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83" r:id="rId4"/>
    <p:sldId id="295" r:id="rId5"/>
    <p:sldId id="285" r:id="rId6"/>
    <p:sldId id="286" r:id="rId7"/>
    <p:sldId id="289" r:id="rId8"/>
    <p:sldId id="290" r:id="rId9"/>
    <p:sldId id="297" r:id="rId10"/>
    <p:sldId id="287" r:id="rId11"/>
    <p:sldId id="291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0:10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148 218 455 0 0,'8'-2'899'0'0,"-1"-1"0"0"0,1 0-1 0 0,-1-1 1 0 0,0 1 0 0 0,0-2-1 0 0,12-7 1 0 0,-3-1 240 0 0,20-21-1 0 0,-18 12-721 0 0,-16 19-366 0 0,0 0 1 0 0,0-1-1 0 0,0 1 1 0 0,1 1-1 0 0,0-1 1 0 0,-1 0-1 0 0,1 0 1 0 0,4-1-1 0 0,-1 0 85 0 0,0-1-1 0 0,-1 1 0 0 0,1-1 0 0 0,-1 0 0 0 0,0-1 1 0 0,0 1-1 0 0,-1-1 0 0 0,0 0 0 0 0,7-12 0 0 0,-9 15-33 0 0,0 1-1 0 0,0-1 0 0 0,0 1 0 0 0,0-1 1 0 0,1 1-1 0 0,2-2 0 0 0,0 0-24 0 0,-4 2 65 0 0,-1 2 2 0 0,0 0 14 0 0,0 0 54 0 0,0 0 20 0 0,0 0 6 0 0,0 0 0 0 0,0 0-13 0 0,0 0-8 0 0,0 0-1 0 0,0 0-1 0 0,0 0-6 0 0,1 0-162 0 0,-1 1-1 0 0,1-1 0 0 0,-1 0 0 0 0,1 0 0 0 0,-1 1 1 0 0,1-1-1 0 0,-1 0 0 0 0,1 1 0 0 0,-1-1 0 0 0,1 0 1 0 0,-1 1-1 0 0,0-1 0 0 0,1 1 0 0 0,-1-1 1 0 0,0 1-1 0 0,1-1 0 0 0,-1 1 0 0 0,0 7 103 0 0,0 0-1 0 0,-1 0 1 0 0,0-1-1 0 0,0 1 1 0 0,-1 0-1 0 0,0-1 1 0 0,-5 10-1 0 0,6-13-33 0 0,-1 0-1 0 0,0 0 1 0 0,-1-1 0 0 0,1 1-1 0 0,-5 4 1 0 0,5-5-84 0 0,0-1 1 0 0,0 1-1 0 0,0 0 1 0 0,0-1-1 0 0,0 1 1 0 0,-1 4-1 0 0,-2 3 86 0 0,0 0 0 0 0,0 0 1 0 0,-1-1-1 0 0,-9 13 0 0 0,3-5 31 0 0,1 0 83 0 0,1 1 0 0 0,-15 36 0 0 0,5-8-10 0 0,-25 64 58 0 0,26-61-200 0 0,-42 120 67 0 0,41-100 11 0 0,-1 3-31 0 0,-11 28 259 0 0,30-97-316 0 0,0 1 0 0 0,0-1 0 0 0,0 1 0 0 0,-1-1 0 0 0,1 1 0 0 0,-1-1 0 0 0,0 0 0 0 0,0 0 0 0 0,0-1 0 0 0,-3 3 0 0 0,4-3 6 0 0,2-2 10 0 0,0 0-14 0 0,0 0-42 0 0,0 0-166 0 0,0 0-54 0 0,0 0-8 0 0,0 0-213 0 0,-1-3-890 0 0,-3-10-384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0:1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41 449 5063 0 0,'-27'24'1658'0'0,"25"-22"-406"0"0,2-2 57 0 0,0 0-109 0 0,0 1-948 0 0,-1 0-1 0 0,1 1 1 0 0,-1-1-1 0 0,1 0 1 0 0,-1 1-1 0 0,0-1 1 0 0,0 0 0 0 0,0 0-1 0 0,-1 2 1 0 0,-2 0 2213 0 0,8-12-1535 0 0,6-9-555 0 0,-2 1-1 0 0,0-2 1 0 0,9-34 0 0 0,9-22-182 0 0,-14 45-118 0 0,-2-1 0 0 0,6-33 0 0 0,-7 27-16 0 0,15-37 1 0 0,-22 67 116 0 0,1-1 0 0 0,-1 1 1 0 0,0 0-1 0 0,0-1 0 0 0,-1 1 1 0 0,1-14-1 0 0,-2 23-150 0 0,-1 0 0 0 0,1 0 1 0 0,-1 0-1 0 0,0 0 0 0 0,0 0 0 0 0,0-1 0 0 0,0 1 0 0 0,-2 3 0 0 0,-2 3-6 0 0,-2 11 9 0 0,0 1 0 0 0,1 0 0 0 0,1 0 1 0 0,-2 21-1 0 0,1-7-95 0 0,2-12 66 0 0,1 0 0 0 0,1 1 0 0 0,1 40 0 0 0,2-48 68 0 0,1-1 1 0 0,0 1 0 0 0,1 0 0 0 0,1 0 0 0 0,0-1-1 0 0,10 24 1 0 0,-12-35 1 0 0,0 1 0 0 0,0 0 0 0 0,0-1-1 0 0,1 1 1 0 0,0-1 0 0 0,-1 1 0 0 0,1-1 0 0 0,0 0 0 0 0,0 0-1 0 0,1-1 1 0 0,-1 1 0 0 0,1 0 0 0 0,-1-1 0 0 0,1 0-1 0 0,0 0 1 0 0,0 0 0 0 0,0-1 0 0 0,0 1 0 0 0,0-1 0 0 0,0 0-1 0 0,0 0 1 0 0,0 0 0 0 0,1-1 0 0 0,-1 1 0 0 0,0-1-1 0 0,0 0 1 0 0,1 0 0 0 0,-1-1 0 0 0,0 1 0 0 0,0-1-1 0 0,1 0 1 0 0,3-2 0 0 0,11-3 50 0 0,0 0-1 0 0,-1-2 1 0 0,-1 0-1 0 0,1-2 0 0 0,-1 1 1 0 0,-1-2-1 0 0,0 0 1 0 0,0-1-1 0 0,-1-1 1 0 0,-1 0-1 0 0,0-1 1 0 0,-1-1-1 0 0,-1 0 1 0 0,12-18-1 0 0,-5 4-21 0 0,17-34-1 0 0,-31 51-70 0 0,1 0 0 0 0,-2 0-1 0 0,0 0 1 0 0,0 0-1 0 0,-1-1 1 0 0,2-16-1 0 0,-5 22-24 0 0,0 0 0 0 0,-1 0-1 0 0,0 1 1 0 0,0-1 0 0 0,-2-7-1 0 0,2 10 0 0 0,-4-14 451 0 0,3 15-1484 0 0,1 3-2874 0 0,1 0 2782 0 0,0 0-6042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6:17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22 105 10135 0 0,'0'0'231'0'0,"0"0"29"0"0,0 0 19 0 0,-1-2-41 0 0,1 0-201 0 0,-8-10 120 0 0,7 10 589 0 0,1 2 232 0 0,0 0 40 0 0,-3-14 2174 0 0,3 13-2957 0 0,0-3-304 0 0,-7-4 2110 0 0,6 6-1653 0 0,1 2 100 0 0,0 0 21 0 0,0 0-66 0 0,0 0-222 0 0,0 0 166 0 0,0 0 101 0 0,0 0 21 0 0,2 1-66 0 0,9 0-294 0 0,-6 0-32 0 0,-1 0 0 0 0,1 0 0 0 0,-1 0 0 0 0,1-1 0 0 0,0 0 0 0 0,-1 0 0 0 0,1 0 0 0 0,7-2 0 0 0,1 0 286 0 0,103-17 24 0 0,4 0-246 0 0,-94 15-181 0 0,-6 2 0 0 0,0 0 0 0 0,21 2 0 0 0,-29 0 0 0 0,0 3 0 0 0,-1 0 0 0 0,0-1 0 0 0,-1-2 0 0 0,1-1 0 0 0,-1-1 0 0 0,-2-2 0 0 0,5-6-3155 0 0,-12 6-1206 0 0,-1 4 4220 0 0,0 0-1906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3:23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3 145 15663 0 0,'0'0'356'0'0,"0"0"50"0"0,0 0 20 0 0,3-2-42 0 0,11-4-112 0 0,-13 5-166 0 0,0 1 0 0 0,0-1-1 0 0,0 0 1 0 0,-1 0 0 0 0,1 0 0 0 0,0 0-1 0 0,0 0 1 0 0,-1 0 0 0 0,1 0-1 0 0,-1 0 1 0 0,1 0 0 0 0,-1 0 0 0 0,1 0-1 0 0,-1 0 1 0 0,0 0 0 0 0,1 0-1 0 0,-1 0 1 0 0,0-1 0 0 0,0 1 0 0 0,0 0-1 0 0,0 0 1 0 0,0-2 0 0 0,0 1 180 0 0,4-99 4884 0 0,-5 99-5015 0 0,-6-4-138 0 0,7 5-17 0 0,-1 2 0 0 0,0-1 0 0 0,1 0 0 0 0,-1 0 0 0 0,0 0 0 0 0,1 0 0 0 0,-1 0 0 0 0,0 0 0 0 0,1 1 0 0 0,-1-1 0 0 0,1 0 0 0 0,-1 0 0 0 0,1 1 0 0 0,-1-1 0 0 0,1 0 0 0 0,-2 2 0 0 0,-6 8 0 0 0,7-5 0 0 0,-1 0 0 0 0,1-1 0 0 0,0 1 0 0 0,0 0 0 0 0,0 0 0 0 0,1 1 0 0 0,0-1 0 0 0,0 0 0 0 0,0 0 0 0 0,1 0 0 0 0,-1 0 0 0 0,1 0 0 0 0,3 9 0 0 0,-3-8 0 0 0,-1-4 0 0 0,0 0 0 0 0,0 1 0 0 0,1-1 0 0 0,-1 0 0 0 0,1 0 0 0 0,0 0 0 0 0,-1 0 0 0 0,1 0 0 0 0,0 0 0 0 0,2 2 0 0 0,7 20-64 0 0,-10-23 9 0 0,1 0-1 0 0,0 0 1 0 0,0 0 0 0 0,-1-1-1 0 0,1 1 1 0 0,0 0 0 0 0,0 0-1 0 0,0-1 1 0 0,0 1 0 0 0,0-1-1 0 0,0 1 1 0 0,0-1 0 0 0,0 1-1 0 0,0-1 1 0 0,0 1 0 0 0,0-1-1 0 0,0 0 1 0 0,0 0 0 0 0,0 0-1 0 0,0 1 1 0 0,2-1 0 0 0,-2 0-48 0 0,1 0-477 0 0,-2 0-285 0 0,3-1-126 0 0,12-3-1163 0 0,-5 0-2530 0 0,-8 3-1754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3:24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17503 0 0,'0'0'384'0'0,"10"10"88"0"0,0 3 8 0 0,-10-13 8 0 0,13 1-392 0 0,-1 3-96 0 0,-12-4 0 0 0,15 3 0 0 0,-15-3 0 0 0,0 0 0 0 0,0 0 0 0 0,0 0 0 0 0,14-7-384 0 0,-1-2-104 0 0,0-4-24 0 0,-2 2-6752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3:2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13 13823 0 0,'0'0'1062'0'0,"-2"0"-693"0"0,-162-8 3192 0 0,82 3-2881 0 0,89 16 179 0 0,-4-8-647 0 0,0 0 0 0 0,0 0 1 0 0,1 0-1 0 0,0-1 0 0 0,-1 1 1 0 0,1-1-1 0 0,0 0 0 0 0,0 0 0 0 0,6 1 1 0 0,-5-1-42 0 0,0 0 0 0 0,0 1 0 0 0,0-1 0 0 0,0 1 0 0 0,5 4 0 0 0,8 6-155 0 0,-15-11-16 0 0,0-1 0 0 0,0 1 0 0 0,0 0 0 0 0,-1 0 0 0 0,1 1 0 0 0,-1-1 0 0 0,1 0 0 0 0,-1 1 0 0 0,0 0 0 0 0,0-1 0 0 0,0 1 0 0 0,0 0 0 0 0,-1 0 0 0 0,3 6 0 0 0,-1 1 14 0 0,-1-6 120 0 0,-1 1-1 0 0,1-1 1 0 0,-1 0-1 0 0,0 0 1 0 0,-1 0-1 0 0,1 1 0 0 0,-1-1 1 0 0,0 0-1 0 0,0 1 1 0 0,0-1-1 0 0,0 0 1 0 0,-1 1-1 0 0,-1 6 1 0 0,-2-1-113 0 0,0 1 0 0 0,-1-1 1 0 0,1-1-1 0 0,-2 1 0 0 0,0 0 0 0 0,-9 10 1 0 0,-46 49-4 0 0,36-44-20 0 0,22-22 2 0 0,-1 0 0 0 0,1 1 0 0 0,-1-1 0 0 0,0 0 0 0 0,0-1 0 0 0,-1 1 0 0 0,1-1 0 0 0,0 0 0 0 0,-1 0 0 0 0,0 0 0 0 0,1-1 0 0 0,-11 3 0 0 0,5-4 0 0 0,8-1 0 0 0,-1 0 0 0 0,-6-12 0 0 0,7 10 0 0 0,1 0 0 0 0,-1 0 0 0 0,1 0 0 0 0,0-1 0 0 0,-1-4 0 0 0,1-3 72 0 0,1 10-62 0 0,1-1 71 0 0,-1 1 0 0 0,0 0 1 0 0,1 0-1 0 0,-1-1 0 0 0,0 1 0 0 0,1 0 1 0 0,-1 0-1 0 0,1 0 0 0 0,0 0 0 0 0,-1 0 1 0 0,1 0-1 0 0,0 0 0 0 0,0 0 0 0 0,0 0 1 0 0,0 0-1 0 0,0 0 0 0 0,0 0 1 0 0,0 1-1 0 0,0-1 0 0 0,0 0 0 0 0,0 1 1 0 0,0-1-1 0 0,2 0 0 0 0,-1-1-75 0 0,13-1-60 0 0,-11 3-139 0 0,0 0 1 0 0,-1 0-1 0 0,1 1 1 0 0,0-1-1 0 0,-1 1 0 0 0,1 0 1 0 0,4 2-1 0 0,-3-2-234 0 0,-4 0-793 0 0,2-2-253 0 0,10-3-51 0 0,2 1-11 0 0</inkml:trace>
  <inkml:trace contextRef="#ctx0" brushRef="#br0" timeOffset="1">548 362 23039 0 0,'0'0'528'0'0,"0"0"69"0"0,0 0 38 0 0,0 2-80 0 0,-2 4-291 0 0,1-4 128 0 0,1-2 96 0 0,0 0 21 0 0,1-3-443 0 0,-1-1 0 0 0,0 1 0 0 0,1 0 0 0 0,-1-1 1 0 0,-1-4-1 0 0,1 6-45 0 0,-1-1 0 0 0,1 1 0 0 0,0-1 0 0 0,0 0 0 0 0,1 1 1 0 0,-1-1-1 0 0,1 0 0 0 0,-1 1 0 0 0,2-4 0 0 0,-1 2-21 0 0,9-14 0 0 0,-4 9 0 0 0,1-3-1276 0 0,0 1 0 0 0,1 0-1 0 0,1 0 1 0 0,-1 1 0 0 0,14-11 0 0 0,-8 10-771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3:2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231 532 17503 0 0,'0'0'399'0'0,"1"-1"60"0"0,20-28 713 0 0,-1-1 1 0 0,29-59 0 0 0,-46 82-779 0 0,7-14 639 0 0,11-37 0 0 0,3-8 23 0 0,-20 58-1034 0 0,-1-1-1 0 0,0 1 1 0 0,0-1-1 0 0,-1 0 1 0 0,0 0-1 0 0,0 0 1 0 0,0-17-1 0 0,7-77-21 0 0,-8 91 0 0 0,2 1 0 0 0,-3 11 0 0 0,0-1 0 0 0,0 1 0 0 0,0-1 0 0 0,0 1 0 0 0,0-1 0 0 0,0 0 0 0 0,0 1 0 0 0,-1-1 0 0 0,1 1 0 0 0,0-1 0 0 0,0 1 0 0 0,0-1 0 0 0,-1 1 0 0 0,1 0 0 0 0,0-1 0 0 0,0 1 0 0 0,-1-1 0 0 0,1 1 0 0 0,-1-1 0 0 0,-1 0 0 0 0,1 0 0 0 0,-1 0 0 0 0,0 0 0 0 0,0 1 0 0 0,0-1 0 0 0,0 0 0 0 0,0 1 0 0 0,0 0 0 0 0,0-1 0 0 0,0 1 0 0 0,-2 0 0 0 0,-9 1 0 0 0,11 0 0 0 0,-1 1 0 0 0,1-1 0 0 0,0 1 0 0 0,0 0 0 0 0,0-1 0 0 0,0 1 0 0 0,0 0 0 0 0,0 0 0 0 0,1 0 0 0 0,-1 0 0 0 0,1 0 0 0 0,-1 1 0 0 0,1-1 0 0 0,-2 4 0 0 0,-14 41 0 0 0,12-32 0 0 0,0 1 0 0 0,0 1 0 0 0,1 0 0 0 0,2 0 0 0 0,-1 0 0 0 0,2 1 0 0 0,1 25 0 0 0,15 107 0 0 0,-1-20 0 0 0,-12-91 0 0 0,2 41 0 0 0,-7 82 0 0 0,1-138 0 0 0,-1 0 0 0 0,-1-1 0 0 0,-1 1 0 0 0,-1-1 0 0 0,-1 0 0 0 0,-1 0 0 0 0,-21 41 0 0 0,20-49 0 0 0,-2-1 0 0 0,0 0 0 0 0,-12 13 0 0 0,-1-1 0 0 0,17-18 0 0 0,-1-1 0 0 0,0 0 0 0 0,0 0 0 0 0,-15 8 0 0 0,14-9 0 0 0,6-4 0 0 0,-1 0 0 0 0,0-1 0 0 0,1 1 0 0 0,-1-1 0 0 0,-6 2 0 0 0,-14 5 0 0 0,23-7 0 0 0,-1 0 0 0 0,1-1 0 0 0,-1 1 0 0 0,1 0 0 0 0,0-1 0 0 0,-1 0 0 0 0,1 1 0 0 0,-1-1 0 0 0,1 0 0 0 0,-1 0 0 0 0,1 0 0 0 0,-1 0 0 0 0,0 0 0 0 0,1 0 0 0 0,-1 0 0 0 0,1 0 0 0 0,-3-1 0 0 0,2 0 0 0 0,0 0 0 0 0,0 0 0 0 0,0-1 0 0 0,1 1 0 0 0,-1 0 0 0 0,0-1 0 0 0,1 0 0 0 0,-1 1 0 0 0,1-1 0 0 0,-1 0 0 0 0,1 0 0 0 0,0 0 0 0 0,-1 1 0 0 0,1-2 0 0 0,0 1 0 0 0,0 0 0 0 0,0-3 0 0 0,-4-7-173 0 0,2 0 0 0 0,-1-1 0 0 0,2 0-1 0 0,0 0 1 0 0,0 0 0 0 0,1-16 0 0 0,5-79-1781 0 0,-3 102 1868 0 0,11-80-3968 0 0,-4 43-2768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3:2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1 561 11975 0 0,'0'0'547'0'0,"1"2"-11"0"0,0 0-437 0 0,16 10 15 0 0,-10-8 459 0 0,0 0 0 0 0,0-1 0 0 0,0 0 0 0 0,1 0 0 0 0,-1-1 0 0 0,1 0 0 0 0,-1-1 0 0 0,1 1 0 0 0,0-1 0 0 0,0-1 0 0 0,-1 1 0 0 0,1-1-1 0 0,0-1 1 0 0,0 0 0 0 0,9-1 0 0 0,-10 0-277 0 0,0 1 0 0 0,0-2-1 0 0,0 1 1 0 0,0 0 0 0 0,0-1-1 0 0,0-1 1 0 0,-1 1 0 0 0,1-1-1 0 0,10-8 1 0 0,-10 4-69 0 0,-7 8-220 0 0,0 0 0 0 0,0 0 0 0 0,0 0 0 0 0,0 0 0 0 0,0 0 0 0 0,0 0 0 0 0,0 0 0 0 0,0 0 0 0 0,0 0 0 0 0,0 0 0 0 0,0 1 0 0 0,0-1 0 0 0,0 0 1 0 0,0 0-1 0 0,1 0 0 0 0,-1 0 0 0 0,0 0 0 0 0,0 0 0 0 0,0 0 0 0 0,0 0 0 0 0,0 0 0 0 0,0 0 0 0 0,0 0 0 0 0,0 0 0 0 0,0 0 0 0 0,0 0 0 0 0,0 0 0 0 0,0 0 0 0 0,0 0 0 0 0,0 0 0 0 0,0 0 1 0 0,0 0-1 0 0,0 0 0 0 0,0 0 0 0 0,0 0 0 0 0,0 0 0 0 0,1 0 0 0 0,-1 0 0 0 0,0 0 0 0 0,0 0 0 0 0,0 0 0 0 0,0 0 0 0 0,0 0 0 0 0,0 0 0 0 0,0 0 0 0 0,0 0 0 0 0,0 0 0 0 0,0 0 0 0 0,0 0 1 0 0,0 0-1 0 0,0 0 0 0 0,0 0 0 0 0,0 0 0 0 0,1 0 0 0 0,0 9 96 0 0,0-1 1 0 0,0 1-1 0 0,-1-1 0 0 0,0 1 1 0 0,-1-1-1 0 0,0 1 1 0 0,-2 11-1 0 0,1-12-32 0 0,1 0-1 0 0,0 0 1 0 0,0 0 0 0 0,1 0 0 0 0,0 0-1 0 0,0 0 1 0 0,1 0 0 0 0,0 0 0 0 0,0 0-1 0 0,3 10 1 0 0,5 6-71 0 0,-9-23 0 0 0,0 0 0 0 0,0-1 0 0 0,0 1 0 0 0,1 0 0 0 0,-1-1 0 0 0,0 1 0 0 0,0-1 0 0 0,1 1 0 0 0,-1-1 0 0 0,0 1 0 0 0,1 0 0 0 0,-1-1 0 0 0,1 1 0 0 0,-1-1 0 0 0,1 0 0 0 0,0 1 0 0 0,0 0 0 0 0,0-1 0 0 0,0 0 0 0 0,0 0 0 0 0,1 0 0 0 0,-1 1 0 0 0,0-1 0 0 0,0-1 0 0 0,0 1 0 0 0,0 0 0 0 0,0 0 0 0 0,0 0 0 0 0,1 0 0 0 0,-1-1 0 0 0,0 1 0 0 0,0-1 0 0 0,0 1 0 0 0,0-1 0 0 0,0 1 0 0 0,0-1 0 0 0,1 0 0 0 0,22-18 0 0 0,-16 11 0 0 0,4 0 5 0 0,-1-2 0 0 0,-1 1-1 0 0,0-2 1 0 0,0 1 0 0 0,-1-1 0 0 0,0-1 0 0 0,-1 0-1 0 0,-1 0 1 0 0,0 0 0 0 0,0-1 0 0 0,-1 0 0 0 0,-1 0-1 0 0,0-1 1 0 0,5-23 0 0 0,-1-5 983 0 0,5-61 0 0 0,-15 90-988 0 0,-2 2 0 0 0,2 11-63 0 0,0-1 0 0 0,0 0 0 0 0,0 0 0 0 0,-1 0 1 0 0,1 1-1 0 0,0-1 0 0 0,0 1 0 0 0,0-1 0 0 0,0 1 0 0 0,-1-1 0 0 0,1 1 0 0 0,0 0 0 0 0,0-1 0 0 0,-1 1 0 0 0,1 0 1 0 0,0 0-1 0 0,0 0 0 0 0,-1 0 0 0 0,1 0 0 0 0,0 0 0 0 0,-2 1 0 0 0,1-1-380 0 0,-6 9 278 0 0,3 2 165 0 0,5-10 0 0 0,0 1 0 0 0,0-1 0 0 0,0 1 0 0 0,0-1 0 0 0,0 1 0 0 0,0-1 0 0 0,1 1 0 0 0,-1-1 0 0 0,1 1 0 0 0,-1-1 0 0 0,1 1 0 0 0,-1-1 0 0 0,1 0 0 0 0,1 2 0 0 0,6 7 0 0 0,3-4 0 0 0,-5-4 0 0 0,-1-1 0 0 0,1 0 0 0 0,0 0 0 0 0,0 0 0 0 0,0-1 0 0 0,0 0 0 0 0,-1 0 0 0 0,1 0 0 0 0,9-2 0 0 0,6-2 0 0 0,24-8 0 0 0,-44 11 0 0 0,12-3 0 0 0,0-1 0 0 0,-1 1 0 0 0,1 6 0 0 0,-1 3 0 0 0,0 1 0 0 0,-9-4 0 0 0,0-1 0 0 0,0 0 0 0 0,0 1 0 0 0,0-1 0 0 0,0-1 0 0 0,0 1 0 0 0,4 0 0 0 0,2 1 0 0 0,25 12 0 0 0,-22-7 0 0 0,-2 2 0 0 0,-5 2 0 0 0,-4-7 0 0 0,-1-1 0 0 0,1 1 0 0 0,-1-1 0 0 0,0 1 0 0 0,-1 0 0 0 0,1-1 0 0 0,0 1 0 0 0,-1-1 0 0 0,-1 5 0 0 0,-13 32 0 0 0,14-37 0 0 0,-31 59 0 0 0,18-42 209 0 0,12-17-135 0 0,0 0 0 0 0,0 0 0 0 0,0 0 1 0 0,0 0-1 0 0,0 0 0 0 0,0 0 0 0 0,1 0 0 0 0,-2 7 0 0 0,2-8-101 0 0,1 0 0 0 0,0 0 0 0 0,0-1 0 0 0,0 1 0 0 0,0 0 0 0 0,0 0 1 0 0,0 0-1 0 0,1 0 0 0 0,0 2 0 0 0,0-1-415 0 0,1-4 293 0 0,2 1 148 0 0,-1 0 0 0 0,1-1 0 0 0,-1 0 0 0 0,1 0 0 0 0,-1 0 0 0 0,1 0 0 0 0,-1 0 0 0 0,1-1 0 0 0,-1 1 0 0 0,0-1 0 0 0,0 0 0 0 0,0 0 0 0 0,0 0 0 0 0,0-1 0 0 0,3-2 0 0 0,-3 2 1 0 0,18-17 395 0 0,0-2 0 0 0,-1-1 1 0 0,-1 0-1 0 0,16-26 0 0 0,-9 11-376 0 0,-15 23-20 0 0,-1-1 0 0 0,14-26 0 0 0,-9 10 1 0 0,-11 19 0 0 0,-4 12 0 0 0,0 1 0 0 0,1-1 0 0 0,-1 1 0 0 0,0 0 0 0 0,0-1 0 0 0,-1 1 0 0 0,1-1 0 0 0,0 1 0 0 0,0-1 0 0 0,0 1 0 0 0,0-1 0 0 0,0 1 0 0 0,0-1 0 0 0,-1 1 0 0 0,1 0 0 0 0,0-1 0 0 0,0 1 0 0 0,-1-1 0 0 0,1 1 0 0 0,0 0 0 0 0,-1-1 0 0 0,-1 0 0 0 0,0 0 0 0 0,0 0 0 0 0,0 1 0 0 0,0-1 0 0 0,0 1 0 0 0,0-1 0 0 0,0 1 0 0 0,0 0 0 0 0,0 0 0 0 0,0 0 0 0 0,0 0 0 0 0,0 0 0 0 0,0 0 0 0 0,0 0 0 0 0,0 1 0 0 0,0-1 0 0 0,0 1 0 0 0,1 0 0 0 0,-4 1 0 0 0,1-1 0 0 0,0 1 0 0 0,0-1 0 0 0,0 1 0 0 0,1 0 0 0 0,-1 0 0 0 0,1 1 0 0 0,-1-1 0 0 0,-4 6 0 0 0,2 3 0 0 0,6 2 0 0 0,1-8 0 0 0,0 0 0 0 0,0 0 0 0 0,1-1 0 0 0,0 1 0 0 0,0 0 0 0 0,0-1 0 0 0,0 1 0 0 0,1-1 0 0 0,-1 1 0 0 0,1-1 0 0 0,0 0 0 0 0,0 0 0 0 0,6 4 0 0 0,5 5 0 0 0,1 0 0 0 0,19 12 0 0 0,2 1 0 0 0,-23-16 0 0 0,-8-7 0 0 0,0 1 0 0 0,0 0 0 0 0,-1 0 0 0 0,1 0 0 0 0,-1 0 0 0 0,0 1 0 0 0,0 0 0 0 0,-1 0 0 0 0,1 0 0 0 0,-1 0 0 0 0,0 0 0 0 0,3 9 0 0 0,-1 0 0 0 0,-3-1 0 0 0,-5-1 0 0 0,1-9 0 0 0,0-1 0 0 0,1 1 0 0 0,-1-1 0 0 0,0 1 0 0 0,0-1 0 0 0,-1 0 0 0 0,1 0 0 0 0,0 0 0 0 0,-1 0 0 0 0,-4 2 0 0 0,1-1 0 0 0,0 0 0 0 0,-1-1 0 0 0,1 0 0 0 0,-1-1 0 0 0,-12 3 0 0 0,8-4 0 0 0,11 0 0 0 0,-1 0 0 0 0,1 0 0 0 0,0 0 0 0 0,0 0 0 0 0,-1 0 0 0 0,1 0 0 0 0,0 0 0 0 0,-1 0 0 0 0,1 0 0 0 0,0 0 0 0 0,0 0 0 0 0,-1 0 0 0 0,1 0 0 0 0,0 0 0 0 0,0 0 0 0 0,-1 0 0 0 0,1 0 0 0 0,0-1 0 0 0,0 1 0 0 0,-1 0 0 0 0,1 0 0 0 0,0 0 0 0 0,0 0 0 0 0,0-1 0 0 0,-1 1 0 0 0,1 0 0 0 0,0 0 0 0 0,0 0 0 0 0,0-1 0 0 0,0 1 0 0 0,0 0 0 0 0,-1 0 0 0 0,1-1 0 0 0,0 1 0 0 0,0 0 0 0 0,0 0 0 0 0,0-1 0 0 0,0 1 0 0 0,0 0 0 0 0,0 0 0 0 0,0-1 0 0 0,0 1 0 0 0,0 0 0 0 0,0 0 0 0 0,0-1 0 0 0,0 1 0 0 0,0 0 0 0 0,0 0 0 0 0,0-1 0 0 0,0 1 0 0 0,0 0 0 0 0,0 0 0 0 0,1-1 0 0 0,-1 1 0 0 0,0 0 0 0 0,0 0 0 0 0,0-1 0 0 0,0 1 0 0 0,0 0 0 0 0,1 0 0 0 0,-1 0 0 0 0,0-1 0 0 0,0 1 0 0 0,0 0 0 0 0,1 0 0 0 0,3-8 0 0 0,0 1 0 0 0,1-1 0 0 0,-1 1 0 0 0,1 1 0 0 0,1-1 0 0 0,0 1 0 0 0,0-1 0 0 0,7-4 0 0 0,91-66 0 0 0,-99 73 0 0 0,109-77 0 0 0,-111 77 0 0 0,-1 2 0 0 0,0 1 0 0 0,-1-1 0 0 0,1 1 0 0 0,0 0 0 0 0,0 0 0 0 0,0 0 0 0 0,0 0 0 0 0,0 0 0 0 0,0 0 0 0 0,3-1 0 0 0,8-2 0 0 0,-12 4 0 0 0,-1 0 0 0 0,1 1 0 0 0,-1-1 0 0 0,1 0 0 0 0,-1 0 0 0 0,1 0 0 0 0,-1 1 0 0 0,1-1 0 0 0,-1 0 0 0 0,1 0 0 0 0,-1 1 0 0 0,0-1 0 0 0,1 0 0 0 0,-1 1 0 0 0,1-1 0 0 0,-1 1 0 0 0,0-1 0 0 0,1 0 0 0 0,-1 1 0 0 0,0 0 0 0 0,4 11 0 0 0,-4 0 0 0 0,-1 0 0 0 0,-2 19 0 0 0,1-21 0 0 0,1-1 0 0 0,0 0 0 0 0,0 1 0 0 0,1-1 0 0 0,2 15 0 0 0,1-11 0 0 0,4-1 0 0 0,4-7 0 0 0,3-5 0 0 0,-2-7 0 0 0,-10 5 0 0 0,1 0 0 0 0,-1 0 0 0 0,0 0 0 0 0,-1-1 0 0 0,1 1 0 0 0,0-1 0 0 0,-1 0 0 0 0,0 1 0 0 0,1-1 0 0 0,-1 0 0 0 0,0 0 0 0 0,0 0 0 0 0,-1 0 0 0 0,1 1 0 0 0,-1-1 0 0 0,1 0 0 0 0,-1 0 0 0 0,0-1 0 0 0,0 1 0 0 0,0 0 0 0 0,-1-5 0 0 0,-1-5 0 0 0,-1 0 0 0 0,0 0 0 0 0,-9-19 0 0 0,10 27 0 0 0,0 1 0 0 0,0-1 0 0 0,-1 1 0 0 0,0 0 0 0 0,0-1 0 0 0,0 1 0 0 0,0 1 0 0 0,-8-8 0 0 0,3 6 0 0 0,0 2 0 0 0,8 3 0 0 0,0 0 0 0 0,-1 0 0 0 0,1 0 0 0 0,0 0 0 0 0,0 0 0 0 0,-1 1 0 0 0,1-1 0 0 0,0 0 0 0 0,0 0 0 0 0,-1 0 0 0 0,1 0 0 0 0,0 0 0 0 0,0 1 0 0 0,-1-1 0 0 0,1 0 0 0 0,0 0 0 0 0,0 0 0 0 0,0 1 0 0 0,-1-1 0 0 0,1 0 0 0 0,0 0 0 0 0,0 1 0 0 0,0-1 0 0 0,0 0 0 0 0,0 1 0 0 0,0-1 0 0 0,-1 1 0 0 0,1-1 0 0 0,0 1 0 0 0,1 0 0 0 0,-1-1 0 0 0,0 1 0 0 0,0 0 0 0 0,0 0 0 0 0,0-1 0 0 0,0 1 0 0 0,1 0 0 0 0,-1-1 0 0 0,0 1 0 0 0,1 0 0 0 0,-1-1 0 0 0,1 2 0 0 0,1-1 0 0 0,-1 1 0 0 0,1-1 0 0 0,0 1 0 0 0,0-1 0 0 0,0 1 0 0 0,0-1 0 0 0,0 0 0 0 0,0 0 0 0 0,0 0 0 0 0,1 0 0 0 0,-1 0 0 0 0,0-1 0 0 0,1 1 0 0 0,-1-1 0 0 0,0 1 0 0 0,1-1 0 0 0,3 0 0 0 0,2 0 0 0 0,-1 0 0 0 0,0 0 0 0 0,1-1 0 0 0,10-2 0 0 0,19-9 0 0 0,-1-1 0 0 0,0-1 0 0 0,-2-2 0 0 0,0-2 0 0 0,0-1 0 0 0,40-31 0 0 0,-71 48 0 0 0,9-6 0 0 0,0-1 0 0 0,-1 1 0 0 0,0-2 0 0 0,-1 0 0 0 0,0 0 0 0 0,12-16 0 0 0,-10 9 0 0 0,-1-1 0 0 0,-1-1 0 0 0,0 0 0 0 0,-2 0 0 0 0,0-1 0 0 0,-1 0 0 0 0,6-31 0 0 0,-12 37 0 0 0,-2 2 0 0 0,-6 3 0 0 0,-6 4 0 0 0,0 4 0 0 0,11 2 0 0 0,0 0 0 0 0,0 0 0 0 0,0-1 0 0 0,0 1 0 0 0,0 1 0 0 0,1-1 0 0 0,-1 0 0 0 0,0 0 0 0 0,0 1 0 0 0,1-1 0 0 0,-3 3 0 0 0,-16 21 0 0 0,14-17 0 0 0,-4 8 0 0 0,1 0 0 0 0,0 1 0 0 0,1 0 0 0 0,-9 28 0 0 0,7-19 0 0 0,-6 18 0 0 0,1 0 0 0 0,2 0 0 0 0,2 1 0 0 0,-7 62 0 0 0,17-97 0 0 0,-3 32 0 0 0,-1 0 0 0 0,-18 67 0 0 0,19-98 0 0 0,4-11 0 0 0,1 0 0 0 0,-1 0 0 0 0,0 0 0 0 0,0 0 0 0 0,0 0 0 0 0,0 0 0 0 0,0 0 0 0 0,1-1 0 0 0,-1 1 0 0 0,0 0 0 0 0,0 0 0 0 0,0 0 0 0 0,0 0 0 0 0,0 0 0 0 0,1 0 0 0 0,-1 0 0 0 0,0 0 0 0 0,0 0 0 0 0,0 0 0 0 0,0 0 0 0 0,1 0 0 0 0,-1 0 0 0 0,0 0 0 0 0,0 0 0 0 0,0 0 0 0 0,0 0 0 0 0,0 0 0 0 0,1 0 0 0 0,-1 1 0 0 0,0-1 0 0 0,0 0 0 0 0,0 0 0 0 0,0 0 0 0 0,0 0 0 0 0,1 0 0 0 0,-1 0 0 0 0,0 0 0 0 0,0 0 0 0 0,0 1 0 0 0,0-1 0 0 0,0 0 0 0 0,0 0 0 0 0,0 0 0 0 0,0 0 0 0 0,0 0 0 0 0,1 1 0 0 0,-1-1 0 0 0,0 0 0 0 0,0 0 0 0 0,0 0 0 0 0,0 0 0 0 0,0 1 0 0 0,0-1 0 0 0,0 0 0 0 0,0 0 0 0 0,0 0 0 0 0,0 0 0 0 0,0 0 0 0 0,0 1 0 0 0,9-10 0 0 0,25-28 172 0 0,45-46 951 0 0,-69 73-997 0 0,2 0-1 0 0,-1 2 1 0 0,1-1-1 0 0,1 2 1 0 0,24-12-1 0 0,31-8-125 0 0,-54 24 0 0 0,-2 5 0 0 0,-5 6 0 0 0,-5 2 0 0 0,-5-1 0 0 0,-12 6 0 0 0,7-8 0 0 0,-3-6 0 0 0,0 0 0 0 0,11-1 0 0 0,0 0 0 0 0,-1 0 0 0 0,1 0 0 0 0,0 0 0 0 0,0 0 0 0 0,0 0 0 0 0,-1 0 0 0 0,1 0 0 0 0,0 0 0 0 0,0 0 0 0 0,0 0 0 0 0,-1 0 0 0 0,1 1 0 0 0,0-1 0 0 0,0 0 0 0 0,0 0 0 0 0,-1 0 0 0 0,1 0 0 0 0,0 0 0 0 0,0 0 0 0 0,0 0 0 0 0,0 1 0 0 0,0-1 0 0 0,-1 0 0 0 0,1 0 0 0 0,0 0 0 0 0,0 1 0 0 0,0-1 0 0 0,0 0 0 0 0,0 0 0 0 0,0 0 0 0 0,0 0 0 0 0,0 1 0 0 0,0-1 0 0 0,0 0 0 0 0,0 0 0 0 0,0 1 0 0 0,0-1 0 0 0,0 0 0 0 0,0 0 0 0 0,0 0 0 0 0,0 1 0 0 0,0-1 0 0 0,0 0 0 0 0,0 0 0 0 0,0 0 0 0 0,0 1 0 0 0,0-1 0 0 0,0 0 0 0 0,0 0 0 0 0,0 0 0 0 0,0 1 0 0 0,1-1 0 0 0,6 13 0 0 0,-5-11 0 0 0,11 21 0 0 0,9 11 0 0 0,-4-8 0 0 0,-9-17-64 0 0,-8-9-16 0 0,0 1-1 0 0,-1-1 1 0 0,1 0-1 0 0,-1 0 1 0 0,1 1-1 0 0,0-1 1 0 0,-1 0 0 0 0,1 0-1 0 0,0 0 1 0 0,0 0-1 0 0,-1 0 1 0 0,1 0-1 0 0,0 0 1 0 0,-1 0-1 0 0,1 0 1 0 0,0 0 0 0 0,-1 0-1 0 0,1 0 1 0 0,0-1-1 0 0,-1 1 1 0 0,2-1-1 0 0,0 0 46 0 0,0 0 0 0 0,-1 0-1 0 0,1 0 1 0 0,0 0 0 0 0,-1-1-1 0 0,1 1 1 0 0,1-3-1 0 0,1-1 23 0 0,-1 1-1 0 0,0-1 0 0 0,0 0 0 0 0,-1 0 0 0 0,3-5 0 0 0,1-9-2744 0 0,4-20 0 0 0,-6 21-6110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3:2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55 21191 0 0,'0'0'480'0'0,"0"0"67"0"0,0 0 31 0 0,0 0-56 0 0,0 0-269 0 0,0 0 138 0 0,0 0 97 0 0,0 0 21 0 0,0 0-66 0 0,-3 1-294 0 0,-8 7-61 0 0,10-7 11 0 0,0 0 1 0 0,0 0-1 0 0,1 0 0 0 0,-1 1 1 0 0,0-1-1 0 0,1 0 0 0 0,-1 1 0 0 0,1-1 1 0 0,-1 1-1 0 0,0 2 0 0 0,-2 6 620 0 0,0 1-570 0 0,1 1-133 0 0,2-11-52 0 0,0-1 1 0 0,0 1-1 0 0,0-1 0 0 0,0 0 1 0 0,0 1-1 0 0,0-1 0 0 0,0 1 0 0 0,0-1 1 0 0,0 0-1 0 0,1 1 0 0 0,-1-1 1 0 0,0 1-1 0 0,0-1 0 0 0,0 0 1 0 0,0 1-1 0 0,1-1 0 0 0,-1 0 1 0 0,0 1-1 0 0,0-1 0 0 0,1 0 0 0 0,-1 1 1 0 0,0-1-1 0 0,0 0 0 0 0,1 1 1 0 0,-1-1-1 0 0,0 0 0 0 0,1 0 1 0 0,-1 0-1 0 0,0 1 0 0 0,1-1 0 0 0,-1 0 1 0 0,1 0-1 0 0,-1 0 0 0 0,0 0 1 0 0,1 0-1 0 0,-1 1 0 0 0,1-1 1 0 0,0 0-1 0 0,1-1-278 0 0,-1 1 0 0 0,1-1 0 0 0,0 1 0 0 0,-1-1 0 0 0,1 0 0 0 0,0 1 0 0 0,-1-1 0 0 0,1 0 0 0 0,2-2 0 0 0,5-4-2336 0 0,17-16 0 0 0,54-56-9432 0 0,-74 73 11818 0 0,-4 5 1236 0 0,-2 1 452 0 0,0 0 89 0 0,0 0 20 0 0,0 0 3 0 0,0 0 0 0 0,0 0 0 0 0,-1 2-1125 0 0,-1 0 0 0 0,2 0 1 0 0,-1 1-1 0 0,0-1 0 0 0,0 1 0 0 0,1-1 0 0 0,-1 0 0 0 0,0 6 0 0 0,0-2 97 0 0,0-1 1 0 0,0 1-1 0 0,-1 0 0 0 0,0 0 0 0 0,-4 9 0 0 0,-12 34 775 0 0,15-37-1283 0 0,2-1-1043 0 0,1-9-4382 0 0,0-2-1891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3:36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65 161 6447 0 0,'0'0'298'0'0,"0"0"-10"0"0,0 0-50 0 0,0 0 493 0 0,0 0 238 0 0,0 0 45 0 0,0 0 8 0 0,1-1 2 0 0,3-7 597 0 0,-1 5-1079 0 0,-1-1 0 0 0,0 0 1 0 0,0 0-1 0 0,0 1 0 0 0,-1-1 0 0 0,2-6 0 0 0,0 4 14 0 0,-3 6-555 0 0,0 0 1 0 0,0 0-1 0 0,0 0 1 0 0,0 1-1 0 0,0-1 0 0 0,0 0 1 0 0,0 0-1 0 0,0 0 1 0 0,0 0-1 0 0,1 0 0 0 0,-1 0 1 0 0,0 0-1 0 0,0 0 1 0 0,0 0-1 0 0,0 0 0 0 0,0 0 1 0 0,0 0-1 0 0,0 0 1 0 0,0 0-1 0 0,0 0 0 0 0,0 0 1 0 0,0 0-1 0 0,0 0 1 0 0,0 0-1 0 0,0 0 0 0 0,1 0 1 0 0,-1 0-1 0 0,0 0 0 0 0,0 0 1 0 0,0 0-1 0 0,0 0 1 0 0,0 0-1 0 0,0 0 0 0 0,0 0 1 0 0,0 0-1 0 0,0 0 1 0 0,0 0-1 0 0,0 0 0 0 0,0 0 1 0 0,0 0-1 0 0,1 0 1 0 0,-1 0-1 0 0,0 0 0 0 0,0 0 1 0 0,0 0-1 0 0,0 0 1 0 0,0 0-1 0 0,0 0 0 0 0,0 0 1 0 0,0 0-1 0 0,0-1 1 0 0,0 1-1 0 0,0 0 0 0 0,0 0 1 0 0,0 0-1 0 0,0 0 1 0 0,0 0-1 0 0,0 0 0 0 0,0 0 1 0 0,0 0-1 0 0,0 0 0 0 0,0 0 1 0 0,0 0-1 0 0,0 0 1 0 0,0 0-1 0 0,0-1 0 0 0,0 1 1 0 0,0 0-1 0 0,0 0 1 0 0,12-26 1392 0 0,0 1-26 0 0,-11 24-925 0 0,4-12-278 0 0,-1 3-93 0 0,8-16 1888 0 0,-6 14-1944 0 0,-30 90-16 0 0,-8 5 0 0 0,-24 95 0 0 0,45-143 0 0 0,5-18 0 0 0,-7 34 0 0 0,13-48-6 0 0,2-8-63 0 0,2-7-257 0 0,-4 10-149 0 0,0 2-33 0 0,0-3-72 0 0,0-42-2296 0 0,0 33 1852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3:3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10135 0 0,'0'0'231'0'0,"0"0"29"0"0,0 0 19 0 0,2-2-41 0 0,18-19 78 0 0,-9 11 2191 0 0,10-7 286 0 0,-15 14-2452 0 0,-1-1 0 0 0,0 0 1 0 0,-1 0-1 0 0,1 0 0 0 0,5-7 0 0 0,-5 4 171 0 0,1 0 0 0 0,0 1 1 0 0,1 0-1 0 0,12-10 0 0 0,53-47 1712 0 0,-58 53-1523 0 0,-9 7-446 0 0,-1 0 0 0 0,1-1 0 0 0,-1 1 0 0 0,7-8 0 0 0,-9 8-255 0 0,-1 2 0 0 0,-1 0 0 0 0,1 0 0 0 0,0 1 0 0 0,-1-1 0 0 0,1 0 0 0 0,0 1 0 0 0,0-1 0 0 0,-1 0 0 0 0,1 1 0 0 0,0-1 0 0 0,0 1 0 0 0,0-1 0 0 0,0 1 0 0 0,0 0 0 0 0,0-1 0 0 0,0 1 0 0 0,1 0 0 0 0,29-13 0 0 0,-22 10 339 0 0,1 1-1 0 0,0 0 1 0 0,0 0 0 0 0,0 1-1 0 0,20-1 1 0 0,16 2-323 0 0,-43 0-16 0 0,0 0 0 0 0,0 0 0 0 0,0 0 0 0 0,-1-1 0 0 0,1 1 0 0 0,0-1 0 0 0,3-1 0 0 0,17-2 0 0 0,-6 5 0 0 0,1 0 0 0 0,18 4 0 0 0,-16-2 0 0 0,-17-3 0 0 0,0 0 0 0 0,0 1 0 0 0,0-1 0 0 0,-1 1 0 0 0,1 0 0 0 0,0 0 0 0 0,0 0 0 0 0,-1 0 0 0 0,1 0 0 0 0,-1 0 0 0 0,1 1 0 0 0,-1-1 0 0 0,3 3 0 0 0,4 4 0 0 0,-7-7 0 0 0,0 0 0 0 0,-1 1 0 0 0,1-1 0 0 0,-1 1 0 0 0,1-1 0 0 0,-1 1 0 0 0,1-1 0 0 0,-1 1 0 0 0,0 0 0 0 0,0 0 0 0 0,0 0 0 0 0,1 3 0 0 0,8 20 0 0 0,-3-12 0 0 0,7 27 0 0 0,-13-39 0 0 0,0 1 0 0 0,-1 0 0 0 0,1 0 0 0 0,-1 0 0 0 0,1 0 0 0 0,-1 0 0 0 0,1-1 0 0 0,-1 1 0 0 0,0 0 0 0 0,0 0 0 0 0,0 0 0 0 0,0 0 0 0 0,0 0 0 0 0,-1 0 0 0 0,1 2 0 0 0,-2 2 0 0 0,-1 12 0 0 0,-2 29 0 0 0,0-22 0 0 0,3-17 0 0 0,0 1 0 0 0,1-1 0 0 0,-1 16 0 0 0,-1-9 0 0 0,-2 1 0 0 0,3-15 0 0 0,-3 1 0 0 0,-8 23 0 0 0,5-9-205 0 0,3-12-230 0 0,0-3 199 0 0,-8 4-715 0 0,12-4 943 0 0,0-1 0 0 0,0 1 0 0 0,-1-1 0 0 0,1 1 0 0 0,0-1 0 0 0,0 1 0 0 0,-1-1 0 0 0,1 0 0 0 0,0 0 0 0 0,-1 0 0 0 0,1 1 0 0 0,0-1 0 0 0,-1 0 0 0 0,1-1 0 0 0,0 1 0 0 0,-1 0 0 0 0,1 0 0 0 0,0-1 0 0 0,0 1 0 0 0,-2-1 0 0 0,0 0-61 0 0,1 1-61 0 0,1-1-1 0 0,0 1 1 0 0,0 0 0 0 0,-1-1-1 0 0,1 1 1 0 0,0-1 0 0 0,0 1-1 0 0,0-1 1 0 0,0 0 0 0 0,0 1-1 0 0,0-1 1 0 0,0 0 0 0 0,0 0-1 0 0,0 0 1 0 0,0 1 0 0 0,0-1-1 0 0,1 0 1 0 0,-1 0 0 0 0,0-1-1 0 0,0 1 1 0 0,0-1 0 0 0,-6-23-4085 0 0,6 21 3656 0 0,1 2-1488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3:3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0 8287 0 0,'0'0'191'0'0,"0"0"26"0"0,0 0 9 0 0,0 0 110 0 0,0 0 444 0 0,0 0 196 0 0,0 0 42 0 0,0 0-63 0 0,0 0-290 0 0,0 0-121 0 0,0 0-28 0 0,0 0-4 0 0,0 0 0 0 0,0 0 0 0 0,0 0 0 0 0,0 0 70 0 0,-1 2 288 0 0,1 0-508 0 0,0 0-240 0 0,-13 10 2705 0 0,-32 18-830 0 0,37-22-1997 0 0,-5 5 0 0 0,5-2 0 0 0,-6 7 0 0 0,-5 9 0 0 0,17-25 0 0 0,1-1 0 0 0,-1 1 0 0 0,1-1 0 0 0,-1 1 0 0 0,1-1 0 0 0,0 1 0 0 0,-1 0 0 0 0,1 0 0 0 0,0 0 0 0 0,-1 3 0 0 0,-2 4 0 0 0,-8 12 0 0 0,0 1 0 0 0,-12 37 0 0 0,17-43 0 0 0,-15 35 0 0 0,12-29 0 0 0,1 0 0 0 0,1 0 0 0 0,1 0 0 0 0,0 1 0 0 0,-3 30 0 0 0,2-9 0 0 0,6-31 0 0 0,-1 0 0 0 0,2 1 0 0 0,-1 19 0 0 0,2 82 0 0 0,0-100 0 0 0,0-11 0 0 0,-1 10 0 0 0,3-10 0 0 0,10 12 0 0 0,-7-5 0 0 0,4-2 0 0 0,3-3 0 0 0,-5-4 0 0 0,0-1 0 0 0,1 0 0 0 0,-1 0 0 0 0,0-1 0 0 0,1 0 0 0 0,8-1 0 0 0,-12 1 0 0 0,10-2 0 0 0,6-3-3 0 0,-16 2-18 0 0,-1 0-19 0 0,-1 1-107 0 0,1-1 1 0 0,-1 1-1 0 0,0 0 0 0 0,0-1 1 0 0,0 0-1 0 0,0 1 0 0 0,0-1 1 0 0,1-4-1 0 0,-2 5-569 0 0,2-12-4841 0 0,-4-2 3510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3:3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8287 0 0,'0'0'191'0'0,"0"0"26"0"0,0 0 9 0 0,0 0 110 0 0,0 0 444 0 0,0 0 196 0 0,0 0 42 0 0,0 0 6 0 0,0 0 0 0 0,0 0 0 0 0,0 0 0 0 0,0 0-69 0 0,0 0-290 0 0,0 0-121 0 0,0 0-28 0 0,0 3-4 0 0,-1 7-150 0 0,-1 1 0 0 0,0 0-1 0 0,0-1 1 0 0,-1 1 0 0 0,-7 15 0 0 0,-5 21-381 0 0,-19 102 19 0 0,15-57 0 0 0,16-78 0 0 0,4-9-6 0 0,2-11-61 0 0,4-10-261 0 0,-5 5-667 0 0,-1 0 0 0 0,1-1-1 0 0,-2-22 1 0 0,0 6-2280 0 0,1 7 1228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6:1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61 8287 0 0,'0'0'191'0'0,"-3"1"26"0"0,-1-1 168 0 0,1 1 0 0 0,0-1 0 0 0,-1 1 0 0 0,1-1 0 0 0,0 0 0 0 0,-1-1 0 0 0,1 1-1 0 0,-4-1 1 0 0,5 0 127 0 0,2 1 0 0 0,0 0 0 0 0,-9-1 298 0 0,3 0 22 0 0,1 0-1 0 0,-1 1 1 0 0,0-1 0 0 0,1 1-1 0 0,-7 1 1 0 0,10-1-461 0 0,2 0 117 0 0,0 0 21 0 0,2 0-66 0 0,1 0-371 0 0,-1 0 1 0 0,1 0-1 0 0,-1 0 1 0 0,1 0-1 0 0,0-1 1 0 0,-1 1-1 0 0,1-1 0 0 0,-1 1 1 0 0,4-2-1 0 0,5-2 300 0 0,27 0 632 0 0,-13 0-726 0 0,46 0 0 0 0,26 0 912 0 0,-40 0-775 0 0,-9-2-415 0 0,-18 1 0 0 0,-19 2 0 0 0,-8 1 0 0 0,0 1 0 0 0,0-1 0 0 0,0 1 0 0 0,0 0 0 0 0,1 0 0 0 0,3 0 0 0 0,10-1 16 0 0,-3-2-96 0 0,-13 3-257 0 0,-3 2-138 0 0,-35 13-1583 0 0,10-5-2314 0 0,15-5-2450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3:3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10135 0 0,'0'0'464'0'0,"0"0"-9"0"0,0 0-155 0 0,0 0 443 0 0,0 0 227 0 0,0 0 44 0 0,0 0 8 0 0,0 0 2 0 0,0 2 0 0 0,0 6 0 0 0,0-7 0 0 0,0-1 0 0 0,0 0 0 0 0,0 0 0 0 0,2 1-69 0 0,21 3 770 0 0,-21-4-1281 0 0,1 1-289 0 0,4-2-136 0 0,-3 1-19 0 0,-1 0 0 0 0,1 0-1 0 0,-1 0 1 0 0,1 0 0 0 0,-1 1 0 0 0,1-1 0 0 0,-1 1-1 0 0,4 1 1 0 0,34 11 931 0 0,-39-12-422 0 0,-2-1-66 0 0,2 2-294 0 0,4 3-132 0 0,-2-2-17 0 0,0 1 0 0 0,-1-1 0 0 0,1 1 0 0 0,-1 0-1 0 0,5 7 1 0 0,9 13 0 0 0,-1 1 0 0 0,-1 1 0 0 0,-1 0 0 0 0,-2 1 0 0 0,13 38 0 0 0,-15-39 0 0 0,-5-17 0 0 0,10 24 0 0 0,-12-27 0 0 0,-2-4 0 0 0,0 1 0 0 0,0-1 0 0 0,0 1 0 0 0,0-1 0 0 0,-1 0 0 0 0,1 1 0 0 0,-1-1 0 0 0,0 1 0 0 0,0-1 0 0 0,0 1 0 0 0,0-1 0 0 0,0 1 0 0 0,-1 3 0 0 0,0 7 0 0 0,-4-1 0 0 0,5-11 0 0 0,-1 0 0 0 0,1 1 0 0 0,-1-1 0 0 0,0 0 0 0 0,0 0 0 0 0,0 0 0 0 0,0 0 0 0 0,0 0 0 0 0,0 0 0 0 0,0 0 0 0 0,-2 2 0 0 0,-1 0 0 0 0,1 1-74 0 0,0-1 1 0 0,0 1-1 0 0,0-1 0 0 0,-1 0 0 0 0,1 0 0 0 0,-1 0 1 0 0,0-1-1 0 0,1 1 0 0 0,-1-1 0 0 0,-1 0 1 0 0,1 0-1 0 0,0 0 0 0 0,-8 2 0 0 0,-4-1-520 0 0,0 0-1 0 0,-26 1 0 0 0,-2 1-20 0 0,36-5 276 0 0,-1 0-1 0 0,1 0 1 0 0,-1 0 0 0 0,1-1-1 0 0,-14-3 1 0 0,-2-1-1118 0 0,23 5 1273 0 0,0 0-1 0 0,1 0 1 0 0,-1-1 0 0 0,1 1-1 0 0,-1 0 1 0 0,1-1 0 0 0,-1 1-1 0 0,1 0 1 0 0,-1-1 0 0 0,1 1-1 0 0,0-1 1 0 0,-1 1 0 0 0,1-1-1 0 0,-1 1 1 0 0,1-1 0 0 0,0 1 0 0 0,0-1-1 0 0,-1 1 1 0 0,1-1 0 0 0,0 1-1 0 0,-1-2 1 0 0,-2-12-2721 0 0,2 13 2977 0 0,-1-21-2108 0 0,6 5-11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3:3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1 286 10135 0 0,'0'0'464'0'0,"0"0"-9"0"0,1-2-295 0 0,2-6 596 0 0,0-1 1 0 0,0 0-1 0 0,-1 0 1 0 0,0 0-1 0 0,-1 0 0 0 0,0 0 1 0 0,0-1-1 0 0,-1 1 0 0 0,-1-18 1 0 0,-1-3 804 0 0,2 12-501 0 0,1 1 0 0 0,5-30 0 0 0,0 4 380 0 0,-6 41-997 0 0,1 0-294 0 0,1-8-133 0 0,3 3-16 0 0,-1 10 0 0 0,2 9 0 0 0,-6-11 0 0 0,1 4 0 0 0,1 0 0 0 0,-1 0 0 0 0,0 0 0 0 0,0 0 0 0 0,-1 0 0 0 0,0 10 0 0 0,-4 34 0 0 0,2-27 0 0 0,-19 141 0 0 0,20-155 0 0 0,-3 20 0 0 0,2-17-64 0 0,1-9-273 0 0,1-2-138 0 0,0 0-33 0 0,0 0 65 0 0,1-2 294 0 0,7-11 124 0 0,-7 11 76 0 0,6-18-536 0 0,-1-3-512 0 0,-5 20 349 0 0,-1 3-572 0 0,0 0-253 0 0,1-2-51 0 0,1-8-11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3:3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15663 0 0,'0'0'356'0'0,"0"0"50"0"0,0 0 20 0 0,0 0-42 0 0,1 2-250 0 0,1 7 385 0 0,0-1 0 0 0,-1 1 1 0 0,0-1-1 0 0,0 1 1 0 0,-1 13-1 0 0,0-9 1267 0 0,1-10-1479 0 0,-1 0-1 0 0,1 0 1 0 0,0 0 0 0 0,-1 0-1 0 0,1 0 1 0 0,1 0 0 0 0,1 4-1 0 0,2 7 365 0 0,-4-11-651 0 0,-1 0-1 0 0,1-1 1 0 0,0 1-1 0 0,0 0 1 0 0,0 0 0 0 0,0-1-1 0 0,0 1 1 0 0,1 0-1 0 0,-1-1 1 0 0,1 1-1 0 0,0-1 1 0 0,0 0 0 0 0,3 4-1 0 0,-4-5 103 0 0,1 1-1 0 0,-1-1 1 0 0,1 1 0 0 0,-1-1-1 0 0,0 1 1 0 0,0 0 0 0 0,0 0-1 0 0,0 0 1 0 0,0-1-1 0 0,1 5 1 0 0,3 10-54 0 0,0 1-1 0 0,-1 0 1 0 0,-1 0-1 0 0,-1 0 1 0 0,0 1-1 0 0,-1-1 1 0 0,-1 0 0 0 0,-3 27-1 0 0,-3-6-67 0 0,-1 0 0 0 0,-16 48 0 0 0,10-32 0 0 0,11-42 0 0 0,0 0 0 0 0,-1 0 0 0 0,-1 0 0 0 0,0-1 0 0 0,0 0 0 0 0,-10 17 0 0 0,5-11-130 0 0,-12 19-569 0 0,20-35-255 0 0,1-1-56 0 0,-7-11-1037 0 0,6 8 1513 0 0,0 0-1 0 0,0-1 1 0 0,1 1 0 0 0,-1 0-1 0 0,1 0 1 0 0,0 0-1 0 0,0-1 1 0 0,0-4 0 0 0,0 0-2523 0 0,0-12-3381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3:4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10135 0 0,'0'0'231'0'0,"0"0"29"0"0,0 0 19 0 0,0 0 37 0 0,0 0 125 0 0,0 0 58 0 0,0 0 11 0 0,0 0 70 0 0,0 0 286 0 0,0 0 124 0 0,0 0 30 0 0,0 0-65 0 0,0 0-290 0 0,0 0-121 0 0,0 0-28 0 0,0 0-4 0 0,0 0 0 0 0,-2 0 0 0 0,1 0-479 0 0,-4 1 1373 0 0,9 0 1075 0 0,31 9 871 0 0,-14-3-3352 0 0,-10-2 0 0 0,0-2 0 0 0,0 1 0 0 0,14 1 0 0 0,-9-3 0 0 0,-12-4 0 0 0,-4 2 0 0 0,1 0 0 0 0,0-1 0 0 0,0 1 0 0 0,0 0 0 0 0,0 0 0 0 0,0 0 0 0 0,0 0 0 0 0,0 0 0 0 0,0 0 0 0 0,0 0 0 0 0,0 0 0 0 0,0 0 0 0 0,0 0 0 0 0,0 1 0 0 0,0-1 0 0 0,1 1 0 0 0,5 0 0 0 0,-4-1 0 0 0,0 1 0 0 0,0-1 0 0 0,0 0 0 0 0,0 0 0 0 0,1 0 0 0 0,-1-1 0 0 0,5 0 0 0 0,0-1-2658 0 0,4 0-5823 0 0,-10 1 6914 0 0,-2 1-4871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3:4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11975 0 0,'0'0'267'0'0,"0"0"42"0"0,0 0 17 0 0,0 0-28 0 0,0 0-58 0 0,0 0 491 0 0,0 0 238 0 0,0 0 45 0 0,2 1-61 0 0,17 8 772 0 0,-15-8-1143 0 0,0-3-113 0 0,-1 1 1 0 0,1 0 0 0 0,0 0-1 0 0,0 0 1 0 0,-1 1 0 0 0,1-1-1 0 0,6 1 1 0 0,-4 0-385 0 0,0 1 0 0 0,0 0-1 0 0,0 0 1 0 0,7 2 0 0 0,0-2 1047 0 0,-11-2-1061 0 0,1 1 0 0 0,-1 0-1 0 0,0 0 1 0 0,0 0 0 0 0,0 0 0 0 0,0 1-1 0 0,0-1 1 0 0,0 0 0 0 0,1 1 0 0 0,-1 0-1 0 0,3 1 1 0 0,10 3-55 0 0,-10-4-12 0 0,13-1-8 0 0,-7 0 4 0 0,1-3 0 0 0,-1 0 0 0 0,0-2 0 0 0,-2-2 0 0 0,-2 1-133 0 0,-5 5-563 0 0,-2 1-258 0 0,2-6-277 0 0,0 3-63 0 0,-2 0-2694 0 0,0 3 2452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4:1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79 101 4607 0 0,'0'0'208'0'0,"0"0"67"0"0,0 0 154 0 0,0 0 69 0 0,0 0 12 0 0,0 0 70 0 0,0 0 286 0 0,0 0 124 0 0,0 0 30 0 0,0 0-65 0 0,0 0-290 0 0,0 0-121 0 0,0 0-28 0 0,0 0-4 0 0,0 0 0 0 0,0 0 0 0 0,-3 7 290 0 0,-1-6 2503 0 0,2 0-3143 0 0,-1 0-56 0 0,-12-9 743 0 0,14 8-839 0 0,0-1 0 0 0,0 1 0 0 0,0-1 0 0 0,0 0 0 0 0,0 0 0 0 0,0 0 0 0 0,0 1 0 0 0,0-1 0 0 0,0 0 0 0 0,0 0 0 0 0,0 0 1 0 0,0 0-1 0 0,1-1 0 0 0,-1 1 0 0 0,0 0 0 0 0,1 0 0 0 0,-1-2 0 0 0,-1-2 252 0 0,-2 2 432 0 0,2-1-525 0 0,-1-9 557 0 0,1 10-715 0 0,1 2-11 0 0,1 0 1 0 0,-1 0-1 0 0,1-1 0 0 0,-1 1 1 0 0,1 0-1 0 0,0 0 0 0 0,-1 0 1 0 0,1 0-1 0 0,0 0 0 0 0,0 0 1 0 0,0-1-1 0 0,0 1 0 0 0,0 0 1 0 0,0 0-1 0 0,0-2 0 0 0,1-10 0 0 0,2 1 0 0 0,0 2 72 0 0,-3 9 299 0 0,0 1 117 0 0,0 0 21 0 0,0 0-66 0 0,0 1-294 0 0,-1 1-147 0 0,0 0-1 0 0,0-1 1 0 0,0 1-1 0 0,0 0 1 0 0,1 0 0 0 0,-1 0-1 0 0,1-1 1 0 0,-1 1-1 0 0,1 0 1 0 0,0 3-1 0 0,-4 22-2 0 0,2-19 1 0 0,-2 26 0 0 0,-1 22 0 0 0,5-44 0 0 0,1 1 0 0 0,-2 0 0 0 0,-1 0 0 0 0,1 0 0 0 0,1-1 0 0 0,8-2 0 0 0,5-4 0 0 0,-6-4 0 0 0,0 0 0 0 0,0 0 0 0 0,1 0 0 0 0,-1-1 0 0 0,9 0 0 0 0,-12-1 0 0 0,0 1 0 0 0,1-1 0 0 0,-1 0 0 0 0,0 0 0 0 0,1-1 0 0 0,5-1 0 0 0,1 1 0 0 0,-2 0 0 0 0,-3 1 0 0 0,0-1 0 0 0,0 0 0 0 0,1 0 0 0 0,7-3 0 0 0,5-1 0 0 0,0-1 0 0 0,-1-1 0 0 0,30-14 0 0 0,-37 15 72 0 0,-9 4 299 0 0,-2 2 117 0 0,0 0 21 0 0,0 0-66 0 0,0 0-358 0 0,0 0-406 0 0,0 0-154 0 0,0 0-33 0 0,0 0 65 0 0,-2 0 294 0 0,1 0-24 0 0,0 0-1 0 0,-1 0 1 0 0,1-1 0 0 0,-1 1-1 0 0,1-1 1 0 0,0 1 0 0 0,-1-1-1 0 0,1 1 1 0 0,0-1 0 0 0,0 1-1 0 0,-1-1 1 0 0,1 0-1 0 0,0 0 1 0 0,0 0 0 0 0,0 0-1 0 0,0 0 1 0 0,0 0 0 0 0,0 0-1 0 0,0 0 1 0 0,-1-2 0 0 0,0 0 309 0 0,2 3-215 0 0,0-1 0 0 0,0 0 0 0 0,0 1 0 0 0,0-1 1 0 0,0 0-1 0 0,0 1 0 0 0,0-1 0 0 0,0 0 0 0 0,0 1 0 0 0,0-1 0 0 0,1 1 0 0 0,-1-1 0 0 0,0 0 0 0 0,0 1 0 0 0,1-1 0 0 0,-1 1 0 0 0,0-1 0 0 0,1 0 0 0 0,0 0 1 0 0,-1 0-212 0 0,11-25-7062 0 0,-4 12 2628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4:1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6447 0 0,'0'0'142'0'0,"0"0"22"0"0,0 0 13 0 0,0 0 55 0 0,0 0 181 0 0,0 0 78 0 0,0 0 18 0 0,0 0 3 0 0,0 0 0 0 0,0 0 0 0 0,0 0 0 0 0,0 0 0 0 0,0 0 0 0 0,0 0 0 0 0,0 0 0 0 0,0 0 0 0 0,0 0 0 0 0,0 0 0 0 0,0 0 0 0 0,0 0 0 0 0,0 0 0 0 0,0 0 0 0 0,0 0 0 0 0,0 0 0 0 0,0 0 0 0 0,0 0 0 0 0,0 0 0 0 0,0 0-69 0 0,0 0-222 0 0,0 0 166 0 0,0 0 101 0 0,0 0 21 0 0,0 0-66 0 0,0 0-222 0 0,0 0 166 0 0,0 0 101 0 0,0 0 21 0 0,0 0-66 0 0,1 3-294 0 0,0-1-147 0 0,0 1 0 0 0,0-1 0 0 0,0 1 0 0 0,0 0 0 0 0,0-1-1 0 0,-1 1 1 0 0,1 0 0 0 0,-1 5 0 0 0,2 22-3 0 0,10 27 1 0 0,-11-43 0 0 0,-4 19 0 0 0,-2 1 0 0 0,-11 45 0 0 0,14-75 0 0 0,-1 18 0 0 0,4-17 0 0 0,-3 17 0 0 0,-6 18 0 0 0,5-27 0 0 0,0 14 0 0 0,0-16 0 0 0,5 1 0 0 0,-3-2 0 0 0,6 0 0 0 0,-3-8 0 0 0,-1 0 0 0 0,0 0 0 0 0,1-1 0 0 0,-1 1 0 0 0,0 0 0 0 0,0 0 0 0 0,-1 0 0 0 0,2 3 0 0 0,-3 6 0 0 0,0-6 0 0 0,1-1 0 0 0,-1-3 0 0 0,1 0 0 0 0,0 1 0 0 0,0-1 0 0 0,0 0 0 0 0,-1 1 0 0 0,1-1 0 0 0,-1 0 0 0 0,1 0 0 0 0,-1 1 0 0 0,0-1 0 0 0,1 0 0 0 0,-1 0 0 0 0,-2 2 0 0 0,-17 32 0 0 0,14-26 0 0 0,-10 22 0 0 0,11-19 0 0 0,0-2 0 0 0,0 1 0 0 0,6 3 0 0 0,-2-3 0 0 0,3-5-4 0 0,0-11-21 0 0,-1 5-10 0 0,4-24-1232 0 0,-3 20 283 0 0,-1-1 1 0 0,0 1-1 0 0,0-1 0 0 0,0-6 1 0 0,1-2-552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4:1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8287 0 0,'0'0'382'0'0,"0"0"-8"0"0,0 0-170 0 0,0 0 176 0 0,0 0 107 0 0,0 0 22 0 0,0 0 71 0 0,0 0 286 0 0,0 0 124 0 0,0 0 30 0 0,0 0-65 0 0,0 0-290 0 0,0 0-121 0 0,0 0-28 0 0,0 0-4 0 0,0 0 0 0 0,0 0 0 0 0,0 0 0 0 0,0 0 0 0 0,0 0 0 0 0,0 0 0 0 0,0 0 0 0 0,0 0-68 0 0,1-2-289 0 0,5-6-66 0 0,-6 7-55 0 0,0 1 0 0 0,1-1 0 0 0,-1 1-1 0 0,0-1 1 0 0,1 1 0 0 0,-1-1 0 0 0,1 1 0 0 0,-1 0 0 0 0,0-1-1 0 0,1 1 1 0 0,-1 0 0 0 0,1-1 0 0 0,-1 1 0 0 0,1 0 0 0 0,-1-1-1 0 0,1 1 1 0 0,-1 0 0 0 0,1 0 0 0 0,0 0 0 0 0,0-1 0 0 0,5-1 1066 0 0,5-1-951 0 0,19-5 195 0 0,-6 4 1360 0 0,3 3-1688 0 0,-3 1-16 0 0,-1-2 0 0 0,25-3 0 0 0,-40 4 0 0 0,0 0 0 0 0,0 0 0 0 0,11 1 0 0 0,-5 2 0 0 0,1 4 0 0 0,13 3 0 0 0,-23-9 0 0 0,-2 1 0 0 0,-1 0 0 0 0,1-1 0 0 0,0 1 0 0 0,0-1 0 0 0,-1 0 0 0 0,1 1 0 0 0,0-1 0 0 0,0 0 0 0 0,-1-1 0 0 0,5 0 0 0 0,5 0 0 0 0,-7 2 0 0 0,19 2 0 0 0,-14-4 205 0 0,1 0-1 0 0,-1-1 1 0 0,0 0-1 0 0,0-1 0 0 0,0 0 1 0 0,-1 0-1 0 0,11-6 1 0 0,-2 2 42 0 0,2 2-104 0 0,-16 5-140 0 0,0-1 0 0 0,0 0-1 0 0,0-1 1 0 0,0 1 0 0 0,0-1 0 0 0,0 1-1 0 0,7-5 1 0 0,6 0-3 0 0,-13 5 0 0 0,-1 0 0 0 0,1 0 0 0 0,0-1 0 0 0,-1 1 0 0 0,1-1 0 0 0,-1 0 0 0 0,0 0 0 0 0,6-4 0 0 0,0 1-64 0 0,-7 4-273 0 0,-2 1-138 0 0,0 0-33 0 0,-2 0-72 0 0,-3 0-61 0 0,1-1 0 0 0,0 1 0 0 0,-1 0 0 0 0,-7 2 0 0 0,-3 0-5412 0 0,2 0-1029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4:18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11975 0 0,'0'0'267'0'0,"0"0"42"0"0,0 0 17 0 0,0 0-28 0 0,-2 1-126 0 0,-17 11 691 0 0,17-11-354 0 0,0 1-66 0 0,0 0-359 0 0,-18 12 440 0 0,13-10-36 0 0,5-3 21 0 0,2-1 3 0 0,0 0 0 0 0,-2 2 0 0 0,0-1-1318 0 0,2-1 920 0 0,-1 0 1 0 0,1 1 0 0 0,0-1 0 0 0,0 0 0 0 0,0 0 0 0 0,-1 0-1 0 0,1 0 1 0 0,0 0 0 0 0,0 0 0 0 0,0 1 0 0 0,0-1-1 0 0,-1 0 1 0 0,1 0 0 0 0,0 0 0 0 0,0 0 0 0 0,0 1-1 0 0,0-1 1 0 0,0 0 0 0 0,0 0 0 0 0,0 0 0 0 0,-1 1-1 0 0,1-1 1 0 0,0 0 0 0 0,0 0 0 0 0,0 1 0 0 0,0-1-1 0 0,0 0 1 0 0,0 0 0 0 0,0 1 0 0 0,1 0 89 0 0,0 0 0 0 0,0 0-1 0 0,0 0 1 0 0,0 0 0 0 0,0 0 0 0 0,0 0 0 0 0,0-1 0 0 0,0 1 0 0 0,1 0 0 0 0,-1-1-1 0 0,0 1 1 0 0,2 0 0 0 0,-2-1-113 0 0,1 1 1 0 0,0-1-1 0 0,0 0 0 0 0,0 0 0 0 0,-1 0 1 0 0,1 0-1 0 0,0 0 0 0 0,0 0 0 0 0,0-1 1 0 0,-1 1-1 0 0,4-1 0 0 0,1 0 182 0 0,7-1 319 0 0,-2 3-576 0 0,1 2-16 0 0,0 2 0 0 0,-3 3 0 0 0,0 18 0 0 0,-4-8 0 0 0,-5-14 0 0 0,-2 1 0 0 0,2-5 0 0 0,0 7 0 0 0,0 0 0 0 0,-1 0 0 0 0,0-1 0 0 0,0 1 0 0 0,0 0 0 0 0,-1 0 0 0 0,0-1 0 0 0,-4 9 0 0 0,-8 15 0 0 0,10-19 0 0 0,-1-1 0 0 0,0 0 0 0 0,-11 16 0 0 0,7-10 0 0 0,6-11 0 0 0,0 1 0 0 0,-1-1 0 0 0,1 0 0 0 0,-1 0 0 0 0,-5 4 0 0 0,-2 3 0 0 0,7-10 0 0 0,0-1 0 0 0,-5 5 0 0 0,-1-6 0 0 0,8 0 0 0 0,-2-1 0 0 0,-6-10 0 0 0,3 0 0 0 0,4-1 0 0 0,3 10 0 0 0,0 0 0 0 0,0 0 0 0 0,1 0 0 0 0,-1 0 0 0 0,1 0 0 0 0,-1 0 0 0 0,1 1 0 0 0,0-1 0 0 0,0 0 0 0 0,1-2 0 0 0,-2 4 0 0 0,0 0 0 0 0,0-1 0 0 0,0 1 0 0 0,1-1 0 0 0,-1 1 0 0 0,0-1 0 0 0,1 1 0 0 0,-1 0 0 0 0,0-1 0 0 0,1 1 0 0 0,-1 0 0 0 0,0-1 0 0 0,1 1 0 0 0,-1 0 0 0 0,1-1 0 0 0,-1 1 0 0 0,0 0 0 0 0,1 0 0 0 0,8 5 0 0 0,-1 5 0 0 0,-6-8 0 0 0,0 0 0 0 0,0 0 0 0 0,0 1 0 0 0,-1-1 0 0 0,0 1 0 0 0,1-1 0 0 0,-1 1 0 0 0,0-1 0 0 0,0 1 0 0 0,0 0 0 0 0,-1 0 0 0 0,1-1 0 0 0,0 1 0 0 0,-1 4 0 0 0,2 6 0 0 0,0-8 0 0 0,6 16 0 0 0,-7-8 0 0 0,0 12-9705 0 0,-1-25 7658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4:1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10135 0 0,'0'0'231'0'0,"0"0"29"0"0,0 0 19 0 0,1-2-41 0 0,7-5-44 0 0,-6 5 552 0 0,-2 2 232 0 0,0 0 40 0 0,0 0 6 0 0,0 0 0 0 0,0 0 0 0 0,0 0 0 0 0,0 0-69 0 0,0 0-290 0 0,0 0-121 0 0,0 0-28 0 0,0 0-4 0 0,0 0 0 0 0,0 0 0 0 0,5 10 512 0 0,0 3 0 0 0,-4-11-512 0 0,0 1-68 0 0,3 10-289 0 0,0 7-135 0 0,-5-15-20 0 0,-1-1-3 0 0,-3 33 3 0 0,2-23 0 0 0,-6 17 0 0 0,6-23 0 0 0,3-8 0 0 0,-1 1 0 0 0,1-1 0 0 0,0 1 0 0 0,0-1 0 0 0,0 0 0 0 0,0 1 0 0 0,0-1 0 0 0,-1 1 0 0 0,1-1 0 0 0,0 1 0 0 0,0-1 0 0 0,0 1 0 0 0,0-1 0 0 0,0 1 0 0 0,1-1 0 0 0,-1 1 0 0 0,0 0 0 0 0,10 1 0 0 0,-7-1 0 0 0,1-1 0 0 0,-1 1 0 0 0,0-1 0 0 0,0 0 0 0 0,0 0 0 0 0,0-1 0 0 0,0 1 0 0 0,0-1 0 0 0,5-1 0 0 0,1-1 0 0 0,11-1 0 0 0,-17 1 0 0 0,-2 2 0 0 0,0 1 0 0 0,0-1 0 0 0,-1 0 0 0 0,1 1 0 0 0,0-1 0 0 0,0 1 0 0 0,0-1 0 0 0,0 1 0 0 0,0-1 0 0 0,-1 1 0 0 0,1 0 0 0 0,0-1 0 0 0,0 1 0 0 0,0 0 0 0 0,0 0 0 0 0,0 0 0 0 0,2-1 0 0 0,20-1 0 0 0,-21 1 116 0 0,1 0-1 0 0,-1 1 1 0 0,1 0-1 0 0,0 0 1 0 0,-1 0 0 0 0,1 0-1 0 0,-1 0 1 0 0,1 0-1 0 0,0 0 1 0 0,-1 1 0 0 0,1 0-1 0 0,-1-1 1 0 0,1 1-1 0 0,2 1 1 0 0,4 2 182 0 0,-1-2-346 0 0,-7-2-289 0 0,-1 0-138 0 0,1 1 410 0 0,0-1 1 0 0,-1 1-1 0 0,1-1 0 0 0,0 0 1 0 0,-1 1-1 0 0,1-1 0 0 0,0 0 0 0 0,-1 0 1 0 0,1 1-1 0 0,0-1 0 0 0,0 0 1 0 0,-1 0-1 0 0,1 0 0 0 0,0 0 1 0 0,0 0-1 0 0,0 0 0 0 0,6-5-23 0 0,-6 3-283 0 0,-1 2-117 0 0,0 0-21 0 0,0 0-3 0 0,0 0 0 0 0,0 0 0 0 0,0-20-1868 0 0,0 18 907 0 0,-1 0-972 0 0,-6-6-3697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6:1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10135 0 0,'0'0'231'0'0,"0"0"29"0"0,0 0 19 0 0,2-2-41 0 0,-1 0-112 0 0,1-1 0 0 0,0 1 0 0 0,-1-1-1 0 0,0 1 1 0 0,1-1 0 0 0,-1 0 0 0 0,1-3 0 0 0,0 0 395 0 0,-2 5-9 0 0,0-23 2560 0 0,-2 12 1712 0 0,1 10-3112 0 0,0 3-223 0 0,3 19-42 0 0,2 8-1407 0 0,-3-22 0 0 0,5 17 0 0 0,5 1 0 0 0,-3 2 0 0 0,9 41 0 0 0,-1 0 0 0 0,20 64 0 0 0,-15-45 0 0 0,-18-74 0 0 0,-1 1 0 0 0,1 0 0 0 0,-1-3-64 0 0,-1-7-273 0 0,-1-3-138 0 0,0 0-33 0 0,0 0 65 0 0,1-7 267 0 0,-2-11 187 0 0,-1 2-405 0 0,-2-9-4526 0 0,2 12-1902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4:19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8287 0 0,'0'0'382'0'0,"0"0"-8"0"0,0 0-32 0 0,0 0 750 0 0,0 0 352 0 0,0 0 76 0 0,0 0-123 0 0,0 0-574 0 0,0 0-250 0 0,0 0-49 0 0,0 0-11 0 0,0 0-1 0 0,0 0 0 0 0,0 0 0 0 0,0 0 70 0 0,0 0 288 0 0,0 0 122 0 0,0 0 28 0 0,0 0-133 0 0,0 0-509 0 0,0 0 38 0 0,0 0 80 0 0,0 0 15 0 0,1-2-68 0 0,10-8-318 0 0,-5 3-82 0 0,1-3-46 0 0,-2 3 3 0 0,-2 1 72 0 0,-3 4 299 0 0,0 2 117 0 0,0 0 21 0 0,0 0-66 0 0,2 4-427 0 0,0 0 1 0 0,-1 0-1 0 0,1 0 1 0 0,-1-1-1 0 0,0 1 1 0 0,0 0-1 0 0,-1 0 1 0 0,1 1 0 0 0,-1 3-1 0 0,0 18-16 0 0,-1 0 0 0 0,-7 44 0 0 0,0-7 0 0 0,-5 40 0 0 0,13-103 0 0 0,-1 7 0 0 0,1-1 0 0 0,0 0 0 0 0,1 0 0 0 0,-1 0 0 0 0,1 0 0 0 0,1 0 0 0 0,-1 0 0 0 0,3 6 0 0 0,-4-2-64 0 0,0-7-100 0 0,-1 0-53 0 0,0 0-1 0 0,0 0 1 0 0,0 0 0 0 0,0-1-1 0 0,-1 1 1 0 0,1 0 0 0 0,-1-1-1 0 0,-3 5 1 0 0,4-5-445 0 0,-3 2 610 0 0,4-2-3652 0 0,-1-1-3494 0 0,1-1 5150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4:2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13823 0 0,'0'0'315'0'0,"0"0"45"0"0,0 0 21 0 0,0 0-49 0 0,0 0-81 0 0,0 0 481 0 0,0 0 237 0 0,0 0 45 0 0,0 0-61 0 0,0 0-288 0 0,0 0-121 0 0,0 0-28 0 0,0 0-4 0 0,0 0 0 0 0,0 0 0 0 0,0 0 0 0 0,0 0 0 0 0,0 0 0 0 0,4-1 1536 0 0,0 2-1943 0 0,0 0 0 0 0,0-1 0 0 0,0 1-1 0 0,1-1 1 0 0,-1 0 0 0 0,0 0 0 0 0,0-1 0 0 0,1 1-1 0 0,-1-1 1 0 0,0 0 0 0 0,0 0 0 0 0,0 0 0 0 0,5-3-1 0 0,11-2 69 0 0,95-21-173 0 0,-110 26 2 0 0,-3 0-2 0 0,0 1 0 0 0,0-1 0 0 0,0 1 0 0 0,0 0-1 0 0,0-1 1 0 0,0 1 0 0 0,0 0 0 0 0,3 1 0 0 0,19-1-65 0 0,-24 0-8 0 0,1 0 0 0 0,-1 0 0 0 0,0 0 0 0 0,1-1 0 0 0,-1 1 0 0 0,1 0 1 0 0,-1 0-1 0 0,0 1 0 0 0,1-1 0 0 0,-1 0 0 0 0,1 0 0 0 0,-1 0 0 0 0,0 0 0 0 0,1 0 0 0 0,-1 0 0 0 0,0 0 0 0 0,1 1 0 0 0,-1-1 0 0 0,0 0 0 0 0,1 0 1 0 0,-1 0-1 0 0,1 1 0 0 0,-6 4-3873 0 0,-14 4-88 0 0,6-6 2002 0 0,4-3-15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4:2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10135 0 0,'0'0'464'0'0,"0"0"-9"0"0,2 0-295 0 0,6-3-3 0 0,-6 3 569 0 0,-2 0 244 0 0,17 8 6302 0 0,-2-8-5533 0 0,28 1-298 0 0,-32-1-1110 0 0,0 0-1 0 0,0-1 1 0 0,0-1-1 0 0,0 0 0 0 0,14-4 1 0 0,-15 3-266 0 0,-9 3-68 0 0,1-1 0 0 0,0 1 0 0 0,-1-1 0 0 0,1 1 0 0 0,0 0 0 0 0,-1-1-1 0 0,1 1 1 0 0,0 0 0 0 0,0 0 0 0 0,-1 0 0 0 0,1 0 0 0 0,0 1 0 0 0,0-1 0 0 0,-1 0 0 0 0,1 1 0 0 0,0-1-1 0 0,-1 1 1 0 0,1 0 0 0 0,-1-1 0 0 0,1 1 0 0 0,-1 0 0 0 0,3 1 0 0 0,-1 0-59 0 0,-2-1-634 0 0,6 7-884 0 0,-5-3-1695 0 0,2 18-746 0 0,-4-20 1974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4:21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116 330 8287 0 0,'0'0'191'0'0,"0"0"26"0"0,0 0 9 0 0,0-2-34 0 0,-1-10 401 0 0,1 0 0 0 0,-2 0 0 0 0,0 0 0 0 0,0 0 0 0 0,-7-21 0 0 0,4 16 1128 0 0,-4-31-1 0 0,2 11-41 0 0,6 27-1122 0 0,0 0 1 0 0,0-1-1 0 0,1 1 0 0 0,1-11 0 0 0,0 11-223 0 0,-1 0 1 0 0,0 0-1 0 0,-2-17 0 0 0,2 25 18 0 0,-2 0 25 0 0,-5-7 555 0 0,6 8-545 0 0,0 1-355 0 0,-1 0 0 0 0,1 1 0 0 0,0-1 0 0 0,0 0 0 0 0,-1 1 1 0 0,1-1-1 0 0,0 1 0 0 0,0-1 0 0 0,-1 1 0 0 0,1 0 0 0 0,0-1 0 0 0,0 1 0 0 0,0 0 1 0 0,0 0-1 0 0,0 0 0 0 0,0 0 0 0 0,0 0 0 0 0,1 0 0 0 0,-1 0 0 0 0,0 0 0 0 0,0 0 1 0 0,0 2-1 0 0,-13 31 740 0 0,10-23-678 0 0,1-3-94 0 0,0 0 0 0 0,1 0 0 0 0,0 1 0 0 0,0-1 0 0 0,1 1 0 0 0,0 0 0 0 0,0 13 0 0 0,-2 26 0 0 0,0-8 0 0 0,3-17 0 0 0,-1-7 0 0 0,1 0 0 0 0,4 25 0 0 0,-3-37 0 0 0,-1 0 0 0 0,1-1 0 0 0,-1 1 0 0 0,0-1 0 0 0,0 1 0 0 0,-1-1 0 0 0,0 7 0 0 0,-3 23 0 0 0,3-25-64 0 0,1-7-273 0 0,0-1-138 0 0,15-14-1157 0 0,-12 9-3517 0 0,-3 5 3102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4:22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8287 0 0,'0'0'382'0'0,"0"0"-8"0"0,0 0-102 0 0,0 0 463 0 0,0 0 234 0 0,0 0 45 0 0,0 0 8 0 0,0 0 2 0 0,0 0 0 0 0,0 0 0 0 0,0 0-69 0 0,0 0-290 0 0,0-1-512 0 0,0 1 0 0 0,-1-1-1 0 0,1 1 1 0 0,0-1 0 0 0,0 1-1 0 0,0-1 1 0 0,0 1 0 0 0,0-1 0 0 0,1 1-1 0 0,-1-1 1 0 0,0 1 0 0 0,0 0-1 0 0,0-1 1 0 0,0 1 0 0 0,0-1-1 0 0,1 0 1 0 0,6-2 281 0 0,-1 0 0 0 0,1 0 0 0 0,0 1 0 0 0,0 0 0 0 0,0 1 0 0 0,0-1 0 0 0,1 1-1 0 0,7 0 1 0 0,24-5 885 0 0,-6 5-1319 0 0,-6 0 0 0 0,-22 1 0 0 0,0 0 0 0 0,0 0 0 0 0,0 1 0 0 0,0-1 0 0 0,7 3 0 0 0,14 1 0 0 0,19 1 638 0 0,-32-3-223 0 0,0 0 0 0 0,25 0 0 0 0,-3-2-266 0 0,-17 1-141 0 0,26-2 0 0 0,-44 1-7 0 0,1 0-1 0 0,-1 0 1 0 0,0 0-1 0 0,1 0 1 0 0,-1 0-1 0 0,0 0 1 0 0,1 0-1 0 0,-1 0 1 0 0,0 0 0 0 0,1 0-1 0 0,-1 0 1 0 0,0 0-1 0 0,0-1 1 0 0,1 1-1 0 0,-1 0 1 0 0,0 0-1 0 0,1 0 1 0 0,-1 0-1 0 0,0 0 1 0 0,0-1 0 0 0,1 1-1 0 0,-1 0 1 0 0,0 0-1 0 0,0-1 1 0 0,1 1-1 0 0,-1 0 1 0 0,0-1-1 0 0,-5-5-38 0 0,3 4-3 0 0,0 1-73 0 0,1 0 0 0 0,-1 1 0 0 0,1-1 0 0 0,-1 0 0 0 0,0 1 0 0 0,1 0 0 0 0,-1-1 0 0 0,0 1 0 0 0,-2 0 0 0 0,2 0-66 0 0,0-1-400 0 0,0 1-285 0 0,-8 0-234 0 0,-11-2-454 0 0,8-6-3310 0 0,9 4 3327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4:2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60 108 8287 0 0,'0'0'191'0'0,"0"0"26"0"0,0 0 9 0 0,0-2-34 0 0,0-23 732 0 0,0 24 52 0 0,0-8 997 0 0,0 3-1286 0 0,-1 1 1 0 0,0-1-1 0 0,-3-9 0 0 0,4 14-175 0 0,0 1 0 0 0,-2-18 104 0 0,1 12-544 0 0,1 4 299 0 0,-1-9 2613 0 0,2 11-867 0 0,1 16-1517 0 0,-2-15-600 0 0,-1 11 0 0 0,-2-9 0 0 0,-3 15 0 0 0,4-8 0 0 0,1-6 0 0 0,0 1 0 0 0,0 0 0 0 0,0-1 0 0 0,-1 1 0 0 0,-3 7 0 0 0,-13 26 0 0 0,12-19 0 0 0,5-16 0 0 0,0-1 0 0 0,0 0 0 0 0,0 1 0 0 0,1-1 0 0 0,-1 1 0 0 0,1-1 0 0 0,0 1 0 0 0,0-1 0 0 0,0 5 0 0 0,0 3 0 0 0,0 12 0 0 0,3-1 72 0 0,5 30 1904 0 0,-4-22-1976 0 0,-3-24 0 0 0,7 22 0 0 0,-7-23 0 0 0,11 22 0 0 0,2 8 0 0 0,-12-31 0 0 0,11 13 0 0 0,-11-14 0 0 0,0 1 0 0 0,1-1 0 0 0,0 0 0 0 0,-1 1 0 0 0,1-1 0 0 0,0-1 0 0 0,5 3 0 0 0,4 5 0 0 0,15 10 0 0 0,-26-18 0 0 0,0 0 0 0 0,0 0 0 0 0,0 0 0 0 0,-1-1 0 0 0,1 1 0 0 0,0 0 0 0 0,0-1 0 0 0,0 1 0 0 0,0-1 0 0 0,0 1 0 0 0,0-1 0 0 0,1 0 0 0 0,-1 1 0 0 0,0-1 0 0 0,0 0 0 0 0,0 0 0 0 0,0 0 0 0 0,0 1 0 0 0,0-1 0 0 0,1-1 0 0 0,-1 1 0 0 0,0 0 0 0 0,0 0 0 0 0,0 0 0 0 0,1-1 0 0 0,2 0 0 0 0,-3 1 0 0 0,0 0 0 0 0,0 0 0 0 0,-1 0 0 0 0,1 0 0 0 0,0 0 0 0 0,0 0 0 0 0,0 0 0 0 0,-1 0 0 0 0,1 0 0 0 0,0-1 0 0 0,0 1 0 0 0,0 0 0 0 0,-1 0 0 0 0,1-1 0 0 0,0 1 0 0 0,0-1 0 0 0,-1 1 0 0 0,1-1 0 0 0,-1 1 0 0 0,1-1 0 0 0,0 0 0 0 0,2-2 0 0 0,4-1 0 0 0,-1-1 0 0 0,1-1 0 0 0,-1 0 0 0 0,0 1 0 0 0,0-2 0 0 0,0 1 0 0 0,-1-1 0 0 0,0 0 0 0 0,-1 0 0 0 0,5-8 0 0 0,-1 0 0 0 0,-1 0 0 0 0,-1-1 0 0 0,0 0 0 0 0,3-18 0 0 0,-8 31 14 0 0,-1 0-1 0 0,1 1 1 0 0,-1-1-1 0 0,0 1 1 0 0,0-1 0 0 0,0 1-1 0 0,0-1 1 0 0,0 0-1 0 0,-1 1 1 0 0,1-1-1 0 0,-1 1 1 0 0,0-1 0 0 0,0 1-1 0 0,0 0 1 0 0,0-1-1 0 0,0 1 1 0 0,0 0-1 0 0,-1-1 1 0 0,1 1 0 0 0,-1 0-1 0 0,1 0 1 0 0,-1 0-1 0 0,0 1 1 0 0,-2-3-1 0 0,0 1 37 0 0,0 0-1 0 0,-1 0 0 0 0,1 0 1 0 0,0 1-1 0 0,-1 0 0 0 0,0 0 0 0 0,1 0 1 0 0,-1 1-1 0 0,0 0 0 0 0,0-1 0 0 0,-9 1 1 0 0,-48-1-318 0 0,58 2 396 0 0,-1 0 1 0 0,0 0 0 0 0,1 1-1 0 0,-1-1 1 0 0,-6 3 0 0 0,0-1 251 0 0,9-2-582 0 0,2 0-248 0 0,0 0-50 0 0,0 0 58 0 0,-1 2 293 0 0,-19 25 133 0 0,16-21-551 0 0,0 1 1 0 0,1-1-1 0 0,0 1 0 0 0,0 0 1 0 0,0 0-1 0 0,1 0 1 0 0,0 0-1 0 0,1 1 0 0 0,-2 13 1 0 0,2-8-1480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4:36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 4607 0 0,'0'0'208'0'0,"0"0"135"0"0,0 0 440 0 0,0 0 193 0 0,0 0 42 0 0,-1 1-63 0 0,-2 7-290 0 0,2-6-121 0 0,1-2-28 0 0,0 0-4 0 0,0 0 0 0 0,0 0 0 0 0,0 0 0 0 0,0 0 0 0 0,0 0 0 0 0,0 0 0 0 0,0 0 0 0 0,0 0 0 0 0,0 0 0 0 0,0 0 0 0 0,0 0 0 0 0,0 0 0 0 0,0 0 0 0 0,0 0 0 0 0,0 0 0 0 0,0 0-68 0 0,0 0-217 0 0,0 0 161 0 0,0 0 100 0 0,0 0 21 0 0,0 0-66 0 0,1-2-294 0 0,11-15 144 0 0,-10 15-132 0 0,0-1 0 0 0,0 0 0 0 0,0 1 0 0 0,-1-1 0 0 0,0 0 0 0 0,1 0 0 0 0,-1 0 0 0 0,0 0 0 0 0,-1 0 0 0 0,2-5 0 0 0,0 4-161 0 0,-1-16 0 0 0,0 14 1 0 0,0 6 7 0 0,1 4 55 0 0,-1-2 308 0 0,-1 0 117 0 0,3 11-382 0 0,-1-1 1 0 0,-1 0 0 0 0,0 0-1 0 0,-1 16 1 0 0,-7 54-805 0 0,4-54 1545 0 0,-9 47-1663 0 0,7-51 864 0 0,1 1 0 0 0,-1 34 0 0 0,5-33 1059 0 0,1-16-1171 0 0,0-8-273 0 0,-1-2-138 0 0,0 0-33 0 0,0 10 423 0 0,0-8-3346 0 0,0 1-3845 0 0,0-3 2444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4:3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28 287 8287 0 0,'0'0'191'0'0,"0"0"26"0"0,0 0 9 0 0,0 0 110 0 0,-2-1 444 0 0,1 1-428 0 0,0-1 0 0 0,-1 0 0 0 0,1 1 0 0 0,0-1 0 0 0,0 0 0 0 0,0 1 1 0 0,-1-1-1 0 0,1 0 0 0 0,0 0 0 0 0,0 0 0 0 0,0 0 0 0 0,1 0 0 0 0,-1 0 0 0 0,0 0 1 0 0,-1-2-1 0 0,0-4 804 0 0,1 1 1 0 0,0-1 0 0 0,0 0-1 0 0,0-9 1 0 0,0 13-1101 0 0,1 0 1 0 0,0 0-1 0 0,0 1 0 0 0,0-1 1 0 0,0 0-1 0 0,0 0 0 0 0,1 1 1 0 0,-1-1-1 0 0,1 0 1 0 0,0 1-1 0 0,0-1 0 0 0,1-4 1 0 0,-1 6 158 0 0,7-14 430 0 0,17-20 1 0 0,3-7 620 0 0,-26 38-1115 0 0,-1 3-117 0 0,0 0 0 0 0,-1 0-1 0 0,1-1 1 0 0,0 1 0 0 0,0 0 0 0 0,0 0 0 0 0,0 0 0 0 0,0 0 0 0 0,0 0 0 0 0,0 0 0 0 0,1 0 0 0 0,1 0 0 0 0,17-15-5 0 0,1 1 1 0 0,40-21-1 0 0,-59 36 84 0 0,-1-1 1 0 0,1 1-1 0 0,0-1 1 0 0,0 1-1 0 0,0 0 0 0 0,0-1 1 0 0,-1 1-1 0 0,4 0 1 0 0,3 0 233 0 0,34-6 261 0 0,-29 7-608 0 0,-12-1 0 0 0,0 0 0 0 0,0 0 0 0 0,0 1 0 0 0,0-1 0 0 0,0 1 0 0 0,0-1 0 0 0,-1 1 0 0 0,1-1 0 0 0,0 1 0 0 0,0 0 0 0 0,0-1 0 0 0,-1 1 0 0 0,2 1 0 0 0,23 21 0 0 0,-5-6 0 0 0,-16-10 0 0 0,-2-3 0 0 0,0-1 0 0 0,0 1 0 0 0,0-1 0 0 0,0 0 0 0 0,5 5 0 0 0,-2-3 0 0 0,-3-3 0 0 0,0-1 0 0 0,-1 1 0 0 0,1-1 0 0 0,-1 1 0 0 0,0 0 0 0 0,0-1 0 0 0,1 1 0 0 0,-1 0 0 0 0,0 0 0 0 0,-1 0 0 0 0,1 0 0 0 0,0 0 0 0 0,0 0 0 0 0,-1 0 0 0 0,1 3 0 0 0,3 8 0 0 0,0 1 0 0 0,-1-1 0 0 0,-2-1 0 0 0,-1-11 0 0 0,0 0 0 0 0,0 1 0 0 0,0-1 0 0 0,0 0 0 0 0,0 0 0 0 0,0 0 0 0 0,-1 0 0 0 0,1-1 0 0 0,0 1 0 0 0,-1 0 0 0 0,1 0 0 0 0,-1 1 0 0 0,-3 3-53 0 0,0 1 0 0 0,0-2 0 0 0,-1 1 0 0 0,0 0 0 0 0,1-1 0 0 0,-7 4 0 0 0,-37 24-649 0 0,22-15 391 0 0,3-1-297 0 0,13-9 608 0 0,4 0-72 0 0,5-5-299 0 0,1-2-117 0 0,0 0-21 0 0,0 0-3 0 0,0 0 0 0 0,0 0 0 0 0,0 0 0 0 0,0 0 0 0 0,0 0 0 0 0,0 0 0 0 0,0 0 0 0 0,9-10-1356 0 0,12-11-1129 0 0,-11 10 1462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4:3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10135 0 0,'0'0'464'0'0,"0"0"-9"0"0,0 0-87 0 0,-1 2 728 0 0,1 1-321 0 0,-1 0 0 0 0,0 0 0 0 0,-1 0 1 0 0,1 0-1 0 0,0 0 0 0 0,-4 5 0 0 0,3-6-505 0 0,0 1-1 0 0,0 0 1 0 0,-1-1-1 0 0,1 0 1 0 0,-1 1 0 0 0,-4 2-1 0 0,-28 24 2803 0 0,-1-4-408 0 0,35-24-2664 0 0,-1-1 0 0 0,1 1 0 0 0,0 0 0 0 0,0 0 0 0 0,0 0 0 0 0,0 0 0 0 0,0 0 0 0 0,0 0 0 0 0,0 0 0 0 0,0 1 0 0 0,0-1 0 0 0,0 0 0 0 0,1 0 0 0 0,-1 1 0 0 0,1-1 0 0 0,-2 3 0 0 0,0 2 0 0 0,-15 25 0 0 0,0-4 0 0 0,12-18 0 0 0,0-1 0 0 0,0 1 0 0 0,1 0 0 0 0,-5 17 0 0 0,-1 1 0 0 0,1-2 0 0 0,2 0 0 0 0,1 0 0 0 0,1 0 0 0 0,-2 40 0 0 0,4-41 0 0 0,-1 8 0 0 0,0-6 0 0 0,2 1 0 0 0,0 39 0 0 0,7-16 0 0 0,12 53 0 0 0,-14-91 0 0 0,1 0 0 0 0,1-1 0 0 0,3-5 0 0 0,3-2 0 0 0,-1-2-133 0 0,-8-2-563 0 0,-2 0-258 0 0,12 1-1215 0 0,-10 0 437 0 0,-2-1-253 0 0,3-1-51 0 0,13 0-11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4:3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34 136 8287 0 0,'0'0'191'0'0,"0"0"26"0"0,0 0 9 0 0,0 0 110 0 0,0 0 444 0 0,0-1-522 0 0,-1 1 0 0 0,0 0 0 0 0,1-1 0 0 0,-1 1 1 0 0,1-1-1 0 0,-1 1 0 0 0,0-1 0 0 0,1 0 0 0 0,-1 1 1 0 0,1-1-1 0 0,-1 1 0 0 0,1-1 0 0 0,-1-1 0 0 0,0-15 1802 0 0,0-1 0 0 0,3-29 0 0 0,-2 40-1320 0 0,4-11 232 0 0,-3 15-601 0 0,-1-14 1742 0 0,-1 24-181 0 0,1 27-509 0 0,2 0-1992 0 0,-3 56-1 0 0,-2 6-50 0 0,2-92 620 0 0,4 19 0 0 0,0-10 0 0 0,-2-3-72 0 0,-1-8-299 0 0,-11-4-2071 0 0,8 0 1642 0 0,-5-3 395 0 0,2-1-6219 0 0,1-1 186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6:2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0 11975 0 0,'0'0'267'0'0,"0"0"42"0"0,0 0 17 0 0,0 0-28 0 0,0 0-126 0 0,0 0 204 0 0,0 0 111 0 0,0 0 22 0 0,0 0 3 0 0,0 0 0 0 0,0 0 0 0 0,0 0 0 0 0,0 0 0 0 0,0 0 0 0 0,0 0 0 0 0,0 0 0 0 0,0 0-69 0 0,0 0-222 0 0,0 0 166 0 0,-2 2 101 0 0,0 3-227 0 0,0-1-141 0 0,0 0 0 0 0,-1-1 0 0 0,1 0 0 0 0,-1 0 0 0 0,1 0 0 0 0,-4 3 0 0 0,-13 17-103 0 0,13-15-17 0 0,-1-1 0 0 0,0 1-1 0 0,-14 11 1 0 0,-38 32 0 0 0,22-16 0 0 0,27-27 0 0 0,-5 4 0 0 0,2 1 0 0 0,-1 0 0 0 0,-20 26 0 0 0,-91 147 0 0 0,118-177 0 0 0,0 0 0 0 0,0-1 0 0 0,-1 0 0 0 0,-11 9 0 0 0,11-9 0 0 0,2-1 72 0 0,5-6 299 0 0,1-1 117 0 0,0 0 21 0 0,0 0-66 0 0,3-1-294 0 0,13-8-123 0 0,-13 5-39 0 0,22-12-117 0 0,-23 15-75 0 0,0-1 1 0 0,-1 1-1 0 0,1 0 0 0 0,0 0 1 0 0,-1-1-1 0 0,1 1 1 0 0,-1-1-1 0 0,0 1 0 0 0,1-1 1 0 0,-1 0-1 0 0,0 1 0 0 0,1-3 1 0 0,3-10-819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4:3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43 10135 0 0,'0'0'231'0'0,"0"0"29"0"0,0 0 19 0 0,0 0 37 0 0,0 0 125 0 0,0 0 58 0 0,-5 0-599 0 0,2-1 2827 0 0,3-1 6059 0 0,2 0-8671 0 0,0 1 1 0 0,0-1-1 0 0,0 1 1 0 0,0-1-1 0 0,1 1 0 0 0,-1 0 1 0 0,0-1-1 0 0,1 1 1 0 0,-1 1-1 0 0,0-1 1 0 0,4-1-1 0 0,-4 2 328 0 0,12-5-278 0 0,39-12 1275 0 0,-51 17-997 0 0,5-1-303 0 0,18 2-115 0 0,-8 3-25 0 0,-14-1 0 0 0,1-1 0 0 0,-1 1 0 0 0,1 0 0 0 0,-1 0 0 0 0,3 3 0 0 0,-2-2 0 0 0,0 0 0 0 0,0-1 0 0 0,0 1 0 0 0,-1 0 0 0 0,1 0 0 0 0,-1 0 0 0 0,0 1 0 0 0,0-1 0 0 0,-1 1 0 0 0,0 0 0 0 0,3 5 0 0 0,-1 1 0 0 0,2 2 0 0 0,-1 0 0 0 0,0 0 0 0 0,-1 0 0 0 0,-1 1 0 0 0,0-1 0 0 0,-1 1 0 0 0,0 0 0 0 0,-1 15 0 0 0,0-16 0 0 0,-1-6 0 0 0,1-3 0 0 0,-1 1 0 0 0,-1-1 0 0 0,1 0 0 0 0,-1 1 0 0 0,-1 6 0 0 0,1-5 0 0 0,0-2 0 0 0,0-1 0 0 0,0 1 0 0 0,0-1 0 0 0,0 0 0 0 0,-1 0 0 0 0,1 0 0 0 0,-1 0 0 0 0,-2 4 0 0 0,2-3 0 0 0,-1 0 0 0 0,0 1 0 0 0,0-1 0 0 0,0 0 0 0 0,0-1 0 0 0,-1 1 0 0 0,1-1 0 0 0,-1 1 0 0 0,0-1 0 0 0,0 0 0 0 0,-6 3 0 0 0,-1 0 0 0 0,3 1 0 0 0,-1-1 0 0 0,-17 10 0 0 0,22-14 0 0 0,0-1 0 0 0,1 0 0 0 0,-1 0 0 0 0,0 0 0 0 0,0 0 0 0 0,0-1 0 0 0,-4 1 0 0 0,-4-2 0 0 0,-2-2 0 0 0,4 0-64 0 0,8 3-273 0 0,2 0-138 0 0,-17-13-2469 0 0,16 12 2657 0 0,1 0-1 0 0,-1 1 1 0 0,1-1-1 0 0,-1 0 1 0 0,1 0 0 0 0,0 0-1 0 0,-1 1 1 0 0,1-1-1 0 0,0 0 1 0 0,-1 0-1 0 0,1 0 1 0 0,0 0 0 0 0,0 0-1 0 0,0 0 1 0 0,0 0-1 0 0,0 0 1 0 0,0 1-1 0 0,0-1 1 0 0,0 0 0 0 0,0 0-1 0 0,0 0 1 0 0,1 0-1 0 0,-1-1 1 0 0,1 0 661 0 0,2-13-1910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4:4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6447 0 0,'0'0'298'0'0,"0"0"-10"0"0,0 0-118 0 0,0 0 206 0 0,0 0 111 0 0,0 0 22 0 0,0 0 3 0 0,0 0 0 0 0,0 0 0 0 0,0 0 0 0 0,0 0 0 0 0,0 0 0 0 0,0 0 0 0 0,0 0 0 0 0,0 0 0 0 0,0 0 0 0 0,0 0 0 0 0,0 0 0 0 0,0 0 0 0 0,0 0 0 0 0,0 0 0 0 0,0 0 0 0 0,0 0 0 0 0,0 0 0 0 0,0 2 0 0 0,-1 0-334 0 0,0 4 659 0 0,-1-1 0 0 0,0 0 0 0 0,0 1 0 0 0,-1-1 0 0 0,-3 6 0 0 0,-1 1-819 0 0,6-10-20 0 0,-16 16 2 0 0,11-11 72 0 0,5-6 299 0 0,1-2-286 0 0,0 0 1 0 0,1 0 0 0 0,-1 0-1 0 0,1 0 1 0 0,-1-1-1 0 0,1 1 1 0 0,-1 0 0 0 0,1 1-1 0 0,0-1 1 0 0,-1 0 0 0 0,1 0-1 0 0,0 0 1 0 0,0 0-1 0 0,0 0 1 0 0,0 1 0 0 0,-1-1-1 0 0,3-1 1 0 0,-1 1-22 0 0,9-7-64 0 0,1 2 0 0 0,1 5 0 0 0,-1 5 0 0 0,-9-3 0 0 0,6 8 0 0 0,2 15 0 0 0,-8-16 0 0 0,0 1 0 0 0,-1 0 0 0 0,1-1 0 0 0,-2 1 0 0 0,0 0 0 0 0,0 0 0 0 0,0 0 0 0 0,-1 0 0 0 0,0 0 0 0 0,-1 0 0 0 0,-3 17 0 0 0,-2 5 339 0 0,3-14 88 0 0,-1 1 1 0 0,0-1-1 0 0,-8 18 0 0 0,9-28-441 0 0,-2 6-295 0 0,-1 0 0 0 0,-12 19 0 0 0,16-28 265 0 0,-1-1 0 0 0,1 0 0 0 0,-1 0 0 0 0,0 0 0 0 0,0 0 0 0 0,0 0 0 0 0,0-1 0 0 0,0 1 0 0 0,-1-1 0 0 0,1 0 0 0 0,-1 0 0 0 0,1 0 0 0 0,-6 2 0 0 0,7-4 162 0 0,1 1 1 0 0,-1-1-1 0 0,1 0 1 0 0,-1 0 0 0 0,1 0-1 0 0,-1 0 1 0 0,1 0-1 0 0,-1 0 1 0 0,1 0-1 0 0,-1 0 1 0 0,1 0 0 0 0,-3-1-1 0 0,-3-3-102 0 0,3 0-16 0 0,7 2 0 0 0,4 1 0 0 0,1 0 0 0 0,-4 1 0 0 0,0-1 0 0 0,0 1 0 0 0,0 0 0 0 0,-1 1 0 0 0,1-1 0 0 0,5 2 0 0 0,-8-2 0 0 0,21 3 0 0 0,-14 0 0 0 0,13 9 0 0 0,-8-7 0 0 0,1-4 0 0 0,9-4-64 0 0,-20 3-273 0 0,-3 0-138 0 0,0 0-33 0 0,1-4-58 0 0,0 4 539 0 0,0-1 1 0 0,0 0-1 0 0,0 0 1 0 0,0 0-1 0 0,0 0 0 0 0,0 0 1 0 0,-1 0-1 0 0,1 0 1 0 0,0 0-1 0 0,-1 0 0 0 0,2-2 1 0 0,-2 1-327 0 0,0 0-1 0 0,1 1 1 0 0,-1-1 0 0 0,0 0 0 0 0,0 0-1 0 0,0 1 1 0 0,0-1 0 0 0,-1 0 0 0 0,1 1 0 0 0,0-1-1 0 0,-1-3 1 0 0,-1-2-797 0 0,1-7-896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4:4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6447 0 0,'0'0'298'0'0,"0"0"-10"0"0,0 0-50 0 0,0 0 493 0 0,0 0 238 0 0,0 0 45 0 0,0 2 8 0 0,-6 18 3372 0 0,-5 34 0 0 0,11-52-3850 0 0,4 22 1508 0 0,-3-21-1679 0 0,0 1-1 0 0,1-1 0 0 0,-1 1 1 0 0,1-1-1 0 0,-1 0 0 0 0,1 0 1 0 0,0 1-1 0 0,4 3 1 0 0,5 9 883 0 0,4 7-657 0 0,-8-9-597 0 0,0 0 1 0 0,-1 0-1 0 0,-1 1 1 0 0,0 0-1 0 0,-1 1 1 0 0,3 20-1 0 0,0 10-2 0 0,-2-1 0 0 0,-1 1 0 0 0,-3 0 0 0 0,-2 0 0 0 0,-10 66 0 0 0,5-79 0 0 0,-2-1 0 0 0,-1 1 0 0 0,-24 53 0 0 0,16-46 0 0 0,-22 39 0 0 0,39-78-75 0 0,-1 1 0 0 0,0 0-1 0 0,0-1 1 0 0,0 1 0 0 0,0-1 0 0 0,0 1-1 0 0,0-1 1 0 0,0 0 0 0 0,0 1 0 0 0,-1-1-1 0 0,1 0 1 0 0,0 0 0 0 0,-1 0 0 0 0,1 0 0 0 0,-2 1-1 0 0,-2 1-503 0 0,4-2-431 0 0,-3 1-569 0 0,0 1-2345 0 0,4-3 2388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4:5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6447 0 0,'0'0'142'0'0,"0"0"22"0"0,0 0 13 0 0,0 0 55 0 0,0 0 181 0 0,0 0 78 0 0,0 0 18 0 0,0 0 71 0 0,0 0 286 0 0,0 0 124 0 0,0 0 30 0 0,0 0-65 0 0,0 0-290 0 0,0 0-121 0 0,0 0-28 0 0,0 0-4 0 0,0 0 0 0 0,0 0 0 0 0,0 0 0 0 0,0 0 0 0 0,0 0 0 0 0,0 0 0 0 0,0 0 0 0 0,0 0 0 0 0,0 0 0 0 0,0 0 0 0 0,1 1 0 0 0,0 0-250 0 0,8 2 2123 0 0,5-4-2055 0 0,-12 0-200 0 0,0 0 358 0 0,-2 1-426 0 0,1-1 0 0 0,0 1 0 0 0,0-1 0 0 0,0 1 0 0 0,0-1 0 0 0,0 1 0 0 0,0 0 0 0 0,0 0 0 0 0,0-1 1 0 0,0 1-1 0 0,0 0 0 0 0,0 0 0 0 0,0 0 0 0 0,0 0 0 0 0,0 0 0 0 0,0 0 0 0 0,2 1 0 0 0,5-2-62 0 0,19-5 0 0 0,-26 5 0 0 0,1 0 0 0 0,-1 0 0 0 0,1 1 0 0 0,-1-1 0 0 0,1 1 0 0 0,-1 0 0 0 0,1-1 0 0 0,0 1 0 0 0,-1 0 0 0 0,1 0 0 0 0,-1 0 0 0 0,1 0 0 0 0,0 0 0 0 0,2 0 0 0 0,7 0 0 0 0,26-11 0 0 0,-16 7 0 0 0,-19 2 0 0 0,15 2 0 0 0,-8 2 0 0 0,-2 3 72 0 0,-6-4 299 0 0,0-1-351 0 0,0 1 0 0 0,-1-1 1 0 0,1 1-1 0 0,-1-1 0 0 0,1 1 0 0 0,-1-1 1 0 0,0 0-1 0 0,1 1 0 0 0,-1 0 0 0 0,1-1 1 0 0,-1 1-1 0 0,0-1 0 0 0,1 1 0 0 0,-1 0 1 0 0,0-1-1 0 0,0 1 0 0 0,0-1 0 0 0,1 1 1 0 0,-1 0-1 0 0,0-1 0 0 0,0 1 1 0 0,0 0-1 0 0,0-1 0 0 0,0 1 0 0 0,0 1 1 0 0,0 20-164 0 0,0-20 757 0 0,0 0-559 0 0,-1 1 0 0 0,1-1 0 0 0,-1 0 0 0 0,0 1 0 0 0,0-1 0 0 0,0 0 0 0 0,0 0 0 0 0,0 0 0 0 0,-2 3 0 0 0,-2 3 2 0 0,0 0-360 0 0,0 1 1 0 0,-11 13-1 0 0,9-15 32 0 0,2 1 0 0 0,-1-1 0 0 0,-7 16 0 0 0,-3 9 271 0 0,12-26 0 0 0,0 0 0 0 0,1 0 0 0 0,0 1 0 0 0,0 0 0 0 0,0-1 0 0 0,1 1 0 0 0,0 0 0 0 0,0 0 0 0 0,-1 13 0 0 0,3-16 0 0 0,0 0 0 0 0,0 0 0 0 0,1 0 0 0 0,-1 0 0 0 0,1 0 0 0 0,1 5 0 0 0,0-2 0 0 0,-1-3 0 0 0,2 6 0 0 0,5 1 0 0 0,-2 1 0 0 0,-6-11 0 0 0,1 0 0 0 0,-1 0 0 0 0,1 0 0 0 0,0 0 0 0 0,-1 0 0 0 0,1 0 0 0 0,0 0 0 0 0,-1 0 0 0 0,1 0 0 0 0,0-1 0 0 0,0 1 0 0 0,0 0 0 0 0,0 0 0 0 0,0-1 0 0 0,0 1 0 0 0,0-1 0 0 0,0 1 0 0 0,1 0 0 0 0,8 5 0 0 0,-8-4 0 0 0,-1-2 0 0 0,0 1 0 0 0,-1-1 0 0 0,1 1 0 0 0,0-1 0 0 0,0 0 0 0 0,-1 1 0 0 0,1-1 0 0 0,0 0 0 0 0,0 1 0 0 0,0-1 0 0 0,-1 0 0 0 0,1 0 0 0 0,0 0 0 0 0,0 0 0 0 0,0 0 0 0 0,0 0 0 0 0,0 0 0 0 0,-1 0 0 0 0,2 0 0 0 0,1 0 0 0 0,0 0 0 0 0,0 0 0 0 0,0-1 0 0 0,0 1 0 0 0,0-1 0 0 0,-1 0 0 0 0,1 1 0 0 0,0-1 0 0 0,-1 0 0 0 0,1-1 0 0 0,0 1 0 0 0,2-2 0 0 0,-4 3-336 0 0,-1 0 0 0 0,1-1 0 0 0,0 1 0 0 0,0-1 0 0 0,0 1 1 0 0,0 0-1 0 0,0-1 0 0 0,0 1 0 0 0,-1-1 0 0 0,1 0 0 0 0,0 1 0 0 0,0-1 0 0 0,-1 0 0 0 0,1 1 0 0 0,0-1 0 0 0,-1 0 0 0 0,1 0 0 0 0,0-1 0 0 0,0 0-2511 0 0,-1 2-4235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4:51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32 11975 0 0,'0'0'267'0'0,"0"0"42"0"0,0 0 17 0 0,0 0-28 0 0,-1 7-186 0 0,1-6-88 0 0,0-1-1 0 0,0 1 0 0 0,-1-1 0 0 0,1 1 1 0 0,0-1-1 0 0,0 1 0 0 0,0-1 0 0 0,0 1 1 0 0,0-1-1 0 0,-1 1 0 0 0,1-1 0 0 0,0 1 1 0 0,0-1-1 0 0,-1 1 0 0 0,1-1 0 0 0,0 0 1 0 0,-1 1-1 0 0,1-1 0 0 0,0 1 0 0 0,-1-1 1 0 0,1 0-1 0 0,-1 1 0 0 0,1-1 0 0 0,0 0 1 0 0,-1 0-1 0 0,1 1 0 0 0,-1-1 0 0 0,0 0 1 0 0,0 0 160 0 0,0 1 785 0 0,1-1 45 0 0,0 0 8 0 0,-5 1 633 0 0,2-2 1926 0 0,2 0-3483 0 0,1 1 0 0 0,-1-1 0 0 0,0 1 0 0 0,1-1 0 0 0,-1 0 0 0 0,0 1-1 0 0,1-1 1 0 0,-1 0 0 0 0,1 1 0 0 0,-1-1 0 0 0,1 0 0 0 0,-1 0 0 0 0,1-1 0 0 0,-1 1 7 0 0,1-1 1 0 0,0 1-1 0 0,0 0 0 0 0,0-1 1 0 0,0 1-1 0 0,1-1 1 0 0,-1 1-1 0 0,0 0 0 0 0,1-1 1 0 0,-1 1-1 0 0,1 0 1 0 0,-1-1-1 0 0,1 1 1 0 0,-1 0-1 0 0,1 0 0 0 0,1-2 1 0 0,3-5-89 0 0,-5 8 4 0 0,0 0 0 0 0,0-1-1 0 0,0 1 1 0 0,1-1 0 0 0,-1 1-1 0 0,0-1 1 0 0,0 1 0 0 0,1-1 0 0 0,-1 1-1 0 0,0 0 1 0 0,1-1 0 0 0,-1 1-1 0 0,0 0 1 0 0,1-1 0 0 0,-1 1 0 0 0,0 0-1 0 0,1 0 1 0 0,-1-1 0 0 0,1 1-1 0 0,-1 0 1 0 0,1 0 0 0 0,-1 0 0 0 0,0-1-1 0 0,1 1 1 0 0,-1 0 0 0 0,1 0 0 0 0,-1 0-1 0 0,1 0 1 0 0,-1 0 0 0 0,1 0-1 0 0,-1 0 1 0 0,1 0 0 0 0,-1 0 0 0 0,1 0-1 0 0,-1 0 1 0 0,1 0 0 0 0,-1 0-1 0 0,1 1 1 0 0,-1-1 0 0 0,1 0 0 0 0,-1 0-1 0 0,0 0 1 0 0,1 1 0 0 0,0-1-1 0 0,0 1 35 0 0,-1 0 0 0 0,1 0 0 0 0,0 0 0 0 0,0 0 0 0 0,-1 0 0 0 0,1 1 0 0 0,-1-1 0 0 0,1 0 0 0 0,-1 0 0 0 0,1 0 0 0 0,-1 1 0 0 0,1 1 0 0 0,-1 0-125 0 0,0 1 1 0 0,-1 0-1 0 0,1 0 1 0 0,-1 0-1 0 0,0 0 0 0 0,0 0 1 0 0,0-1-1 0 0,0 1 1 0 0,0 0-1 0 0,-1-1 1 0 0,0 1-1 0 0,-2 2 0 0 0,0 1-44 0 0,-1 0 0 0 0,0 0-1 0 0,0-1 1 0 0,0 0 0 0 0,-8 6-1 0 0,7-8 115 0 0,0-6 0 0 0,5 2 0 0 0,0-1 0 0 0,1 0 0 0 0,-1 1 0 0 0,0-1 0 0 0,1 0 0 0 0,-1 1 0 0 0,1-1 0 0 0,-1 0 0 0 0,1 0 0 0 0,0 1 0 0 0,-1-1 0 0 0,1 0 0 0 0,0 0 0 0 0,-1 0 0 0 0,1 1 0 0 0,0-1 0 0 0,0 0 0 0 0,0 0 0 0 0,0 0 0 0 0,0 0 0 0 0,0 0 0 0 0,0 1 0 0 0,0-1 0 0 0,0 0 0 0 0,0 0 0 0 0,0 0 0 0 0,1 0 0 0 0,-1 0 0 0 0,0 1 0 0 0,1-2 0 0 0,0 0 0 0 0,9-29 1384 0 0,-9 30-1009 0 0,-1 1-577 0 0,3-1-667 0 0,0 0-1 0 0,-1 0 1 0 0,1 0-1 0 0,0 0 1 0 0,-1-1-1 0 0,5-2 1 0 0,-6 3 1141 0 0,2 0-1807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5:1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96 4607 0 0,'0'0'208'0'0,"0"0"67"0"0,0 0 154 0 0,-1 2 69 0 0,-1 0-126 0 0,1 0 1 0 0,0 0-1 0 0,-1 0 0 0 0,0-1 1 0 0,1 1-1 0 0,-1 0 1 0 0,0-1-1 0 0,0 0 1 0 0,0 1-1 0 0,0-1 1 0 0,0 0-1 0 0,0 0 0 0 0,0 0 1 0 0,-3 1-1 0 0,4-1 172 0 0,1-1-28 0 0,0 0-72 0 0,-20 10 1611 0 0,13-8-1834 0 0,5-2 166 0 0,2 0 101 0 0,0 0 21 0 0,-2 0-66 0 0,1 0-437 0 0,1 0-1 0 0,-1 0 1 0 0,0-1 0 0 0,1 1 0 0 0,-1 0 0 0 0,1 0-1 0 0,-1 0 1 0 0,0-1 0 0 0,1 1 0 0 0,-1 0-1 0 0,1-1 1 0 0,-1 1 0 0 0,0-1 0 0 0,1 1 0 0 0,-1-1-1 0 0,1 1 1 0 0,0-1 0 0 0,-1 1 0 0 0,1-1 0 0 0,-1 1-1 0 0,1-1 1 0 0,0 1 0 0 0,-1-1 0 0 0,1 0-1 0 0,0 1 1 0 0,0-1 0 0 0,0 1 0 0 0,-1-2 0 0 0,1 0-9 0 0,-3-1-10 0 0,2 2 18 0 0,0 1 1 0 0,1-1-1 0 0,-1 0 0 0 0,0 0 1 0 0,1 0-1 0 0,-1 0 0 0 0,1 0 1 0 0,-1 1-1 0 0,1-1 0 0 0,-1 0 1 0 0,1 0-1 0 0,0 0 0 0 0,0 0 1 0 0,-1 0-1 0 0,1-2 0 0 0,-1-1 275 0 0,0 1 0 0 0,0-1 0 0 0,0 0 0 0 0,0 0 0 0 0,1 0 0 0 0,0-8 0 0 0,0 3-264 0 0,-6-2-16 0 0,0 3 0 0 0,-2-2 0 0 0,2 1 0 0 0,3-1 0 0 0,3 10 0 0 0,0-1 0 0 0,0 1 0 0 0,0 0 0 0 0,0-1 0 0 0,0 1 0 0 0,0 0 0 0 0,0-1 0 0 0,0 1 0 0 0,0 0 0 0 0,0 0 0 0 0,1-1 0 0 0,-1 1 0 0 0,0 0 0 0 0,0-1 0 0 0,0 1 0 0 0,0 0 0 0 0,1 0 0 0 0,-1-1 0 0 0,0 1 0 0 0,0 0 0 0 0,0 0 0 0 0,1 0 0 0 0,-1-1 0 0 0,0 1 0 0 0,0 0 0 0 0,1 0 0 0 0,0 0 57 0 0,-1 0-1 0 0,1 0 1 0 0,-1 0-1 0 0,1 0 1 0 0,-1 0-1 0 0,1 0 1 0 0,-1 0-1 0 0,1 0 1 0 0,-1 0-1 0 0,1 1 1 0 0,-1-1-1 0 0,1 0 1 0 0,-1 0-1 0 0,1 0 1 0 0,-1 1-1 0 0,1-1 1 0 0,-1 0-1 0 0,0 1 1 0 0,1-1-1 0 0,-1 0 1 0 0,1 1-1 0 0,-1-1 1 0 0,0 1-1 0 0,0-1 1 0 0,1 1 0 0 0,-1-1-1 0 0,0 1 1 0 0,1-1-1 0 0,-1 0 1 0 0,0 1-1 0 0,0-1 1 0 0,0 1-1 0 0,0 0 1 0 0,0-1-1 0 0,1 1 1 0 0,1 5-60 0 0,8 9 21 0 0,-4 3-21 0 0,0-2 4 0 0,-1-3-1 0 0,-1 1 0 0 0,1-1 0 0 0,-3 0 0 0 0,0 0 0 0 0,9 40 0 0 0,-6-27 0 0 0,-3-22 0 0 0,-3 14 0 0 0,1-13 0 0 0,-10 79 1883 0 0,10-79-1883 0 0,1-1 1 0 0,-1 1-1 0 0,1 0 1 0 0,0 0-1 0 0,1 0 1 0 0,1 5-1 0 0,5 23-1814 0 0,-4-11 2135 0 0,-3-21-172 0 0,-1 1 0 0 0,0-1 0 0 0,1 1 0 0 0,-1-1 0 0 0,0 1 0 0 0,0-1 0 0 0,0 1 0 0 0,-1 0 0 0 0,1 2 0 0 0,-1 7 0 0 0,4 3-133 0 0,-2 0-16 0 0,0 12 0 0 0,-2 0 0 0 0,-5 0 0 0 0,5-14 0 0 0,7 35 0 0 0,-5-44 0 0 0,-6 19 0 0 0,4-19 0 0 0,-1 18 0 0 0,2-10 0 0 0,0 2 0 0 0,0-2 0 0 0,0 0 0 0 0,0 1 0 0 0,0-6 0 0 0,-6 12 0 0 0,3-10 0 0 0,1-5 0 0 0,1-1 0 0 0,0 1 0 0 0,1 0 0 0 0,-1-1 0 0 0,0 1 0 0 0,1 0 0 0 0,0 0 0 0 0,-1 0 0 0 0,1 2 0 0 0,0 6 0 0 0,-5 32 0 0 0,4-31 0 0 0,4 1 0 0 0,-2 0 0 0 0,-2 6 0 0 0,0-14 0 0 0,-1-1 0 0 0,-2 9 0 0 0,0 7 0 0 0,4-19 0 0 0,0 1 0 0 0,0-1 0 0 0,0 1 0 0 0,0-1 0 0 0,0 1 0 0 0,0-1 0 0 0,0 1 0 0 0,-1-1 0 0 0,1 1 0 0 0,-1-1 0 0 0,1 1 0 0 0,-2 1 0 0 0,0 9 0 0 0,-7 36 0 0 0,7-37 0 0 0,3-8 0 0 0,-1 0 0 0 0,0 0 0 0 0,0 0 0 0 0,0 0 0 0 0,0-1 0 0 0,-1 1 0 0 0,1 0 0 0 0,-1 0 0 0 0,1 0 0 0 0,-3 4 0 0 0,0 0 0 0 0,0 6 0 0 0,6 0 0 0 0,8 21 0 0 0,-9-29 0 0 0,-1-2 0 0 0,0-1 0 0 0,0 0 0 0 0,0 1 0 0 0,-1-1 0 0 0,1 0 0 0 0,-1 1 0 0 0,0-1 0 0 0,1 1 0 0 0,-1 3 0 0 0,-1 6 0 0 0,1-8 0 0 0,0 0 0 0 0,0-1 0 0 0,0 1 0 0 0,0 0 0 0 0,1-1 0 0 0,1 7 0 0 0,1-1 0 0 0,4 19 0 0 0,-5-16 0 0 0,-2 0 0 0 0,0 0 0 0 0,-2 21 0 0 0,1-23 0 0 0,1-8 0 0 0,0 11 0 0 0,2-9 0 0 0,1 22 0 0 0,-3-14 0 0 0,1 0 0 0 0,-1 36 0 0 0,-1-38 0 0 0,0-1 0 0 0,-3 16 0 0 0,3-19 0 0 0,0 8 0 0 0,3-11 0 0 0,-8 29 0 0 0,4-20 0 0 0,-1-2 0 0 0,3-5 0 0 0,1-1 0 0 0,-2 24 0 0 0,2-24 0 0 0,-5 30 0 0 0,1-23 0 0 0,1-6 0 0 0,0 5 0 0 0,2-9 0 0 0,1 1 0 0 0,-1-1 0 0 0,0 1 0 0 0,1-1 0 0 0,-1 0 0 0 0,0 1 0 0 0,0-1 0 0 0,0 1 0 0 0,0-1 0 0 0,0 1 0 0 0,-1 2 0 0 0,1 0 0 0 0,0 0 0 0 0,0 0 0 0 0,0 0 0 0 0,0 0 0 0 0,2 8 0 0 0,1 4 0 0 0,2 29 0 0 0,-4-33 0 0 0,1 0 0 0 0,1-1 0 0 0,-1 0 0 0 0,0 0 0 0 0,-2-10 0 0 0,0 0 0 0 0,0 0 0 0 0,0 0 0 0 0,0 0 0 0 0,0 0 0 0 0,0 0 0 0 0,0 1 0 0 0,0-1 0 0 0,0 0 0 0 0,-1 0 0 0 0,1 0 0 0 0,0 0 0 0 0,-1 0 0 0 0,0 2 0 0 0,1-2 0 0 0,-1-1 0 0 0,1 1 0 0 0,0 0 0 0 0,0 0 0 0 0,0 0 0 0 0,-1 0 0 0 0,1 0 0 0 0,0 0 0 0 0,0 0 0 0 0,1 0 0 0 0,-1 0 0 0 0,0 0 0 0 0,0 0 0 0 0,0 0 0 0 0,1 0 0 0 0,-1 1 0 0 0,2 1 0 0 0,-2-2 0 0 0,1 0 0 0 0,-1 1 0 0 0,0-1 0 0 0,0 0 0 0 0,0 0 0 0 0,1 0 0 0 0,-1 0 0 0 0,0 0 0 0 0,0 0 0 0 0,0 0 0 0 0,-1 0 0 0 0,1 0 0 0 0,0 0 0 0 0,0 0 0 0 0,0 1 0 0 0,-2 0 0 0 0,1 7 0 0 0,0 6 0 0 0,1 6 0 0 0,-1-10 0 0 0,-1-1 0 0 0,1 1 0 0 0,1 0 0 0 0,-1-1 0 0 0,0 0 0 0 0,-1 1 0 0 0,4 0 0 0 0,1-1 0 0 0,-5-1 0 0 0,0 5-4 0 0,4-11-23 0 0,-1-2-6 0 0,-1 1-304 0 0,0-2-138 0 0,2 0-33 0 0,-1 0 385 0 0,0 0 0 0 0,1 0-1 0 0,-1 0 1 0 0,0 0 0 0 0,0 0 0 0 0,0-1 0 0 0,0 1-1 0 0,0 0 1 0 0,0-1 0 0 0,0 1 0 0 0,1 0-1 0 0,-1-1 1 0 0,0 1 0 0 0,0-1 0 0 0,-1 0-1 0 0,1 1 1 0 0,0-1 0 0 0,0 0 0 0 0,0 1-1 0 0,0-1 1 0 0,0 0 0 0 0,-1 0 0 0 0,2-1 0 0 0,-1-1-351 0 0,1-1 0 0 0,-1 1 1 0 0,0 0-1 0 0,0-1 0 0 0,0 1 1 0 0,0-7-1 0 0,4-16-1573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5:2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10 325 6447 0 0,'0'0'298'0'0,"0"0"-10"0"0,0 0-50 0 0,0 0 493 0 0,0 0 238 0 0,0 0 45 0 0,0 0-129 0 0,0 0-506 0 0,0 0 37 0 0,0 0 80 0 0,0 0 14 0 0,0 0-67 0 0,0 0-222 0 0,0 0 166 0 0,0 0 101 0 0,0 0 21 0 0,0 0 3 0 0,0 0 0 0 0,0 0 0 0 0,0 0 0 0 0,0 0-69 0 0,-1-1-294 0 0,-6-2-61 0 0,6 2 283 0 0,12-21 1306 0 0,6 5 134 0 0,-13 12-1742 0 0,6-2 32 0 0,7 1-106 0 0,-6 1 5 0 0,6 0 0 0 0,-1 1 0 0 0,-12 3 0 0 0,14-3 0 0 0,-14 4 0 0 0,10 1 0 0 0,-2 0 0 0 0,1-1 0 0 0,11-1 72 0 0,-22 1 299 0 0,0 0 117 0 0,1 1-314 0 0,17-4 753 0 0,-2 0-910 0 0,-1-2-18 0 0,-5 3 1 0 0,2 2 0 0 0,2 0 0 0 0,-14-2 0 0 0,33 5 0 0 0,-21 1 0 0 0,0 1 0 0 0,4 4 0 0 0,-16-6 0 0 0,2 1 0 0 0,28 10 0 0 0,-28-11 0 0 0,1 0 0 0 0,18 4 0 0 0,26 6 0 0 0,-24-4 0 0 0,-15-8 0 0 0,33 2 0 0 0,73 6 0 0 0,-113-9 0 0 0,0 0 0 0 0,1 0 0 0 0,-1 1 0 0 0,1-1 0 0 0,-1 1 0 0 0,0 0 0 0 0,1 0 0 0 0,4 3 0 0 0,8 1 0 0 0,-1-4 0 0 0,22 4 0 0 0,38 5 0 0 0,-73-10-1 0 0,0 1 1 0 0,1-1-1 0 0,-1 1 0 0 0,0-1 1 0 0,0 0-1 0 0,1 0 0 0 0,-1 0 1 0 0,0 0-1 0 0,5-1 0 0 0,17-4 80 0 0,16-1 1881 0 0,2-1-1944 0 0,-12 2-16 0 0,-2 0 0 0 0,-21 4 0 0 0,29-2 0 0 0,-21 2 0 0 0,0 0 0 0 0,0 1 0 0 0,44-1 0 0 0,-38 1 0 0 0,1 1 0 0 0,-17 0 0 0 0,9-3 0 0 0,7 0 0 0 0,-3 2 0 0 0,4 1 0 0 0,18-2 0 0 0,-39 1 0 0 0,7 0 0 0 0,-1 0 0 0 0,0-1 0 0 0,1 0 0 0 0,-1 0 0 0 0,0-1 0 0 0,0 1 0 0 0,0-2 0 0 0,12-4 0 0 0,-14 5 0 0 0,15-4 0 0 0,-10 3 0 0 0,-6 1 0 0 0,1 1 0 0 0,0 0 0 0 0,-1 0 0 0 0,1 0 0 0 0,7 1 0 0 0,-11-1 0 0 0,0 1 0 0 0,-1 0 0 0 0,1-1 0 0 0,0 1 0 0 0,0 0 0 0 0,0 0 0 0 0,0 0 0 0 0,0 0 0 0 0,0 0 0 0 0,0 0 0 0 0,0 0 0 0 0,0 1 0 0 0,0-1 0 0 0,0 0 0 0 0,0 0 0 0 0,2 2 0 0 0,-2-2 0 0 0,0 0 0 0 0,0 1 0 0 0,0-1 0 0 0,0 0 0 0 0,0 1 0 0 0,0-1 0 0 0,0 0 0 0 0,0 0 0 0 0,0 0 0 0 0,0 0 0 0 0,0 0 0 0 0,0 0 0 0 0,0 0 0 0 0,0 0 0 0 0,0-1 0 0 0,1 1 0 0 0,20-6 0 0 0,-18 6 0 0 0,-1 1 0 0 0,26-5 0 0 0,-14 1 0 0 0,-12 2 0 0 0,1-2 0 0 0,22-8 0 0 0,0 2 0 0 0,-14 6 0 0 0,1 1 0 0 0,0-2 0 0 0,1-1 0 0 0,1 3 0 0 0,10-1 0 0 0,-17 5 0 0 0,19 5 0 0 0,2-5 0 0 0,-15-1 0 0 0,0-3 0 0 0,44-12 0 0 0,-37 7 0 0 0,-17 5 0 0 0,1 0 0 0 0,0 1 0 0 0,0-1 0 0 0,0 1 0 0 0,7-1 0 0 0,7-1 0 0 0,-14 0 0 0 0,-2 0 0 0 0,2 0 0 0 0,-1 0 0 0 0,1 1 0 0 0,0 0 0 0 0,0 0 0 0 0,0 1 0 0 0,0-1 0 0 0,8 0 0 0 0,7 0 0 0 0,-13 5 0 0 0,14 7 0 0 0,-6-6 0 0 0,23 10 0 0 0,-37-13 0 0 0,1-1 0 0 0,-1 1 0 0 0,1 0 0 0 0,-1 0 0 0 0,1 0 0 0 0,-1-1 0 0 0,1 1 0 0 0,-1-1 0 0 0,1 1 0 0 0,0-1 0 0 0,0 0 0 0 0,-1 0 0 0 0,1 1 0 0 0,0-1 0 0 0,-1 0 0 0 0,4-1 0 0 0,1 0 0 0 0,4 1 0 0 0,30 0 0 0 0,-3 0 0 0 0,-23-1 0 0 0,-9 0 0 0 0,0-2 0 0 0,22-8 0 0 0,-14 9 0 0 0,2 1 0 0 0,-1 0 0 0 0,-12 1 0 0 0,0 0 0 0 0,0 0 0 0 0,0 0 0 0 0,-1 1 0 0 0,1-1 0 0 0,0 0 0 0 0,0 1 0 0 0,0-1 0 0 0,0 1 0 0 0,-1 0 0 0 0,3 0 0 0 0,1 1 0 0 0,25 5 0 0 0,-9-1 0 0 0,-7-3 0 0 0,14-1 0 0 0,-23-2 0 0 0,21 2 0 0 0,-5 2 0 0 0,-18-3 0 0 0,0 0 0 0 0,1-1 0 0 0,-1 1 0 0 0,1-1 0 0 0,-1 0 0 0 0,1 0 0 0 0,-1 0 0 0 0,0-1 0 0 0,7 0 0 0 0,-9 1 0 0 0,13-2 0 0 0,17 1 0 0 0,-1-2 0 0 0,-26 4 0 0 0,19-6 0 0 0,15-8 0 0 0,-37 13 0 0 0,0-1 0 0 0,0 1 0 0 0,-1 0 0 0 0,1 0 0 0 0,0-1 0 0 0,0 1 0 0 0,0 0 0 0 0,0 0 0 0 0,0 0 0 0 0,0 0 0 0 0,0 0 0 0 0,0 0 0 0 0,0 0 0 0 0,-1 0 0 0 0,1 0 0 0 0,0 0 0 0 0,0 1 0 0 0,0-1 0 0 0,0 0 0 0 0,0 1 0 0 0,1 0 0 0 0,1 1 0 0 0,21 2 0 0 0,-16 0 0 0 0,-6-3 0 0 0,0 0 0 0 0,0 0 0 0 0,1-1 0 0 0,-1 1 0 0 0,0 0 0 0 0,1-1 0 0 0,-1 1 0 0 0,1-1 0 0 0,-1 0 0 0 0,5 0 0 0 0,5 1 0 0 0,-3 0 0 0 0,-1 0 0 0 0,1-1 0 0 0,0-1 0 0 0,0 1 0 0 0,0-1 0 0 0,-1-1 0 0 0,1 0 0 0 0,9-3 0 0 0,7-2 0 0 0,-12 4 0 0 0,0 1 0 0 0,-1 0 0 0 0,-1-1 0 0 0,2-1 0 0 0,0 1 0 0 0,0 4 0 0 0,1 1 0 0 0,0 2 0 0 0,5 1 0 0 0,-15-4 0 0 0,18-1 0 0 0,-3 1 0 0 0,-16-1 0 0 0,32-4 0 0 0,-32 5 0 0 0,1-1 0 0 0,-1 0 0 0 0,1 0 0 0 0,-1-1 0 0 0,0 1 0 0 0,1-1 0 0 0,5-2 0 0 0,18-6 0 0 0,-13 5 0 0 0,-1-2 0 0 0,5-3 0 0 0,-14 8 0 0 0,15-5 0 0 0,-5 2 0 0 0,0 2 0 0 0,-1-1 0 0 0,26-5 0 0 0,-28 5 0 0 0,0 1 0 0 0,0-2 0 0 0,16-6 0 0 0,-6-1 0 0 0,11 2 0 0 0,-30 8 0 0 0,0 1 0 0 0,0-1 0 0 0,-1 1 0 0 0,1-1 0 0 0,0 0 0 0 0,0 0 0 0 0,0 0 0 0 0,0 0 0 0 0,-1 0 0 0 0,1 0 0 0 0,0 0 0 0 0,-1 0 0 0 0,1-1 0 0 0,0-1 0 0 0,6-6 0 0 0,-6 7 0 0 0,0 0 0 0 0,-1 0 0 0 0,1 0 0 0 0,0 1 0 0 0,0-1 0 0 0,1 0 0 0 0,-1 1 0 0 0,0-1 0 0 0,0 1 0 0 0,1 0 0 0 0,-1 0 0 0 0,1 0 0 0 0,-1 0 0 0 0,1 0 0 0 0,-1 0 0 0 0,1 1 0 0 0,2-1 0 0 0,18-2 0 0 0,-22 3 0 0 0,1-1 0 0 0,-1 1 0 0 0,0 0 0 0 0,0 0 0 0 0,0 0 0 0 0,1-1 0 0 0,-1 1 0 0 0,0-1 0 0 0,0 1 0 0 0,0-1 0 0 0,0 1 0 0 0,0-1 0 0 0,0 1 0 0 0,2-3 0 0 0,0 1 0 0 0,0 0 0 0 0,0 0 0 0 0,0 0 0 0 0,1 1 0 0 0,-1-1 0 0 0,7-2 0 0 0,24-3 0 0 0,21-8 0 0 0,-51 13 0 0 0,-3 1 0 0 0,1 0 0 0 0,0 1 0 0 0,-1-1 0 0 0,1 1 0 0 0,-1-1 0 0 0,1 1 0 0 0,0-1 0 0 0,-1 1 0 0 0,1 0 0 0 0,0 0 0 0 0,-1 0 0 0 0,3 0 0 0 0,11 2 0 0 0,-1 6 0 0 0,-4 4 0 0 0,6 11 0 0 0,-8-13 0 0 0,-5 2 0 0 0,-1 38 0 0 0,-2-34 0 0 0,3 24 0 0 0,-2-34 0 0 0,0 0 0 0 0,-1 0 0 0 0,0-1 0 0 0,0 1 0 0 0,0 0 0 0 0,-2 10 0 0 0,-2 8 0 0 0,4-18 0 0 0,0-1 0 0 0,0 1 0 0 0,1 0 0 0 0,-1 0 0 0 0,3 9 0 0 0,-1-11 0 0 0,-1 1 0 0 0,-1 0 0 0 0,1 0 0 0 0,-1 0 0 0 0,1 0 0 0 0,-1 0 0 0 0,-1 0 0 0 0,0 7 0 0 0,-1-6 0 0 0,1 0 0 0 0,0-1 0 0 0,1 1 0 0 0,-1 0 0 0 0,1 11 0 0 0,3 1 0 0 0,6 25 0 0 0,-7-17 0 0 0,-3-24 0 0 0,1-1 0 0 0,0 1 0 0 0,0 0 0 0 0,0-1 0 0 0,0 1 0 0 0,0 0 0 0 0,0-1 0 0 0,0 1 0 0 0,1 0 0 0 0,-1-1 0 0 0,0 1 0 0 0,1-1 0 0 0,0 1 0 0 0,-1 0 0 0 0,2 1 0 0 0,1 6 0 0 0,-4 67 0 0 0,11 36 0 0 0,-9-75 0 0 0,-4 46 0 0 0,1-42 0 0 0,2-33 0 0 0,1 0 0 0 0,0-1 0 0 0,0 1 0 0 0,1-1 0 0 0,2 9 0 0 0,3 15 0 0 0,-3-13 0 0 0,9 27 0 0 0,-8-31 0 0 0,-1 0 0 0 0,-1 0 0 0 0,4 25 0 0 0,4 46 0 0 0,-6-54 0 0 0,-4-25 0 0 0,0 1 0 0 0,0 0 0 0 0,-1 0 0 0 0,0 12 0 0 0,-1-12 0 0 0,0-4 0 0 0,1 0 0 0 0,0 0 0 0 0,0-1 0 0 0,0 1 0 0 0,0 0 0 0 0,1-1 0 0 0,-1 1 0 0 0,0 0 0 0 0,3 4 0 0 0,1 53 0 0 0,-2-56 0 0 0,-2-2 0 0 0,0-1 0 0 0,1 0 0 0 0,-1 1 0 0 0,0-1 0 0 0,0 0 0 0 0,0 0 0 0 0,0 1 0 0 0,0-1 0 0 0,0 0 0 0 0,0 1 0 0 0,-1-1 0 0 0,1 0 0 0 0,0 1 0 0 0,-1-1 0 0 0,0 1 0 0 0,0 11 0 0 0,0 0 0 0 0,0 0 0 0 0,3 23 0 0 0,0 1 0 0 0,-3-17 0 0 0,1-3 0 0 0,2 23 0 0 0,-2-38 0 0 0,1 1 0 0 0,-1-1 0 0 0,0 1 0 0 0,0-1 0 0 0,-1 1 0 0 0,1-1 0 0 0,0 1 0 0 0,-1-1 0 0 0,-1 4 0 0 0,0 1 0 0 0,1 0 0 0 0,-1-1 0 0 0,0 14 0 0 0,2-9 0 0 0,-1 1 0 0 0,2 0 0 0 0,1 11 0 0 0,5 55 0 0 0,-6-65 0 0 0,0-1 0 0 0,-1 1 0 0 0,0 0 0 0 0,-4 19 0 0 0,1 19 0 0 0,6-15 0 0 0,-2-29 0 0 0,0-1 0 0 0,-1 1 0 0 0,1 0 0 0 0,-1 0 0 0 0,-1 0 0 0 0,0 8 0 0 0,0-12 0 0 0,0 0 0 0 0,1 0 0 0 0,0 0 0 0 0,0 0 0 0 0,0 0 0 0 0,0 0 0 0 0,1 5 0 0 0,2 33 0 0 0,-1-17 0 0 0,-2-11 0 0 0,-1 1 0 0 0,2-3 0 0 0,-1 1 0 0 0,1 10 0 0 0,-3-5 0 0 0,0-9 0 0 0,-6 39 0 0 0,5-28 0 0 0,0-6 0 0 0,2 0 0 0 0,0 24 0 0 0,1-36 0 0 0,-1 1 0 0 0,1 0 0 0 0,0 0 0 0 0,0-1 0 0 0,-1 1 0 0 0,1 0 0 0 0,-1 0 0 0 0,0-1 0 0 0,1 1 0 0 0,-2 2 0 0 0,-2 6 0 0 0,4 9 0 0 0,0-14 0 0 0,0-1 0 0 0,0 1 0 0 0,-1-1 0 0 0,-1 8 0 0 0,1-10 0 0 0,1 1 0 0 0,-1-1 0 0 0,0 1 0 0 0,1-1 0 0 0,-1 1 0 0 0,1-1 0 0 0,0 1 0 0 0,0 0 0 0 0,0 4 0 0 0,1 1 0 0 0,0 24 0 0 0,-2-12 0 0 0,0-18 0 0 0,1 1 0 0 0,0 0 0 0 0,0 0 0 0 0,0 0 0 0 0,0 0 0 0 0,0 0 0 0 0,1 0 0 0 0,-1 0 0 0 0,2 4 0 0 0,4 9 0 0 0,-7-11 0 0 0,0-2 0 0 0,-2 19 0 0 0,-2 2 0 0 0,-3 9 0 0 0,7-21 0 0 0,1-2 0 0 0,0-10 0 0 0,0 1 0 0 0,0-1 0 0 0,0 0 0 0 0,0 1 0 0 0,0-1 0 0 0,0 0 0 0 0,1 0 0 0 0,-1 1 0 0 0,0-1 0 0 0,0 0 0 0 0,0 0 0 0 0,0 1 0 0 0,0-1 0 0 0,1 0 0 0 0,-1 0 0 0 0,0 1 0 0 0,0-1 0 0 0,0 0 0 0 0,1 0 0 0 0,-1 0 0 0 0,0 1 0 0 0,0-1 0 0 0,1 0 0 0 0,-1 0 0 0 0,0 0 0 0 0,1 0 0 0 0,0-1-143 0 0,1 0 0 0 0,-1 0-1 0 0,1 0 1 0 0,-1-1 0 0 0,0 1-1 0 0,0-1 1 0 0,1 1 0 0 0,-1-1 0 0 0,0 1-1 0 0,0-1 1 0 0,1-3 0 0 0,11-23-2340 0 0,-6 5 949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5:2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6447 0 0,'0'0'142'0'0,"0"0"22"0"0,0 0 13 0 0,0 0 55 0 0,0 0 181 0 0,0 0 78 0 0,0 0 18 0 0,-2 1 3 0 0,-14 11 1024 0 0,14-11-956 0 0,2-1 286 0 0,0 0 124 0 0,0 0 30 0 0,-1 1-65 0 0,-17 11 1829 0 0,17-10-2296 0 0,1-2 21 0 0,-1 2-66 0 0,-4 13-267 0 0,4-8-199 0 0,0 8 35 0 0,-3 26-12 0 0,2-19 0 0 0,1-1 0 0 0,1 23 0 0 0,0-16 554 0 0,-1 1-1 0 0,-8 50 1 0 0,2-16-167 0 0,2-34-387 0 0,6-25 0 0 0,-1-2 0 0 0,0-1 0 0 0,1 1 0 0 0,-1-1 0 0 0,0 0 0 0 0,0 1 0 0 0,0-1 0 0 0,0 0 0 0 0,-1 1 0 0 0,1-1 0 0 0,0 0 0 0 0,-1 1 0 0 0,1-1 0 0 0,-1 0 0 0 0,1 1 0 0 0,-1 0 0 0 0,0-2 0 0 0,1 0 0 0 0,0 1 0 0 0,0-1 0 0 0,0 0 0 0 0,0 0 0 0 0,0 0 0 0 0,0 0 0 0 0,0 1 0 0 0,0-1 0 0 0,0 0 0 0 0,0 0 0 0 0,0 0 0 0 0,-1 1 0 0 0,1-1 0 0 0,0 0 0 0 0,0 0 0 0 0,0 0 0 0 0,0 1 0 0 0,1-1 0 0 0,-1 0 0 0 0,0 0 0 0 0,0 0 0 0 0,0 1 0 0 0,0-1 0 0 0,0 0 0 0 0,0 0 0 0 0,0 0 0 0 0,0 0 0 0 0,0 1 0 0 0,0-1 0 0 0,0 0 0 0 0,1 0 0 0 0,-1 0 0 0 0,0 0 0 0 0,0 0 0 0 0,0 1 0 0 0,0-1 0 0 0,0 0 0 0 0,1 0 0 0 0,-1 0 0 0 0,0 0 0 0 0,0 0 0 0 0,0 0 0 0 0,0 0 0 0 0,1 0 0 0 0,-1 0 0 0 0,0 0 0 0 0,0 1 0 0 0,1-1 0 0 0,8-3 0 0 0,-8 2 0 0 0,5 0 84 0 0,0 0-1 0 0,0 1 0 0 0,0-1 1 0 0,0 1-1 0 0,0 0 1 0 0,-1 0-1 0 0,1 1 0 0 0,0 0 1 0 0,0 0-1 0 0,0 0 0 0 0,0 1 1 0 0,5 2-1 0 0,2 0 158 0 0,0-1 0 0 0,1 0 0 0 0,24 2 0 0 0,-19-5-241 0 0,1 0 0 0 0,34-6 0 0 0,-43 4 0 0 0,-1-1 0 0 0,1 1 0 0 0,-1-2 0 0 0,1 1 0 0 0,-1-2 0 0 0,18-9 0 0 0,-16 7 0 0 0,2 3 0 0 0,6 3 0 0 0,-16 2 0 0 0,1 0 0 0 0,-1-1 0 0 0,1 1 0 0 0,-1-1 0 0 0,1 1 0 0 0,-1 0 0 0 0,6 2 0 0 0,21 5 0 0 0,-19-6 0 0 0,26 4 0 0 0,-8 2 0 0 0,-8-2 0 0 0,-1-1 0 0 0,1-1 0 0 0,42 2 0 0 0,-43-6 0 0 0,0 0 0 0 0,0-2 0 0 0,-1 0 0 0 0,1-1 0 0 0,34-11 0 0 0,-39 9 0 0 0,28-4 0 0 0,-21 4 0 0 0,-14 4 0 0 0,0 0 0 0 0,0 0 0 0 0,0 0 0 0 0,0 2 0 0 0,0-1 0 0 0,0 1 0 0 0,0 0 0 0 0,15 4 0 0 0,-12-2 0 0 0,0-1 0 0 0,0 0 0 0 0,0-1 0 0 0,0 0 0 0 0,0-1 0 0 0,0 0 0 0 0,0-1 0 0 0,21-4 0 0 0,-15 2 0 0 0,-1 1 0 0 0,24 1 0 0 0,13-1 0 0 0,-34-1 206 0 0,0 0 0 0 0,0 0-1 0 0,0-2 1 0 0,-1-1 0 0 0,1 0-1 0 0,25-13 1 0 0,-39 16-144 0 0,0 0-1 0 0,0 1 1 0 0,1 0-1 0 0,-1 0 1 0 0,1 1 0 0 0,-1-1-1 0 0,1 1 1 0 0,12 0-1 0 0,20-2-7 0 0,-22 2-54 0 0,-1 1 0 0 0,1 0 0 0 0,0 1 0 0 0,0 1 0 0 0,0 1 0 0 0,-1 0 0 0 0,29 9 0 0 0,-35-9 0 0 0,0-2 0 0 0,1 1 0 0 0,-1-2 0 0 0,11 1 0 0 0,0-1 0 0 0,4 0 0 0 0,40-5 0 0 0,-40 2 0 0 0,41 0 0 0 0,-62 3 0 0 0,0 0 0 0 0,1 0 0 0 0,-1-1 0 0 0,0 0 0 0 0,0 0 0 0 0,7-2 0 0 0,-7 2 0 0 0,0-1 0 0 0,0 1 0 0 0,0 0 0 0 0,0 1 0 0 0,0-1 0 0 0,7 1 0 0 0,77 1 0 0 0,-79 0 0 0 0,0 0 0 0 0,0 1 0 0 0,0 0 0 0 0,-1 0 0 0 0,11 5 0 0 0,28 8 0 0 0,44 4 0 0 0,-87-18 0 0 0,-1-1 0 0 0,15-1 0 0 0,8-3 0 0 0,-23 4 0 0 0,-1 0 0 0 0,1-1 0 0 0,0 1 0 0 0,0 0 0 0 0,0 0 0 0 0,-1 1 0 0 0,1-1 0 0 0,3 1 0 0 0,-3-1 0 0 0,0 1 0 0 0,0-1 0 0 0,0 0 0 0 0,0 1 0 0 0,0 0 0 0 0,0-1 0 0 0,3 3 0 0 0,20 3 0 0 0,-23-5 0 0 0,0-1 0 0 0,-1 0 0 0 0,1 1 0 0 0,0-1 0 0 0,0-1 0 0 0,-1 1 0 0 0,1 0 0 0 0,4-2 0 0 0,0 1 0 0 0,0-1 0 0 0,0 1 0 0 0,0 1 0 0 0,0 0 0 0 0,11 0 0 0 0,0 2 0 0 0,1 1 0 0 0,0 0 0 0 0,29 11 0 0 0,-38-12 0 0 0,1-1 0 0 0,0 0 0 0 0,-1 0 0 0 0,1-1 0 0 0,0 0 0 0 0,20-4 0 0 0,2 1 0 0 0,-11 2 0 0 0,28-7 0 0 0,-37 6 0 0 0,14-3 0 0 0,-5-1 0 0 0,-17 3 0 0 0,0 2 0 0 0,1-1 0 0 0,-1 0 0 0 0,1 1 0 0 0,-1 0 0 0 0,11 0 0 0 0,-7 0 0 0 0,18-1 0 0 0,8-3 0 0 0,-32 5 0 0 0,-1 0 0 0 0,0-1 0 0 0,1 1 0 0 0,-1 0 0 0 0,1 0 0 0 0,-1 1 0 0 0,1-1 0 0 0,-1 0 0 0 0,0 1 0 0 0,1 0 0 0 0,-1-1 0 0 0,0 1 0 0 0,1 0 0 0 0,1 2 0 0 0,-1-2 0 0 0,0 0 0 0 0,-1 0 0 0 0,1 0 0 0 0,0 0 0 0 0,0 0 0 0 0,0 0 0 0 0,0-1 0 0 0,-1 1 0 0 0,1-1 0 0 0,0 0 0 0 0,0 0 0 0 0,3 0 0 0 0,4 1 0 0 0,21-1 0 0 0,-8-2 0 0 0,-14 1 0 0 0,1 0 0 0 0,0 1 0 0 0,11 1 0 0 0,4 1 0 0 0,-20-4 0 0 0,0 0 0 0 0,20-1 0 0 0,-21 3 0 0 0,0 0 0 0 0,0-1 0 0 0,0 0 0 0 0,0 1 0 0 0,6-4 0 0 0,3-1 0 0 0,0-2 0 0 0,16-10 0 0 0,-26 14 0 0 0,2-1 0 0 0,15-1 0 0 0,7 1 0 0 0,-15 1 0 0 0,51-4 0 0 0,3 12 0 0 0,-53-4 0 0 0,-9 0 0 0 0,0 0 0 0 0,1 1 0 0 0,0-1 0 0 0,0 0 0 0 0,0 0 0 0 0,6-1 0 0 0,16 1 0 0 0,27 4 0 0 0,-41-4 0 0 0,2-2 0 0 0,-10 0 238 0 0,0 0 0 0 0,0 0-1 0 0,1 0 1 0 0,7-4 0 0 0,2 2 404 0 0,-24-7-3113 0 0,-7-5 956 0 0,0 1-18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5:2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46 8287 0 0,'0'0'191'0'0,"0"0"26"0"0,0 0 9 0 0,3-11 1009 0 0,-1 4 4852 0 0,-2 5-5696 0 0,0 1-241 0 0,0 0 1 0 0,0 0 0 0 0,0 0-1 0 0,0 0 1 0 0,-1 0-1 0 0,1 0 1 0 0,0 0 0 0 0,0 0-1 0 0,-1 0 1 0 0,1 1-1 0 0,0-1 1 0 0,-1 0 0 0 0,1 0-1 0 0,-1 0 1 0 0,1 0-1 0 0,-1 1 1 0 0,0-1 0 0 0,-1-1-1 0 0,2 1 221 0 0,0 1 117 0 0,0 0 21 0 0,0 0-66 0 0,-2 0-294 0 0,-3-3-61 0 0,4 3 283 0 0,1 0 117 0 0,-17-3 629 0 0,10 3-1117 0 0,1-1 0 0 0,1 1 0 0 0,-1 1 0 0 0,1-1 0 0 0,-1 1 0 0 0,1 0 0 0 0,0 0 0 0 0,-1 0 0 0 0,1 1 0 0 0,0 0 0 0 0,0 0 0 0 0,0 0 0 0 0,-6 5 0 0 0,4-4 0 0 0,2 0 0 0 0,-1 0 0 0 0,1 0 0 0 0,0 1 0 0 0,0 0 0 0 0,1 0 0 0 0,-9 9 0 0 0,-7 6 0 0 0,15-11 0 0 0,-1 2 0 0 0,4-4 0 0 0,1 7 0 0 0,1-12 0 0 0,0 0 0 0 0,-1 0 0 0 0,1 1 0 0 0,0-1 0 0 0,0 0 0 0 0,0 0 0 0 0,0 0 0 0 0,0 1 0 0 0,0-1 0 0 0,0 0 0 0 0,1 0 0 0 0,-1 0 0 0 0,0 1 0 0 0,1-1 0 0 0,-1 0 0 0 0,1 2 0 0 0,7 13 0 0 0,21 71 0 0 0,-27-81 0 0 0,1 1 0 0 0,0-1 0 0 0,0 0 0 0 0,6 9 0 0 0,-1-2 0 0 0,14 18 0 0 0,-14-23 0 0 0,4 3 0 0 0,-9-9 0 0 0,7 3 0 0 0,-7-4 0 0 0,-2-1 0 0 0,0 1 0 0 0,0-1 0 0 0,0 0 0 0 0,0 1 0 0 0,0-1 0 0 0,-1 1 0 0 0,1-1 0 0 0,0 1 0 0 0,0-1 0 0 0,-1 1 0 0 0,1 0 0 0 0,0-1 0 0 0,0 1 0 0 0,-1 0 0 0 0,1 0 0 0 0,0 1 0 0 0,0-1 0 0 0,1 0 0 0 0,-1 0 0 0 0,0 0 0 0 0,0 0 0 0 0,0 0 0 0 0,0 0 0 0 0,0 0 0 0 0,0 1 0 0 0,0-1 0 0 0,0 0 0 0 0,-1 1 0 0 0,1-1 0 0 0,0 1 0 0 0,-1-1 0 0 0,1 1 0 0 0,-1-1 0 0 0,0 1 0 0 0,1-1 0 0 0,-1 1 0 0 0,0 2 0 0 0,0-1 0 0 0,0-1 0 0 0,0-1 0 0 0,0 1 0 0 0,0-1 0 0 0,0 1 0 0 0,-1 0 0 0 0,1-1 0 0 0,0 1 0 0 0,-1-1 0 0 0,1 1 0 0 0,-1 0 0 0 0,1-1 0 0 0,-1 1 0 0 0,0-1 0 0 0,0 0 0 0 0,0 1 0 0 0,0-1 0 0 0,-2 2 0 0 0,0 2 0 0 0,-2-1 0 0 0,1 1 0 0 0,-1-1 0 0 0,0 0 0 0 0,0 0 0 0 0,0 0 0 0 0,0-1 0 0 0,-1 0 0 0 0,1 0 0 0 0,-1 0 0 0 0,-11 3 0 0 0,-3 3 0 0 0,13-7 0 0 0,1 1 0 0 0,-1-1 0 0 0,1 0 0 0 0,-1 0 0 0 0,0-1 0 0 0,-11 1 0 0 0,-2-1 0 0 0,-32-4 0 0 0,44 1 0 0 0,8 2 0 0 0,-1 0 0 0 0,1 0 0 0 0,-1-1 0 0 0,1 1 0 0 0,-1 0 0 0 0,1 0 0 0 0,-1 0 0 0 0,1 0 0 0 0,-1-1 0 0 0,1 1 0 0 0,-1 0 0 0 0,1-1 0 0 0,0 1 0 0 0,-1 0 0 0 0,1-1 0 0 0,-1 1 0 0 0,1 0 0 0 0,0-1 0 0 0,-1 1 0 0 0,1-1 0 0 0,0 1 0 0 0,-1-1 0 0 0,1 1 0 0 0,0-1 0 0 0,-1-1 0 0 0,-1-5-269 0 0,5-7-1228 0 0,4 4-2347 0 0,-1 2 1798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5:27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484 131 6447 0 0,'0'0'142'0'0,"0"0"22"0"0,0 0 13 0 0,0 0 123 0 0,0 0 468 0 0,0 0 205 0 0,2-8 994 0 0,8-40 976 0 0,-7 30-1196 0 0,9-31 0 0 0,-9 42-1675 0 0,-3 6 299 0 0,0 1 117 0 0,0 0 21 0 0,0 0-66 0 0,0 0-222 0 0,0 0 166 0 0,0 0 101 0 0,0 11 613 0 0,-3-3-1085 0 0,-11 62 415 0 0,3-23 1170 0 0,-4 4-1597 0 0,3 0 0 0 0,2 0 0 0 0,-5 84 0 0 0,-1-5-4 0 0,15-109 0 0 0,-6 29 0 0 0,6-45 0 0 0,-6 33 0 0 0,-2 0 0 0 0,-18 50 0 0 0,21-70 0 0 0,1 0 0 0 0,1 0 0 0 0,0 0 0 0 0,-1 31 0 0 0,3-22 0 0 0,-13 141 0 0 0,12-146 0 0 0,-1 0 0 0 0,0 0 0 0 0,-2 0 0 0 0,-1-1 0 0 0,-9 23 0 0 0,-8 22 0 0 0,-2 8 0 0 0,-5 22 0 0 0,15-44 0 0 0,-18 77 0 0 0,11-26 0 0 0,13-74 0 0 0,7-21 0 0 0,0 0 0 0 0,-3 16 0 0 0,4-12 0 0 0,-1 0 0 0 0,-5 14 0 0 0,-1 9 0 0 0,2-10 0 0 0,5-22 0 0 0,-4 12 0 0 0,-8 17 0 0 0,10-25 0 0 0,1 0 0 0 0,0 1 0 0 0,0-1 0 0 0,-2 12 0 0 0,5-17 0 0 0,-1 1 0 0 0,1-1 0 0 0,-1 0 0 0 0,1 1 0 0 0,-1-1 0 0 0,0 0 0 0 0,0 1 0 0 0,-1 1 0 0 0,0-1 0 0 0,1 0 0 0 0,0 0 0 0 0,0 0 0 0 0,0 0 0 0 0,0 0 0 0 0,0 0 0 0 0,1 0 0 0 0,0 0 0 0 0,-1 6 0 0 0,1 0 0 0 0,0 0 0 0 0,-2-1 0 0 0,1 0 0 0 0,-1 1 0 0 0,1 0 0 0 0,-1-1 0 0 0,2-2-64 0 0,0-4-273 0 0,0-2-138 0 0,0 1-206 0 0,-1 0 0 0 0,1 0 0 0 0,-1 0 0 0 0,1 0 0 0 0,-1 0 0 0 0,0 0 0 0 0,0 0 0 0 0,1 0 0 0 0,-1-1-1 0 0,0 1 1 0 0,0 0 0 0 0,0 0 0 0 0,-1 0 0 0 0,-1 2 747 0 0,1-2-1601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6:2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106 192 6447 0 0,'0'0'298'0'0,"0"0"-10"0"0,0 0-50 0 0,0 0 493 0 0,0 0 238 0 0,1-2 45 0 0,8-6 356 0 0,-1 0 0 0 0,-1-1 0 0 0,1 0 0 0 0,8-15 0 0 0,10-12 602 0 0,-23 32-1740 0 0,0 0-1 0 0,0 0 0 0 0,-1 0 1 0 0,0 0-1 0 0,1 0 1 0 0,-1 0-1 0 0,2-9 0 0 0,3-4 565 0 0,-3 6-707 0 0,2-13 1943 0 0,-8 24-1513 0 0,-2-3 440 0 0,3 3-919 0 0,0 0-1 0 0,0 0 1 0 0,0 1-1 0 0,0-1 1 0 0,0 0-1 0 0,0 0 1 0 0,0 1-1 0 0,0-1 1 0 0,0 1 0 0 0,0-1-1 0 0,0 1 1 0 0,-1 0-1 0 0,-2 0-39 0 0,-11 14 0 0 0,12-13 0 0 0,-9 15 0 0 0,-8 17 0 0 0,-14 19 0 0 0,25-38 0 0 0,1 0 0 0 0,0 1 0 0 0,1-1 0 0 0,-9 30 0 0 0,10-28 0 0 0,-5 19 0 0 0,-10 69 0 0 0,11-54 0 0 0,4-8 0 0 0,-1 52 0 0 0,4-46 0 0 0,5 2 0 0 0,0-5 0 0 0,-3-43-18 0 0,1 0-1 0 0,0 0 1 0 0,-1 1 0 0 0,2-1-1 0 0,-1 0 1 0 0,0 0 0 0 0,0 0-1 0 0,1 0 1 0 0,1 4-1 0 0,0 0-198 0 0,-2-5-258 0 0,1 0-33 0 0,-1 0 374 0 0,0-1 109 0 0,0-1-1 0 0,0 1 1 0 0,1 0-1 0 0,-1-1 1 0 0,0 1 0 0 0,0-1-1 0 0,0 1 1 0 0,1 0-1 0 0,-1-1 1 0 0,0 1-1 0 0,1-1 1 0 0,-1 1-1 0 0,0-1 1 0 0,1 1 0 0 0,-1-1-1 0 0,1 1 1 0 0,0-1-1 0 0,6 7 10 0 0,0-5-56 0 0,-5-2-299 0 0,2-4-356 0 0,-4 4 680 0 0,1 0-1 0 0,-1-1 1 0 0,1 1 0 0 0,-1 0 0 0 0,1 0 0 0 0,-1-1-1 0 0,1 1 1 0 0,-1 0 0 0 0,1-1 0 0 0,-1 1 0 0 0,0 0-1 0 0,1-1 1 0 0,-1 1 0 0 0,1-1 0 0 0,-1 1 0 0 0,0 0-1 0 0,1-2 1 0 0,22-34-3921 0 0,-15 25-2516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5:2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37 170 6447 0 0,'0'0'142'0'0,"0"0"22"0"0,0 0 13 0 0,0 0 55 0 0,0 0 181 0 0,0 0 78 0 0,0 0 18 0 0,0 0 3 0 0,0 0 0 0 0,0 0 0 0 0,0 0 0 0 0,0 0 0 0 0,0 0 0 0 0,0 0 0 0 0,0 0 0 0 0,0 0-69 0 0,0 0-222 0 0,0 0 166 0 0,0 0 101 0 0,0 0 21 0 0,0 0-66 0 0,0 0-222 0 0,0 0 166 0 0,0-24 1218 0 0,-6-19-942 0 0,3 27-188 0 0,-1-27 1 0 0,4 41-927 0 0,0 2-49 0 0,0 0 127 0 0,0 0 574 0 0,0 0 250 0 0,0 0 49 0 0,0 0-59 0 0,-3 19-276 0 0,3 2-165 0 0,10 37 0 0 0,-6-30 0 0 0,-2 1 0 0 0,0-1 0 0 0,-4 45 0 0 0,-3 3 1815 0 0,5-73-2016 0 0,1 8 619 0 0,2-19-416 0 0,0 1 0 0 0,-1-1 0 0 0,0 1 0 0 0,0-1 0 0 0,0 0 0 0 0,-1 0 0 0 0,-1 0 0 0 0,1-15 0 0 0,-11-69-5 0 0,6 66 4 0 0,-7-37-1 0 0,-8 20 0 0 0,19 42 0 0 0,-1 1 0 0 0,1-1 0 0 0,-1 0 0 0 0,1 1 0 0 0,-1-1 0 0 0,1 1 0 0 0,0-1 0 0 0,0 0 0 0 0,-1 1 0 0 0,1-1 0 0 0,0 0 0 0 0,0 1 0 0 0,0-1 0 0 0,0 0 0 0 0,0 1 0 0 0,-1-1 0 0 0,1 0 0 0 0,0 1 0 0 0,1-1 0 0 0,-1 0 0 0 0,0 1 0 0 0,0-1 0 0 0,0 0 0 0 0,0 1 0 0 0,1-1 0 0 0,-1 0 0 0 0,0 0 0 0 0,5-11 0 0 0,-5 11 12 0 0,0 0 0 0 0,0 0 1 0 0,1 0-1 0 0,-1 0 0 0 0,0 0 0 0 0,1 0 0 0 0,-1 0 0 0 0,1 0 0 0 0,-1 0 0 0 0,1 0 1 0 0,-1 1-1 0 0,1-1 0 0 0,0 0 0 0 0,-1 0 0 0 0,1 1 0 0 0,0-1 0 0 0,0 0 1 0 0,0 1-1 0 0,1-2 0 0 0,1 0 188 0 0,-2 1 288 0 0,0 1 21 0 0,25-14 99 0 0,-23 12-608 0 0,21-6 0 0 0,-14 6 0 0 0,1 2 0 0 0,-7 1 0 0 0,0 1 0 0 0,1 0 0 0 0,-1 0 0 0 0,0 0 0 0 0,5 4 0 0 0,-8-5 0 0 0,1 0 0 0 0,-1 0 0 0 0,1 0 0 0 0,-1 0 0 0 0,1 0 0 0 0,-1 0 0 0 0,0 1 0 0 0,0-1 0 0 0,1 0 0 0 0,-1 1 0 0 0,0-1 0 0 0,0 1 0 0 0,-1-1 0 0 0,1 1 0 0 0,0 0 0 0 0,0-1 0 0 0,0 3 0 0 0,3 5 0 0 0,-1-6 0 0 0,-2-2 0 0 0,-1-1 0 0 0,1 1 0 0 0,0 0 0 0 0,0 0 0 0 0,-1 0 0 0 0,1 0 0 0 0,0 0 0 0 0,-1 0 0 0 0,1 0 0 0 0,-1 0 0 0 0,0 0 0 0 0,1 0 0 0 0,-1 0 0 0 0,0 0 0 0 0,1 2 0 0 0,5 13 0 0 0,0 0 0 0 0,6 30 0 0 0,-11-17 1396 0 0,-2 0-744 0 0,2-18-652 0 0,-2 6 0 0 0,-12 16 0 0 0,10-28 0 0 0,0 0 0 0 0,-1-1 0 0 0,0 1 0 0 0,0-1 0 0 0,0 0 0 0 0,-10 7 0 0 0,5-4 0 0 0,4-5 0 0 0,-4-2 0 0 0,-5 2 0 0 0,13-2-9 0 0,1 0 1 0 0,-1 1-1 0 0,1-1 0 0 0,-1 0 1 0 0,1 0-1 0 0,-1 0 0 0 0,1 0 1 0 0,-1 0-1 0 0,1 0 0 0 0,-1 0 0 0 0,1 0 1 0 0,-1 0-1 0 0,0 0 0 0 0,1 0 1 0 0,-1 0-1 0 0,1 0 0 0 0,-1 0 1 0 0,1-1-1 0 0,-1 1 0 0 0,1 0 0 0 0,-1 0 1 0 0,1 0-1 0 0,0-1 0 0 0,-1 1 1 0 0,1 0-1 0 0,-1-1 0 0 0,1 1 1 0 0,0 0-1 0 0,-1-1 0 0 0,1 1 0 0 0,-1-1 1 0 0,1 0-115 0 0,-1 0 3 0 0,0 1 0 0 0,0-1 1 0 0,0 0-1 0 0,0 0 0 0 0,0 0 0 0 0,0 0 1 0 0,1 0-1 0 0,-1 0 0 0 0,0 0 0 0 0,1 0 1 0 0,-1 0-1 0 0,0 0 0 0 0,1 0 0 0 0,0 0 1 0 0,-1-1-1 0 0,1 1 0 0 0,0 0 0 0 0,-1 0 1 0 0,1-1-1 0 0,0 1 0 0 0,0 0 1 0 0,0-2-1 0 0,0 1-72 0 0,0 0 1 0 0,1 0 0 0 0,-1-1-1 0 0,1 1 1 0 0,-1 0 0 0 0,1 0 0 0 0,0 0-1 0 0,1-4 1 0 0,7-9-2912 0 0,-3 3-3381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5:3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16 194 4607 0 0,'0'0'102'0'0,"0"0"20"0"0,0 0 6 0 0,0 0 119 0 0,0 0 500 0 0,0 0 223 0 0,0 0 44 0 0,8-17 4035 0 0,-23-19-2636 0 0,14 34-2042 0 0,-1-5 530 0 0,1 6-845 0 0,0-1-1 0 0,1 0 0 0 0,-1 1 1 0 0,0-1-1 0 0,1 0 1 0 0,0 1-1 0 0,-1-1 1 0 0,1 0-1 0 0,0 0 0 0 0,0 0 1 0 0,0 1-1 0 0,0-1 1 0 0,0-2-1 0 0,0-17 1313 0 0,0 18-925 0 0,2-7-294 0 0,8-36 1307 0 0,-10 44-1013 0 0,1 0-294 0 0,4-7-133 0 0,1-2 56 0 0,-5 9 299 0 0,-1 2 117 0 0,0 0 21 0 0,0 0-66 0 0,1 2-294 0 0,1 2-147 0 0,1 1-1 0 0,-1 0 1 0 0,0 0-1 0 0,0 0 1 0 0,0 0-1 0 0,-1 0 1 0 0,0 0-1 0 0,0 0 1 0 0,0 6-1 0 0,2 6 0 0 0,16 107-1 0 0,-19-118 0 0 0,7 18 0 0 0,-1 17 0 0 0,-3-28 0 0 0,1 8 24 0 0,-5-18 24 0 0,1-1 323 0 0,0-2 117 0 0,0 12 464 0 0,1 0-803 0 0,-2-2-197 0 0,1-8-289 0 0,0-2-138 0 0,-1-11-613 0 0,3-14-3016 0 0,0 13-3060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5:3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6447 0 0,'0'0'298'0'0,"0"0"-10"0"0,0 0 20 0 0,0 0 780 0 0,0 0 356 0 0,0 0 76 0 0,0 0-123 0 0,0 0-574 0 0,0 0-250 0 0,0 0-49 0 0,0 0 59 0 0,0 0 287 0 0,0 0 122 0 0,0 0 28 0 0,0 0-133 0 0,0 0-508 0 0,0 0 37 0 0,-1 1 80 0 0,-2 4-235 0 0,2-3-184 0 0,0 0-1 0 0,0 0 1 0 0,0 0-1 0 0,0 0 1 0 0,0 1-1 0 0,0-1 0 0 0,0 0 1 0 0,1 1-1 0 0,-1-1 1 0 0,0 5-1 0 0,0-2-71 0 0,-3 16 1 0 0,-2 30-1 0 0,0 25 586 0 0,-3 88 866 0 0,9-151-1457 0 0,1 0 0 0 0,1-7 0 0 0,1-11 0 0 0,1-8 0 0 0,-2-11 6 0 0,-1-1 0 0 0,0 1 0 0 0,-4-26 0 0 0,0-12-431 0 0,3 49 208 0 0,0-10-470 0 0,-4-35 0 0 0,3 45 687 0 0,1 1 0 0 0,-2 3 64 0 0,1 7 273 0 0,1 2 138 0 0,0 0 33 0 0,0 0-65 0 0,1-2-294 0 0,1-7-133 0 0,7 1-16 0 0,0 0 0 0 0,7 0 3 0 0,-12 8 21 0 0,-2 0 21 0 0,0 0 326 0 0,25 8 1218 0 0,-15-2-1573 0 0,12 6-16 0 0,-2 3 0 0 0,-15-10 0 0 0,15 12 0 0 0,-20-15 0 0 0,0-1 0 0 0,0 0 0 0 0,0 0 0 0 0,-1 1 0 0 0,1-1 0 0 0,-1 1 0 0 0,1 0 0 0 0,-1-1 0 0 0,0 1 0 0 0,1 0 0 0 0,1 3 0 0 0,-1-1 0 0 0,1 0 0 0 0,-1 1 0 0 0,0-1 0 0 0,0 1 0 0 0,0 0 0 0 0,0-1 0 0 0,1 9 0 0 0,0 0 0 0 0,1-3 0 0 0,-3-7 0 0 0,0 0 0 0 0,1 0 0 0 0,-1 1 0 0 0,0-1 0 0 0,-1 1 0 0 0,1-1 0 0 0,0 7 0 0 0,0-7 0 0 0,-1 0 0 0 0,0 0 0 0 0,1 0 0 0 0,-1-1 0 0 0,0 1 0 0 0,0 0 0 0 0,0 0 0 0 0,-1 0 0 0 0,1 0 0 0 0,-2 3 0 0 0,0 2 0 0 0,0-2 0 0 0,1 0 0 0 0,-1 0 0 0 0,-1 0 0 0 0,1 0 0 0 0,-1 0 0 0 0,0-1 0 0 0,0 1 0 0 0,-1-1 0 0 0,1 0 0 0 0,-1 0 0 0 0,0-1 0 0 0,-1 1 0 0 0,1-1 0 0 0,-1 0 0 0 0,-6 4 0 0 0,0 0 0 0 0,0-1 0 0 0,0 0 0 0 0,-1-1 0 0 0,0 0 0 0 0,0-1 0 0 0,-15 4 0 0 0,20-7-365 0 0,-1-1-1 0 0,1 1 1 0 0,-1-1 0 0 0,-7 0-1 0 0,14-2 217 0 0,-5-1 61 0 0,5 1-283 0 0,-1-4-346 0 0,2 5 685 0 0,0 0 0 0 0,0 0 0 0 0,0-1 0 0 0,-1 1 0 0 0,1 0 0 0 0,0 0 0 0 0,0-1 0 0 0,0 1 0 0 0,0 0 0 0 0,0-1 0 0 0,0 1 0 0 0,0 0 0 0 0,0-1 0 0 0,-1 1 0 0 0,1 0 0 0 0,0 0 0 0 0,0-1 0 0 0,0 1 0 0 0,0 0 0 0 0,1-1 0 0 0,-1 1 0 0 0,0 0 0 0 0,0-1 0 0 0,0 1 0 0 0,0 0 0 0 0,0-1 0 0 0,0 1 0 0 0,1 0 0 0 0,16-39-5106 0 0,-10 26-1004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5:32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8287 0 0,'0'0'382'0'0,"0"0"-8"0"0,0 0-102 0 0,0 0 463 0 0,0 0 234 0 0,0 0 45 0 0,0 0 8 0 0,0 0 2 0 0,0 0 0 0 0,0 0 0 0 0,0 0-69 0 0,0 0-290 0 0,0 0-121 0 0,0 0-28 0 0,0 0-4 0 0,0 0 0 0 0,0 0 0 0 0,-1 1 0 0 0,-12 13 512 0 0,11-13-512 0 0,2-1 0 0 0,0 0-68 0 0,-12 22 1611 0 0,7-12-1906 0 0,-1 7-130 0 0,6-12-19 0 0,1 0-3 0 0,-4 22 3 0 0,2-13 0 0 0,1 1 0 0 0,0-1 0 0 0,3 17 0 0 0,1 21 0 0 0,-5-38 0 0 0,1-7 0 0 0,-1-1 0 0 0,1 0 0 0 0,1 0 0 0 0,1 10 0 0 0,0-3 0 0 0,-1-2 0 0 0,-3-4 0 0 0,2-7-2 0 0,0 0 0 0 0,-1 0-1 0 0,1 0 1 0 0,0 0 0 0 0,0 0-1 0 0,0 0 1 0 0,-1 0 0 0 0,1 0 0 0 0,0-1-1 0 0,0 1 1 0 0,-1 0 0 0 0,1 0-1 0 0,0 0 1 0 0,0 0 0 0 0,0 0 0 0 0,-1-1-1 0 0,1 1 1 0 0,0 0 0 0 0,0 0-1 0 0,0 0 1 0 0,0-1 0 0 0,-1 1 0 0 0,1 0-1 0 0,0 0 1 0 0,0-1 0 0 0,0 1-1 0 0,0 0 1 0 0,-1-3-485 0 0,1 0 0 0 0,-1-1-1 0 0,1 1 1 0 0,0 0 0 0 0,0 0 0 0 0,0 0-1 0 0,1 0 1 0 0,-1 0 0 0 0,1 0 0 0 0,-1 0 0 0 0,1 0-1 0 0,0 0 1 0 0,3-4 0 0 0,-4 5-4356 0 0,0 2-1149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5:33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8287 0 0,'0'0'382'0'0,"0"0"-8"0"0,0 0-102 0 0,0 0 463 0 0,-9 6 2201 0 0,5-2-2500 0 0,0-1 0 0 0,0 1 0 0 0,0-1 0 0 0,-1 0 1 0 0,1 0-1 0 0,-1 0 0 0 0,0-1 0 0 0,0 0 0 0 0,0 0 0 0 0,-6 2 0 0 0,9-3 76 0 0,2-1 0 0 0,-2 0-221 0 0,0 1 0 0 0,-1 0 0 0 0,1-1 0 0 0,0 1 0 0 0,0-1 0 0 0,-1 0 0 0 0,1 0 0 0 0,-5 0 0 0 0,2 0 1186 0 0,3 1-1033 0 0,-5 3-289 0 0,-3 1-138 0 0,4 4-17 0 0,-6 10 0 0 0,7-8 0 0 0,3 1 0 0 0,3 1 0 0 0,-1-11 1 0 0,0 0 0 0 0,0 0 0 0 0,1 0 0 0 0,-1 0 0 0 0,1 1 0 0 0,-1-1-1 0 0,1 0 1 0 0,0 0 0 0 0,0 0 0 0 0,0 0 0 0 0,0 0 0 0 0,0 0 0 0 0,0-1 0 0 0,2 3 0 0 0,1 0 57 0 0,-2 0 12 0 0,1-1 0 0 0,0 1 0 0 0,0-1 0 0 0,1 0 0 0 0,-1 0 0 0 0,1 0 0 0 0,-1 0 0 0 0,1 0 0 0 0,0-1 0 0 0,0 0 0 0 0,0 0 0 0 0,5 2 0 0 0,6 1 271 0 0,1-1-1 0 0,24 3 1 0 0,-22-4-297 0 0,-10-2-149 0 0,4 0-794 0 0,19-1-193 0 0,-27-2-2099 0 0,3-6 1458 0 0,-5 6-823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5:4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1519 253 8695 0 0,'0'0'198'0'0,"0"0"23"0"0,0 0 18 0 0,0 0 49 0 0,0 0 174 0 0,0 0 77 0 0,0 0 18 0 0,0 0-42 0 0,0 0-192 0 0,0 0-89 0 0,0 0-11 0 0,0 0-7 0 0,0 0-7 0 0,0 0-1 0 0,0 0 0 0 0,0 0 0 0 0,0 0 0 0 0,0 0 0 0 0,0 0 0 0 0,0 0 18 0 0,-2 3 71 0 0,1 0-1217 0 0,-4 6 4385 0 0,3-9-1374 0 0,2-5-1554 0 0,1 3-457 0 0,-1 2 0 0 0,0 0 2 0 0,0 0 4 0 0,0 0 2 0 0,0 0 0 0 0,-1-2-14 0 0,-5-6-49 0 0,-3-3 28 0 0,7 9-56 0 0,-9-6 81 0 0,9 7-25 0 0,-12-17 427 0 0,12 15-456 0 0,-4-5 378 0 0,-10 0 104 0 0,-11-2-366 0 0,-4-1-140 0 0,29 11 0 0 0,0-1 0 0 0,1 0 0 0 0,-1 0 0 0 0,1 1 0 0 0,-1-1 0 0 0,1 0 0 0 0,-1 0 0 0 0,1 0 0 0 0,-1-1 0 0 0,1 1 0 0 0,0 0 0 0 0,-1 0 0 0 0,1-1 0 0 0,0 1 0 0 0,0-1 0 0 0,0 1 0 0 0,0-2 0 0 0,-9-9 0 0 0,5 12 0 0 0,4 0 0 0 0,-15-3 0 0 0,8 0 0 0 0,1-4 0 0 0,0 0 0 0 0,7 7 0 0 0,-1 0 0 0 0,0-1 0 0 0,1 1 0 0 0,-1-1 0 0 0,0 1 0 0 0,1-1 0 0 0,-1 1 0 0 0,0-1 0 0 0,1 1 0 0 0,-1-1 0 0 0,1 0 0 0 0,-1 1 0 0 0,1-1 0 0 0,-1 0 0 0 0,1 0 0 0 0,0 1 0 0 0,-1-2 0 0 0,-4-13 0 0 0,-16-17 0 0 0,5 20 0 0 0,11 10-12 0 0,0 0 0 0 0,0 0 0 0 0,0 1 0 0 0,0 0 0 0 0,-1 0 0 0 0,1 0 0 0 0,-8 0 0 0 0,4 1 11 0 0,-1 0 0 0 0,-12 2 0 0 0,16-1 13 0 0,-1-1-1 0 0,1 1 0 0 0,0-1 0 0 0,0 0 0 0 0,0 0 1 0 0,0-1-1 0 0,0 0 0 0 0,0 0 0 0 0,-6-2 0 0 0,7 2 11 0 0,0 0 0 0 0,0 0 0 0 0,1 0 0 0 0,-7 0 0 0 0,-18-3-1 0 0,7-3-10 0 0,-7 3 126 0 0,22 3-52 0 0,-8 0 236 0 0,13 1-273 0 0,-1 0 0 0 0,0-1-1 0 0,1 1 1 0 0,-1-1 0 0 0,0 1-1 0 0,1-1 1 0 0,-1 0 0 0 0,1 0-1 0 0,-3-2 1 0 0,1 3 24 0 0,-27-4 73 0 0,24 5-133 0 0,1 0 0 0 0,-1-1 0 0 0,1 0 0 0 0,-11-1 0 0 0,15 1-8 0 0,-2-1-4 0 0,1 1 0 0 0,-1 0 0 0 0,1 0 0 0 0,-1 0 0 0 0,1 1 0 0 0,-1-1 0 0 0,1 1 0 0 0,-1 0 0 0 0,-6 2 0 0 0,-3 1 0 0 0,-99 9 64 0 0,62 2-64 0 0,40-13 21 0 0,0 0-1 0 0,-1 1 1 0 0,-12 6-1 0 0,-19 5 34 0 0,11-6 14 0 0,1 1-1 0 0,-41 18 1 0 0,66-25-52 0 0,-10 9 23 0 0,9-6-41 0 0,-6 2-4 0 0,-12 5 153 0 0,17-9-102 0 0,-20 11 72 0 0,-42 22 268 0 0,34-16-309 0 0,-36 24 4 0 0,59-38-18 0 0,11-5-51 0 0,-1-1 1 0 0,1 1-1 0 0,-1 0 0 0 0,1-1 0 0 0,0 1 1 0 0,0 0-1 0 0,-1 0 0 0 0,1 0 1 0 0,-2 2-1 0 0,1 0 31 0 0,-4 2-34 0 0,0 0 30 0 0,-5 11-9 0 0,7-10 47 0 0,0 0 0 0 0,0 1 0 0 0,0 0 0 0 0,1-1 0 0 0,-4 11 0 0 0,2-5-4 0 0,4-10 0 0 0,1 0-19 0 0,0 0-46 0 0,0 0 1 0 0,0 1-1 0 0,-1-1 0 0 0,1 0 0 0 0,-1 0 1 0 0,1 0-1 0 0,-1 0 0 0 0,0 0 0 0 0,0 0 1 0 0,0 0-1 0 0,0 0 0 0 0,0 0 1 0 0,-2 2-1 0 0,-2 8 39 0 0,-8 18-39 0 0,9-25-6 0 0,2-3 5 0 0,1 0-1 0 0,0 0 1 0 0,0 0 0 0 0,0 0 0 0 0,0 0-1 0 0,0 0 1 0 0,0 1 0 0 0,0-1 0 0 0,1 0-1 0 0,-1 4 1 0 0,-6 20 69 0 0,6-17 15 0 0,0 0 1 0 0,0 1 0 0 0,1 11-1 0 0,0-11 41 0 0,0-9-55 0 0,0 2 0 0 0,0-3-75 0 0,0 2 14 0 0,0 1 0 0 0,0-1 0 0 0,0 0 0 0 0,0 1 0 0 0,1-1 0 0 0,-1 0 0 0 0,1 1 0 0 0,0-1-1 0 0,-1 0 1 0 0,3 3 0 0 0,2 5-4 0 0,1 2-11 0 0,4 5 0 0 0,-2 2 0 0 0,-2-2 0 0 0,-5-13 0 0 0,-2 13 0 0 0,6 23 125 0 0,-5-35-122 0 0,0 1-1 0 0,1-1 1 0 0,0 1-1 0 0,2 7 0 0 0,-1-5-3 0 0,3 6 1 0 0,1-3 11 0 0,16 21 42 0 0,0 12 11 0 0,-17-33-34 0 0,-2-4-3 0 0,1-1 0 0 0,-1 1 1 0 0,7 7-1 0 0,-6-8-5 0 0,7 3 8 0 0,-5-5-29 0 0,0 1-1 0 0,-3-3 0 0 0,0-1 0 0 0,-1 1 0 0 0,1 0 0 0 0,0-1 0 0 0,0 0 0 0 0,0 1 0 0 0,0-1 0 0 0,0-1 0 0 0,6 2 0 0 0,-6-1 0 0 0,1 0 0 0 0,0 0 0 0 0,0 0 0 0 0,0-1 0 0 0,1 1 0 0 0,3-1 0 0 0,5 1 0 0 0,-7-1 0 0 0,18 1 0 0 0,38-3 0 0 0,-43 1 0 0 0,-8 0 0 0 0,-1 1 0 0 0,14 1 0 0 0,2 1 0 0 0,-22-3 3 0 0,0 1 1 0 0,0 1-1 0 0,0-1 1 0 0,0 1-1 0 0,0 0 0 0 0,5 1 1 0 0,21 6 25 0 0,-16-5-21 0 0,0 0-7 0 0,1-1 0 0 0,0 0-1 0 0,17 0 1 0 0,1-3-1 0 0,0-1 0 0 0,0-1 0 0 0,35-8 0 0 0,-64 10 0 0 0,97-21 0 0 0,-55 10 0 0 0,-35 11 0 0 0,65-5 0 0 0,-70 6 0 0 0,0-1 0 0 0,0 0 0 0 0,0 0 0 0 0,12-4 0 0 0,10-3 0 0 0,13-4 0 0 0,-33 9 1 0 0,26-9 9 0 0,-29 10 11 0 0,2-1-10 0 0,1 0 0 0 0,-1-1-1 0 0,0 0 1 0 0,0 0-1 0 0,0-1 1 0 0,-1 0 0 0 0,9-8-1 0 0,-8 6 3 0 0,-6 5-13 0 0,1 0-1 0 0,0 0 1 0 0,-1 0 0 0 0,1 0 0 0 0,0 1 0 0 0,1-1 0 0 0,-1 0 0 0 0,0 1-1 0 0,0 0 1 0 0,3-2 0 0 0,29-18 0 0 0,50-30 0 0 0,-80 48 0 0 0,14-7 0 0 0,12-9 0 0 0,-20 12 0 0 0,-1-2 0 0 0,2-2 7 0 0,-4 3 32 0 0,5-9-21 0 0,-9 14-18 0 0,5-9 0 0 0,1-5 0 0 0,5-5 0 0 0,-12 19 0 0 0,6-15 0 0 0,2-8 0 0 0,-1 3 0 0 0,0 2 0 0 0,-2 0 0 0 0,0 0 0 0 0,6-30 0 0 0,-12 41-26 0 0,1 1 1 0 0,-2-1-1 0 0,1 1 1 0 0,-1-1-1 0 0,-1 0 1 0 0,1 1-1 0 0,-4-14 0 0 0,0 8-30 0 0,0 0 0 0 0,-2 0 0 0 0,-11-25 0 0 0,14 35 15 0 0,1 1 0 0 0,1-1 0 0 0,-1 0 0 0 0,1 0 0 0 0,0 0 0 0 0,0 0 0 0 0,0-1 0 0 0,1-6 0 0 0,0-3-330 0 0,4-23 0 0 0,-2 24 135 0 0,-2 12 64 0 0,1 0 0 0 0,-1 1 0 0 0,0-1 0 0 0,0 1 0 0 0,0-1 0 0 0,-1 1 0 0 0,1-1 1 0 0,0 0-1 0 0,-1 1 0 0 0,1-1 0 0 0,-1 1 0 0 0,1-1 0 0 0,-1 1 0 0 0,1-1 0 0 0,-1 1 0 0 0,0 0 0 0 0,0-1 0 0 0,0 1 0 0 0,0 0 0 0 0,0 0 0 0 0,0-1 0 0 0,0 1 0 0 0,0 0 0 0 0,-1 0 0 0 0,1 0 0 0 0,0 1 0 0 0,-2-2 1 0 0,-8-3-1367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5:44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12 455 0 0,'0'0'424'0'0,"0"0"34"0"0,0 0 12 0 0,0 0 20 0 0,0 0 71 0 0,0 0 30 0 0,0 0 7 0 0,0 0 2 0 0,0 0 0 0 0,0 0 0 0 0,0 0 0 0 0,0 0-4 0 0,0 0-17 0 0,0 0-10 0 0,0 0-1 0 0,0 0-9 0 0,0 0-40 0 0,0 0-21 0 0,0 0-2 0 0,0 0-10 0 0,0 0-46 0 0,0 0-22 0 0,0 0-2 0 0,0 0-25 0 0,0 0-107 0 0,0 0-48 0 0,0 0-11 0 0,0 0-17 0 0,0 0-66 0 0,0 0-29 0 0,0 0-8 0 0,0 0 3 0 0,0 0 18 0 0,0 0 8 0 0,0 0 2 0 0,0 0 14 0 0,0 0 54 0 0,0 0 20 0 0,0 0 6 0 0,0 0 12 0 0,0 0 36 0 0,0 0 12 0 0,0 0 4 0 0,0 0-27 0 0,0 0-124 0 0,0 0-58 0 0,0 0-12 0 0,0 0-1 0 0,0 0 3 0 0,0 0 6 0 0,1-2-13 0 0,3-6-4 0 0,-3 6 10 0 0,-1 2 38 0 0,0 0 14 0 0,0 0 2 0 0,0 0 6 0 0,0 0 23 0 0,0 0 16 0 0,0 0 3 0 0,0 0-12 0 0,0 0-49 0 0,0 0-19 0 0,0 0-7 0 0,0 0-2 0 0,0 0-6 0 0,0 0-1 0 0,0 2 0 0 0,0 0-3 0 0,-1 0 0 0 0,1 1 0 0 0,1-1 0 0 0,-1 0 0 0 0,0 0 0 0 0,0 0 0 0 0,1 0 0 0 0,0 0 0 0 0,-1 0 0 0 0,1 0 0 0 0,1 3 0 0 0,0-2 2 0 0,-1 0 0 0 0,0 0-1 0 0,0 0 1 0 0,0 0 0 0 0,-1 1-1 0 0,1-1 1 0 0,-1 0 0 0 0,1 4-1 0 0,0 0 4 0 0,0-1 0 0 0,0 1 0 0 0,4 7 0 0 0,-3 0-11 0 0,-2-9-53 0 0,-1 0-1 0 0,0 0 1 0 0,0 0 0 0 0,-2 7 0 0 0,1-6 1 0 0,0-1-1 0 0,1 0 1 0 0,0 1 0 0 0,0 8 0 0 0,1-12-13 0 0,0 1 1 0 0,0-1-1 0 0,-1 0 1 0 0,1 1-1 0 0,0-1 1 0 0,-1 0-1 0 0,1 1 1 0 0,-2 1-1 0 0,-5 21 21 0 0,6-22-22 0 0,0-1 0 0 0,0 1 1 0 0,1 0-1 0 0,-1-1 0 0 0,1 1 1 0 0,0 0-1 0 0,0-1 0 0 0,0 1 0 0 0,0 4 1 0 0,0 0 5 0 0,0-7-10 0 0,0 0-1 0 0,0 0 1 0 0,0 0 0 0 0,0 1 0 0 0,0-1 0 0 0,0 0-1 0 0,0 0 1 0 0,0 0 0 0 0,0 0 0 0 0,0 0 0 0 0,0 0-1 0 0,0 0 1 0 0,0 0 0 0 0,0 0 0 0 0,0 1-1 0 0,0-1 1 0 0,0 0 0 0 0,0 0 0 0 0,0 0 0 0 0,0 0-1 0 0,1 0 1 0 0,-1 0 0 0 0,0 0 0 0 0,0 0 0 0 0,0 0-1 0 0,0 0 1 0 0,0 0 0 0 0,0 0 0 0 0,0 1 0 0 0,0-1-1 0 0,0 0 1 0 0,0 0 0 0 0,0 0 0 0 0,0 0 0 0 0,0 0-1 0 0,0 0 1 0 0,1 0 0 0 0,-1 0 0 0 0,0 0-1 0 0,0 0 1 0 0,0 0 0 0 0,0 0 0 0 0,0 0 0 0 0,0 0-1 0 0,0 0 1 0 0,0 0 0 0 0,0 0 0 0 0,1 0 0 0 0,-1 0-1 0 0,0 0 1 0 0,0 0 0 0 0,0 0 0 0 0,0 0 0 0 0,3 0-4 0 0,0 1 1 0 0,0-1 0 0 0,0 0-1 0 0,0 0 1 0 0,0 0 0 0 0,0-1-1 0 0,-1 1 1 0 0,1-1 0 0 0,0 1-1 0 0,0-1 1 0 0,0 0 0 0 0,0 0-1 0 0,-1-1 1 0 0,5-1 0 0 0,-3 0-10 0 0,0 1 1 0 0,-1-1 0 0 0,1 0 0 0 0,-1-1 0 0 0,1 1 0 0 0,-1 0-1 0 0,0-1 1 0 0,-1 0 0 0 0,5-5 0 0 0,2-7-713 0 0,-1 0 0 0 0,0 0 0 0 0,8-26 0 0 0,-12 24-615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5:4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0 455 0 0,'0'0'1696'0'0,"0"0"202"0"0,0 0 87 0 0,0 0-134 0 0,0 0-647 0 0,0 0-284 0 0,0 0-59 0 0,0 0-53 0 0,0 0-176 0 0,0 0-79 0 0,0 0-10 0 0,0 0-19 0 0,0 0-56 0 0,0 0-20 0 0,0 0-7 0 0,0 0-2 0 0,0 0-6 0 0,0 0-1 0 0,2 1 0 0 0,4 1-86 0 0,-1 0 0 0 0,1 0 0 0 0,0 0 0 0 0,0-1 0 0 0,0 0 0 0 0,0-1 0 0 0,9 1 0 0 0,-12-1 110 0 0,-3 0 0 0 0,7 1 158 0 0,0-1 0 0 0,0 0 0 0 0,0 0 0 0 0,9-1-1 0 0,-6 14-386 0 0,1-2-153 0 0,-10-9-77 0 0,7 17 76 0 0,-6-12-70 0 0,1-3-11 0 0,18 28 77 0 0,-10-16-38 0 0,-10-15-11 0 0,7 16-7 0 0,-3-3-66 0 0,-2-4 53 0 0,-5 2 57 0 0,-1 0 28 0 0,-2 2-11 0 0,3-8-49 0 0,-9 8-41 0 0,5-3-32 0 0,5-9 43 0 0,-1 0 0 0 0,1 0 0 0 0,0-1 0 0 0,-1 1 0 0 0,1 0-1 0 0,-1-1 1 0 0,1 1 0 0 0,-1-1 0 0 0,0 1 0 0 0,0-1 0 0 0,1 0 0 0 0,-1 0 0 0 0,0 0-1 0 0,-4 1 1 0 0,-7 5-79 0 0,7-3 38 0 0,1 0 12 0 0,0-1-1 0 0,0 0 1 0 0,-1 0 0 0 0,-8 4-1 0 0,-3 2-51 0 0,14-9-26 0 0,1 0-35 0 0,0-1 78 0 0,1 0-1 0 0,0 0 1 0 0,0 0-1 0 0,0 0 1 0 0,0 0-1 0 0,0 0 1 0 0,0-1-1 0 0,0 1 1 0 0,0 0-1 0 0,0-1 1 0 0,0 1-1 0 0,1-1 0 0 0,-1 1 1 0 0,0-3-1 0 0,1-3-773 0 0,0 0-1 0 0,0 0 0 0 0,1 0 0 0 0,0 0 0 0 0,0 0 0 0 0,5-13 0 0 0,-2 6-5414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5:4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2303 0 0,'0'0'408'0'0,"1"2"874"0"0,1 0-292 0 0,4 11 3381 0 0,-3-5 1632 0 0,-2-8-5744 0 0,0 1 0 0 0,0-1 1 0 0,0 0-1 0 0,0 1 0 0 0,0-1 1 0 0,1 0-1 0 0,-1 0 1 0 0,0 1-1 0 0,0-1 0 0 0,0 0 1 0 0,1 0-1 0 0,-1 0 0 0 0,0 0 1 0 0,0-1-1 0 0,2 1 1 0 0,10 1 672 0 0,2 1-2 0 0,10 15 1700 0 0,-23-15-2463 0 0,-2-2-41 0 0,0 0-19 0 0,1 1-3 0 0,2 9-7 0 0,-2 3-37 0 0,-3 25-49 0 0,3-34-11 0 0,-5 29 0 0 0,2-25 13 0 0,1 0 1 0 0,-1-1-1 0 0,-1 1 0 0 0,1-1 1 0 0,-1 1-1 0 0,-1-1 0 0 0,1 0 1 0 0,-1 0-1 0 0,0-1 0 0 0,-1 1 1 0 0,1-1-1 0 0,-1 0 0 0 0,-1 0 1 0 0,-9 8-1 0 0,7-8-25 0 0,0-2-52 0 0,-14 5-205 0 0,20-9 189 0 0,-1 0-30 0 0,-2-1 90 0 0,5 1 13 0 0,0-1 0 0 0,-1 1 0 0 0,1 0 0 0 0,0-1 0 0 0,0 1 0 0 0,0-1 0 0 0,0 1 0 0 0,0-1 0 0 0,0 1 0 0 0,0 0 0 0 0,0-1 0 0 0,0 1 0 0 0,0-1-1 0 0,0 1 1 0 0,1 0 0 0 0,-1-1 0 0 0,0 1 0 0 0,0-1 0 0 0,0 1 0 0 0,0 0 0 0 0,1-1 0 0 0,-1 0 0 0 0,1 1 11 0 0,-1-1 1 0 0,1 1 0 0 0,-1-1-1 0 0,1 1 1 0 0,-1 0 0 0 0,1-1-1 0 0,0 1 1 0 0,-1 0-1 0 0,1 0 1 0 0,-1-1 0 0 0,1 1-1 0 0,0 0 1 0 0,-1 0 0 0 0,1 0-1 0 0,0 0 1 0 0,-1 0 0 0 0,1 0-1 0 0,0 0 1 0 0,0 0-1 0 0,0 0 1 0 0,0 0 4 0 0,1-1 15 0 0,0 1-1 0 0,1 0 0 0 0,-1-1 0 0 0,0 1 0 0 0,1 0 0 0 0,-1 1 0 0 0,0-1 1 0 0,1 0-1 0 0,-1 1 0 0 0,3 0 0 0 0,4 1 27 0 0,0 0 1 0 0,1-1-1 0 0,0 0 1 0 0,-1 0-1 0 0,14-2 1 0 0,-9-1 13 0 0,-12 1-64 0 0,-2 1-207 0 0,0 0-69 0 0,0 0-4 0 0,0 0-199 0 0,0 0-833 0 0,0 0-362 0 0,0 0-77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5:5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71 6447 0 0,'0'0'298'0'0,"0"0"-10"0"0,0 0-118 0 0,0 0 206 0 0,0 0 111 0 0,0 0 22 0 0,0 0 3 0 0,0 0 0 0 0,-1-6 245 0 0,0 2 5142 0 0,-5-8-4936 0 0,3 7-596 0 0,0 0 1 0 0,0 0-1 0 0,1 0 1 0 0,0 0 0 0 0,-2-7-1 0 0,1 2-295 0 0,2 9 299 0 0,1 1 117 0 0,0 0 21 0 0,0 0-66 0 0,-2 0-294 0 0,-6 4-133 0 0,6-4-16 0 0,1 0 0 0 0,0 1 0 0 0,0-1 0 0 0,0 1 0 0 0,0 0 0 0 0,0-1 0 0 0,0 1 0 0 0,0 0 0 0 0,0 0 0 0 0,0 0 0 0 0,0-1 0 0 0,0 1 0 0 0,1 0 0 0 0,-2 2 0 0 0,0 0 0 0 0,-2 0 127 0 0,1 0 0 0 0,0 1-1 0 0,1-1 1 0 0,-1 0 0 0 0,0 1-1 0 0,1 0 1 0 0,0 0 0 0 0,0 0-1 0 0,0 0 1 0 0,1 0 0 0 0,-1 0-1 0 0,-1 6 1 0 0,-12 33 274 0 0,10-28-401 0 0,1-1 0 0 0,0 1 0 0 0,-3 28 0 0 0,5-23 0 0 0,-8 26 0 0 0,-1 1 0 0 0,-5 16 0 0 0,7-38 0 0 0,-17 35 0 0 0,22-52 0 0 0,-3 6 0 0 0,2 3 0 0 0,3-7-64 0 0,2-8-273 0 0,0-2-138 0 0,0 0-33 0 0,0 0 66 0 0,1-3-348 0 0,9-27-7042 0 0,-8 17 3120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6:2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159 305 11975 0 0,'0'0'267'0'0,"0"0"42"0"0,0 0 17 0 0,0 0-28 0 0,1-6-186 0 0,11-32 1650 0 0,17-37 0 0 0,-16 48-237 0 0,-2-1 0 0 0,-2-1 0 0 0,10-40 0 0 0,-18 66-1371 0 0,-2-9 284 0 0,-1 4-422 0 0,-2 3-16 0 0,1 1 72 0 0,3 3 299 0 0,0 1 117 0 0,0 0 21 0 0,0 0-66 0 0,-1 1-294 0 0,-5 5-133 0 0,5-5-16 0 0,0 0 0 0 0,-1 1 0 0 0,1-1 0 0 0,0 0 0 0 0,0 1 0 0 0,0 0 0 0 0,0-1 0 0 0,0 1 0 0 0,0-1 0 0 0,0 1 0 0 0,1 0 0 0 0,-1 0 0 0 0,1-1 0 0 0,-1 1 0 0 0,1 0 0 0 0,0 0 0 0 0,-1 3 0 0 0,1 3 0 0 0,-5 8 0 0 0,0 0 0 0 0,-14 30 0 0 0,12-29 0 0 0,-54 138 0 0 0,47-119 0 0 0,-55 123 0 0 0,63-147-7 0 0,-1 2 0 0 0,2-1 0 0 0,0 0 0 0 0,0 1 0 0 0,1 0-1 0 0,1 0 1 0 0,0 1 0 0 0,-1 24 0 0 0,7-24-805 0 0,-3-13 304 0 0,16 17-100 0 0,-11-15 373 0 0,0 0-1 0 0,0 0 1 0 0,0 0 0 0 0,1-1-1 0 0,-1 0 1 0 0,1 0 0 0 0,10 4 0 0 0,-14-7 222 0 0,0 0 0 0 0,0 0 0 0 0,0 0 0 0 0,0-1 0 0 0,0 1 0 0 0,0 0 0 0 0,0-1 0 0 0,0 1 0 0 0,0-1 0 0 0,0 0 0 0 0,0 0 0 0 0,3-1 0 0 0,0-1-56 0 0,1 1-412 0 0,-1 0-1 0 0,1-1 1 0 0,-1 0-1 0 0,1 0 0 0 0,-1-1 1 0 0,0 0-1 0 0,0 1 1 0 0,-1-2-1 0 0,1 1 1 0 0,-1 0-1 0 0,5-8 1 0 0,0 1-5317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0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32 282 10135 0 0,'0'0'464'0'0,"0"0"-9"0"0,-2-1-295 0 0,1 0 42 0 0,-1 1-1 0 0,0-1 1 0 0,1 0 0 0 0,-1 0-1 0 0,1 0 1 0 0,-1 0 0 0 0,1 0-1 0 0,0 0 1 0 0,-1 0 0 0 0,1 0-1 0 0,0-1 1 0 0,0 1 0 0 0,0-1-1 0 0,0 1 1 0 0,0-1 0 0 0,0 1-1 0 0,0-1 1 0 0,0 1 0 0 0,-1-4-1 0 0,1 2 119 0 0,1 0-1 0 0,-1 0 1 0 0,0 0-1 0 0,1 0 0 0 0,0 0 1 0 0,-1 0-1 0 0,1 0 0 0 0,1 0 1 0 0,-1 0-1 0 0,0 0 0 0 0,1 0 1 0 0,0-4-1 0 0,0 5-252 0 0,0-1 0 0 0,-1 1 1 0 0,1 0-1 0 0,0 0 0 0 0,0 0 0 0 0,0 0 0 0 0,0 0 0 0 0,0 0 0 0 0,1 0 0 0 0,-1 0 1 0 0,0 1-1 0 0,1-1 0 0 0,0 0 0 0 0,-1 1 0 0 0,3-2 0 0 0,3-3 323 0 0,30-35 218 0 0,-1 12 832 0 0,-31 24-1313 0 0,0 1-1 0 0,0 0 1 0 0,1 0-1 0 0,6-4 1 0 0,-7 5-132 0 0,1-1 0 0 0,-1 1 0 0 0,0-1 0 0 0,5-6 0 0 0,5-4 5 0 0,-9 12 0 0 0,-1 0 0 0 0,0-1 0 0 0,18-6 0 0 0,14-8 1440 0 0,-35 16-997 0 0,33 4-278 0 0,-19-2-165 0 0,-1-5 0 0 0,4-2 0 0 0,-13 7 0 0 0,-1 1 0 0 0,17-3 0 0 0,-18 2 0 0 0,14 5 0 0 0,10 4 0 0 0,-19-6 0 0 0,-3-2 0 0 0,0 0 0 0 0,-1 1 0 0 0,1 0 0 0 0,9 7 0 0 0,3 1 0 0 0,-11-7 0 0 0,0 0 0 0 0,-1 0 0 0 0,0 0 0 0 0,0 1 0 0 0,0 0 0 0 0,0 0 0 0 0,-1 1 0 0 0,0-1 0 0 0,0 1 0 0 0,0 0 0 0 0,-1 1 0 0 0,7 13 0 0 0,-6-13 0 0 0,-2 0 0 0 0,1 0 0 0 0,-1 0 0 0 0,0 1 0 0 0,-1 0 0 0 0,0-1 0 0 0,0 1 0 0 0,0 0 0 0 0,0 12 0 0 0,-5 11 0 0 0,1-23 0 0 0,-3 10 0 0 0,2-14 0 0 0,0-2 0 0 0,-7 11 7 0 0,5-6-22 0 0,0 0 1 0 0,-1 0 0 0 0,0-1 0 0 0,-10 10 0 0 0,9-11-511 0 0,-1 1 0 0 0,1-1 0 0 0,-1 0 0 0 0,0-1 1 0 0,-1 0-1 0 0,1 0 0 0 0,-1-1 0 0 0,1 0 0 0 0,-1 0 0 0 0,0-1 0 0 0,0 0 0 0 0,-12 0 0 0 0,2 0-2477 0 0,12-4-2796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00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11975 0 0,'0'0'267'0'0,"0"0"42"0"0,0 0 17 0 0,0 0-28 0 0,0 0-58 0 0,0 0 491 0 0,0 0 238 0 0,0 0 45 0 0,0 0-61 0 0,0 0-288 0 0,1 2-121 0 0,0-2-467 0 0,0 1 0 0 0,-1 0 0 0 0,1 0 0 0 0,0 0 0 0 0,-1 0 0 0 0,1 0 0 0 0,-1 0 0 0 0,0 0 0 0 0,1 0 0 0 0,-1 0 0 0 0,0 0 0 0 0,0 0 0 0 0,0 1 0 0 0,1-1 0 0 0,-1 0 0 0 0,0 0 0 0 0,0 0 0 0 0,-1 0 0 0 0,1 2 0 0 0,-1 0 435 0 0,1-3 0 0 0,1 1-419 0 0,-1 0 1 0 0,0 1-1 0 0,0-1 0 0 0,0 0 0 0 0,0 0 1 0 0,0 1-1 0 0,0-1 0 0 0,0 0 0 0 0,0 0 1 0 0,0 1-1 0 0,0-1 0 0 0,-1 2 0 0 0,-10 18 1204 0 0,3-8-1142 0 0,-25 39 310 0 0,21-35-148 0 0,2 0-1 0 0,-1 1 1 0 0,2 0-1 0 0,-14 37 1 0 0,10-14-317 0 0,7-27 0 0 0,1 2 0 0 0,-4 25 0 0 0,0 12 0 0 0,-4 42 0 0 0,12-80 0 0 0,0-1 0 0 0,1 1 0 0 0,1 0 0 0 0,4 22 0 0 0,-4-32 0 0 0,0 2 0 0 0,9 13 0 0 0,-8-16-44 0 0,1 1-1 0 0,-1-1 0 0 0,1 0 1 0 0,1 0-1 0 0,-1 0 1 0 0,0 0-1 0 0,1 0 0 0 0,5 3 1 0 0,-7-6-431 0 0,1-1 308 0 0,0 0-1 0 0,0-1 1 0 0,0 0-1 0 0,0 1 1 0 0,0-1-1 0 0,0 0 0 0 0,0-1 1 0 0,0 1-1 0 0,0 0 1 0 0,0-1-1 0 0,0 0 1 0 0,-1 0-1 0 0,1 0 1 0 0,-1 0-1 0 0,1 0 1 0 0,1-3-1 0 0,2-1-746 0 0,0-1-1 0 0,-1 0 0 0 0,0 0 1 0 0,7-13-1 0 0,-5 4-620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0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26 198 6447 0 0,'0'0'298'0'0,"0"0"-10"0"0,0 0-50 0 0,0-1 493 0 0,0-16 1252 0 0,0 15-961 0 0,1 0 2 0 0,33-62 4216 0 0,-34 62-4728 0 0,0 2 0 0 0,3-3 263 0 0,-2 3-757 0 0,-1-1-1 0 0,0 1 1 0 0,1 0 0 0 0,-1 0 0 0 0,0 0-1 0 0,1 0 1 0 0,-1-1 0 0 0,0 1 0 0 0,0 0-1 0 0,1 0 1 0 0,-1-1 0 0 0,0 1 0 0 0,0 0-1 0 0,1-1 1 0 0,-1 1 0 0 0,0 0-1 0 0,0 0 1 0 0,0-1 0 0 0,1 1 0 0 0,-1 0-1 0 0,0-1 1 0 0,0 0 0 0 0,1-1 1595 0 0,-3 9-622 0 0,-6 21-129 0 0,2-4-303 0 0,-14 44-541 0 0,0 6-20 0 0,17-32 2 0 0,2-37 0 0 0,0 17 0 0 0,0-16 0 0 0,-2-10 0 0 0,-2-9 0 0 0,4 5 0 0 0,1 0 0 0 0,0 0 0 0 0,0 0 0 0 0,1 0 0 0 0,0 0 0 0 0,3-11 0 0 0,17-48 0 0 0,-14 46 0 0 0,-4 13 0 0 0,0 0 0 0 0,-1 0 0 0 0,0 0 0 0 0,-1 0 0 0 0,1 0 0 0 0,-2 0 0 0 0,1-1 0 0 0,-1 1 0 0 0,0 0 0 0 0,-1 0 0 0 0,-2-14 0 0 0,2 21 11 0 0,1 0 1 0 0,0-1-1 0 0,0 1 0 0 0,-1 0 0 0 0,1-1 0 0 0,0 1 1 0 0,0 0-1 0 0,0-1 0 0 0,0 1 0 0 0,1 0 0 0 0,-1-1 1 0 0,0 1-1 0 0,0 0 0 0 0,1 0 0 0 0,-1-1 1 0 0,1 1-1 0 0,-1 0 0 0 0,1 0 0 0 0,0 0 0 0 0,-1-1 1 0 0,2 0-1 0 0,0-1 185 0 0,-1 1 292 0 0,0 2-385 0 0,1-1 1 0 0,-1 1-1 0 0,0-1 1 0 0,1 0 0 0 0,-1 0-1 0 0,0 0 1 0 0,1 0-1 0 0,-1 0 1 0 0,2-2-1 0 0,1-1-37 0 0,4-1-65 0 0,0 0 1 0 0,0 0-1 0 0,0 1 0 0 0,1 0 1 0 0,0 0-1 0 0,0 1 0 0 0,0 0 1 0 0,0 1-1 0 0,0 0 0 0 0,0 0 1 0 0,14 0-1 0 0,-21 1-1 0 0,-1 1 0 0 0,0 0 0 0 0,0 0 0 0 0,1-1 0 0 0,-1 1 0 0 0,0 0 0 0 0,0 0 0 0 0,1 1 0 0 0,-1-1 0 0 0,0 0 0 0 0,1 0 0 0 0,-1 0 0 0 0,2 2 0 0 0,1-1 0 0 0,12-1 0 0 0,-12 1 0 0 0,9 6 0 0 0,-2 0 0 0 0,-8-4 0 0 0,11 14 0 0 0,9 19 0 0 0,-19-28 0 0 0,1-1 0 0 0,-1 1 0 0 0,0 0 0 0 0,-1 0 0 0 0,0 0 0 0 0,0 0 0 0 0,-1 1 0 0 0,1-1 0 0 0,-2 1 0 0 0,2 11 0 0 0,-2-6 0 0 0,-1 0 0 0 0,0 9 0 0 0,-4-5 0 0 0,-1 0 0 0 0,-13 36 0 0 0,11-43 0 0 0,-11 8 0 0 0,15-16 0 0 0,-10 5 0 0 0,-3 1 0 0 0,-19 10 0 0 0,20-15 0 0 0,10-5 0 0 0,2-1 0 0 0,-20-1 0 0 0,20 3 10 0 0,2 0-14 0 0,0 0 0 0 0,0 0 0 0 0,0 0 0 0 0,0 0 0 0 0,1 0-1 0 0,-1-1 1 0 0,0 1 0 0 0,0 0 0 0 0,0-1 0 0 0,0 1 0 0 0,0 0 0 0 0,0-1 0 0 0,0 1 0 0 0,1-1-1 0 0,-1 1 1 0 0,0-1 0 0 0,-1-1 0 0 0,1 1-310 0 0,-1-1 0 0 0,0 0-1 0 0,1 0 1 0 0,-1 0 0 0 0,1 0-1 0 0,0 0 1 0 0,0 0 0 0 0,0 0-1 0 0,0 0 1 0 0,0 0 0 0 0,0-1 0 0 0,0 1-1 0 0,1 0 1 0 0,-1-1 0 0 0,1 1-1 0 0,0 0 1 0 0,-1-5 0 0 0,-3-14-3670 0 0,3 19 1937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0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32 8287 0 0,'0'0'191'0'0,"0"0"26"0"0,0 0 9 0 0,0 0 42 0 0,0 0 158 0 0,0 0 72 0 0,0 0 12 0 0,-6-3 563 0 0,2 1 3474 0 0,2 2-4222 0 0,-2 0-272 0 0,-1-2 4625 0 0,-3-2-4523 0 0,3-1-66 0 0,4 4 282 0 0,1 1 117 0 0,0 0 21 0 0,0 0-66 0 0,2-1-294 0 0,21-8-133 0 0,-2 4-16 0 0,-13 6 0 0 0,-2 0 0 0 0,1 0 0 0 0,1 0 0 0 0,0 0 0 0 0,12 4 0 0 0,-7 2 0 0 0,-10-4 0 0 0,-1-1 0 0 0,0 1 0 0 0,1-1 0 0 0,-1 1 0 0 0,0 0 0 0 0,0 0 0 0 0,-1 0 0 0 0,1 0 0 0 0,-1 1 0 0 0,1-1 0 0 0,0 4 0 0 0,0 8 0 0 0,-3-9 0 0 0,0 1 0 0 0,-1-1 0 0 0,0 0 0 0 0,1 0 0 0 0,-2 0 0 0 0,1 0 0 0 0,-1 0 0 0 0,0 0 0 0 0,0-1 0 0 0,-1 1 0 0 0,1-1 0 0 0,-1 0 0 0 0,0 0 0 0 0,-6 5 0 0 0,-7 7 0 0 0,-1-2 0 0 0,-29 20 0 0 0,37-28 0 0 0,4-2 0 0 0,-1 0 0 0 0,0-1 0 0 0,0 0 0 0 0,-9 3 0 0 0,13-5 0 0 0,-1-1 0 0 0,1 0 0 0 0,0 0 0 0 0,-1 0 0 0 0,1 0 0 0 0,-1-1 0 0 0,-5 1 0 0 0,0-4 0 0 0,9 3 0 0 0,0-1 0 0 0,0 1 0 0 0,-1 0 0 0 0,1-1 0 0 0,0 1 0 0 0,0-1 0 0 0,0 1 0 0 0,0-1 0 0 0,0 1 0 0 0,-1 0 0 0 0,1-1 0 0 0,0 1 0 0 0,0-1 0 0 0,0 1 0 0 0,0-1 0 0 0,0 1 0 0 0,1-1 0 0 0,-1 0 0 0 0,6-7 0 0 0,5 3 0 0 0,-6 3 0 0 0,6-1 0 0 0,16 8 0 0 0,0-1 0 0 0,-15-1 0 0 0,-7-2 0 0 0,1 0 0 0 0,-1 0 0 0 0,0 0 0 0 0,0-1 0 0 0,0 0 0 0 0,7 0 0 0 0,43 4 0 0 0,-45-2 6 0 0,-7-1-51 0 0,-1 0-1 0 0,1 0 1 0 0,0-1 0 0 0,1 1 0 0 0,-1-1 0 0 0,0 0-1 0 0,0 0 1 0 0,3 0 0 0 0,2 0-76 0 0,0 1-1061 0 0,-3-1-3363 0 0,-5 0 3010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03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0,'0'0'267'0'0,"0"0"42"0"0,0 0 17 0 0,0 0-28 0 0,1 2-196 0 0,43 46 4912 0 0,-26-28-3474 0 0,-17-18-1028 0 0,1 0 0 0 0,9 10-222 0 0,0 2 0 0 0,0-1-1 0 0,-1 1 1 0 0,-1 1 0 0 0,0 0 0 0 0,-1 0-1 0 0,-1 0 1 0 0,-1 1 0 0 0,7 23 0 0 0,-7-16-324 0 0,-1 0 1 0 0,-1 1 0 0 0,0-1-1 0 0,-2 1 1 0 0,-1 0 0 0 0,-3 32-1 0 0,-1-31 34 0 0,-9 33 0 0 0,8-48 0 0 0,0-1 0 0 0,0 1 0 0 0,-1-1 0 0 0,0 1 0 0 0,-11 14 0 0 0,-3 7 0 0 0,9-15-5 0 0,-6 13-25 0 0,-37 49 1 0 0,52-76-308 0 0,1-2-138 0 0,0 0-33 0 0,0 0-4 0 0,0 0 0 0 0,0 0 0 0 0,0 0 0 0 0,0 0-68 0 0,0 0-285 0 0,0 0-126 0 0,1-2-983 0 0,7-6-3824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0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0,3 1-112 0 0,5 2 899 0 0,0-1-1 0 0,1 0 1 0 0,-1 0-1 0 0,18 1 0 0 0,-3 0-1010 0 0,-1-5-160 0 0,2-1 0 0 0,-12 2 0 0 0,0 0 0 0 0,13 0 0 0 0,-13 4 0 0 0,-2 1-133 0 0,-8-3-563 0 0,-2-1-257 0 0,0 0-831 0 0,0 0-3260 0 0,0 0-1394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0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13823 0 0,'0'0'630'0'0,"0"0"-13"0"0,0 0-320 0 0,2 0 105 0 0,22 2 596 0 0,-21-1-486 0 0,20-1 1536 0 0,-21 0-1536 0 0,-2 0 0 0 0,0 0 0 0 0,9 1 381 0 0,-5-1-627 0 0,-1 0 0 0 0,1 0-1 0 0,-1 0 1 0 0,1 0 0 0 0,4-1 0 0 0,31-13-98 0 0,-28 9-569 0 0,25-12 166 0 0,-12 3-6663 0 0,-13 6 16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0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58 6447 0 0,'0'0'142'0'0,"0"0"22"0"0,0 0 13 0 0,0 0 55 0 0,0 0 181 0 0,0 0 78 0 0,0 0 18 0 0,0 0 3 0 0,0 0 0 0 0,0 0 0 0 0,0 0 0 0 0,0 0 0 0 0,0 0 0 0 0,0 0 0 0 0,0 0 0 0 0,0 0 0 0 0,0 0 0 0 0,0 0 0 0 0,0 0 0 0 0,0 0-69 0 0,-1-1-222 0 0,0 0-6 0 0,0 0-1 0 0,0 0 1 0 0,1 0-1 0 0,-1 1 1 0 0,0-1-1 0 0,1 0 1 0 0,-1 0-1 0 0,1 0 1 0 0,-1 0-1 0 0,1 0 1 0 0,0-1-1 0 0,-1 1 1 0 0,1 0-1 0 0,0 0 1 0 0,-1-1-1 0 0,1 0 229 0 0,1 0-294 0 0,1-7-61 0 0,-1 7 283 0 0,-2-13 1218 0 0,3 8-1501 0 0,-2 5 283 0 0,0 2 117 0 0,0 0 21 0 0,0 0-66 0 0,-1 1-294 0 0,-13 8-133 0 0,11-6-16 0 0,-7 5 0 0 0,10-8 0 0 0,0 1 0 0 0,-1-1 0 0 0,1 0 0 0 0,0 0 0 0 0,0 0 0 0 0,0 0 0 0 0,0 0 0 0 0,0 0 0 0 0,-1 0 0 0 0,1 0 0 0 0,0 1 0 0 0,0-1 0 0 0,0 0 0 0 0,0 0 0 0 0,0 0 0 0 0,0 0 0 0 0,-1 0 0 0 0,1 1 0 0 0,0-1 0 0 0,0 0 0 0 0,0 0 0 0 0,0 0 0 0 0,0 0 0 0 0,0 1 0 0 0,0-1 0 0 0,0 0 0 0 0,0 0 0 0 0,0 0 0 0 0,0 1 0 0 0,0-1 0 0 0,0 0 0 0 0,-2 18 0 0 0,-2 21 0 0 0,2-26 0 0 0,-1-5 0 0 0,-1 0 0 0 0,0 0 0 0 0,-7 9 0 0 0,-5 11 0 0 0,-53 91 0 0 0,9-17 0 0 0,54-94 0 0 0,-9 16 0 0 0,14-17-219 0 0,5-8 94 0 0,7-10-915 0 0,-10 9 1183 0 0,1-1-858 0 0,-1 0-1 0 0,1 0 1 0 0,0 0-1 0 0,-1-1 1 0 0,0 1-1 0 0,2-7 1 0 0,-3-1-820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0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1 317 10135 0 0,'0'0'464'0'0,"0"0"-9"0"0,0-2-295 0 0,0-12-3 0 0,0 12 569 0 0,0 2 244 0 0,5-17 4138 0 0,-4 10-4753 0 0,0 1 0 0 0,1-1 1 0 0,0 1-1 0 0,0 0 0 0 0,0-1 0 0 0,1 1 0 0 0,0 0 0 0 0,0 1 0 0 0,1-1 0 0 0,0 0 0 0 0,-1 1 0 0 0,2 0 1 0 0,-1 0-1 0 0,6-5 0 0 0,3-2-351 0 0,0-1-1 0 0,13-18 1 0 0,-16 19 374 0 0,-1 1 0 0 0,2 0-1 0 0,-1 1 1 0 0,14-10 0 0 0,-17 14-323 0 0,0 1-41 0 0,0 0 0 0 0,0 0 0 0 0,0 1-1 0 0,1 0 1 0 0,-1 0 0 0 0,1 1-1 0 0,9-3 1 0 0,18-5-14 0 0,-19 6 0 0 0,27-6 0 0 0,-33 11 0 0 0,-8 0 0 0 0,1 1 0 0 0,-1-1 0 0 0,0 1 0 0 0,0-1 0 0 0,1 1 0 0 0,-1 0 0 0 0,0 0 0 0 0,0 0 0 0 0,0 0 0 0 0,0 0 0 0 0,0 0 0 0 0,0 1 0 0 0,3 2 0 0 0,2 1 0 0 0,-2-1 93 0 0,0 0 0 0 0,0 1 0 0 0,-1-1 0 0 0,1 1 1 0 0,-1 0-1 0 0,0 0 0 0 0,0 1 0 0 0,-1-1 0 0 0,1 1 0 0 0,-1 0 0 0 0,-1 0 0 0 0,1 0 0 0 0,-1 0 0 0 0,0 0 0 0 0,0 0 1 0 0,-1 1-1 0 0,0-1 0 0 0,0 0 0 0 0,0 1 0 0 0,-1-1 0 0 0,-1 12 0 0 0,-10 55-1089 0 0,9-63 830 0 0,-1-1 0 0 0,0 1 0 0 0,0-1 0 0 0,-1 0 0 0 0,-8 13 0 0 0,-2-8 166 0 0,9-9-144 0 0,0 0 0 0 0,-1-1 0 0 0,0 0 0 0 0,0 0 0 0 0,0 0 0 0 0,0-1 0 0 0,0 0 0 0 0,-1 0 0 0 0,-8 2 0 0 0,13-4-436 0 0,-64 1-6392 0 0,64-2 5948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06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13823 0 0,'0'0'315'0'0,"0"0"45"0"0,0 0 21 0 0,0 1-49 0 0,1 3-244 0 0,0-2-71 0 0,-1 1 1 0 0,0-1-1 0 0,0 0 1 0 0,0 0-1 0 0,0 1 1 0 0,0-1-1 0 0,0 0 1 0 0,-1 0-1 0 0,0 3 1 0 0,-1 3 782 0 0,0 0 1 0 0,-1 0 0 0 0,1 0-1 0 0,-2-1 1 0 0,1 1-1 0 0,-1-1 1 0 0,-9 12-1 0 0,-5 13 669 0 0,-37 94-912 0 0,2-3 671 0 0,39-95-1737 0 0,3-8 247 0 0,2-1 0 0 0,0 2 0 0 0,-7 23 0 0 0,13-33 276 0 0,0 1-1 0 0,1 0 1 0 0,0 0 0 0 0,1 1-1 0 0,1 19 1 0 0,0-29-48 0 0,0 0 0 0 0,0 0 1 0 0,0 0-1 0 0,1-1 0 0 0,-1 1 0 0 0,1 0 1 0 0,0 0-1 0 0,0-1 0 0 0,0 1 0 0 0,0 0 1 0 0,1-1-1 0 0,-1 1 0 0 0,1-1 0 0 0,-1 0 1 0 0,1 1-1 0 0,0-1 0 0 0,0 0 0 0 0,0 0 1 0 0,0 0-1 0 0,0 0 0 0 0,0-1 0 0 0,1 1 1 0 0,-1 0-1 0 0,1-1 0 0 0,-1 0 0 0 0,1 1 1 0 0,-1-1-1 0 0,1 0 0 0 0,4 1 0 0 0,-2-2-282 0 0,0 1 0 0 0,0-1 0 0 0,0 0 0 0 0,0 0 0 0 0,0-1 0 0 0,0 1-1 0 0,0-1 1 0 0,0 0 0 0 0,0 0 0 0 0,0-1 0 0 0,0 0 0 0 0,-1 0 0 0 0,1 0-1 0 0,0 0 1 0 0,-1-1 0 0 0,7-4 0 0 0,4-4-1219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6:2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8287 0 0,'0'0'382'0'0,"0"0"-8"0"0,-1 1-240 0 0,-8 5 2103 0 0,8-2 4382 0 0,9-1-826 0 0,4-1-7740 0 0,1 0 2679 0 0,1-1 0 0 0,23-2-1 0 0,-10 0 146 0 0,65-5-261 0 0,3 10-680 0 0,-93-4-273 0 0,-2 0-138 0 0,0 0-33 0 0,0 0-276 0 0,0 0-1144 0 0,0 0-506 0 0,0 0-102 0 0,0 0-22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07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52 13823 0 0,'0'0'315'0'0,"0"0"45"0"0,0 0 21 0 0,0 0-49 0 0,0 2-149 0 0,-3 61 3238 0 0,3-61-2909 0 0,-1 9 512 0 0,-9 26 83 0 0,8-30-1104 0 0,0-1-1 0 0,0 0 0 0 0,0 1 0 0 0,1-1 0 0 0,-1 12 0 0 0,2-13-2 0 0,-1 1 0 0 0,0 0 0 0 0,0-1 0 0 0,0 1 0 0 0,-5 9 0 0 0,4-9 0 0 0,0 0 0 0 0,0 1 0 0 0,1-1 0 0 0,-2 9 0 0 0,-1 0 4 0 0,3-11-17 0 0,-1 1-1 0 0,1-1 0 0 0,0 0 1 0 0,-1 8-1 0 0,2-10-323 0 0,0-2-138 0 0,0 0-33 0 0,0 0 66 0 0,0-1 426 0 0,0 0 1 0 0,0-1-1 0 0,1 1 1 0 0,-1-1-1 0 0,0 1 1 0 0,1 0-1 0 0,-1-1 1 0 0,1 1-1 0 0,1-3 1 0 0,-1 3 14 0 0,0 0 0 0 0,-1 0 0 0 0,1-1 1 0 0,-1 1-1 0 0,1 0 0 0 0,-1-1 0 0 0,1 1 0 0 0,-1-1 0 0 0,0 1 1 0 0,1 0-1 0 0,-1-1 0 0 0,0-1 0 0 0,-1-10 135 0 0,-2-17 1515 0 0,2-32 0 0 0,1 48-1384 0 0,1-6 532 0 0,1-1 0 0 0,3-21 0 0 0,1 23-797 0 0,-4 16 0 0 0,6-12 0 0 0,-3 12 0 0 0,-2 2 0 0 0,74-50 2032 0 0,-76 49-2078 0 0,1 1-1 0 0,0-1 0 0 0,0 1 1 0 0,1-1-1 0 0,-1 1 1 0 0,0 0-1 0 0,0 0 0 0 0,1 0 1 0 0,-1 0-1 0 0,1 0 1 0 0,-1 1-1 0 0,6-1 1 0 0,-3 0-209 0 0,-3 1 175 0 0,1 0 0 0 0,-1 0 1 0 0,0 0-1 0 0,0 0 0 0 0,0 0 0 0 0,0 1 0 0 0,0-1 0 0 0,0 1 1 0 0,0-1-1 0 0,0 1 0 0 0,0 0 0 0 0,3 1 0 0 0,1 1 18 0 0,5 0 44 0 0,-6-2 18 0 0,-1 0 0 0 0,1 1 1 0 0,0 0-1 0 0,-1 0 1 0 0,7 4-1 0 0,-6-4 0 0 0,5 5 0 0 0,10 17 0 0 0,-16-19 0 0 0,-1 0 0 0 0,0 0 0 0 0,0 0 0 0 0,-1 1 0 0 0,1-1 0 0 0,-1 1 0 0 0,0 0 0 0 0,-1-1 0 0 0,1 1 0 0 0,-1 0 0 0 0,-1 0 0 0 0,1 0 0 0 0,-1 0 0 0 0,0 0 0 0 0,0 0 0 0 0,-1 0 0 0 0,1 0 0 0 0,-1 0 0 0 0,-1 0 0 0 0,-3 11 0 0 0,0-4 0 0 0,0 1 0 0 0,-1-1 0 0 0,-1-1 0 0 0,0 1 0 0 0,0-1 0 0 0,-1 0 0 0 0,-18 19 0 0 0,20-26 0 0 0,-1 1 0 0 0,0-1 0 0 0,-1 0 0 0 0,-13 6 0 0 0,19-10 0 0 0,-1 2-35 0 0,-1-2-1 0 0,1 1 0 0 0,-1 0 1 0 0,1-1-1 0 0,-8 3 1 0 0,5-3-195 0 0,4 0 144 0 0,1-1-1 0 0,0 0 0 0 0,-1 0 0 0 0,1 0 0 0 0,-1 0 0 0 0,1 0 0 0 0,0-1 0 0 0,-1 1 0 0 0,1 0 0 0 0,0-1 0 0 0,-1 1 0 0 0,1-1 0 0 0,-2 0 0 0 0,-3-1-273 0 0,5 1 178 0 0,0 1 1 0 0,-1-1-1 0 0,1 1 0 0 0,-1-1 0 0 0,1 0 1 0 0,0 0-1 0 0,-1 0 0 0 0,1 1 0 0 0,0-1 1 0 0,0 0-1 0 0,0-1 0 0 0,-1 1 0 0 0,1 0 1 0 0,0 0-1 0 0,1 0 0 0 0,-1-1 0 0 0,-1-1 1 0 0,-7-9-5242 0 0,0 3-1015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08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13823 0 0,'0'0'315'0'0,"1"-2"45"0"0,11-27 548 0 0,-7 18-141 0 0,10-27 1260 0 0,-11 12 2684 0 0,-3 25-4268 0 0,3-19 165 0 0,-4 17-120 0 0,0 3 21 0 0,0 0-66 0 0,0 3-294 0 0,-2 4-132 0 0,0-3-17 0 0,1 0 0 0 0,1 0 0 0 0,-1 0 0 0 0,1 0-1 0 0,-1 1 1 0 0,1-1 0 0 0,1 4 0 0 0,-4 56 0 0 0,-1 37 0 0 0,5-87 0 0 0,7 40 0 0 0,-6-43-64 0 0,-2-8-273 0 0,0-3-138 0 0,8-9-613 0 0,-6 6 741 0 0,0 0-1 0 0,0 0 1 0 0,0 0-1 0 0,0-1 1 0 0,-1 1-1 0 0,2-5 0 0 0,0-7-7008 0 0,-2 3 5309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09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47 300 10135 0 0,'0'0'231'0'0,"0"0"29"0"0,0 0 19 0 0,-5 7 7 0 0,1-1-140 0 0,4-5 600 0 0,0-1 232 0 0,0 0 40 0 0,0 0-63 0 0,0 0-290 0 0,-8 2 674 0 0,2-2 4352 0 0,2-10-3461 0 0,4 9-2191 0 0,0 0 0 0 0,-1-1 0 0 0,1 1 1 0 0,-1 0-1 0 0,1 0 0 0 0,-1-1 0 0 0,1 1 0 0 0,-1 0 0 0 0,0 0 0 0 0,0-1 1 0 0,0 1-24 0 0,0 0 0 0 0,0 0 0 0 0,1-1 0 0 0,-1 1 0 0 0,0 0 0 0 0,1 0 1 0 0,-1 0-1 0 0,1-1 0 0 0,0 1 0 0 0,-1-2 0 0 0,-3-8 44 0 0,4 11-41 0 0,0-1-1 0 0,-1 0 0 0 0,1 0 0 0 0,0 1 0 0 0,-1-1 1 0 0,1 0-1 0 0,0 0 0 0 0,0 0 0 0 0,0 1 0 0 0,0-1 1 0 0,0 0-1 0 0,0 0 0 0 0,0 0 0 0 0,0 1 0 0 0,0-1 1 0 0,0 0-1 0 0,0 0 0 0 0,0 0 0 0 0,1 1 1 0 0,-1-2-1 0 0,7-18 254 0 0,-4 10-82 0 0,1 0 1 0 0,0 0-1 0 0,0 1 1 0 0,1-1-1 0 0,0 1 1 0 0,7-10-1 0 0,-8 14-190 0 0,-1-1 0 0 0,1 0 0 0 0,-1 0 0 0 0,0 0 0 0 0,4-13 0 0 0,-5 12 0 0 0,0 1 0 0 0,0 0 0 0 0,1 0 0 0 0,0 0 0 0 0,0 0 0 0 0,0 1 0 0 0,6-7 0 0 0,-3 7-10 0 0,-4 3 15 0 0,-1 1 1 0 0,1 0-1 0 0,-1 0 1 0 0,0-1-1 0 0,1 1 1 0 0,-1 0-1 0 0,0-1 1 0 0,0 1-1 0 0,0-1 1 0 0,0 0-1 0 0,0 1 1 0 0,-1-1-1 0 0,1 0 1 0 0,0-3-1 0 0,0 4 108 0 0,0 0 0 0 0,-1 0 1 0 0,1 0-1 0 0,0 0 0 0 0,0 0 0 0 0,0 0 0 0 0,0 0 0 0 0,0 0 1 0 0,0 0-1 0 0,0 0 0 0 0,0 0 0 0 0,0 1 0 0 0,0-1 0 0 0,0 0 1 0 0,2 0-1 0 0,5-2 36 0 0,1 2-197 0 0,-7 1-289 0 0,0 0 249 0 0,0 1 1 0 0,0-1-1 0 0,0 0 1 0 0,-1 1-1 0 0,1 0 1 0 0,0-1-1 0 0,0 1 1 0 0,-1 0-1 0 0,1 0 1 0 0,0 0-1 0 0,-1 0 1 0 0,1 0-1 0 0,-1 0 1 0 0,1 0-1 0 0,-1 0 1 0 0,0 1-1 0 0,1-1 1 0 0,1 3-1 0 0,2 3 233 0 0,0 1-1 0 0,6 12 0 0 0,-10-18-104 0 0,3 8 11 0 0,2-1-96 0 0,-1 0-1 0 0,-1 1 1 0 0,0-1 0 0 0,0 1 0 0 0,-1 0 0 0 0,0 1 0 0 0,-1-1-1 0 0,0 0 1 0 0,1 16 0 0 0,-3-17 45 0 0,0 0 0 0 0,-1 0 0 0 0,0 0 0 0 0,0-1 0 0 0,-1 1 0 0 0,0 0 0 0 0,0 0 0 0 0,-1-1 0 0 0,0 0 0 0 0,-1 1 0 0 0,-6 10 0 0 0,7-12-72 0 0,3-6-299 0 0,0-1-117 0 0,0 0-21 0 0,0 0-3 0 0,0 0 0 0 0,0 0 0 0 0,0 0 0 0 0,1-2 41 0 0,1 1 0 0 0,-1-1-1 0 0,1 1 1 0 0,-1-1 0 0 0,0 0-1 0 0,0 0 1 0 0,2-2 0 0 0,-3 2 0 0 0,6-8-1561 0 0,0 0-15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09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0,'0'0'464'0'0,"0"0"-9"0"0,2 1-295 0 0,13 4 449 0 0,-13-4-335 0 0,0 0 696 0 0,-1-1 44 0 0,2 1-494 0 0,0 0 1 0 0,0 0-1 0 0,0 0 0 0 0,0 0 1 0 0,-1 1-1 0 0,1-1 1 0 0,0 1-1 0 0,-1 0 1 0 0,1 0-1 0 0,-1-1 1 0 0,0 1-1 0 0,1 1 1 0 0,1 2-1 0 0,-3-4-8 0 0,-1-1 0 0 0,1 2-327 0 0,0 1 0 0 0,0-1 0 0 0,-1 1 1 0 0,1 0-1 0 0,0 5 0 0 0,-1 16 660 0 0,-3 34 0 0 0,1-26-470 0 0,1-18-375 0 0,0 0 0 0 0,-1 0 0 0 0,-1 0 0 0 0,-1-1 0 0 0,1 1 0 0 0,-8 16 0 0 0,8-22 0 0 0,4 0 0 0 0,5-10 0 0 0,1-3 0 0 0,-1-1 0 0 0,-2 1-64 0 0,-3 4-273 0 0,-1 1 316 0 0,0 0 0 0 0,0 0-1 0 0,0 0 1 0 0,0 0 0 0 0,0 0 0 0 0,0 0 0 0 0,0 0 0 0 0,-1 1 0 0 0,1-1-1 0 0,0 0 1 0 0,0 0 0 0 0,0 0 0 0 0,0 0 0 0 0,0 0 0 0 0,0 0 0 0 0,0 0 0 0 0,0 0-1 0 0,0 0 1 0 0,-1 0 0 0 0,1 0 0 0 0,0 0 0 0 0,0 0 0 0 0,0 0 0 0 0,0 0-1 0 0,0 0 1 0 0,0 0 0 0 0,0 0 0 0 0,0 0 0 0 0,-1 0 0 0 0,1 0 0 0 0,0 0-1 0 0,0 0 1 0 0,0 0 0 0 0,0 0 0 0 0,0 0 0 0 0,0 0 0 0 0,0 0 0 0 0,0-1 0 0 0,0 1-1 0 0,0 0 1 0 0,-1 0 0 0 0,1 0 0 0 0,0 0 0 0 0,0 0 0 0 0,0 0 0 0 0,0 0-1 0 0,0 0 1 0 0,0 0 0 0 0,0 0 0 0 0,0-1 0 0 0,0 1 0 0 0,0 0 0 0 0,0 0 0 0 0,0 0-1 0 0,0 0 1 0 0,0 0 0 0 0,0 0 0 0 0,0 0 0 0 0,0 0 0 0 0,0 0 0 0 0,0-1-1 0 0,0 1 1 0 0,0 0 0 0 0,0 0 0 0 0,0 0 0 0 0,0 0 0 0 0,0 0 0 0 0,-6 5-133 0 0,6-5 139 0 0,0 1 0 0 0,0-1-1 0 0,0 0 1 0 0,0 1 0 0 0,0-1-1 0 0,-1 0 1 0 0,1 0 0 0 0,0 1 0 0 0,0-1-1 0 0,0 0 1 0 0,-1 0 0 0 0,1 1-1 0 0,0-1 1 0 0,0 0 0 0 0,-1 0 0 0 0,1 0-1 0 0,0 0 1 0 0,0 1 0 0 0,-1-1-1 0 0,1 0 1 0 0,0 0 0 0 0,-1 0 0 0 0,1 0-1 0 0,0 0 1 0 0,-1 0 0 0 0,1 0 0 0 0,0 0-1 0 0,-1 0 1 0 0,1 0 0 0 0,0 0-1 0 0,0 0 1 0 0,-1 0 0 0 0,1 0 0 0 0,0 0-1 0 0,-1 0 1 0 0,1 0 0 0 0,0 0-1 0 0,-1 0 1 0 0,1 0 0 0 0,0-1 0 0 0,0 1-1 0 0,-1 0 1 0 0,1 0 0 0 0,0 0-1 0 0,-1-1 1 0 0,1 1 0 0 0,0 0 0 0 0,0 0-1 0 0,0 0 1 0 0,-1-1 0 0 0,-6-10-1207 0 0,7 10 1135 0 0,-3-4-941 0 0,1 0 1 0 0,0 0-1 0 0,1 0 0 0 0,-3-10 1 0 0,0-6-5115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1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 13823 0 0,'0'0'315'0'0,"0"0"45"0"0,0 0 21 0 0,1 0-49 0 0,21-2-283 0 0,-15 1 4170 0 0,17 10-1469 0 0,-17-6-2068 0 0,21 8-74 0 0,-22-8-418 0 0,0 0 0 0 0,-1 1 0 0 0,0 0 0 0 0,0 0 0 0 0,0 1 0 0 0,0-1 0 0 0,7 10 0 0 0,10 9 338 0 0,5 6-528 0 0,-26-27 0 0 0,0-1 0 0 0,1 1 0 0 0,-1 0 0 0 0,0 0 0 0 0,-1 0 0 0 0,1 0 0 0 0,0 0 0 0 0,-1 0 0 0 0,1 0 0 0 0,0 4 0 0 0,3 12 0 0 0,7 9 0 0 0,-1 1 0 0 0,-2 1 0 0 0,8 47 0 0 0,-15-69 0 0 0,-1 1 0 0 0,1 0 0 0 0,-2 0 0 0 0,1-1 0 0 0,-1 1 0 0 0,-3 11 0 0 0,-15 45 0 0 0,9-38 0 0 0,7-19-34 0 0,0 0-1 0 0,-1 0 0 0 0,-1 0 1 0 0,1-1-1 0 0,-1 0 1 0 0,0 0-1 0 0,0 0 1 0 0,-1 0-1 0 0,0-1 1 0 0,0 0-1 0 0,0 0 0 0 0,0 0 1 0 0,-1-1-1 0 0,0 0 1 0 0,0 0-1 0 0,0-1 1 0 0,0 0-1 0 0,-1 0 1 0 0,1-1-1 0 0,-1 0 0 0 0,1 0 1 0 0,-1 0-1 0 0,-15 0 1 0 0,19-2-395 0 0,1-1 1 0 0,-1 1-1 0 0,1-1 1 0 0,-1 0-1 0 0,1 0 1 0 0,0 0-1 0 0,0 0 1 0 0,-1-1-1 0 0,1 1 1 0 0,0-1-1 0 0,0 0 1 0 0,0 0-1 0 0,0 0 1 0 0,1 0-1 0 0,-1 0 1 0 0,0-1-1 0 0,1 1 1 0 0,0-1-1 0 0,0 0 1 0 0,-1 1-1 0 0,2-1 1 0 0,-1 0-1 0 0,-2-4 1 0 0,-3-15-2131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1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13823 0 0,'0'0'315'0'0,"0"0"45"0"0,0 0 21 0 0,0 0-49 0 0,1-1-220 0 0,0 2-96 0 0,1-1 1 0 0,-1 0-1 0 0,0 0 0 0 0,0-1 0 0 0,0 1 1 0 0,0 0-1 0 0,0 0 0 0 0,0 0 0 0 0,0-1 0 0 0,0 1 1 0 0,0-1-1 0 0,0 1 0 0 0,0-1 0 0 0,0 1 0 0 0,0-1 1 0 0,0 1-1 0 0,1-2 0 0 0,0 0 140 0 0,-1 1 331 0 0,6-13 725 0 0,-4 8-891 0 0,-2 5-82 0 0,0-1 0 0 0,1 0 0 0 0,-1 1 0 0 0,1 0 0 0 0,0-1 0 0 0,-1 1 0 0 0,1 0 0 0 0,0 0 0 0 0,0 0 0 0 0,0 0-1 0 0,0 0 1 0 0,0 1 0 0 0,0-1 0 0 0,0 0 0 0 0,0 1 0 0 0,0 0 0 0 0,0-1 0 0 0,0 1 0 0 0,0 0 0 0 0,0 0 0 0 0,0 0 0 0 0,0 0 0 0 0,0 1 0 0 0,0-1-1 0 0,0 0 1 0 0,0 1 0 0 0,0 0 0 0 0,0-1 0 0 0,3 2 0 0 0,-4-1-201 0 0,0-1-1 0 0,0 1 1 0 0,1-1-1 0 0,-1 0 1 0 0,0 1-1 0 0,0-1 1 0 0,1 0-1 0 0,-1 0 0 0 0,0 0 1 0 0,0 0-1 0 0,3 0 1 0 0,11 2 120 0 0,25 22-158 0 0,-31-20 256 0 0,0 0 0 0 0,0 1 0 0 0,0 1 0 0 0,-1-1 0 0 0,1 1 0 0 0,-2 1 0 0 0,11 10 0 0 0,3 3-256 0 0,-19-18 0 0 0,1 1 0 0 0,-1 0 0 0 0,1 0 0 0 0,-1-1 0 0 0,0 1 0 0 0,0 0 0 0 0,0 1 0 0 0,1 3 0 0 0,-2-4 0 0 0,1 1 0 0 0,-1-1 0 0 0,0 1 0 0 0,-1 0 0 0 0,1-1 0 0 0,0 1 0 0 0,-1 0 0 0 0,0 0 0 0 0,0 0 0 0 0,0-1 0 0 0,-1 1 0 0 0,1 0 0 0 0,-1 0 0 0 0,0-1 0 0 0,0 1 0 0 0,-2 5 0 0 0,0-2 0 0 0,0 1 0 0 0,0-1 0 0 0,-1 0 0 0 0,0-1 0 0 0,0 1 0 0 0,0-1 0 0 0,-7 7 0 0 0,-10 8 0 0 0,-38 29 0 0 0,9-9 0 0 0,49-41 0 0 0,1 1 0 0 0,0-1 0 0 0,0 0 0 0 0,0 0 0 0 0,0 0 0 0 0,0 0 0 0 0,-1 0 0 0 0,1 0 0 0 0,0 0 0 0 0,0 1 0 0 0,0-1 0 0 0,0 0 0 0 0,0 0 0 0 0,0 0 0 0 0,0 0 0 0 0,0 0 0 0 0,0 1 0 0 0,-1-1 0 0 0,1 0 0 0 0,0 0 0 0 0,0 0 0 0 0,0 1 0 0 0,0-1 0 0 0,0 0 0 0 0,0 0 0 0 0,0 0 0 0 0,0 0 0 0 0,0 1 0 0 0,0-1 0 0 0,0 0 0 0 0,0 0 0 0 0,1 0 0 0 0,-1 0 0 0 0,0 1 0 0 0,0-1 0 0 0,0 0 0 0 0,0 0 0 0 0,0 0 0 0 0,0 0 0 0 0,0 0 0 0 0,0 1 0 0 0,0-1 0 0 0,1 0 0 0 0,-1 0 0 0 0,0 0 0 0 0,0 0 0 0 0,0 0 0 0 0,0 0 0 0 0,0 1 0 0 0,1-1 0 0 0,-1 0 0 0 0,0 0 0 0 0,0 0 0 0 0,0 0 0 0 0,1 0 0 0 0,10 3 0 0 0,-9-2 0 0 0,7 1 0 0 0,1 0 0 0 0,-1-1 0 0 0,0 1 0 0 0,1-2 0 0 0,-1 1 0 0 0,1-2 0 0 0,-1 1 0 0 0,10-2 0 0 0,-8 3 0 0 0,-9-1 0 0 0,0 1 0 0 0,0-1 0 0 0,0 0 0 0 0,0 0 0 0 0,0 0 0 0 0,0 0 0 0 0,1 0 0 0 0,-1 0 0 0 0,0-1 0 0 0,0 1 0 0 0,0-1 0 0 0,2 0 0 0 0,3-1-133 0 0,-6 1-251 0 0,-1 1 0 0 0,1 0-1 0 0,-1-1 1 0 0,1 1 0 0 0,-1-1 0 0 0,1 1 0 0 0,-1-1 0 0 0,0 1 0 0 0,1-1 0 0 0,-1 0 0 0 0,0 1 0 0 0,1-1-1 0 0,-1 1 1 0 0,0-1 0 0 0,0 0 0 0 0,1 1 0 0 0,-1-1 0 0 0,0 0 0 0 0,0 1 0 0 0,0-1 0 0 0,0 0 0 0 0,0 1-1 0 0,0-1 1 0 0,0 0 0 0 0,-1-7-7328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1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0,0 0-112 0 0,0 0 463 0 0,0 0 234 0 0,0 0 45 0 0,0 0-61 0 0,0 0-288 0 0,1 1-121 0 0,16 22 996 0 0,-16-22-1028 0 0,6 11 444 0 0,39 71 656 0 0,-29-51-989 0 0,-1 0-1 0 0,-2 1 1 0 0,11 38 0 0 0,-18-49-610 0 0,-1 1 1 0 0,-1-1 0 0 0,-1 1 0 0 0,-1 0 0 0 0,-1 0-1 0 0,-1 0 1 0 0,-1 0 0 0 0,-1 0 0 0 0,-1 0-1 0 0,-1 0 1 0 0,-6 24 0 0 0,4-28-14 0 0,0 0 0 0 0,-2-1 0 0 0,0 0 0 0 0,-1 0 0 0 0,-1 0 0 0 0,0-1 0 0 0,-13 17 0 0 0,16-28-201 0 0,6-6 86 0 0,0 1-1 0 0,-1-1 1 0 0,1 0 0 0 0,-1 0 0 0 0,1 0 0 0 0,0 0 0 0 0,-1 0 0 0 0,1 0-1 0 0,-1 0 1 0 0,1 1 0 0 0,-1-1 0 0 0,1 0 0 0 0,0 0 0 0 0,-1-1 0 0 0,1 1-1 0 0,-1 0 1 0 0,1 0 0 0 0,-1 0 0 0 0,1 0 0 0 0,0 0 0 0 0,-1 0-1 0 0,1 0 1 0 0,-1-1 0 0 0,1 1 0 0 0,0 0 0 0 0,-1 0 0 0 0,1-1 0 0 0,0 1-1 0 0,-1-1 1 0 0,-8-8-7603 0 0,7-1-188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1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8287 0 0,'0'0'191'0'0,"0"0"26"0"0,0 0 9 0 0,0 0 110 0 0,0 0 444 0 0,0 0 196 0 0,0 0 42 0 0,0 0-63 0 0,0 0-290 0 0,0 0-121 0 0,0 0-28 0 0,0 0-4 0 0,0 0 0 0 0,0 0 0 0 0,0 0 0 0 0,0 0 0 0 0,0 0 0 0 0,0 0 0 0 0,0 0 0 0 0,0 0 0 0 0,0 0 0 0 0,1-1 0 0 0,7-2 0 0 0,-6 2-68 0 0,0 0-289 0 0,8-2-66 0 0,54-18 1887 0 0,-56 18-1976 0 0,5-2 0 0 0,23-6 0 0 0,-31 8 0 0 0,22-1 0 0 0,19 4 0 0 0,-43 0 0 0 0,1 1 0 0 0,-1-1 0 0 0,0 0 0 0 0,0 0 0 0 0,1 0 0 0 0,-1-1 0 0 0,0 1 0 0 0,0-1 0 0 0,4-1 0 0 0,2 0 0 0 0,2 0 0 0 0,10-3 0 0 0,2-3 0 0 0,5-3 0 0 0,-15 4 0 0 0,0 2 0 0 0,-1-4-51 0 0,-10 5 292 0 0,0 2-3260 0 0,-9-2-84 0 0,6 4-3381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1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6447 0 0,'0'0'142'0'0,"0"0"22"0"0,0 0 13 0 0,0 0 55 0 0,0 0 181 0 0,0 0 78 0 0,0 0 18 0 0,0 0 3 0 0,0 0 0 0 0,0 0 0 0 0,0 0 0 0 0,0 0 68 0 0,0 0 286 0 0,0 0 124 0 0,0 0 30 0 0,0 0-65 0 0,2 2-290 0 0,1 0-485 0 0,1 4 1299 0 0,-9 0-1390 0 0,4-4 282 0 0,0 0 117 0 0,-4 8 21 0 0,3-8-66 0 0,1 0-294 0 0,-1 0-132 0 0,-12 15 425 0 0,-2 15 1147 0 0,12-24-1381 0 0,0 1 1 0 0,1 0-1 0 0,0-1 0 0 0,0 1 1 0 0,1 0-1 0 0,1 1 0 0 0,-2 17 1 0 0,-2 6-1197 0 0,-5 17 357 0 0,-4 25 655 0 0,-3-2-466 0 0,17-69 247 0 0,-1-1 0 0 0,1 1 0 0 0,-1-1 0 0 0,1 0 0 0 0,-1 1 0 0 0,0-1 0 0 0,0 0 1 0 0,-1 0-1 0 0,1 0 0 0 0,-1 0 0 0 0,1 0 0 0 0,-5 5 0 0 0,5-6-317 0 0,1-2-68 0 0,0 0-285 0 0,0 0-126 0 0,0 0-529 0 0,1-2-2104 0 0,1-9-900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1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10135 0 0,'0'0'231'0'0,"0"0"29"0"0,0 0 19 0 0,0 0 105 0 0,0 0 410 0 0,0 0 184 0 0,0 0 40 0 0,0 0-63 0 0,0 0-290 0 0,0 0-121 0 0,0 0-28 0 0,0 0-4 0 0,0 0 0 0 0,0 0 0 0 0,0 0 0 0 0,0 0 0 0 0,0 0 0 0 0,-1 2 0 0 0,-3 7-58 0 0,0 0 0 0 0,0 0-1 0 0,-1-1 1 0 0,0 0 0 0 0,0 0-1 0 0,-10 11 1 0 0,11-14-454 0 0,0 0 0 0 0,1 0 0 0 0,-1 1 0 0 0,1-1 0 0 0,1 1 0 0 0,-1-1 0 0 0,1 1 0 0 0,-3 10 0 0 0,-2 6 0 0 0,0-5 0 0 0,-1 5 0 0 0,-21 38 0 0 0,16-36 0 0 0,1 0 0 0 0,0 1 0 0 0,-7 28 0 0 0,7-28 0 0 0,10-15-64 0 0,2-8-273 0 0,2-3-138 0 0,3-3 68 0 0,0 0 1 0 0,0-1-1 0 0,0 1 0 0 0,-1-1 0 0 0,1 0 1 0 0,6-11-1 0 0,3-6-3384 0 0,-8 13 1209 0 0,4-7-3218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6:23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17 15663 0 0,'0'0'356'0'0,"0"0"50"0"0,0 0 20 0 0,3-3-42 0 0,8-8-112 0 0,-9 8 463 0 0,-2 3 234 0 0,0 0 45 0 0,0 0-61 0 0,0 0-288 0 0,0 0-121 0 0,0 0-28 0 0,0 0-4 0 0,21 18 1189 0 0,-17-14-1626 0 0,1 0-1 0 0,0 0 1 0 0,-1 0 0 0 0,0 0 0 0 0,0 1-1 0 0,4 6 1 0 0,-4-2 167 0 0,0 0 0 0 0,0 0 0 0 0,-1 0 1 0 0,0 1-1 0 0,-1 0 0 0 0,1 9 0 0 0,3 7 39 0 0,-1 2-281 0 0,0 1 0 0 0,-2-1 0 0 0,-1 44 0 0 0,-15 86 0 0 0,9-136-196 0 0,0 1 0 0 0,-2-1 0 0 0,-15 40 0 0 0,-36 58-1103 0 0,31-69 974 0 0,-34 75-3395 0 0,59-124 2500 0 0,1-2-253 0 0,0 0-51 0 0,0 0-11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20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11975 0 0,'0'0'267'0'0,"0"0"42"0"0,0 0 17 0 0,0 0-28 0 0,1-2-196 0 0,1-15-30 0 0,-2 9 661 0 0,1 0 0 0 0,0 1 0 0 0,1-1 0 0 0,0 1 0 0 0,5-12 0 0 0,-7 18-661 0 0,2-3 111 0 0,-1 0 0 0 0,1 0 0 0 0,0 0 0 0 0,0 0 0 0 0,0 1 0 0 0,1-1-1 0 0,-1 1 1 0 0,1 0 0 0 0,0-1 0 0 0,6-4 0 0 0,5-3 587 0 0,1 0 0 0 0,1 1-1 0 0,-1 0 1 0 0,2 2 0 0 0,29-13 0 0 0,-38 18-646 0 0,0 1 0 0 0,1-1 0 0 0,-1 1 0 0 0,0 0 1 0 0,1 1-1 0 0,0 0 0 0 0,-1 1 0 0 0,16 0 0 0 0,-12 2-124 0 0,17 9 0 0 0,-20-7 0 0 0,-4-2 0 0 0,1 1 0 0 0,22 19 0 0 0,-19-13 0 0 0,2 5 0 0 0,-9-8 0 0 0,-2-3 0 0 0,3 9 0 0 0,-3-9 0 0 0,1-1 0 0 0,-1 0 0 0 0,1 1 0 0 0,-1-1 0 0 0,0 0 0 0 0,0 1 0 0 0,0-1 0 0 0,0 1 0 0 0,-1-1 0 0 0,1 0 0 0 0,0 1 0 0 0,-2 1 0 0 0,0 3 0 0 0,0 0 0 0 0,0 0 0 0 0,0-1 0 0 0,-1 1 0 0 0,0 0 0 0 0,0-1 0 0 0,0 0 0 0 0,-1 0 0 0 0,0 0 0 0 0,0 0 0 0 0,-1-1 0 0 0,-9 10 0 0 0,-8 8 0 0 0,14-13-267 0 0,-1-1-1 0 0,-1 0 0 0 0,1-1 1 0 0,-2 0-1 0 0,1 0 1 0 0,-1-1-1 0 0,0 0 1 0 0,-14 5-1 0 0,6 0-475 0 0,17-10 612 0 0,-1 0 1 0 0,1 0-1 0 0,-1-1 1 0 0,0 1-1 0 0,1-1 1 0 0,-1 1-1 0 0,0-1 1 0 0,0 0 0 0 0,-6 1-1 0 0,-7 1-576 0 0,12-1-5198 0 0,4-2-339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2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13823 0 0,'0'0'315'0'0,"0"0"45"0"0,0 0 21 0 0,0 0-49 0 0,-1 1-81 0 0,1 0 62 0 0,0 0 1 0 0,0 0-1 0 0,0-1 0 0 0,0 1 1 0 0,0 0-1 0 0,0 0 0 0 0,0-1 1 0 0,0 1-1 0 0,0 0 1 0 0,0 0-1 0 0,0-1 0 0 0,0 1 1 0 0,0 0-1 0 0,1-1 0 0 0,-1 1 1 0 0,0 0-1 0 0,1 1 0 0 0,3 2-560 0 0,-3-2 759 0 0,-3 2 212 0 0,0-2-627 0 0,-3 16 1217 0 0,4-13-1313 0 0,-1 0 1 0 0,0 0 0 0 0,0 0-1 0 0,0 0 1 0 0,0 0-1 0 0,-1 0 1 0 0,0-1-1 0 0,0 0 1 0 0,0 1 0 0 0,-4 3-1 0 0,2-2 5 0 0,0 0 0 0 0,1 0-1 0 0,0 0 1 0 0,-7 13 0 0 0,2 0 408 0 0,-78 132 1191 0 0,72-123-1605 0 0,2 0 0 0 0,1 1 0 0 0,2 1 0 0 0,-11 44 0 0 0,19-65-45 0 0,0 0 1 0 0,1 0-1 0 0,0 0 0 0 0,0 0 1 0 0,1 0-1 0 0,1 12 0 0 0,0-17 5 0 0,-1 1 0 0 0,1 0-1 0 0,0-1 1 0 0,1 1 0 0 0,-1-1 0 0 0,1 1 0 0 0,0-1-1 0 0,0 0 1 0 0,0 1 0 0 0,0-1 0 0 0,1 0 0 0 0,-1-1-1 0 0,5 6 1 0 0,-4-7-49 0 0,0 0-1 0 0,1 0 1 0 0,-1 0 0 0 0,0 0 0 0 0,1-1-1 0 0,-1 1 1 0 0,1-1 0 0 0,0 0-1 0 0,0 0 1 0 0,-1 0 0 0 0,5 0-1 0 0,2 1 46 0 0,0 0 44 0 0,-1 0 0 0 0,0-1 0 0 0,0-1 0 0 0,1 0 0 0 0,-1 0 0 0 0,0-1 0 0 0,0 0 0 0 0,1 0 0 0 0,-1-1 0 0 0,0 0 0 0 0,0-1 0 0 0,-1 0 0 0 0,1 0 0 0 0,11-7 0 0 0,-9 4 571 0 0,-4 3-1818 0 0,0 0-1 0 0,-1-1 1 0 0,0 0-1 0 0,12-10 1 0 0,-16 12-799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2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80 141 8287 0 0,'0'0'191'0'0,"0"0"26"0"0,0 0 9 0 0,0-4-34 0 0,-1-10-10 0 0,1 10 560 0 0,0 2 234 0 0,0-20 2722 0 0,8-17-626 0 0,-8 38-2908 0 0,0 0-1 0 0,0-1 1 0 0,0 1-1 0 0,1 0 1 0 0,-1 0-1 0 0,0-1 1 0 0,1 1-1 0 0,-1 0 1 0 0,1 0-1 0 0,0-2 1 0 0,1 0 138 0 0,-1 0 1 0 0,0 0 0 0 0,0 0-1 0 0,0 0 1 0 0,0 0 0 0 0,0 0-1 0 0,-1 0 1 0 0,0 0 0 0 0,1 0-1 0 0,-1-6 1 0 0,0 7 140 0 0,-1 5-294 0 0,-9 39-133 0 0,-1 14-16 0 0,-33 94 0 0 0,19-80 0 0 0,20-57 0 0 0,2-2-64 0 0,2-8-273 0 0,1-3-138 0 0,11-4-475 0 0,-10 3 799 0 0,0 0 0 0 0,1 0 0 0 0,-1 0 0 0 0,0 0 0 0 0,0 0 0 0 0,0 0 0 0 0,0 0 0 0 0,0 0 0 0 0,0-1 1 0 0,-1 1-1 0 0,1 0 0 0 0,0 0 0 0 0,-1-1 0 0 0,2-1 0 0 0,-1 0-487 0 0,0 0 40 0 0,0 0 0 0 0,0 0-1 0 0,0-1 1 0 0,-1 1-1 0 0,1 0 1 0 0,-1-1 0 0 0,0 1-1 0 0,0 0 1 0 0,0-1 0 0 0,0 1-1 0 0,-1-1 1 0 0,0-3 0 0 0,0-5-696 0 0,1-6-754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2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68 10135 0 0,'0'0'231'0'0,"-1"2"29"0"0,0 5 5752 0 0,5-8-3358 0 0,8-9-2392 0 0,-4 2 527 0 0,-6 7-277 0 0,9-3 115 0 0,7-13-566 0 0,-4 8 1190 0 0,-6 5-691 0 0,-5 2-528 0 0,1-1 0 0 0,0 1 0 0 0,0 0 0 0 0,7-3 0 0 0,-4 1 45 0 0,-5 3 294 0 0,-2 1 117 0 0,2 0 21 0 0,1-1-345 0 0,0-1-19 0 0,15 2 138 0 0,-5 2-267 0 0,-9-1-16 0 0,14 12 0 0 0,-13-8 0 0 0,0 0 0 0 0,-1 0 0 0 0,1 0 0 0 0,-1 1 0 0 0,-1-1 0 0 0,1 1 0 0 0,-1 0 0 0 0,0 0 0 0 0,4 10 0 0 0,2 4 0 0 0,11 34 0 0 0,-15-41-140 0 0,-2 1-1 0 0,4 18 1 0 0,2 7-315 0 0,-9-37 343 0 0,0 0-1 0 0,0-1 0 0 0,0 1 1 0 0,0 0-1 0 0,0 0 0 0 0,0 0 1 0 0,0-1-1 0 0,-1 1 1 0 0,0 3-1 0 0,0 0 123 0 0,-5 19-10 0 0,-1-16 0 0 0,2-4 0 0 0,0 1 0 0 0,0 0 0 0 0,0-1 0 0 0,-1 0 0 0 0,0-1 0 0 0,0 1 0 0 0,0-1 0 0 0,0 0 0 0 0,-13 4 0 0 0,-7 4 0 0 0,5-2-325 0 0,0-1-1 0 0,-1 0 1 0 0,0-2 0 0 0,-1-1 0 0 0,-26 4-1 0 0,47-9 101 0 0,0 0 1 0 0,0 0-1 0 0,0 0 0 0 0,0 0 1 0 0,0 0-1 0 0,0 0 0 0 0,1 0 1 0 0,-4-1-1 0 0,4 0 49 0 0,1 1 1 0 0,-1 0 0 0 0,1 0-1 0 0,-1-1 1 0 0,1 1 0 0 0,-1 0-1 0 0,1 0 1 0 0,-1-1 0 0 0,1 1-1 0 0,0-1 1 0 0,-1 1 0 0 0,1 0-1 0 0,0-1 1 0 0,-1 1-1 0 0,1-1 1 0 0,0 1 0 0 0,-1-1-1 0 0,1 1 1 0 0,0-1 0 0 0,0 1-1 0 0,0-1 1 0 0,0 1 0 0 0,-1-1-1 0 0,1 1 1 0 0,0-1-1 0 0,0 1 1 0 0,0-1 0 0 0,0 1-1 0 0,0-1 1 0 0,0 1 0 0 0,0-1-1 0 0,1 0 1 0 0,1-11-1872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2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 10135 0 0,'3'0'231'0'0,"3"0"-112"0"0,9 0 3475 0 0,-12-2-2752 0 0,8-5 2154 0 0,-6 5 2590 0 0,-5 5-5585 0 0,1-1 1 0 0,0 0-1 0 0,-1 0 0 0 0,1 1 1 0 0,-1-1-1 0 0,0 0 0 0 0,0 1 0 0 0,0-1 1 0 0,0 1-1 0 0,0-1 0 0 0,-1 4 1 0 0,-1 2-2 0 0,2 3 0 0 0,-1 21 0 0 0,-2 0 0 0 0,-1 0 0 0 0,-15 59 0 0 0,10-59 0 0 0,-6 18 0 0 0,12-43-5 0 0,-1 11 2 0 0,0 7-53 0 0,4-24-281 0 0,0-1-138 0 0,0 0-33 0 0,0 0 66 0 0,0-1 292 0 0,0-2 137 0 0,6-13-62 0 0,-3-2-3470 0 0,-2 12 134 0 0,0-4-2833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25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44 11975 0 0,'0'0'267'0'0,"0"0"42"0"0,0 0 17 0 0,2-2-28 0 0,2-1-216 0 0,1 1 0 0 0,0-1 0 0 0,9-3 1 0 0,0-1 623 0 0,13-13 2531 0 0,-26 19-2866 0 0,-1 1 117 0 0,0 0 21 0 0,0 0 71 0 0,0 0 286 0 0,0 0 124 0 0,0 0 30 0 0,0 0-133 0 0,-11 4-550 0 0,1-1-78 0 0,1 0 0 0 0,-1 1 0 0 0,1 1 0 0 0,0 0 0 0 0,0 0 0 0 0,0 1 0 0 0,-9 8 0 0 0,4-4-259 0 0,13-9 0 0 0,-10 12 0 0 0,4-3 0 0 0,2 2 0 0 0,4-11 0 0 0,1 1 0 0 0,-1-1 0 0 0,1 1 0 0 0,-1-1 0 0 0,1 1 0 0 0,0-1 0 0 0,-1 1 0 0 0,1-1 0 0 0,0 1 0 0 0,0-1 0 0 0,0 1 0 0 0,0 0 0 0 0,1 2 0 0 0,0 0 0 0 0,-2 1 0 0 0,4 18 0 0 0,2-1 0 0 0,-2-19 0 0 0,4 8 0 0 0,16 7 0 0 0,-12-14 0 0 0,-7-3-71 0 0,1-1-1 0 0,-1-1 1 0 0,1 1 0 0 0,-1 0-1 0 0,1-1 1 0 0,-1 0 0 0 0,0 0-1 0 0,5-2 1 0 0,1 0-309 0 0,-1-1 0 0 0,17-9-1 0 0,-18 8 23 0 0,10-6-1624 0 0,26-12 0 0 0,-40 21 1332 0 0,0 0 1 0 0,0 0 0 0 0,-1 0-1 0 0,1-1 1 0 0,4-3 0 0 0,0-1-463 0 0,14-9-1447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25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22 314 10135 0 0,'0'0'231'0'0,"0"0"29"0"0,0 0 19 0 0,0 0 105 0 0,0 0 410 0 0,0 0 184 0 0,0 0 40 0 0,0 0-63 0 0,0 0-290 0 0,0 0-121 0 0,0 0-28 0 0,0 0-4 0 0,0 0 0 0 0,0 0 0 0 0,0 0 0 0 0,0 0 0 0 0,-14-10 1536 0 0,12 5-1738 0 0,1 0 0 0 0,-1 0 0 0 0,1 0 0 0 0,1-1 0 0 0,-1 1 0 0 0,1-1 0 0 0,0 1 0 0 0,0 0 0 0 0,1-1 0 0 0,-1 1 0 0 0,3-8 0 0 0,3-8 167 0 0,12-31-1 0 0,-11 33-18 0 0,-3 9-249 0 0,1 1 1 0 0,0 0-1 0 0,1 0 1 0 0,12-15-1 0 0,-9 12-139 0 0,-7 9-70 0 0,-1 1 0 0 0,1 0 0 0 0,-1 0 0 0 0,1 0 0 0 0,0 0 0 0 0,-1 0 0 0 0,1 0 0 0 0,0 0 0 0 0,0 1 0 0 0,1-1 0 0 0,1-1 0 0 0,4-2 0 0 0,-5 2 0 0 0,11-10 0 0 0,6 0 0 0 0,-11 6 0 0 0,-8 7 0 0 0,0 0 0 0 0,0 0 0 0 0,0-1 0 0 0,0 1 0 0 0,0 0 0 0 0,-1 0 0 0 0,1 0 0 0 0,0 0 0 0 0,0 0 0 0 0,0 0 0 0 0,0 0 0 0 0,1 0 0 0 0,-1 1 0 0 0,0-1 0 0 0,0 0 0 0 0,0 1 0 0 0,0-1 0 0 0,0 1 0 0 0,0-1 0 0 0,0 1 0 0 0,-1 0 0 0 0,1-1 0 0 0,0 1 0 0 0,1 1 0 0 0,0 1 0 0 0,1 1 0 0 0,-1-1 0 0 0,0 1 0 0 0,0-1 0 0 0,0 1 0 0 0,0 0 0 0 0,0 0 0 0 0,-1 0 0 0 0,1 5 0 0 0,6 39 0 0 0,-7-45 0 0 0,0 10 0 0 0,0 23 0 0 0,-4-5 0 0 0,-1-4-401 0 0,4-25-74 0 0,-3 7 607 0 0,1-5-7055 0 0,2-4 789 0 0,0 0 4087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26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13823 0 0,'0'0'630'0'0,"0"0"-13"0"0,0 0-320 0 0,0 0 105 0 0,0 0 87 0 0,1 2 20 0 0,0-1-269 0 0,0 1-1 0 0,0 0 0 0 0,0 0 0 0 0,0 0 1 0 0,0 0-1 0 0,-1 0 0 0 0,1 0 1 0 0,-1 0-1 0 0,1 0 0 0 0,-1 0 1 0 0,0 0-1 0 0,0 0 0 0 0,0 0 0 0 0,0 0 1 0 0,0 1-1 0 0,0-1 0 0 0,-1 0 1 0 0,1 0-1 0 0,-1 0 0 0 0,1 0 1 0 0,-1 0-1 0 0,-1 2 0 0 0,2-2-150 0 0,0-1 0 0 0,-1 1 0 0 0,1 0 1 0 0,0-1-1 0 0,1 1 0 0 0,-1 0 0 0 0,0-1 0 0 0,0 1 0 0 0,1 0 0 0 0,-1-1 0 0 0,1 1 0 0 0,-1 0 0 0 0,2 2 0 0 0,0-2-91 0 0,-1 1-1 0 0,-1-1 0 0 0,1 0 0 0 0,0 1 0 0 0,-1-1 0 0 0,1 1 0 0 0,-1 4 0 0 0,-2 20 687 0 0,-2 0 0 0 0,-8 28-1 0 0,12-52-678 0 0,-8 43 14 0 0,6-29-20 0 0,-1-1 1 0 0,0 1-1 0 0,-7 18 0 0 0,10-35 1 0 0,0 0 0 0 0,0 0 0 0 0,0 0 0 0 0,0 0 0 0 0,0 0 0 0 0,0 0 0 0 0,0 0 0 0 0,0 0 0 0 0,0 0 0 0 0,-1-1 0 0 0,1 1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1 0 0 0,0-1 0 0 0,-1 0 0 0 0,1 0 0 0 0,0 0 0 0 0,0 0 0 0 0,0 0 0 0 0,0 0 0 0 0,0 0 0 0 0,0 0 0 0 0,0 0 0 0 0,0 0 0 0 0,0 0 0 0 0,0 0 0 0 0,-2-9 0 0 0,-1-12 0 0 0,3-14 0 0 0,6-41 0 0 0,-4 61 0 0 0,1 1 0 0 0,1-1 0 0 0,0 1 0 0 0,0-1 0 0 0,10-17 0 0 0,1 9 72 0 0,-14 21 299 0 0,-2 1-239 0 0,1 0 1 0 0,0-1-1 0 0,0 1 1 0 0,0 0-1 0 0,0-1 0 0 0,0 1 1 0 0,0 0-1 0 0,0-1 1 0 0,0 1-1 0 0,0 0 1 0 0,1-2-1 0 0,-1 1-116 0 0,1 0-13 0 0,9-7-6 0 0,-6 5 3 0 0,0 1 0 0 0,0 0 0 0 0,0 0 0 0 0,0 0 0 0 0,0 1 0 0 0,1-1 0 0 0,-1 1 0 0 0,1 0 0 0 0,-1 0 0 0 0,1 1 0 0 0,0 0 0 0 0,9-2 0 0 0,-6 1 0 0 0,-6 1 0 0 0,1 1 0 0 0,0-1 0 0 0,0 1 0 0 0,0 0 0 0 0,0 0 0 0 0,0 0 0 0 0,6 1 0 0 0,-2-1 0 0 0,-5 0 0 0 0,1 0 0 0 0,0 0 0 0 0,-1 0 0 0 0,1 1 0 0 0,-1-1 0 0 0,1 1 0 0 0,-1 0 0 0 0,1-1 0 0 0,3 3 0 0 0,0-1 0 0 0,-4-2 0 0 0,-1 0 0 0 0,1 1 0 0 0,-1-1 0 0 0,1 1 0 0 0,-1-1 0 0 0,1 1 0 0 0,-1 0 0 0 0,1 0 0 0 0,-1 0 0 0 0,1 0 0 0 0,-1 0 0 0 0,0 0 0 0 0,0 0 0 0 0,1 0 0 0 0,1 3 0 0 0,-1-2 0 0 0,0 0 0 0 0,0 0 0 0 0,0 0 0 0 0,0 0 0 0 0,0 1 0 0 0,0-1 0 0 0,0 1 0 0 0,-1 0 0 0 0,0-1 0 0 0,1 1 0 0 0,-1 0 0 0 0,1 5 0 0 0,2 3 0 0 0,1 2 293 0 0,0-1-1 0 0,-1 1 1 0 0,-1 0-1 0 0,0 0 1 0 0,0 0-1 0 0,0 16 1 0 0,-1-7-283 0 0,-1-14-25 0 0,0-1 1 0 0,-1 1-1 0 0,0 0 0 0 0,-2 11 0 0 0,0-6-238 0 0,0 1 0 0 0,-2-1 0 0 0,-5 14 0 0 0,7-21 151 0 0,-1 0 1 0 0,0-1-1 0 0,0 1 0 0 0,-1 0 0 0 0,0-1 0 0 0,0 0 1 0 0,0 0-1 0 0,-7 6 0 0 0,4-5 39 0 0,0 0 0 0 0,0 0-1 0 0,0-1 1 0 0,-1 0 0 0 0,0 0 0 0 0,-9 3-1 0 0,15-7-157 0 0,1-1-1 0 0,0 0 0 0 0,0 0 1 0 0,0 0-1 0 0,-1 0 0 0 0,1 0 0 0 0,0 0 1 0 0,0 0-1 0 0,0 0 0 0 0,-1 0 1 0 0,1-1-1 0 0,0 1 0 0 0,0 0 0 0 0,0-1 1 0 0,0 1-1 0 0,0-1 0 0 0,0 1 1 0 0,0-1-1 0 0,0 0 0 0 0,0 1 0 0 0,0-1 1 0 0,0 0-1 0 0,0 0 0 0 0,0 0 1 0 0,0 0-1 0 0,1 0 0 0 0,-1 0 0 0 0,0 0 1 0 0,1 0-1 0 0,-1 0 0 0 0,0 0 1 0 0,1 0-1 0 0,0 0 0 0 0,-1 0 0 0 0,1 0 1 0 0,0 0-1 0 0,-1-2 0 0 0,2-8-2231 0 0,2-4-3690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2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32 8287 0 0,'0'0'191'0'0,"0"0"26"0"0,0 0 9 0 0,0 0 42 0 0,0 0 158 0 0,0 0 72 0 0,0 0 12 0 0,0 0 2 0 0,0 0 0 0 0,0 0 0 0 0,0 0 0 0 0,0 0 0 0 0,0 0 0 0 0,0 0 0 0 0,0 0 0 0 0,0 0 0 0 0,0 0 0 0 0,0 0 0 0 0,0 0 0 0 0,0 0 0 0 0,0 0 0 0 0,0 0 0 0 0,0 0 0 0 0,0 0-69 0 0,0 0-222 0 0,0 0 166 0 0,0 0 101 0 0,0 0 21 0 0,0 0-66 0 0,-1 1-294 0 0,-4 3-133 0 0,4-4-16 0 0,-1 1 0 0 0,0 0 0 0 0,1-1 0 0 0,-1 1 0 0 0,0-1 0 0 0,1 1 0 0 0,-1-1 0 0 0,0 0 0 0 0,1 0 0 0 0,-1 0 0 0 0,0 1 0 0 0,1-2 0 0 0,-1 1 0 0 0,0 0 0 0 0,-2-1 0 0 0,-2 2 72 0 0,4 0 299 0 0,2-1 117 0 0,0 0 21 0 0,0 0-66 0 0,10-5-288 0 0,0 1-145 0 0,15-5 293 0 0,-14 4-53 0 0,-1 1-1 0 0,1 0 0 0 0,0 1 0 0 0,0 1 1 0 0,0-1-1 0 0,17 0 0 0 0,-26 3-249 0 0,-1 0 0 0 0,1 0 0 0 0,0 0 0 0 0,-1 0 0 0 0,1 1 0 0 0,0-1 0 0 0,-1 0 0 0 0,1 1 0 0 0,-1-1 0 0 0,1 1 0 0 0,-1 0 0 0 0,1-1 0 0 0,-1 1 0 0 0,1 0 0 0 0,1 1 0 0 0,-2-2 0 0 0,-1 1 0 0 0,1-1 0 0 0,-1 0 0 0 0,1 1 0 0 0,-1-1 0 0 0,1 0 0 0 0,-1 1 0 0 0,1-1 0 0 0,-1 0 0 0 0,1 1 0 0 0,-1-1 0 0 0,0 1 0 0 0,1-1 0 0 0,-1 1 0 0 0,1-1 0 0 0,-1 1 0 0 0,0-1 0 0 0,0 1 0 0 0,1 0 0 0 0,-1-1 0 0 0,0 1 0 0 0,0-1 0 0 0,0 1 0 0 0,0 0 0 0 0,1-1 0 0 0,-1 1 0 0 0,0 0 0 0 0,0 1 0 0 0,0 2 0 0 0,1 0 0 0 0,-1 0 0 0 0,0 0 0 0 0,0 0 0 0 0,0 0 0 0 0,-1 0 0 0 0,1 0 0 0 0,-1-1 0 0 0,0 1 0 0 0,0 0 0 0 0,-2 6 0 0 0,-4 4 0 0 0,-12 22 0 0 0,4-9 0 0 0,14-25 0 0 0,-86 155 0 0 0,59-125 0 0 0,22-26 0 0 0,0-4 0 0 0,-1-2 0 0 0,4-4 0 0 0,6-2 0 0 0,-1 2 0 0 0,-1 3 0 0 0,1-1 0 0 0,-1 0 0 0 0,1 1 0 0 0,-1-1 0 0 0,1 1 0 0 0,-1 0 0 0 0,1-1 0 0 0,0 1 0 0 0,-1 0 0 0 0,1 0 0 0 0,0 0 0 0 0,0 0 0 0 0,3 0 0 0 0,0-2 0 0 0,-4 2 0 0 0,1 1 0 0 0,-1-1 0 0 0,1 0 0 0 0,-1 1 0 0 0,1-1 0 0 0,-1 1 0 0 0,1-1 0 0 0,0 1 0 0 0,-1 0 0 0 0,1 0 0 0 0,0-1 0 0 0,-1 1 0 0 0,1 1 0 0 0,1-1 0 0 0,22 0 0 0 0,-11 1 0 0 0,-1-1 0 0 0,1-1 0 0 0,-1 0 0 0 0,16-3 0 0 0,-26 2-582 0 0,9 2-1341 0 0,-3 0 1635 0 0,-9 0-1222 0 0,3-8 135 0 0,-4 4-4060 0 0,-6-10 2876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29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0,'0'0'267'0'0,"0"0"42"0"0,0 0 17 0 0,0 0-28 0 0,1 1-196 0 0,27 27 3840 0 0,-27-27-2564 0 0,9 9 1656 0 0,1 1-1367 0 0,16 23 0 0 0,-16-18-1458 0 0,-1 1 0 0 0,-1 0 0 0 0,0 0 0 0 0,12 36 0 0 0,-9-17 186 0 0,20 68 815 0 0,-18-49-1210 0 0,0-3 0 0 0,13 103 0 0 0,-25-136 0 0 0,-2 0 0 0 0,0 0 0 0 0,-1 0 0 0 0,-4 24 0 0 0,4-35 0 0 0,-1 0 0 0 0,-1 1 0 0 0,1-1 0 0 0,-1 0 0 0 0,-1 0 0 0 0,1-1 0 0 0,-1 1 0 0 0,-1-1 0 0 0,0 0 0 0 0,0 0 0 0 0,-10 12 0 0 0,4-9-937 0 0,0-1 0 0 0,0 0 0 0 0,-22 12 0 0 0,23-14-5051 0 0,1 1-1724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6:2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45 13823 0 0,'0'0'315'0'0,"0"0"45"0"0,0 0 21 0 0,0 3-49 0 0,1 0-244 0 0,1 2-51 0 0,-7 13-38 0 0,3-8 140 0 0,1-9 581 0 0,1-1 249 0 0,0 0 45 0 0,0 0-61 0 0,0 0-288 0 0,0 0-121 0 0,0 0-28 0 0,0 0-4 0 0,0 0 0 0 0,0 0 0 0 0,0 0 0 0 0,2 0 0 0 0,14 0-5 0 0,-1-2-1 0 0,0 0 1 0 0,1 0 0 0 0,18-7-1 0 0,59-25 726 0 0,-15 7-2789 0 0,-65 22 1557 0 0,-1 2-72 0 0,-9 3-299 0 0,-3 0-117 0 0,0 0-21 0 0,0 0-207 0 0,0 0-857 0 0,0 0-379 0 0,0 0-80 0 0,0 0-15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4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8287 0 0,'0'0'191'0'0,"0"0"26"0"0,0 0 9 0 0,0 0 42 0 0,0 0 158 0 0,0 0 72 0 0,0 0 12 0 0,0 0 2 0 0,0 0 0 0 0,0 0 0 0 0,0 0 0 0 0,0 0 0 0 0,-10 3 518 0 0,8-1 2310 0 0,1-1 3557 0 0,2 2-6696 0 0,1 4 398 0 0,10 6-282 0 0,11 7-317 0 0,-5-8 0 0 0,-10-6 0 0 0,1 3 0 0 0,-6-7 0 0 0,11 1 0 0 0,-12-1 0 0 0,14 1 0 0 0,-7-3 0 0 0,11 1 0 0 0,-17-1 0 0 0,0 1 0 0 0,-1-1 0 0 0,1 0 0 0 0,0-1 0 0 0,-1 1 0 0 0,1 0 0 0 0,0-1 0 0 0,-1 1 0 0 0,1-1 0 0 0,0 0 0 0 0,-1 0 0 0 0,3-1 0 0 0,12-8-64 0 0,-16 9-273 0 0,-1 1-138 0 0,0 0-33 0 0,2-1 65 0 0,3-2 17 0 0,-4 2-1027 0 0,-1 1-475 0 0,0 0-96 0 0,0 0-22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4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4607 0 0,'0'0'208'0'0,"0"0"67"0"0,0 0 154 0 0,0 0 69 0 0,0 0 12 0 0,0 0 2 0 0,0 0 0 0 0,0 0 0 0 0,0 0 0 0 0,0 0 0 0 0,0 0 0 0 0,0 0 0 0 0,0 0 0 0 0,0 0-69 0 0,0 0-222 0 0,0 0 166 0 0,0 0 101 0 0,0 0 21 0 0,0 0-66 0 0,0 0-222 0 0,0 0 166 0 0,0 0 101 0 0,0 0 21 0 0,0 0-66 0 0,-1 2-294 0 0,-1 3-133 0 0,4 3 56 0 0,-1-6 299 0 0,-1-2 117 0 0,0 0 21 0 0,0 0-66 0 0,0 1-294 0 0,2 6-133 0 0,-2 3 56 0 0,-1-8 299 0 0,29 11 1234 0 0,-20-9-1605 0 0,2-6 0 0 0,10 0 0 0 0,17-3 0 0 0,-24 3 0 0 0,-9 2 0 0 0,0-1 0 0 0,1 1 0 0 0,-1 0 0 0 0,1 0 0 0 0,-1 0 0 0 0,1 0 0 0 0,-1 1 0 0 0,6 1 0 0 0,-7-1 0 0 0,16-1 0 0 0,-11-1 0 0 0,6-1 0 0 0,-9 0 0 0 0,21-11 0 0 0,-18 10 0 0 0,0 1 0 0 0,0 1 0 0 0,0 3-133 0 0,-6-1-563 0 0,-2-1-257 0 0,0 0-1013 0 0,0 0-3830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51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32 6447 0 0,'0'0'142'0'0,"0"0"22"0"0,0 0 13 0 0,0 0 123 0 0,0 0 468 0 0,0 0 205 0 0,0 0 41 0 0,0 0-61 0 0,0 0-288 0 0,0 0-121 0 0,0 0-28 0 0,1-1-4 0 0,16-25 3760 0 0,-16 25-3901 0 0,-1 1 117 0 0,0 0 21 0 0,0 0-66 0 0,2-2-294 0 0,6 0-61 0 0,-7 3-38 0 0,0-1-1 0 0,-1 1 1 0 0,1 0-1 0 0,-1-1 1 0 0,1 1 0 0 0,0-1-1 0 0,-1 1 1 0 0,0 0-1 0 0,1 0 1 0 0,-1-1-1 0 0,1 1 1 0 0,-1 0-1 0 0,0 0 1 0 0,0-1 0 0 0,1 1-1 0 0,-1 0 1 0 0,0 0-1 0 0,0 0 1 0 0,0 0-1 0 0,0 0 1 0 0,1 21 923 0 0,-1-21-1027 0 0,1 11 70 0 0,0-7-16 0 0,-1-1 0 0 0,0 1 0 0 0,0-1 0 0 0,-1 0 0 0 0,1 1 0 0 0,-1-1 0 0 0,-2 8 0 0 0,-29 112 0 0 0,12-67 0 0 0,-2-1 0 0 0,-40 70 0 0 0,59-119 0 0 0,-14 31 0 0 0,-13 32 0 0 0,32-72-161 0 0,-1-1-1 0 0,1 1 1 0 0,-1 0-1 0 0,0-1 0 0 0,0 1 1 0 0,0-1-1 0 0,0 0 1 0 0,0 1-1 0 0,0-1 1 0 0,-1 0-1 0 0,1 1 1 0 0,-1-6-1 0 0,0 4-377 0 0,0 2-18 0 0,0 0-1 0 0,0 0 1 0 0,0 0-1 0 0,0-1 0 0 0,0 1 1 0 0,0 0-1 0 0,1 0 1 0 0,0-4-1 0 0,3-6-1489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51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10135 0 0,'0'0'231'0'0,"0"0"29"0"0,0 0 19 0 0,0-1-41 0 0,1-1-54 0 0,0 0 1 0 0,0 1-1 0 0,0-1 0 0 0,0 1 0 0 0,0-1 0 0 0,0 1 0 0 0,0-1 0 0 0,0 1 1 0 0,0-1-1 0 0,1 1 0 0 0,1-2 0 0 0,1 0 542 0 0,-3 2 229 0 0,-1 1-290 0 0,1-2-529 0 0,-1 1-1 0 0,0 0 0 0 0,0 0 1 0 0,1-1-1 0 0,-1 1 1 0 0,1 0-1 0 0,-1 0 0 0 0,1-1 1 0 0,-1 1-1 0 0,1 0 1 0 0,0 0-1 0 0,0 0 0 0 0,0 0 1 0 0,-1 0-1 0 0,1 0 1 0 0,0 0-1 0 0,2-1 0 0 0,21-13 1040 0 0,-16 10-655 0 0,5-9 749 0 0,-12 13-1192 0 0,0 0 1 0 0,0-1 0 0 0,0 1 0 0 0,0 0 0 0 0,0 0 0 0 0,0-1 0 0 0,1 1 0 0 0,-1 0 0 0 0,2-1 0 0 0,93-53 1634 0 0,-89 51-1475 0 0,4-1 173 0 0,16 2 903 0 0,-2 3-1297 0 0,-21-1-16 0 0,17 3 0 0 0,-10 3 0 0 0,-6-2 0 0 0,0 1 0 0 0,0-1 0 0 0,-1 1 0 0 0,0 0 0 0 0,0 1 0 0 0,0-1 0 0 0,0 1 0 0 0,0-1 0 0 0,5 11 0 0 0,-1-3 0 0 0,14 25 0 0 0,-19-31 0 0 0,-1-2 0 0 0,0 1 0 0 0,0-1 0 0 0,-1 0 0 0 0,1 1 0 0 0,-1-1 0 0 0,1 8 0 0 0,-1-4 0 0 0,1 1 0 0 0,-2-1 0 0 0,1 1 0 0 0,-1-1 0 0 0,0 1 0 0 0,-1-1 0 0 0,0 0 0 0 0,0 1 0 0 0,-1-1 0 0 0,0 0 0 0 0,0 0 0 0 0,-1 0 0 0 0,0 0 0 0 0,0 0 0 0 0,-1-1 0 0 0,0 1 0 0 0,-1-1 0 0 0,1 0 0 0 0,-1 0 0 0 0,-1-1 0 0 0,1 1 0 0 0,-8 5 0 0 0,11-10-1 0 0,-5 4-79 0 0,0 1 0 0 0,0-1 0 0 0,-1-1 0 0 0,-10 7 0 0 0,-7 4-862 0 0,19-12 631 0 0,1 0-1 0 0,-1 0 1 0 0,-11 4 0 0 0,15-7 130 0 0,0 0 0 0 0,-1-1 0 0 0,1 1 1 0 0,-1-1-1 0 0,1 1 0 0 0,0-1 0 0 0,-1 0 1 0 0,1 0-1 0 0,-1 0 0 0 0,1 0 0 0 0,-1-1 0 0 0,1 1 1 0 0,-1-1-1 0 0,-2 0 0 0 0,-13-5-3737 0 0,17 5-2224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52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5 8287 0 0,'0'0'191'0'0,"0"0"26"0"0,0 0 9 0 0,0 0 42 0 0,0 0 158 0 0,0 0 72 0 0,0 0 12 0 0,0 0 2 0 0,0 0 0 0 0,0 0 0 0 0,0 0 0 0 0,0 0 0 0 0,0 0 0 0 0,0 0 0 0 0,0 0 0 0 0,2 0 0 0 0,21-5 2075 0 0,-23 5-2099 0 0,0 0 21 0 0,0 0-66 0 0,0 0-222 0 0,0 0 166 0 0,0 0 101 0 0,0 0 21 0 0,0 0-66 0 0,0 0-222 0 0,0 0 166 0 0,-2 2-194 0 0,0-1 1 0 0,0 1-1 0 0,0 0 1 0 0,0 0-1 0 0,0 0 1 0 0,-2 2 0 0 0,4-4-109 0 0,-18 18 80 0 0,17-17-165 0 0,0-1 0 0 0,0 1 0 0 0,0-1 0 0 0,0 1 0 0 0,1 0 0 0 0,-1-1 0 0 0,0 1 0 0 0,1 0 0 0 0,-1 0 0 0 0,0 0 0 0 0,1-1 0 0 0,-1 1 0 0 0,1 0 0 0 0,-1 0 0 0 0,0 2 0 0 0,1-2 0 0 0,0 0 0 0 0,0 0 0 0 0,-1 1 0 0 0,1-1 0 0 0,-1 0 0 0 0,1 0 0 0 0,-1 0 0 0 0,0 0 0 0 0,1 0 0 0 0,-1 0 0 0 0,0 0 0 0 0,0 0 0 0 0,0 0 0 0 0,-1 1 0 0 0,-16 15 0 0 0,4 0 0 0 0,8-7 0 0 0,0 0 0 0 0,-4 0 0 0 0,5 0 0 0 0,-8 13 0 0 0,8-15 0 0 0,-5 13 308 0 0,4-16-66 0 0,-1 3 648 0 0,-9 9-282 0 0,9-7-608 0 0,-15 35 0 0 0,17-34 0 0 0,0 0 0 0 0,1 1 0 0 0,2-6 0 0 0,0 15 0 0 0,-4 19 0 0 0,4-19 0 0 0,-1 0 0 0 0,-7 21 0 0 0,5 1 0 0 0,2-34 0 0 0,-2 20 0 0 0,3-10 0 0 0,-4 43 0 0 0,4-45-164 0 0,0 1 0 0 0,-7 21 0 0 0,-3 21 49 0 0,13-36-663 0 0,-1-22 336 0 0,0 1 293 0 0,4 19 197 0 0,-3-20 289 0 0,-1-2 138 0 0,0 0 33 0 0,0 0-65 0 0,1 3-294 0 0,-1-1-140 0 0,1 2 2 0 0,9 10-79 0 0,-3-8-269 0 0,-5-4-138 0 0,-2-2-33 0 0,0 0 133 0 0,0 0 577 0 0,0 0 248 0 0,1 1 50 0 0,3 4-60 0 0,-1-3-7931 0 0,-3-2 5445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5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78 136 6447 0 0,'0'0'142'0'0,"0"0"22"0"0,0 0 13 0 0,0 0 55 0 0,0 0 181 0 0,0 0 78 0 0,0 0 18 0 0,0 0-66 0 0,0 0-222 0 0,0 0 166 0 0,0 0 101 0 0,0 0 21 0 0,0 0-66 0 0,0 0-222 0 0,0 0 166 0 0,0 0 101 0 0,0 0 21 0 0,0 0 3 0 0,0 0 0 0 0,0 0 0 0 0,0 0 0 0 0,-1-2-69 0 0,0-2-319 0 0,4-27 360 0 0,-2 26-198 0 0,-1 1-121 0 0,1 0 0 0 0,0 0 0 0 0,-1 0 0 0 0,2 0-1 0 0,-1 0 1 0 0,0 0 0 0 0,4-6 0 0 0,0-1-165 0 0,0-1 143 0 0,-3 7 587 0 0,6-21 517 0 0,-8 24-876 0 0,0 2 117 0 0,0 0 21 0 0,0 0-66 0 0,0 0-358 0 0,0 0-406 0 0,0 0-154 0 0,0 0-33 0 0,0 0 134 0 0,0 0 575 0 0,-3 27 1356 0 0,2-20-1557 0 0,0 0 0 0 0,0 0 0 0 0,0 0 0 0 0,-1-1 0 0 0,-4 12 0 0 0,2-10 0 0 0,1 1 0 0 0,1 0 0 0 0,-4 18 0 0 0,1 2-151 0 0,2-7-156 0 0,-1 0 0 0 0,-2-1 0 0 0,0 1 1 0 0,-1-1-1 0 0,-12 23 0 0 0,14-33 307 0 0,-2 2-456 0 0,2-12-440 0 0,0 0 296 0 0,-2 2 88 0 0,6-2 0 0 0,1-1 0 0 0,0 0 0 0 0,0 0 0 0 0,0 0 0 0 0,0 0-545 0 0,0 0-2292 0 0,0 0-989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55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8287 0 0,'0'0'191'0'0,"0"0"26"0"0,0 0 9 0 0,0 0 110 0 0,0 0 444 0 0,0-2 196 0 0,11-34 5298 0 0,-8 31-5778 0 0,-3 3 16 0 0,2 0 0 0 0,10-14 1024 0 0,-11 15-1024 0 0,0-1 0 0 0,23-18 2560 0 0,-22 19-2560 0 0,-2 1-68 0 0,1-1-289 0 0,6-2-138 0 0,-6 2-5 0 0,0 0-1 0 0,0 1 1 0 0,0-1-1 0 0,1 1 1 0 0,-1-1 0 0 0,0 1-1 0 0,0-1 1 0 0,0 1-1 0 0,0 0 1 0 0,1 0-1 0 0,-1-1 1 0 0,0 1 0 0 0,0 0-1 0 0,1 0 1 0 0,-1 0-1 0 0,0 0 1 0 0,2 1 0 0 0,4 0 222 0 0,28 4 1371 0 0,-26-3-1605 0 0,2 2 0 0 0,-10-4 0 0 0,0 0 0 0 0,0 1 0 0 0,0-1 0 0 0,0 0 0 0 0,0 1 0 0 0,0-1 0 0 0,0 1 0 0 0,-1-1 0 0 0,1 1 0 0 0,0-1 0 0 0,0 1 0 0 0,0 0 0 0 0,-1-1 0 0 0,1 1 0 0 0,0 0 0 0 0,0 1 0 0 0,6 6 0 0 0,-4-6 0 0 0,-3-2 0 0 0,1 1 0 0 0,0 0 0 0 0,-1-1 0 0 0,1 1 0 0 0,0 0 0 0 0,-1-1 0 0 0,1 1 0 0 0,-1 0 0 0 0,1 0 0 0 0,-1 0 0 0 0,1-1 0 0 0,-1 1 0 0 0,0 0 0 0 0,1 0 0 0 0,-1 0 0 0 0,0 1 0 0 0,3 6 0 0 0,-1 0 0 0 0,-1 0 0 0 0,1 0 0 0 0,-1 0 0 0 0,-1 0 0 0 0,0 14 0 0 0,2 18 0 0 0,2 19 0 0 0,-3-42 0 0 0,-1 0 0 0 0,-1 0 0 0 0,0-1 0 0 0,-1 1 0 0 0,-7 24 0 0 0,8-37-111 0 0,0 1 1 0 0,0-1-1 0 0,-1 0 0 0 0,1 1 1 0 0,-1-1-1 0 0,0 0 0 0 0,-1 0 1 0 0,-3 5-1 0 0,-2 1-221 0 0,-1-1 0 0 0,-15 15 0 0 0,18-20 105 0 0,-1 0-1 0 0,1 0 0 0 0,0-1 1 0 0,-1 0-1 0 0,0 0 1 0 0,1 0-1 0 0,-1-1 1 0 0,-10 2-1 0 0,16-4 195 0 0,1 1 0 0 0,-1-1 0 0 0,1 0 0 0 0,-1 0 0 0 0,0 1 0 0 0,1-1 0 0 0,-1 0 0 0 0,0 0 0 0 0,1 0 0 0 0,-1 0 0 0 0,0 0 0 0 0,1 0 0 0 0,-1 0 0 0 0,0 0 0 0 0,1 0 0 0 0,-1 0 0 0 0,0 0 0 0 0,1 0 0 0 0,-1 0 0 0 0,-1-1 0 0 0,0-1-1156 0 0,1 2 1112 0 0,-1-1 0 0 0,1 1 0 0 0,0-1 0 0 0,-1 0 0 0 0,1 0 1 0 0,0 1-1 0 0,0-1 0 0 0,0 0 0 0 0,0 0 0 0 0,0 0 1 0 0,0-1-1 0 0,0 1 0 0 0,-1-1 0 0 0,1-5-6041 0 0,1 7-126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56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6 13823 0 0,'0'0'315'0'0,"0"0"45"0"0,0 0 21 0 0,0 0-49 0 0,-3-1-220 0 0,2 0-83 0 0,0 1 0 0 0,0-1 0 0 0,1 1 0 0 0,-1-1 0 0 0,0 1-1 0 0,0 0 1 0 0,0-1 0 0 0,0 1 0 0 0,0 0 0 0 0,0 0 0 0 0,0-1 0 0 0,0 1 0 0 0,0 0-1 0 0,0 0 1 0 0,-2 0 0 0 0,1 4 380 0 0,-2-1-34 0 0,0 1-1 0 0,0-1 1 0 0,-1 1 0 0 0,0-1 0 0 0,0 0 0 0 0,1-1-1 0 0,-2 1 1 0 0,1-1 0 0 0,-11 3 0 0 0,-15 6 1597 0 0,30-10-1484 0 0,1-1 21 0 0,0 0-66 0 0,4 1-274 0 0,9 9-173 0 0,-6-3 4 0 0,11 14 0 0 0,-17-20 0 0 0,0 0 0 0 0,-1 0 0 0 0,1 0 0 0 0,0 1 0 0 0,0-1 0 0 0,0 0 0 0 0,-1 0 0 0 0,1 1 0 0 0,-1-1 0 0 0,1 1 0 0 0,-1-1 0 0 0,0 1 0 0 0,1-1 0 0 0,-1 1 0 0 0,0-1 0 0 0,0 0 0 0 0,0 1 0 0 0,0-1 0 0 0,0 1 0 0 0,0-1 0 0 0,-1 3 0 0 0,0 2 0 0 0,0 22 0 0 0,1-18 0 0 0,0 1 0 0 0,-1-1 0 0 0,-1 0 0 0 0,-2 12 0 0 0,0-7 0 0 0,-1 1 0 0 0,0-1 0 0 0,-1-1 0 0 0,-1 1 0 0 0,-1-1 0 0 0,0 0 0 0 0,-10 13 0 0 0,7-12 0 0 0,-1-2 0 0 0,0 1 0 0 0,-1-1 0 0 0,0-1 0 0 0,-20 14 0 0 0,20-20 0 0 0,11-6 0 0 0,-7 1 0 0 0,1-4 0 0 0,4-3 0 0 0,3 4 20 0 0,1 0-1 0 0,0 0 1 0 0,0 1-1 0 0,0-1 1 0 0,0 0-1 0 0,0 0 1 0 0,0 0-1 0 0,0 0 1 0 0,1 1-1 0 0,-1-1 1 0 0,1 0-1 0 0,-1 0 1 0 0,1 1-1 0 0,1-3 1 0 0,14-23 1570 0 0,-9 20-1441 0 0,2 2-133 0 0,1 2-16 0 0,-9 2 0 0 0,1 1 0 0 0,-1-1 0 0 0,1 1 0 0 0,-1 0 0 0 0,1 0 0 0 0,-1 0 0 0 0,1 0 0 0 0,0 0 0 0 0,-1 0 0 0 0,1 0 0 0 0,-1 0 0 0 0,1 1 0 0 0,-1-1 0 0 0,1 0 0 0 0,-1 1 0 0 0,1 0 0 0 0,1 0 0 0 0,1 1 0 0 0,0-1 0 0 0,4 5 0 0 0,7 6 0 0 0,10 9 0 0 0,-13-5 0 0 0,10-2-250 0 0,-20-13 99 0 0,0 0-324 0 0,-2-1-33 0 0,0 0-72 0 0,0 0-285 0 0,0 0-126 0 0,0 0-1257 0 0,0 0-4916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5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32 272 4607 0 0,'0'0'208'0'0,"0"0"135"0"0,0 0 440 0 0,0 0 193 0 0,0 0 42 0 0,1-2-63 0 0,17-83 9406 0 0,-14 61-10189 0 0,-4 24-178 0 0,30-120 4108 0 0,-27 110-4102 0 0,1-1 0 0 0,-2 1 72 0 0,-1 8 299 0 0,1-1 317 0 0,-2 3-661 0 0,0 0 0 0 0,0 0 0 0 0,0-1 1 0 0,0 1-1 0 0,0 0 0 0 0,0 0 1 0 0,0 0-1 0 0,0-1 0 0 0,1 1 1 0 0,-1 0-1 0 0,0 0 0 0 0,0 0 1 0 0,0-1-1 0 0,0 1 0 0 0,0 0 1 0 0,0 0-1 0 0,1 0 0 0 0,-1 0 1 0 0,0 0-1 0 0,0-1 0 0 0,0 1 1 0 0,1 0-1 0 0,-1 0 0 0 0,0 0 1 0 0,0 0-1 0 0,0 0 0 0 0,1 0 1 0 0,-1 0-1 0 0,0 0 0 0 0,0 0 0 0 0,0 0 1 0 0,1 0-1 0 0,2 12-11 0 0,0 7-16 0 0,-5-14 0 0 0,1 0 0 0 0,0 6 0 0 0,1-4 0 0 0,-1 0 0 0 0,0 0 0 0 0,0 0 0 0 0,-4 12 0 0 0,-36 171 0 0 0,31-144 0 0 0,-19 68 0 0 0,25-100 0 0 0,-1-2 0 0 0,2 2 0 0 0,0-3-64 0 0,2-9-273 0 0,1-2-138 0 0,0 0-33 0 0,0 0 65 0 0,0-10-396 0 0,7-13-8271 0 0,-6 22 8710 0 0,-1 0-4432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5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24 13823 0 0,'0'0'315'0'0,"0"0"45"0"0,0 0 21 0 0,0 0-49 0 0,0 0-81 0 0,0 0 481 0 0,0 0 237 0 0,0 0 45 0 0,0 0-61 0 0,0 0-288 0 0,0 0-121 0 0,0 0-28 0 0,0 0-4 0 0,0 0 0 0 0,0 0 0 0 0,0 0 0 0 0,-2 1-68 0 0,1 0-416 0 0,-1 0 0 0 0,0-1 0 0 0,1 2 0 0 0,-1-1-1 0 0,0 0 1 0 0,1 0 0 0 0,-1 0 0 0 0,1 1 0 0 0,0-1 0 0 0,-1 1-1 0 0,1-1 1 0 0,0 1 0 0 0,0-1 0 0 0,0 1 0 0 0,0 0 0 0 0,0 0-1 0 0,0-1 1 0 0,1 1 0 0 0,-1 0 0 0 0,1 0 0 0 0,-1 0 0 0 0,1 0-1 0 0,0 0 1 0 0,-1 2 0 0 0,0 7 379 0 0,-33 89 710 0 0,31-91-1117 0 0,1 0 0 0 0,0 0 0 0 0,-1 13 0 0 0,2-13 0 0 0,-1 1 0 0 0,0-1 0 0 0,-3 12 0 0 0,-12 46 0 0 0,12-56 0 0 0,-1-1 0 0 0,1-2-64 0 0,4-7-273 0 0,1-1-138 0 0,0 0-33 0 0,0 0 65 0 0,-4-22 278 0 0,4-39 165 0 0,0 26 0 0 0,-1 28 0 0 0,1-1 0 0 0,0 1 0 0 0,0 0 0 0 0,2-9 0 0 0,4-14 0 0 0,2 0 0 0 0,19-49 0 0 0,-23 68 0 0 0,-6 4 64 0 0,2 7-52 0 0,0-1-1 0 0,0 1 1 0 0,0 0-1 0 0,0 0 1 0 0,0 0-1 0 0,0 0 1 0 0,0 0 0 0 0,0 0-1 0 0,-1-1 1 0 0,1 1-1 0 0,0 0 1 0 0,0 0-1 0 0,0 0 1 0 0,0 0-1 0 0,0-1 1 0 0,0 1 0 0 0,0 0-1 0 0,0 0 1 0 0,0 0-1 0 0,0 0 1 0 0,0-1-1 0 0,0 1 1 0 0,0 0-1 0 0,1 0 1 0 0,-1 0 0 0 0,0 0-1 0 0,0 0 1 0 0,0-1-1 0 0,0 1 1 0 0,0 0-1 0 0,0 0 1 0 0,0 0-1 0 0,0 0 1 0 0,0 0 0 0 0,1 0-1 0 0,-1-1 1 0 0,0 1-1 0 0,0 0 1 0 0,0 0-1 0 0,0 0 1 0 0,0 0 0 0 0,0 0-1 0 0,1 0 1 0 0,2-4 124 0 0,-7-7 1131 0 0,0 5-1179 0 0,5 5-32 0 0,-1 0-1 0 0,1 1 1 0 0,-1-1-1 0 0,1 1 1 0 0,0-1-1 0 0,-1 1 1 0 0,1-1-1 0 0,0 1 1 0 0,-1-1-1 0 0,1 1 1 0 0,0-1-1 0 0,-1 1 1 0 0,1 0-1 0 0,1-1 1 0 0,-2 1-30 0 0,26-8 1075 0 0,-11 5-1085 0 0,-11 2-16 0 0,17-2 0 0 0,0 5 0 0 0,40 2 0 0 0,-41-1 0 0 0,-15 0 0 0 0,-1 0 0 0 0,24 11 0 0 0,-23-11 78 0 0,-1 0-1 0 0,1 0 1 0 0,-1 0 0 0 0,0 0 0 0 0,0 1-1 0 0,0 0 1 0 0,0 0 0 0 0,-1 0-1 0 0,0 0 1 0 0,1 1 0 0 0,4 8-1 0 0,-4-4 42 0 0,0 0 0 0 0,0 0 1 0 0,-1 1-1 0 0,0-1 0 0 0,2 17 0 0 0,0-1-880 0 0,-2-8 946 0 0,-1 0 0 0 0,1 20 0 0 0,-3-22 250 0 0,0 27-327 0 0,-1-37-289 0 0,0-1 0 0 0,0 1 0 0 0,0-1 0 0 0,0 0 0 0 0,-3 5 0 0 0,3-4-53 0 0,0-5 229 0 0,-2 6-415 0 0,-12 6 237 0 0,12-9 183 0 0,1-1 0 0 0,-1 0 0 0 0,1 0 0 0 0,-1 0 0 0 0,0 0 0 0 0,0 0 0 0 0,0-1 0 0 0,0 1 0 0 0,0-1 0 0 0,-4 2 0 0 0,2-2 0 0 0,0 0 0 0 0,-1-1 0 0 0,1 1 0 0 0,-1-1 0 0 0,-9-1 0 0 0,1 0-134 0 0,11 2 47 0 0,-1-1 0 0 0,0 0 0 0 0,0 0 0 0 0,1-1 0 0 0,-1 1 0 0 0,0-1 0 0 0,1 0 0 0 0,-1 0 0 0 0,1 0 0 0 0,-1-1 0 0 0,1 1 0 0 0,-1-1 0 0 0,1 0 0 0 0,0 1 0 0 0,0-2 0 0 0,0 1 0 0 0,0 0 0 0 0,0-1 0 0 0,0 1 0 0 0,1-1 0 0 0,-5-4 0 0 0,6 5-25 0 0,0 1 0 0 0,1 0 0 0 0,-1-1 0 0 0,0 1 0 0 0,0-1 0 0 0,1 1 0 0 0,-1-1 0 0 0,1 1 0 0 0,-1-1 0 0 0,1 0 0 0 0,-1 1 0 0 0,1-1 0 0 0,0 0 0 0 0,0 1 0 0 0,0-1 0 0 0,0 0 0 0 0,0 1 0 0 0,0-1 0 0 0,1 1 0 0 0,-1-1 0 0 0,1-2 0 0 0,0 2-400 0 0,-1 2 0 0 0,2-2 180 0 0,-1 1 0 0 0,1-1 0 0 0,0 1 0 0 0,-1-1-1 0 0,1 1 1 0 0,0 0 0 0 0,0-1 0 0 0,4 0 0 0 0,-5 1-20 0 0,2-1-2093 0 0,5-2-3697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6:2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10135 0 0,'0'0'464'0'0,"0"0"-9"0"0,0 0-87 0 0,1 2 728 0 0,5 3 933 0 0,0 1-1 0 0,0-1 1 0 0,9 5-1 0 0,-10-7-1455 0 0,1 0 0 0 0,0 0-1 0 0,-1-1 1 0 0,12 4-1 0 0,25 5-572 0 0,-16-7 457 0 0,-23-4 39 0 0,0 0 15 0 0,11 1-459 0 0,-1-1-1 0 0,1 0 1 0 0,-1 0-1 0 0,1-2 1 0 0,21-4-1 0 0,-28 4-664 0 0,1 0 0 0 0,-1-1 0 0 0,0 0-1 0 0,0 0 1 0 0,0-1 0 0 0,0 1 0 0 0,0-2 0 0 0,-1 1-1 0 0,0-1 1 0 0,1 0 0 0 0,7-9 0 0 0,0-3-1434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5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13823 0 0,'1'-2'315'0'0,"12"-18"426"0"0,-11 18-409 0 0,5-8-208 0 0,-2 3 428 0 0,-1-1 0 0 0,0 0 0 0 0,0 0 0 0 0,-1 0 0 0 0,0-1 0 0 0,2-8 0 0 0,-6-26 3475 0 0,6-41-254 0 0,-5 81-3337 0 0,7-26-256 0 0,-5 21-180 0 0,2-18 0 0 0,-3 21 0 0 0,0 10 0 0 0,0 0 0 0 0,0 0 0 0 0,-1 0 0 0 0,1 0 0 0 0,-1 0 0 0 0,-1 8 0 0 0,1-1 0 0 0,-4 62 0 0 0,-1-2 0 0 0,2-43 0 0 0,3-16 0 0 0,-1-4 0 0 0,0-1 0 0 0,0 1 0 0 0,-1 0 0 0 0,-4 12 0 0 0,2-7 0 0 0,1-5 0 0 0,0-12-201 0 0,-6-6-2465 0 0,9 8 2355 0 0,-1 0 0 0 0,0 1 0 0 0,0-1 0 0 0,1 0 0 0 0,-1 1 0 0 0,0-1 0 0 0,1 0 0 0 0,-1 0 0 0 0,1 0 1 0 0,-1 0-1 0 0,1 1 0 0 0,-1-1 0 0 0,1 0 0 0 0,-1 0 0 0 0,1 0 0 0 0,0 0 0 0 0,0 0 0 0 0,0 0 0 0 0,-1 0 0 0 0,1 0 0 0 0,0-2 0 0 0,0-9-1733 0 0,0 10-4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59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10135 0 0,'0'0'231'0'0,"0"0"29"0"0,1-2 19 0 0,0 0-131 0 0,1 0-44 0 0,12-8-70 0 0,8-2 1281 0 0,-20 11 145 0 0,-2 1 63 0 0,0 0-58 0 0,0 0-288 0 0,0 0-121 0 0,0 0-28 0 0,0 0-72 0 0,0 0-285 0 0,0 0-126 0 0,0 0-29 0 0,14 0 1532 0 0,-1 8-1024 0 0,-6-4-752 0 0,-4-2-181 0 0,-1 0 0 0 0,1 0 1 0 0,0 0-1 0 0,0 0 0 0 0,-1 1 0 0 0,0-1 0 0 0,1 1 1 0 0,-1 0-1 0 0,0-1 0 0 0,0 1 0 0 0,0 0 0 0 0,-1 0 1 0 0,1 0-1 0 0,0 4 0 0 0,6 8-34 0 0,-2 0 0 0 0,0 1 0 0 0,-1 0 0 0 0,4 21 1 0 0,8 70 483 0 0,-15-85-437 0 0,2 10 238 0 0,-2 62 0 0 0,-3-75-255 0 0,-1 1-1 0 0,-1-1 1 0 0,0 0 0 0 0,-10 28-1 0 0,5-29-86 0 0,0 1 0 0 0,-1-2 0 0 0,-1 1 0 0 0,-1-1 0 0 0,-20 25 0 0 0,-1-13-876 0 0,31-27 368 0 0,-1-1 65 0 0,-14 5 84 0 0,12-6 237 0 0,2-1-5 0 0,0 1-361 0 0,2 0-21 0 0,0 0-139 0 0,-7-22-4764 0 0,6 10-2096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5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15663 0 0,'0'0'356'0'0,"0"0"50"0"0,0 0 20 0 0,0 0-42 0 0,0 0-42 0 0,0 0 750 0 0,0 0 352 0 0,2-2 76 0 0,0 0-1280 0 0,0 0 0 0 0,0 0 0 0 0,-1-1 0 0 0,1 1 0 0 0,0-1 0 0 0,-1 1 0 0 0,1-1 0 0 0,-1 0 0 0 0,0 1 0 0 0,0-1 0 0 0,0 0 0 0 0,-1 0 0 0 0,2-5 1 0 0,-2-1 114 0 0,1 0 1 0 0,-2 0-1 0 0,-1-12 1 0 0,2 19-285 0 0,0-1 5 0 0,0 0 0 0 0,0 1 0 0 0,0-1 1 0 0,0 0-1 0 0,1 0 0 0 0,0-5 0 0 0,0 4-306 0 0,0 0 0 0 0,0-1 0 0 0,-1 1 0 0 0,1-1 0 0 0,-1 1 0 0 0,0 0 0 0 0,-1-8 0 0 0,0 10-258 0 0,1 2-21 0 0,0 0-139 0 0,0 0-572 0 0,0 0-253 0 0,0 0-51 0 0,0 0-11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6:5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21 15663 0 0,'0'0'356'0'0,"0"0"50"0"0,0 0 20 0 0,0 0-42 0 0,0-2-250 0 0,0-3-49 0 0,0 4 280 0 0,-1-2-90 0 0,0 2 191 0 0,1 1 0 0 0,0-1 0 0 0,0 0 0 0 0,0 1 0 0 0,-1-1 0 0 0,1 1 0 0 0,0-1 0 0 0,-1 1 0 0 0,1-1 0 0 0,0 1 0 0 0,-1-1 0 0 0,1 1 0 0 0,-1-1 0 0 0,1 1 0 0 0,-2-1 0 0 0,-2 5-363 0 0,-1 0-1 0 0,1 0 1 0 0,0 1 0 0 0,0 0 0 0 0,0 0 0 0 0,1 0-1 0 0,0 0 1 0 0,-5 10 0 0 0,-17 50 1001 0 0,22-55-1068 0 0,-24 90-36 0 0,10-32 0 0 0,10-42 0 0 0,1 0 0 0 0,-3 36 0 0 0,9-53 0 0 0,1-2-64 0 0,-1-5-273 0 0,0-2-138 0 0,0 0-33 0 0,0 0-72 0 0,3-20-2786 0 0,-1 4-2526 0 0,-2-1-1190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7:00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17503 0 0,'0'0'399'0'0,"0"0"60"0"0,0 0 21 0 0,0 0-59 0 0,1-1-276 0 0,3 1-88 0 0,-1-1 1 0 0,0 0-1 0 0,0 0 0 0 0,0-1 0 0 0,0 1 0 0 0,0-1 1 0 0,0 1-1 0 0,-1-1 0 0 0,6-4 0 0 0,23-25 1791 0 0,0 1-252 0 0,-9 12-602 0 0,28-17-1 0 0,-42 31-766 0 0,-1 0-1 0 0,1 0 1 0 0,0 0 0 0 0,0 1-1 0 0,0 0 1 0 0,1 1-1 0 0,-1 0 1 0 0,12-2 0 0 0,-17 4-222 0 0,0 0 1 0 0,-1 0 0 0 0,1 0-1 0 0,0 1 1 0 0,-1-1 0 0 0,1 1-1 0 0,0 0 1 0 0,-1-1 0 0 0,1 1-1 0 0,-1 0 1 0 0,1 1 0 0 0,-1-1-1 0 0,1 0 1 0 0,-1 1 0 0 0,0-1-1 0 0,0 1 1 0 0,0 0 0 0 0,0 0-1 0 0,0-1 1 0 0,0 1 0 0 0,0 1-1 0 0,0-1 1 0 0,-1 0 0 0 0,1 0 0 0 0,-1 1-1 0 0,1 2 1 0 0,4 7-4 0 0,-1 0 1 0 0,0 1 0 0 0,-2 0-1 0 0,4 14 1 0 0,-4-12-4 0 0,0-8 1 0 0,-1 1 0 0 0,-1 0 0 0 0,1 0 0 0 0,-1 0 0 0 0,-1 0 0 0 0,0 0 0 0 0,0 1 0 0 0,0-1 0 0 0,-1 0 0 0 0,0 0 0 0 0,-1 0 0 0 0,0 0 0 0 0,0-1 0 0 0,-4 10 0 0 0,3-10 0 0 0,-1 0 0 0 0,0-1 0 0 0,0 1 0 0 0,-1-1 0 0 0,0 0 0 0 0,0 0 0 0 0,-1 0 0 0 0,1-1 0 0 0,-1 0 0 0 0,-12 9 0 0 0,14-12-189 0 0,1 0 1 0 0,-1 0-1 0 0,1 0 0 0 0,-1-1 1 0 0,0 0-1 0 0,0 1 0 0 0,0-1 0 0 0,0 0 1 0 0,0-1-1 0 0,0 1 0 0 0,0-1 1 0 0,0 0-1 0 0,-6 0 0 0 0,7 0 69 0 0,1 0 0 0 0,0-1 0 0 0,0 1 0 0 0,0-1 0 0 0,0 1 1 0 0,0-1-1 0 0,0 0 0 0 0,0 0 0 0 0,0 0 0 0 0,0 0 0 0 0,0 0 0 0 0,0 0 0 0 0,1-1 0 0 0,-1 1 0 0 0,0 0 0 0 0,1-1 0 0 0,-1 0 0 0 0,1 1 1 0 0,0-1-1 0 0,0 0 0 0 0,-1 0 0 0 0,1 1 0 0 0,0-1 0 0 0,0 0 0 0 0,0 0 0 0 0,1 0 0 0 0,-2-3 0 0 0,2 0-599 0 0,-1 0 0 0 0,0 0 0 0 0,1 0 0 0 0,0-1-1 0 0,1 1 1 0 0,-1 0 0 0 0,2-6 0 0 0,3-9-1328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7:00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15663 0 0,'0'0'719'0'0,"0"0"-20"0"0,0 0-374 0 0,0 0 84 0 0,0 0 82 0 0,0 0 18 0 0,0 0 71 0 0,0 0 286 0 0,-16 0 2031 0 0,12 1-2756 0 0,0 0 0 0 0,0 0 1 0 0,-1 0-1 0 0,1 1 0 0 0,0 0 0 0 0,0 0 1 0 0,0 0-1 0 0,0 0 0 0 0,1 1 0 0 0,-1-1 1 0 0,1 1-1 0 0,-1 0 0 0 0,1 0 1 0 0,0 0-1 0 0,0 1 0 0 0,0-1 0 0 0,1 1 1 0 0,-1 0-1 0 0,-2 6 0 0 0,0-1 123 0 0,0 1-1 0 0,-8 10 1 0 0,9-14-124 0 0,-1 1 0 0 0,1 0 0 0 0,1 0 1 0 0,-1 1-1 0 0,-3 9 0 0 0,-3 19-140 0 0,-2 4 0 0 0,-6 43 0 0 0,4-12 0 0 0,8-47 0 0 0,1 0 0 0 0,2 0 0 0 0,0 0 0 0 0,1 25 0 0 0,2-42-117 0 0,1 0-1 0 0,0 1 1 0 0,1-1-1 0 0,0 0 1 0 0,0 0-1 0 0,1 0 1 0 0,-1 0-1 0 0,1 0 1 0 0,5 6-1 0 0,-7-11 65 0 0,0 0 0 0 0,0 0-1 0 0,0 0 1 0 0,1 0 0 0 0,-1 0-1 0 0,1 0 1 0 0,0 0-1 0 0,0-1 1 0 0,-1 1 0 0 0,1 0-1 0 0,0-1 1 0 0,0 0 0 0 0,0 1-1 0 0,1-1 1 0 0,-1 0-1 0 0,0 0 1 0 0,0 0 0 0 0,1 0-1 0 0,-1-1 1 0 0,0 1 0 0 0,1-1-1 0 0,-1 1 1 0 0,1-1-1 0 0,-1 0 1 0 0,1 0 0 0 0,-1 0-1 0 0,0 0 1 0 0,1 0 0 0 0,-1-1-1 0 0,3 0 1 0 0,1-1-370 0 0,8-2-2514 0 0,-5-2-2096 0 0,2-4-2049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7:0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80 17503 0 0,'0'0'399'0'0,"0"0"60"0"0,0 0 21 0 0,0 0-59 0 0,0 0-204 0 0,-1 1 170 0 0,-13 16 517 0 0,6-9 50 0 0,2 0 1 0 0,-1 1 0 0 0,1 0-1 0 0,-10 19 1 0 0,10-14-748 0 0,2 0 1 0 0,-1 0-1 0 0,1 0 0 0 0,-3 26 0 0 0,6-16 138 0 0,0 0 1 0 0,4 40-1 0 0,-1-99-345 0 0,-5-6 0 0 0,-1-57 0 0 0,4 80 0 0 0,1 0 0 0 0,1 1 0 0 0,6-28 0 0 0,5-13 0 0 0,-10 49 0 0 0,2 1 0 0 0,0 2 72 0 0,-4 5 299 0 0,28-10 349 0 0,-26 10-1041 0 0,0 0 413 0 0,1 1-1 0 0,-1-1 1 0 0,0 1-1 0 0,1 0 1 0 0,-1 0-1 0 0,1 0 1 0 0,-1 0-1 0 0,0 1 1 0 0,1 0-1 0 0,-1-1 1 0 0,0 1 0 0 0,5 2-1 0 0,1 1-90 0 0,-2 0 0 0 0,1 0 0 0 0,0 1 1 0 0,-1 0-1 0 0,0 0 0 0 0,0 0 0 0 0,0 1 0 0 0,-1 0 0 0 0,0 1 0 0 0,0-1 1 0 0,-1 1-1 0 0,0 1 0 0 0,5 7 0 0 0,-5-7-1 0 0,0 1 0 0 0,-1 0 0 0 0,0 1 0 0 0,-1-1 0 0 0,1 1 0 0 0,-2 0 0 0 0,0-1 0 0 0,0 1 0 0 0,0 0 0 0 0,-1 0 0 0 0,-1 0 0 0 0,0 1 0 0 0,0-1 0 0 0,-1 0 0 0 0,0 0 0 0 0,-1 0 0 0 0,0 0 0 0 0,-1-1 0 0 0,0 1 0 0 0,-5 12 0 0 0,5-16-4 0 0,-4 10-108 0 0,-1-1 0 0 0,-13 19 0 0 0,19-30 76 0 0,-1-1 0 0 0,0 1 0 0 0,0-1 1 0 0,0 0-1 0 0,0 0 0 0 0,-1 0 1 0 0,1 0-1 0 0,-1 0 0 0 0,0-1 1 0 0,0 0-1 0 0,0 0 0 0 0,0 0 0 0 0,0 0 1 0 0,-5 1-1 0 0,8-2 1 0 0,-1-1 0 0 0,1 1 1 0 0,-1-1-1 0 0,1 0 0 0 0,-1 0 0 0 0,1 0 0 0 0,-1 0 1 0 0,1 0-1 0 0,-1 0 0 0 0,1 0 0 0 0,-1 0 0 0 0,1-1 0 0 0,-1 1 1 0 0,1 0-1 0 0,-1-1 0 0 0,1 1 0 0 0,0-1 0 0 0,-1 0 0 0 0,1 1 1 0 0,0-1-1 0 0,-1 0 0 0 0,1 0 0 0 0,0 0 0 0 0,0 0 1 0 0,0 0-1 0 0,0 0 0 0 0,0 0 0 0 0,0 0 0 0 0,0-1 0 0 0,0 1 1 0 0,0 0-1 0 0,1-1 0 0 0,-1 1 0 0 0,0 0 0 0 0,1-1 1 0 0,-1 1-1 0 0,1-1 0 0 0,-1-2 0 0 0,0-1-404 0 0,0-1 0 0 0,0 1 0 0 0,0-1 0 0 0,1-5 0 0 0,2-20-6916 0 0,1 5-357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7:01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13823 0 0,'2'1'315'0'0,"4"3"45"0"0,-4-3 21 0 0,-1 0-49 0 0,5 2-81 0 0,-5-2 481 0 0,-1-1 237 0 0,0 0 45 0 0,0 0 8 0 0,7-6 1026 0 0,-5 4-1606 0 0,1-1-1 0 0,-1 0 1 0 0,0 0 0 0 0,0 0-1 0 0,4-7 1 0 0,3-6 612 0 0,-8 13-1003 0 0,0 0 0 0 0,0 0 0 0 0,0 0 0 0 0,0 0 0 0 0,-1 0 0 0 0,1-1-1 0 0,-1 1 1 0 0,0 0 0 0 0,0 0 0 0 0,-1-5 0 0 0,1-6 5 0 0,0-27 493 0 0,-1 30-252 0 0,1-1-1 0 0,1 0 1 0 0,0 0-1 0 0,3-15 1 0 0,7-37 1159 0 0,-11 63-1013 0 0,0 0-294 0 0,0 1-149 0 0,0 0 1 0 0,0 0-1 0 0,0-1 1 0 0,0 1-1 0 0,-1 0 0 0 0,1 0 1 0 0,0 0-1 0 0,0 0 0 0 0,0 0 1 0 0,0-1-1 0 0,0 1 0 0 0,-1 0 1 0 0,1 0-1 0 0,0 0 0 0 0,0 0 1 0 0,0 0-1 0 0,-1 0 1 0 0,1 0-1 0 0,0 0 0 0 0,0 0 1 0 0,0 0-1 0 0,0 0 0 0 0,-1 0 1 0 0,1 0-1 0 0,0 0 0 0 0,0 0 1 0 0,0 0-1 0 0,-1 0 1 0 0,1 0-1 0 0,0 0 0 0 0,0 0 1 0 0,0 0-1 0 0,-1 0 0 0 0,1 0 1 0 0,0 0-1 0 0,0 0 0 0 0,0 0 1 0 0,0 0-1 0 0,-1 0 1 0 0,1 1-1 0 0,0-1 0 0 0,0 0 1 0 0,0 0-1 0 0,0 0 0 0 0,0 0 1 0 0,-1 0-1 0 0,1 1 0 0 0,0-1 1 0 0,0 0-1 0 0,0 0 1 0 0,0 0-1 0 0,0 0 0 0 0,0 1 1 0 0,0-1-1 0 0,-7 8-4 0 0,5-5 4 0 0,1-1 0 0 0,-1 1 0 0 0,1 0 0 0 0,0 0 0 0 0,0 0 0 0 0,1 0 0 0 0,-1-1 0 0 0,0 1 0 0 0,1 4 0 0 0,-1 30 0 0 0,0-16 0 0 0,1-10 0 0 0,-2 4 0 0 0,2 0 0 0 0,-1-1 0 0 0,2 1 0 0 0,0 0 0 0 0,6 28 0 0 0,-4-36 0 0 0,-2 1 0 0 0,1 0 0 0 0,-1-1 0 0 0,0 14 0 0 0,0-10 0 0 0,-1-6 0 0 0,0 0 0 0 0,0 0 0 0 0,0 0 0 0 0,-2 7 0 0 0,-1-5 0 0 0,3-11 0 0 0,10-9-64 0 0,-9 12-273 0 0,-2 0-138 0 0,0-1 391 0 0,0 1-180 0 0,0-1-1 0 0,0 0 1 0 0,0 1-1 0 0,0-1 1 0 0,0 0-1 0 0,0 0 1 0 0,0 1-1 0 0,1-1 1 0 0,-1 0-1 0 0,1 0 1 0 0,-1 0 0 0 0,1 0-1 0 0,0 0 1 0 0,0 0-1 0 0,0 0 1 0 0,0 0-1 0 0,0 0 1 0 0,0 0-1 0 0,1-2 1 0 0,3-7-1271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7:0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10135 0 0,'0'0'464'0'0,"0"0"-9"0"0,0 0-87 0 0,0 0 728 0 0,0 0 353 0 0,0 0 73 0 0,0 0-125 0 0,0 0-574 0 0,0 0-250 0 0,0 0-49 0 0,0 0 59 0 0,0 0 287 0 0,0 0 122 0 0,-6 18 5355 0 0,8-14-6227 0 0,0-1-1 0 0,1 1 1 0 0,-1 0 0 0 0,1 0 0 0 0,0-1 0 0 0,0 0 0 0 0,0 1-1 0 0,0-1 1 0 0,7 4 0 0 0,-5-3 25 0 0,0 0-1 0 0,-1 1 1 0 0,1-1-1 0 0,-1 1 1 0 0,4 6-1 0 0,0 2 42 0 0,0 0 0 0 0,-1 0 1 0 0,-1 1-1 0 0,0-1 0 0 0,-1 1 0 0 0,-1 1 0 0 0,0-1 0 0 0,0 1 1 0 0,-2 0-1 0 0,2 17 0 0 0,-4-3-186 0 0,-1-1 0 0 0,-2 0 0 0 0,-6 30 0 0 0,-25 81 0 0 0,25-110 0 0 0,-1 0 0 0 0,-2 0 0 0 0,0-1 0 0 0,-2-1 0 0 0,-26 38 0 0 0,33-55 0 0 0,0-1 0 0 0,-1 0 0 0 0,0-1 0 0 0,0 0 0 0 0,-13 10 0 0 0,12-14 0 0 0,0-5-64 0 0,7 0-283 0 0,-1 0 0 0 0,1-1 0 0 0,-1 1 1 0 0,1-1-1 0 0,0 0 0 0 0,0 1 0 0 0,0-1 0 0 0,0 0 0 0 0,0 0 0 0 0,0 0 1 0 0,1-1-1 0 0,-1 1 0 0 0,0 0 0 0 0,1-1 0 0 0,0 1 0 0 0,0-1 1 0 0,0 1-1 0 0,0-1 0 0 0,0 0 0 0 0,-1-2 0 0 0,2 3-1126 0 0,0 2-51 0 0,0 0-11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7:05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10135 0 0,'0'0'231'0'0,"0"0"29"0"0,0 0 19 0 0,0 0 105 0 0,0 0 410 0 0,0 0 184 0 0,0 0 40 0 0,0 0-63 0 0,0 0-290 0 0,0 0-121 0 0,0 0-28 0 0,0 0-4 0 0,0 0 0 0 0,0 0 0 0 0,0 0 0 0 0,0 0 70 0 0,0 0 288 0 0,0 0 122 0 0,0 0 28 0 0,0 0-65 0 0,0 0-290 0 0,0 0-121 0 0,0 0-28 0 0,2-3-72 0 0,9-10-217 0 0,-6 11-82 0 0,0 1 0 0 0,0 0 0 0 0,0 0 0 0 0,1 1 0 0 0,-1-1 0 0 0,0 1 1 0 0,0 0-1 0 0,7 1 0 0 0,-11-1-343 0 0,70 5 1067 0 0,-62-5-1104 0 0,0 0 1 0 0,0-1-1 0 0,1 0 0 0 0,-1-1 1 0 0,16-4-1 0 0,26-5-333 0 0,-41 8 360 0 0,-8 3-871 0 0,-2 0-370 0 0,0 0-72 0 0,0 0-82 0 0,0 0-286 0 0,0-3-126 0 0,-1-9-29 0 0,1 9-4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0:2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315 785 10591 0 0,'0'0'488'0'0,"0"0"-12"0"0,-2-1-98 0 0,-3-1 527 0 0,0 0 0 0 0,0-1 1 0 0,0 0-1 0 0,0 0 0 0 0,0 0 0 0 0,-6-7 1 0 0,8 7-740 0 0,1 0 1 0 0,-1 0 0 0 0,1 0 0 0 0,0 0-1 0 0,-1-1 1 0 0,-2-6 0 0 0,4 6-46 0 0,-2-4 48 0 0,0 0 0 0 0,-8-12 1 0 0,10 18-171 0 0,1 0 1 0 0,-1 1 0 0 0,0-1 0 0 0,-1 0 0 0 0,1 1 0 0 0,0-1-1 0 0,0 1 1 0 0,-1 0 0 0 0,1-1 0 0 0,-1 1 0 0 0,1 0-1 0 0,-1 0 1 0 0,1 0 0 0 0,-1 0 0 0 0,0 0 0 0 0,1 0 0 0 0,-1 1-1 0 0,0-1 1 0 0,0 0 0 0 0,-3 0 0 0 0,3 0-13 0 0,-2 0 14 0 0,-11 6-100 0 0,11-4 83 0 0,0 1 0 0 0,0 0 0 0 0,0 1 0 0 0,0-1-1 0 0,1 1 1 0 0,-1-1 0 0 0,1 1 0 0 0,0 0 0 0 0,0 1 0 0 0,0-1-1 0 0,-4 5 1 0 0,-2 6 71 0 0,-14 25 0 0 0,9-14 95 0 0,-1 2 129 0 0,1 0 0 0 0,1 1 0 0 0,-17 53 1 0 0,26-66-151 0 0,0 0 1 0 0,1 0 0 0 0,1 0 0 0 0,0 0-1 0 0,1 1 1 0 0,1-1 0 0 0,1 1 0 0 0,0-1-1 0 0,4 21 1 0 0,-5-33-104 0 0,2 1 0 0 0,-1 0 0 0 0,0-1 0 0 0,1 1 0 0 0,2 3 0 0 0,-1 0 18 0 0,-1-6-33 0 0,-1 0 0 0 0,0 1 0 0 0,0-1 0 0 0,0 0 0 0 0,1 0 0 0 0,-1 0 0 0 0,1 0 0 0 0,-1 0 0 0 0,1 0 0 0 0,-1 0 0 0 0,1 0 0 0 0,0-1 0 0 0,-1 1 0 0 0,1-1 0 0 0,2 1 0 0 0,-1 0 13 0 0,1 0 3 0 0,0 0-1 0 0,0-1 1 0 0,0 0 0 0 0,0 1-1 0 0,0-1 1 0 0,0 0-1 0 0,0-1 1 0 0,0 1 0 0 0,0-1-1 0 0,-1 0 1 0 0,1 0-1 0 0,0 0 1 0 0,0-1 0 0 0,0 1-1 0 0,-1-1 1 0 0,1 0-1 0 0,5-3 1 0 0,1-2 56 0 0,0 0 1 0 0,-1 0-1 0 0,0-1 1 0 0,14-14-1 0 0,-1-3 54 0 0,-2-1 0 0 0,30-46 0 0 0,-41 56-98 0 0,-1 1-1 0 0,-1-1 0 0 0,0 0 1 0 0,-1-1-1 0 0,0 1 1 0 0,4-30-1 0 0,-8 5 186 0 0,-2 41-217 0 0,0-1 0 0 0,-1 0-1 0 0,1 1 1 0 0,0-1 0 0 0,-1 1 0 0 0,1-1 0 0 0,-1 0-1 0 0,1 1 1 0 0,-1-1 0 0 0,1 1 0 0 0,-1-1-1 0 0,1 1 1 0 0,-1-1 0 0 0,0 1 0 0 0,1 0 0 0 0,-1-1-1 0 0,0 1 1 0 0,1 0 0 0 0,-1-1 0 0 0,0 1-1 0 0,0 0 12 0 0,-1-1-10 0 0,0 0-1 0 0,0 0 0 0 0,0 0 1 0 0,0 1-1 0 0,1-1 1 0 0,-1 1-1 0 0,0 0 0 0 0,0-1 1 0 0,0 1-1 0 0,0 0 1 0 0,0 0-1 0 0,0 0 0 0 0,0 1 1 0 0,0-1-1 0 0,0 0 1 0 0,0 1-1 0 0,0-1 1 0 0,0 1-1 0 0,0 0 0 0 0,1-1 1 0 0,-1 1-1 0 0,0 0 1 0 0,0 0-1 0 0,1 0 0 0 0,-1 1 1 0 0,1-1-1 0 0,-1 0 1 0 0,-2 3-1 0 0,-4 4 52 0 0,-1 1-1 0 0,2 1 1 0 0,-12 15 0 0 0,11-14-45 0 0,-1 2-22 0 0,1 1 0 0 0,0 0 0 0 0,0 1 0 0 0,2-1 0 0 0,0 1 0 0 0,0 1 0 0 0,1-1 0 0 0,-3 22 0 0 0,7-31 1 0 0,1 0 1 0 0,-1 1-1 0 0,1-1 0 0 0,1 0 1 0 0,-1 0-1 0 0,1 0 0 0 0,0 0 1 0 0,0 0-1 0 0,1 0 0 0 0,0 0 1 0 0,0 0-1 0 0,0 0 0 0 0,1-1 1 0 0,0 1-1 0 0,6 8 0 0 0,-7-10 4 0 0,0-2 0 0 0,1 1-1 0 0,-1 0 1 0 0,1 0 0 0 0,0-1-1 0 0,-1 1 1 0 0,1-1 0 0 0,1 0-1 0 0,-1 0 1 0 0,0 0 0 0 0,0 0-1 0 0,1-1 1 0 0,-1 1-1 0 0,1-1 1 0 0,-1 0 0 0 0,1 0-1 0 0,-1 0 1 0 0,1-1 0 0 0,0 1-1 0 0,0-1 1 0 0,-1 0 0 0 0,1 0-1 0 0,0 0 1 0 0,-1 0 0 0 0,1-1-1 0 0,7-1 1 0 0,4-3 48 0 0,0-1 1 0 0,0 0-1 0 0,-1-1 1 0 0,0-1-1 0 0,0 0 1 0 0,22-17-1 0 0,69-69 258 0 0,-84 72-257 0 0,0-1 0 0 0,-2-1 0 0 0,0-1 0 0 0,-2 0 1 0 0,-1-2-1 0 0,23-51 0 0 0,-28 54-5 0 0,-5 12-32 0 0,0-2 0 0 0,6-22 0 0 0,-11 35 65 0 0,-1 1 16 0 0,0 0-49 0 0,0 0-110 0 0,0 0-7 0 0,0 0-15 0 0,0 0-5 0 0,22 1-157 0 0,-14-1 181 0 0,-1 0-1 0 0,0 0 0 0 0,14-1 0 0 0,62-18-175 0 0,-54 11 292 0 0,0 2 1 0 0,0 1-1 0 0,44-2 0 0 0,-70 7-14 0 0,-1 0 0 0 0,1 0 0 0 0,-1 1 0 0 0,1-1-1 0 0,-1 1 1 0 0,5 1 0 0 0,-3 0 24 0 0,-2-2 37 0 0,-2 0 11 0 0,2 2 9 0 0,-1 0-97 0 0,0 0-1 0 0,0 0 1 0 0,0 0 0 0 0,0 0-1 0 0,-1 1 1 0 0,1-1 0 0 0,-1 0 0 0 0,1 0-1 0 0,-1 0 1 0 0,1 1 0 0 0,-1-1-1 0 0,0 0 1 0 0,0 1 0 0 0,-1-1-1 0 0,1 0 1 0 0,0 0 0 0 0,-1 0-1 0 0,1 1 1 0 0,-2 2 0 0 0,-2 7 7 0 0,-1 0 0 0 0,-9 16 1 0 0,3-6 0 0 0,-56 143-22 0 0,63-151 0 0 0,4 1 0 0 0,1-2 0 0 0,5-1 0 0 0,6-2 0 0 0,-10-9 0 0 0,0 0 0 0 0,0 0 0 0 0,0 0 0 0 0,0 0 0 0 0,0 0 0 0 0,0-1 0 0 0,0 1 0 0 0,3 0 0 0 0,34-2 0 0 0,-32 1 3 0 0,-3-1 5 0 0,1 1 1 0 0,-1 0-1 0 0,0-1 1 0 0,0 0-1 0 0,8-2 0 0 0,1-2 0 0 0,0 0-1 0 0,-1-1 0 0 0,1 0 0 0 0,-1-1 0 0 0,0-1 0 0 0,-1 0 0 0 0,0 0 0 0 0,0-1 0 0 0,-1 0 1 0 0,0-1-1 0 0,15-19 0 0 0,-9 6 18 0 0,-2-2-1 0 0,17-36 1 0 0,18-30 18 0 0,-18 37-43 0 0,-30 54 3 0 0,-1 2 4 0 0,-3 11 15 0 0,-5 16 10 0 0,-4 10-32 0 0,-13 68 0 0 0,23-92 0 0 0,0 0 0 0 0,1 0 0 0 0,0 0 0 0 0,2 0 0 0 0,0 0 0 0 0,0 0 0 0 0,8 29 0 0 0,-5-31 0 0 0,4 0 0 0 0,3-4 0 0 0,3-3 0 0 0,-11-5-13 0 0,1 0 0 0 0,-1 0-1 0 0,1-1 1 0 0,-1 0 0 0 0,1 0 0 0 0,0 0 0 0 0,-1 0 0 0 0,1 0-1 0 0,-1-1 1 0 0,1 1 0 0 0,-1-1 0 0 0,7-2 0 0 0,-5 1-39 0 0,0-1 0 0 0,1 0 0 0 0,-1 0 0 0 0,0 0 1 0 0,-1 0-1 0 0,1-1 0 0 0,4-4 0 0 0,1-3-106 0 0,0 0-1 0 0,-1-1 1 0 0,0 0-1 0 0,-1 0 0 0 0,9-18 1 0 0,-7 11-1518 0 0,-1 0 0 0 0,7-24 0 0 0,-6 7-5727 0 0</inkml:trace>
  <inkml:trace contextRef="#ctx0" brushRef="#br0" timeOffset="1">1442 0 15199 0 0,'0'0'1352'0'0,"-3"13"-1080"0"0,3-13-272 0 0,2 14 0 0 0,-2-14 872 0 0,8 15 120 0 0,-8-15 32 0 0,0 0 0 0 0,8 11-896 0 0,-8-11-128 0 0,0 0-128 0 0,0 0 24 0 0,13-2-432 0 0,-1-3-80 0 0,-2-3-24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6:25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318 130 10135 0 0,'0'-2'231'0'0,"13"-53"740"0"0,-11 49 185 0 0,1 1 0 0 0,-1 0 0 0 0,6-9 0 0 0,-3 7 34 0 0,2-7 1025 0 0,-4 2-1951 0 0,-5 8-456 0 0,1 0 4108 0 0,-1 4-3767 0 0,-6-1-61 0 0,6 0 283 0 0,0 2 117 0 0,0-1-315 0 0,-1 0-42 0 0,-10 7 666 0 0,9-5-795 0 0,1 0-1 0 0,0 0 1 0 0,1 1 0 0 0,-1-1-1 0 0,0 1 1 0 0,1 0-1 0 0,-1-1 1 0 0,1 1 0 0 0,-3 6-1 0 0,1-4-1 0 0,-2 4 0 0 0,0 1 0 0 0,1 0 0 0 0,1 0 0 0 0,-7 19 0 0 0,3-8 0 0 0,-26 82 0 0 0,15-53 365 0 0,4-11 360 0 0,-21 41 0 0 0,-57 106-2484 0 0,75-155 1638 0 0,11-19-41 0 0,0 1 0 0 0,1 0 0 0 0,0 1 0 0 0,-4 13 0 0 0,9-25-347 0 0,1-2 66 0 0,2-1 294 0 0,4-4-265 0 0,0-1-1 0 0,0 1 1 0 0,-1-2-1 0 0,1 1 1 0 0,-1 0-1 0 0,-1-1 1 0 0,1 0-1 0 0,5-13 1 0 0,-4 9-1186 0 0,5-10-5222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7:05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11975 0 0,'0'0'267'0'0,"0"0"42"0"0,0 0 17 0 0,0 0-28 0 0,0 0-58 0 0,0 0 491 0 0,-1 2 238 0 0,-2 5 45 0 0,2-5-61 0 0,1-2-288 0 0,0 0-121 0 0,0 0-28 0 0,0 0-4 0 0,0 0 0 0 0,0 0 0 0 0,0 0 0 0 0,0 0 0 0 0,0 0 0 0 0,0 0 0 0 0,0 0 0 0 0,0 0 0 0 0,0 0 0 0 0,0 0 0 0 0,0 0 0 0 0,0 0-68 0 0,-1 2-289 0 0,-4 4-66 0 0,3-4 282 0 0,2-2 117 0 0,0 0 21 0 0,0 0-66 0 0,-6 11-278 0 0,4-8-165 0 0,1 0 0 0 0,-1 0 0 0 0,0 0 0 0 0,1 0 0 0 0,0 0 0 0 0,-1 0 0 0 0,0 6 0 0 0,-4 19 0 0 0,-14 65 0 0 0,14-57 0 0 0,-9 28-64 0 0,3-23-2280 0 0,12-38 1832 0 0,0-3 0 0 0,0 0 69 0 0,0 0 154 0 0,0 0-452 0 0,0 0-230 0 0,2-1-815 0 0,7-7-3258 0 0,1-6-1394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7:0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17503 0 0,'0'0'399'0'0,"0"0"60"0"0,0 0 21 0 0,0 0-59 0 0,0 0-136 0 0,0 0 457 0 0,0 0 228 0 0,0 2 43 0 0,-1 8-59 0 0,1-8-289 0 0,0-2-121 0 0,0 2-28 0 0,-5 22 96 0 0,-1 0 0 0 0,-12 34 0 0 0,-4 11 216 0 0,-1 19-828 0 0,-36 90 0 0 0,24-99-64 0 0,35-77-273 0 0,-1 0-138 0 0,-1 2-3559 0 0,8-15 2564 0 0,7-20-4856 0 0,-5 9-112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7:0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13823 0 0,'0'0'630'0'0,"0"0"-13"0"0,0 0-252 0 0,0 0 391 0 0,0 0 216 0 0,0 0 42 0 0,0 0 8 0 0,2-2 2 0 0,11-15 1024 0 0,-12 15-1093 0 0,0 0-290 0 0,9-10-302 0 0,0 0 1 0 0,1 1-1 0 0,0 1 0 0 0,1-1 0 0 0,0 2 0 0 0,14-10 0 0 0,-6 5 654 0 0,-8 6-990 0 0,0 2 1 0 0,0 0-1 0 0,1 0 1 0 0,0 1 0 0 0,23-6-1 0 0,-32 10-27 0 0,0 0 0 0 0,-1 0 0 0 0,1 0 0 0 0,0 1 0 0 0,0-1 0 0 0,4 1 0 0 0,40 10 0 0 0,-41-8 0 0 0,0 1 0 0 0,0-1 0 0 0,0 2 0 0 0,-1-1 0 0 0,0 1 0 0 0,0 0 0 0 0,0 0 0 0 0,0 1 0 0 0,0 0 0 0 0,8 10 0 0 0,-5-5 0 0 0,-4 4 0 0 0,-5-10 0 0 0,0-1 0 0 0,0 1 0 0 0,0-1 0 0 0,0 1 0 0 0,-1-1 0 0 0,0 1 0 0 0,1-1 0 0 0,-1 1 0 0 0,-1-1 0 0 0,1 1 0 0 0,0-1 0 0 0,-1 0 0 0 0,0 0 0 0 0,1 0 0 0 0,-4 5 0 0 0,-3 1 0 0 0,0 0 0 0 0,0 0 0 0 0,-12 10 0 0 0,6-7-231 0 0,-2 0 1 0 0,0-1-1 0 0,0-1 0 0 0,-1-1 1 0 0,-33 14-1 0 0,41-21-160 0 0,0 0-1 0 0,-1-1 0 0 0,1 0 1 0 0,0 0-1 0 0,0-1 1 0 0,0 0-1 0 0,-1-1 0 0 0,1 0 1 0 0,-11-2-1 0 0,1-4-3662 0 0,18 6-2768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7:07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0 19351 0 0,'0'0'439'0'0,"0"0"62"0"0,0 0 33 0 0,0 0-65 0 0,1 3-309 0 0,1 6-71 0 0,-3-8-31 0 0,1 1 0 0 0,0-1 0 0 0,-1 0 1 0 0,1 0-1 0 0,0-1 0 0 0,-1 1 0 0 0,0 0 0 0 0,1 0 0 0 0,-1 0 0 0 0,1 0 0 0 0,-1 0 0 0 0,0 0 0 0 0,0-1 0 0 0,1 1 0 0 0,-1 0 1 0 0,0-1-1 0 0,0 1 0 0 0,0-1 0 0 0,-1 1 0 0 0,0 1 148 0 0,-4 3 221 0 0,-3 3 234 0 0,-1-1 1 0 0,0 0-1 0 0,-12 6 0 0 0,15-9-542 0 0,0 0 0 0 0,0 1 1 0 0,1 0-1 0 0,-1 0 0 0 0,-8 10 0 0 0,-27 34 653 0 0,22-23-627 0 0,11-15-145 0 0,1 1 0 0 0,0 1 0 0 0,0 0 0 0 0,2 0 0 0 0,0 0 0 0 0,-7 20 0 0 0,6-10 0 0 0,1 1 0 0 0,1-1 0 0 0,-2 29 0 0 0,6-36-122 0 0,0-1-1 0 0,1 0 1 0 0,1 0 0 0 0,0 1-1 0 0,2-1 1 0 0,-1 0 0 0 0,2 0-1 0 0,6 18 1 0 0,-6-21 1 0 0,2 0-1 0 0,-1-1 1 0 0,2 1 0 0 0,-1-2 0 0 0,1 1 0 0 0,1 0-1 0 0,0-1 1 0 0,1-1 0 0 0,-1 0 0 0 0,12 9-1 0 0,-18-16-178 0 0,1-1-1 0 0,-1 1 0 0 0,0-1 0 0 0,1 0 0 0 0,-1 0 0 0 0,1 0 0 0 0,-1-1 1 0 0,1 1-1 0 0,-1 0 0 0 0,1-1 0 0 0,0 0 0 0 0,-1 1 0 0 0,1-1 0 0 0,-1 0 0 0 0,1 0 1 0 0,0-1-1 0 0,-1 1 0 0 0,1 0 0 0 0,0-1 0 0 0,-1 0 0 0 0,1 0 0 0 0,3-1 1 0 0,4-6-6522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7:0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11975 0 0,'0'0'267'0'0,"0"0"42"0"0,0 0 17 0 0,0 0-28 0 0,0 0-58 0 0,0 0 491 0 0,0 0 238 0 0,0 0 45 0 0,0 0-61 0 0,0 0-288 0 0,0 0-121 0 0,0 0-28 0 0,0 0-4 0 0,0 0 0 0 0,-2 0 0 0 0,-5 4 0 0 0,5-4 0 0 0,2 0 0 0 0,-1 3 0 0 0,1-1-402 0 0,0 0 0 0 0,-1 1-1 0 0,0-1 1 0 0,1 0 0 0 0,-1 0-1 0 0,0 1 1 0 0,0-1 0 0 0,-1 0 0 0 0,1 0-1 0 0,0 0 1 0 0,-1 0 0 0 0,1-1-1 0 0,-3 4 1 0 0,1-2 68 0 0,1 1-1 0 0,0 0 1 0 0,0 0-1 0 0,0 0 1 0 0,1 0-1 0 0,-1 0 1 0 0,-1 8-1 0 0,-3 7 26 0 0,-34 95-185 0 0,35-98-19 0 0,3-8-221 0 0,1 1 1 0 0,-1-1-1 0 0,1 1 0 0 0,0 9 0 0 0,-2 17-496 0 0,0-10 481 0 0,3-23-134 0 0,-2 1-289 0 0,-2 1 254 0 0,3-4-4201 0 0,1-5 4145 0 0,0 0 1 0 0,1 0-1 0 0,-1-1 0 0 0,1 1 0 0 0,0 0 0 0 0,0 0 0 0 0,3-6 1 0 0,0-4-4657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7:0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7 171 11975 0 0,'0'0'547'0'0,"0"-2"-11"0"0,-1-6-344 0 0,-2 0 39 0 0,2 7 853 0 0,1-1-260 0 0,1 0 0 0 0,-1 0 1 0 0,0 0-1 0 0,0 0 1 0 0,0 1-1 0 0,0-1 1 0 0,-1-4-1 0 0,-1-6 407 0 0,3 6-796 0 0,0 0 0 0 0,1 0 0 0 0,-1 0 0 0 0,3-5 0 0 0,-2 6-50 0 0,-1 3 59 0 0,0 2-429 0 0,0-1-1 0 0,1 0 1 0 0,-1 1-1 0 0,0-1 1 0 0,0 0-1 0 0,1 0 1 0 0,-1 0-1 0 0,0 0 1 0 0,0 0-1 0 0,0 0 1 0 0,2-3-1 0 0,0 0-16 0 0,6-3 409 0 0,-1 1-1 0 0,2 0 0 0 0,-1 0 1 0 0,19-7-1 0 0,8-4 53 0 0,-34 16 29 0 0,-2 1 21 0 0,1 0-497 0 0,-1 0-1 0 0,0 0 1 0 0,0 0 0 0 0,1 0-1 0 0,-1 0 1 0 0,0 0 0 0 0,0 0-1 0 0,0 0 1 0 0,1 0 0 0 0,-1 0-1 0 0,0 0 1 0 0,0 0-1 0 0,1 0 1 0 0,-1 0 0 0 0,0 0-1 0 0,0 0 1 0 0,1 0 0 0 0,-1-1-1 0 0,0 1 1 0 0,0 0 0 0 0,0 0-1 0 0,1 0 1 0 0,-1 0 0 0 0,0 0-1 0 0,0-1 1 0 0,0 1 0 0 0,0 0-1 0 0,1 0 1 0 0,-1-1-1 0 0,4-1 178 0 0,16 1-119 0 0,-6 4-70 0 0,0 5 0 0 0,-4 0 0 0 0,-1 1 0 0 0,-1-1 0 0 0,0 1 0 0 0,0 1 0 0 0,-1-1 0 0 0,0 1 0 0 0,0 1 0 0 0,5 11 0 0 0,4 13 0 0 0,14 45 0 0 0,-27-72 0 0 0,-1 0 0 0 0,1 1 0 0 0,-2-1 0 0 0,0 0 0 0 0,0 1 0 0 0,0-1 0 0 0,-1 1 0 0 0,0-1 0 0 0,-2 15 0 0 0,1-20 0 0 0,1 0 0 0 0,0 0 0 0 0,-1 0 0 0 0,0 0 0 0 0,0-1 0 0 0,0 1 0 0 0,0 0 0 0 0,0 0 0 0 0,0 0 0 0 0,-3 2 0 0 0,0 2 0 0 0,2-4-65 0 0,0 1 0 0 0,0-1-1 0 0,0 0 1 0 0,-1 0 0 0 0,1 0 0 0 0,-1-1 0 0 0,0 1-1 0 0,1-1 1 0 0,-1 1 0 0 0,0-1 0 0 0,-1 0 0 0 0,1 0-1 0 0,0 0 1 0 0,-7 2 0 0 0,4-2-44 0 0,-1 0 1 0 0,1-1-1 0 0,-1 1 1 0 0,1-1-1 0 0,-1-1 0 0 0,0 0 1 0 0,1 0-1 0 0,-1 0 1 0 0,-12-2-1 0 0,16 1-14 0 0,-1 1 0 0 0,1-1 0 0 0,0 0 0 0 0,0 0 0 0 0,0 0 0 0 0,0 0 0 0 0,0-1 0 0 0,-3-1 0 0 0,1-1-139 0 0,0 0-1 0 0,1 0 1 0 0,-1 0 0 0 0,-6-9-1 0 0,11 12 216 0 0,-1 1-1 0 0,1-1 1 0 0,0 0-1 0 0,0 1 1 0 0,0-1 0 0 0,0 0-1 0 0,0 1 1 0 0,0-1-1 0 0,0 0 1 0 0,0 1-1 0 0,0-1 1 0 0,0 1-1 0 0,0-1 1 0 0,0 0-1 0 0,1 1 1 0 0,-1-1-1 0 0,0 1 1 0 0,0-1-1 0 0,1 0 1 0 0,-1 0-1 0 0,2-5-1280 0 0,0 0-1 0 0,0 0 0 0 0,6-11 1 0 0,-5 10 369 0 0,5-8-1088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7:1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21 13823 0 0,'0'0'315'0'0,"0"0"45"0"0,0 0 21 0 0,0 0-49 0 0,0 0-149 0 0,0 0 194 0 0,0 0 110 0 0,0 0 22 0 0,0 0 71 0 0,0 0 286 0 0,0 0 124 0 0,0 0 30 0 0,0 0-65 0 0,0 0-290 0 0,-10-7 994 0 0,-59 4 406 0 0,68 3-2065 0 0,3-1 0 0 0,10-2 0 0 0,16-1 0 0 0,-13 1 0 0 0,-10 4 0 0 0,5 1 0 0 0,1 1 0 0 0,-10-3 0 0 0,0 1 0 0 0,0-1 0 0 0,0 0 0 0 0,0 1 0 0 0,1-1 0 0 0,-1 1 0 0 0,0-1 0 0 0,0 1 0 0 0,0 0 0 0 0,0-1 0 0 0,0 1 0 0 0,0 0 0 0 0,0 0 0 0 0,-1 0 0 0 0,1 0 0 0 0,0 0 0 0 0,0 0 0 0 0,-1 0 0 0 0,1 0 0 0 0,0 0 0 0 0,-1 0 0 0 0,1 0 0 0 0,-1 0 0 0 0,1 0 0 0 0,-1 0 0 0 0,0 1 0 0 0,0-1 0 0 0,1 0 0 0 0,-1 0 0 0 0,0 3 0 0 0,1 1 0 0 0,-1 1 0 0 0,0-1 0 0 0,0 1 0 0 0,0 0 0 0 0,0-1 0 0 0,-1 1 0 0 0,0 0 0 0 0,0-1 0 0 0,-1 1 0 0 0,1-1 0 0 0,-1 1 0 0 0,-1-1 0 0 0,1 0 0 0 0,-4 7 0 0 0,-11 29 0 0 0,15-34 0 0 0,0-1 0 0 0,-1 1 0 0 0,0-1 0 0 0,0 0 0 0 0,0 0 0 0 0,-1 0 0 0 0,0 0 0 0 0,0-1 0 0 0,-7 8 0 0 0,1-3 0 0 0,0-1 0 0 0,-1 0 0 0 0,-19 11 0 0 0,16-9 0 0 0,13-8 0 0 0,-1 0 0 0 0,-11 4 0 0 0,6-4 0 0 0,14-8 0 0 0,4 0 0 0 0,9-2 0 0 0,-17 8 0 0 0,-1-1 0 0 0,-1 0 0 0 0,1-1 0 0 0,0 1 0 0 0,-1 1 0 0 0,1-1 0 0 0,-1 0 0 0 0,1 0 0 0 0,-1 0 0 0 0,1 1 0 0 0,-1-1 0 0 0,0 1 0 0 0,1-1 0 0 0,-1 1 0 0 0,2 0 0 0 0,3 2 0 0 0,2 0 0 0 0,-5-3 0 0 0,-1 1 0 0 0,1 0 0 0 0,0 0 0 0 0,-1 0 0 0 0,0 0 0 0 0,1 1 0 0 0,-1-1 0 0 0,0 0 0 0 0,0 1 0 0 0,1 0 0 0 0,-1 0 0 0 0,0-1 0 0 0,-1 1 0 0 0,1 0 0 0 0,0 1 0 0 0,-1-1 0 0 0,2 2 0 0 0,-1 0 14 0 0,-2-3-19 0 0,0-1 1 0 0,0 1-1 0 0,0 0 0 0 0,1 0 1 0 0,-1-1-1 0 0,0 1 1 0 0,1 0-1 0 0,-1-1 1 0 0,0 1-1 0 0,1 0 1 0 0,-1-1-1 0 0,1 1 0 0 0,-1 0 1 0 0,1-1-1 0 0,-1 1 1 0 0,2 0-1 0 0,17 19-3183 0 0,-17-19 1715 0 0,-2-1-1108 0 0,0 0-4241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7:1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11975 0 0,'0'0'267'0'0,"0"0"42"0"0,0 0 17 0 0,0 0-28 0 0,0 0-58 0 0,0 0 491 0 0,0 0 238 0 0,0 0 45 0 0,0 0-61 0 0,0 0-288 0 0,0 0-121 0 0,0 0-28 0 0,0 0 66 0 0,0 0 288 0 0,0 0 122 0 0,0 0 28 0 0,0 0-65 0 0,0 0-290 0 0,3 12 994 0 0,-2 3-1652 0 0,-2 0 0 0 0,1 0 0 0 0,-2 0-1 0 0,-3 17 1 0 0,-3 24 907 0 0,5-14-356 0 0,-9 44 1 0 0,0-24-559 0 0,3-13 0 0 0,-27 84 0 0 0,31-118 0 0 0,0 1 0 0 0,-3 23 0 0 0,7-32-64 0 0,1-6-273 0 0,0-1-138 0 0,0 0-33 0 0,0 0 65 0 0,0-2 423 0 0,0 0 0 0 0,1 0 0 0 0,-1 0 0 0 0,1 0 0 0 0,-1 0 0 0 0,1 0 0 0 0,1-3 0 0 0,2-6-125 0 0,-1-6-986 0 0,0 0-1544 0 0,0 6-2609 0 0,1-2-1798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7:11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78 13823 0 0,'0'0'315'0'0,"0"0"45"0"0,0 0 21 0 0,-13 0 75 0 0,8 2 303 0 0,1-1-1 0 0,0 1 0 0 0,-1 0 1 0 0,1 0-1 0 0,0 1 0 0 0,0-1 1 0 0,1 1-1 0 0,-1 0 0 0 0,0 0 0 0 0,1 0 1 0 0,-4 4-1 0 0,3-3-655 0 0,0 1 0 0 0,1 0 0 0 0,-1 0 0 0 0,1 0 0 0 0,0 0 0 0 0,0 1 0 0 0,0-1 0 0 0,1 1 0 0 0,0 0 0 0 0,0-1 0 0 0,-1 8 0 0 0,-1 6-164 0 0,2 0 0 0 0,-1 22-1 0 0,1-7 214 0 0,0-12 35 0 0,0 8 410 0 0,-1 0-1 0 0,-9 29 0 0 0,10-48-596 0 0,1-3-64 0 0,1-6-273 0 0,0-2-138 0 0,-5-7-545 0 0,2 2 692 0 0,0-1 0 0 0,0 0-1 0 0,0 1 1 0 0,1-1 0 0 0,0 0-1 0 0,0-1 1 0 0,1 1 0 0 0,-1-8 0 0 0,-1-8-314 0 0,2-23 1 0 0,1 15 686 0 0,-2 0-557 0 0,2 1 0 0 0,1 0 0 0 0,7-48 0 0 0,-5 62 721 0 0,0 5 213 0 0,-1 0 0 0 0,0-1-1 0 0,0-10 1 0 0,-4 8 1794 0 0,2 11-1845 0 0,7-7 1218 0 0,-5 7-1587 0 0,0 1 0 0 0,0-1 0 0 0,0 0 0 0 0,1 1 0 0 0,-1-1 0 0 0,0 1 0 0 0,0 0 0 0 0,1 0 0 0 0,-1 0 0 0 0,1 0 0 0 0,-1 0 0 0 0,1 0 0 0 0,4 0 0 0 0,10-4 58 0 0,-3 2 593 0 0,-1 0 1 0 0,20-2-1 0 0,-26 5-652 0 0,0 0 0 0 0,-1 0 0 0 0,1 1 0 0 0,-1 0 0 0 0,0 0 0 0 0,1 0 0 0 0,-1 1 0 0 0,0 0 0 0 0,0 0-1 0 0,1 0 1 0 0,-2 1 0 0 0,1 0 0 0 0,0 0 0 0 0,-1 1 0 0 0,1-1 0 0 0,5 6 0 0 0,-5-3 41 0 0,1 0 1 0 0,-1 0-1 0 0,0 0 1 0 0,0 1-1 0 0,0 0 1 0 0,-1 0-1 0 0,0 1 0 0 0,-1-1 1 0 0,0 1-1 0 0,0 0 1 0 0,-1 0-1 0 0,1 1 0 0 0,2 12 1 0 0,-4-10 34 0 0,0 0 0 0 0,0-1 0 0 0,-1 1 0 0 0,-1 0 0 0 0,0 0 0 0 0,0 0 0 0 0,-1 0 0 0 0,0 0 0 0 0,-1 0 0 0 0,-4 15 0 0 0,-1-7-77 0 0,0 0 0 0 0,-1 0 0 0 0,0-1 0 0 0,-2-1 0 0 0,0 1 0 0 0,-13 15 0 0 0,18-28-114 0 0,1 0 0 0 0,-1 0 0 0 0,-1-1 0 0 0,1 1 0 0 0,0-1 0 0 0,-1-1 0 0 0,0 1 0 0 0,0-1-1 0 0,0 0 1 0 0,-1 0 0 0 0,-11 3 0 0 0,17-6 113 0 0,0 0 1 0 0,0 1-1 0 0,-1-1 1 0 0,1 0-1 0 0,0 0 1 0 0,0 0-1 0 0,0 0 0 0 0,-1 0 1 0 0,1 0-1 0 0,0 0 1 0 0,0 0-1 0 0,0 0 0 0 0,-1 0 1 0 0,1-1-1 0 0,0 1 1 0 0,0-1-1 0 0,0 1 0 0 0,0-1 1 0 0,0 1-1 0 0,-1-1 1 0 0,1 0-1 0 0,0 1 1 0 0,0-1-1 0 0,1 0 0 0 0,-1 0 1 0 0,0 1-1 0 0,0-1 1 0 0,-1-2-1 0 0,-1 0 2 0 0,1 1-105 0 0,0 0 0 0 0,0 0 1 0 0,1 0-1 0 0,-1 0 0 0 0,1 0 0 0 0,-1-1 0 0 0,1 1 1 0 0,-1 0-1 0 0,1-1 0 0 0,0 1 0 0 0,0-1 0 0 0,1 1 1 0 0,-1-1-1 0 0,0 1 0 0 0,1-1 0 0 0,-1 0 0 0 0,1 1 1 0 0,0-4-1 0 0,0 4 56 0 0,-1-3-279 0 0,1 1 1 0 0,0 0-1 0 0,1 0 0 0 0,-1 0 0 0 0,1 0 0 0 0,-1 0 1 0 0,1 0-1 0 0,1 0 0 0 0,-1 0 0 0 0,3-6 0 0 0,8-13-2861 0 0,3 1-3327 0 0,-9 12 1153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7:12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32 129 15663 0 0,'0'0'356'0'0,"0"0"50"0"0,0 0 20 0 0,7-15 106 0 0,-4-6 1691 0 0,1-21 1 0 0,-3 28-1667 0 0,-1 9-335 0 0,0 3-147 0 0,0 1-1 0 0,1-1 0 0 0,-1 0 1 0 0,0 0-1 0 0,1 0 0 0 0,-1 0 1 0 0,1 1-1 0 0,0-1 1 0 0,0 0-1 0 0,0 0 0 0 0,1-2 1 0 0,2-2 14 0 0,-3 4 282 0 0,-1 2 117 0 0,0 0 21 0 0,0 0-66 0 0,-13 18-278 0 0,8-8-71 0 0,1 1 0 0 0,0-1 0 0 0,1 0 0 0 0,0 1 0 0 0,0 0 0 0 0,1 0 0 0 0,-1 12 0 0 0,2 81 1028 0 0,2-60-948 0 0,3 31-174 0 0,-4-71-325 0 0,-1-8-387 0 0,-5-12-299 0 0,5 15 624 0 0,1 1-101 0 0,0 0-21 0 0,-11-10-1927 0 0,7 5 188 0 0,3 4-4916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6:2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24 295 13823 0 0,'0'0'315'0'0,"-5"-8"426"0"0,3 6-611 0 0,-7-11 184 0 0,8 10-6 0 0,-1-1 0 0 0,1 0-1 0 0,0 1 1 0 0,0-1 0 0 0,0 0-1 0 0,1 1 1 0 0,-1-1 0 0 0,1 0-1 0 0,0 0 1 0 0,0 1 0 0 0,1-1-1 0 0,-1 0 1 0 0,1 0 0 0 0,-1 1-1 0 0,1-1 1 0 0,0 0 0 0 0,0 1-1 0 0,1-1 1 0 0,-1 1 0 0 0,1-1-1 0 0,0 1 1 0 0,0 0 0 0 0,3-4-1 0 0,1-1-25 0 0,0 0-1 0 0,1 0 1 0 0,0 1-1 0 0,1 0 1 0 0,-1 0-1 0 0,1 1 1 0 0,13-8-1 0 0,38-25 327 0 0,-15 16-60 0 0,42-22 952 0 0,-80 42-1500 0 0,-3 2 0 0 0,-1 0 0 0 0,1 0 0 0 0,0 1 0 0 0,0-1 0 0 0,0 1 0 0 0,-1-1 0 0 0,1 1 0 0 0,0 0 0 0 0,5 0 0 0 0,4-1 0 0 0,-6 1 0 0 0,-1-1 0 0 0,0 1 0 0 0,1 0 0 0 0,-1 1 0 0 0,0 0 0 0 0,1-1 0 0 0,-1 2 0 0 0,0-1 0 0 0,0 1 0 0 0,8 3 0 0 0,-2-1 0 0 0,-1 0 0 0 0,1 1 0 0 0,10 7 0 0 0,-5 0 0 0 0,-13-7 0 0 0,-1-1 0 0 0,5 7 0 0 0,-1 0 0 0 0,0 0 0 0 0,8 20 0 0 0,-12-26 0 0 0,0 0 0 0 0,-1 1 0 0 0,0-1 0 0 0,-1 1 0 0 0,1-1 0 0 0,-1 1 0 0 0,0-1 0 0 0,0 1 0 0 0,-1-1 0 0 0,1 1 0 0 0,-2 5 0 0 0,-3 7 0 0 0,-1 0 0 0 0,-1 0 0 0 0,-16 32 0 0 0,-35 48 0 0 0,44-75 0 0 0,6-11-80 0 0,-36 54-2318 0 0,39-59 2055 0 0,-1-1 0 0 0,0 1 1 0 0,0-1-1 0 0,0 0 0 0 0,-1-1 1 0 0,-13 9-1 0 0,20-14 290 0 0,-1 0 0 0 0,1 1 0 0 0,0-1 1 0 0,0 0-1 0 0,-1 0 0 0 0,1 0 0 0 0,-1 0 0 0 0,1 1 0 0 0,0-1 1 0 0,-1 0-1 0 0,1 0 0 0 0,0 0 0 0 0,-1 0 0 0 0,1 0 0 0 0,0 0 1 0 0,-1 0-1 0 0,1 0 0 0 0,0 0 0 0 0,-1 0 0 0 0,1 0 0 0 0,-1 0 1 0 0,1-1-1 0 0,0 1 0 0 0,-1 0 0 0 0,-2-1-1542 0 0,-2 0-3318 0 0,-5 1-1525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7:13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58 15663 0 0,'0'0'356'0'0,"0"0"50"0"0,0 0 20 0 0,0 0-42 0 0,2-1-250 0 0,-1 0-21 0 0,0 1 0 0 0,0-1 0 0 0,0 1 1 0 0,0-1-1 0 0,0 0 0 0 0,-1 1 0 0 0,1-1 1 0 0,0 0-1 0 0,0 0 0 0 0,-1 0 1 0 0,1 0-1 0 0,0 1 0 0 0,-1-1 0 0 0,1 0 1 0 0,-1 0-1 0 0,0 0 0 0 0,1 0 0 0 0,-1-1 1 0 0,1 1-1 0 0,-1 0 0 0 0,0 0 0 0 0,0 0 1 0 0,0 0-1 0 0,0 0 0 0 0,0-2 1 0 0,0 1-10 0 0,0 1 0 0 0,0-1 1 0 0,0 1-1 0 0,0-1 0 0 0,-1 0 1 0 0,1 1-1 0 0,0-1 0 0 0,-1 1 1 0 0,1 0-1 0 0,-1-1 0 0 0,0 1 1 0 0,1-1-1 0 0,-1 1 0 0 0,0 0 1 0 0,0 0-1 0 0,0-1 0 0 0,0 1 1 0 0,0 0-1 0 0,-2-2 0 0 0,2 2 407 0 0,1 1 128 0 0,-1 0-572 0 0,1 0-1 0 0,-1 0 1 0 0,1 0 0 0 0,-1 0 0 0 0,1-1-1 0 0,-1 1 1 0 0,1 0 0 0 0,-1 0-1 0 0,1 0 1 0 0,-1 0 0 0 0,1 0-1 0 0,-1 0 1 0 0,1 0 0 0 0,-1 0 0 0 0,1 0-1 0 0,-1 1 1 0 0,1-1 0 0 0,-1 0-1 0 0,1 0 1 0 0,0 0 0 0 0,-1 0-1 0 0,1 1 1 0 0,-1-1 0 0 0,1 0 0 0 0,-1 1-1 0 0,1-1 1 0 0,0 0 0 0 0,-1 1-1 0 0,0 0 1 0 0,-23 18-51 0 0,14-12 142 0 0,0 1-1 0 0,0 1 1 0 0,0 0-1 0 0,1 0 1 0 0,1 0-1 0 0,0 1 1 0 0,0 1-1 0 0,1-1 1 0 0,0 1-1 0 0,0 1 1 0 0,2-1 0 0 0,-9 22-1 0 0,14-31-157 0 0,-2 10 0 0 0,7 12 0 0 0,-4-18 0 0 0,3 6 0 0 0,-3-10 0 0 0,1-1 0 0 0,0 1 0 0 0,0 0 0 0 0,0-1 0 0 0,1 1 0 0 0,-1-1 0 0 0,3 2 0 0 0,0-1 0 0 0,1 0 0 0 0,-1 0 0 0 0,0-1 0 0 0,1 1 0 0 0,10 0 0 0 0,-10-1 0 0 0,-1-1-133 0 0,-1 1 1 0 0,0-1-1 0 0,1 0 0 0 0,-1 0 1 0 0,1 0-1 0 0,-1-1 0 0 0,0 1 1 0 0,8-3-1 0 0,8-1-705 0 0,11 1-4574 0 0,-21 1-2096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7:14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13823 0 0,'0'0'315'0'0,"0"0"45"0"0,0 0 21 0 0,0 0-49 0 0,0 0-81 0 0,0 0 481 0 0,0 0 237 0 0,0 0 45 0 0,-1 2 8 0 0,-2 9 929 0 0,1 1 0 0 0,-3 22 0 0 0,5-17-1315 0 0,0 0 1 0 0,1 0-1 0 0,4 22 1 0 0,10 80-616 0 0,-8-48-25 0 0,-4-42 232 0 0,-1 0-1 0 0,-2 0 1 0 0,0 0-1 0 0,-3 0 1 0 0,0 0-1 0 0,-2 0 1 0 0,0 0 0 0 0,-15 39-1 0 0,11-46-238 0 0,-1-1 1 0 0,-2 0-1 0 0,0 0 0 0 0,-1-1 1 0 0,-17 20-1 0 0,29-37-100 0 0,-1-1 0 0 0,0 1 0 0 0,0-1 0 0 0,0 0-1 0 0,0 0 1 0 0,0 0 0 0 0,-1 0 0 0 0,1 0 0 0 0,-1-1 0 0 0,1 1 0 0 0,-1-1 0 0 0,0 0 0 0 0,1 1 0 0 0,-1-1-1 0 0,0 0 1 0 0,0-1 0 0 0,-5 2 0 0 0,7-2 37 0 0,0-1 0 0 0,0 1 1 0 0,1-1-1 0 0,-1 1 0 0 0,0-1 0 0 0,1 1 0 0 0,-1-1 0 0 0,0 1 0 0 0,1-1 0 0 0,-1 0 1 0 0,1 1-1 0 0,-1-1 0 0 0,1 0 0 0 0,-1 1 0 0 0,1-1 0 0 0,-1 0 0 0 0,1 0 1 0 0,0 0-1 0 0,-1 1 0 0 0,1-1 0 0 0,0 0 0 0 0,0 0 0 0 0,0-1 0 0 0,0-6-3762 0 0,5 0 780 0 0,2-4-4111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7:1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21191 0 0,'0'0'480'0'0,"0"0"67"0"0,2 0 31 0 0,2-1-487 0 0,0 0-1 0 0,-1 0 0 0 0,1 0 1 0 0,-1 0-1 0 0,0-1 0 0 0,1 1 1 0 0,2-3-1 0 0,-5 3-51 0 0,0 0-1 0 0,0 1 1 0 0,0-1 0 0 0,0 0-1 0 0,0 1 1 0 0,0-1-1 0 0,0 0 1 0 0,-1 0 0 0 0,1 0-1 0 0,0 0 1 0 0,-1 0-1 0 0,1 0 1 0 0,0 0 0 0 0,-1 0-1 0 0,1 0 1 0 0,-1 0-1 0 0,1-2 1 0 0,0 0 197 0 0,1-4-84 0 0,-1 1 0 0 0,0 0 0 0 0,0-1 0 0 0,0 1 1 0 0,-1-1-1 0 0,-1-8 0 0 0,1 14-164 0 0,0 0-325 0 0,8-22-5511 0 0,-8 23 4313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7:15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19351 0 0,'0'0'439'0'0,"0"0"62"0"0,0 0 33 0 0,0 0-65 0 0,-10-1 1660 0 0,7 3-1830 0 0,0-1-1 0 0,0 1 1 0 0,1-1 0 0 0,-1 1-1 0 0,0 0 1 0 0,1 0 0 0 0,0 1-1 0 0,-1-1 1 0 0,1 0 0 0 0,0 1-1 0 0,-3 4 1 0 0,0 4 116 0 0,0 0-1 0 0,1 0 0 0 0,0 1 1 0 0,0 0-1 0 0,-2 15 1 0 0,2-10-246 0 0,-39 194-169 0 0,38-199-694 0 0,4-10 516 0 0,0 0 0 0 0,0 1 0 0 0,0-1 0 0 0,1 0 0 0 0,-1 1 0 0 0,0-1 0 0 0,1 1 1 0 0,0-1-1 0 0,0 1 0 0 0,-1-1 0 0 0,2 5 0 0 0,-2-19-1794 0 0,0 0 1 0 0,-1 0-1 0 0,-3-14 1 0 0,-4-25-3166 0 0,5 16 3093 0 0,0 3-4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7:1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19351 0 0,'0'0'439'0'0,"0"0"62"0"0,0 0 33 0 0,0 0-65 0 0,0-2-309 0 0,2-3-71 0 0,1-1 253 0 0,1-6 158 0 0,1 0 0 0 0,9-14 0 0 0,-11 22-281 0 0,0 0 0 0 0,0 0 0 0 0,1 0 0 0 0,-1 0 0 0 0,1 0-1 0 0,0 1 1 0 0,0-1 0 0 0,7-3 0 0 0,2-1 55 0 0,1 2 0 0 0,-1-1 0 0 0,1 2-1 0 0,19-6 1 0 0,59-10 593 0 0,-87 20-742 0 0,0 0 1 0 0,1 1-1 0 0,-1-1 0 0 0,0 1 1 0 0,0 0-1 0 0,10 1 0 0 0,-13 0-67 0 0,0-1-1 0 0,1 1 0 0 0,-1 0 0 0 0,0 0 0 0 0,0 0 1 0 0,0 0-1 0 0,0 0 0 0 0,0 0 0 0 0,0 0 0 0 0,0 1 0 0 0,-1-1 1 0 0,1 1-1 0 0,0 0 0 0 0,-1-1 0 0 0,1 1 0 0 0,-1 0 1 0 0,3 3-1 0 0,-1 2-33 0 0,0-1-1 0 0,-1 0 1 0 0,1 1 0 0 0,-1 0 0 0 0,0-1 0 0 0,-1 1 0 0 0,0 0 0 0 0,1 7 0 0 0,-1 8-250 0 0,-2 27 1 0 0,0-41 152 0 0,0 0 1 0 0,0 0 0 0 0,-1-1 0 0 0,0 1-1 0 0,-1 0 1 0 0,0-1 0 0 0,0 0-1 0 0,0 1 1 0 0,-1-1 0 0 0,0-1-1 0 0,0 1 1 0 0,-1 0 0 0 0,0-1-1 0 0,0 0 1 0 0,-1 0 0 0 0,1-1 0 0 0,-1 1-1 0 0,0-1 1 0 0,-1-1 0 0 0,1 1-1 0 0,-14 6 1 0 0,15-8-32 0 0,-1-1-1 0 0,1 1 1 0 0,-1-2-1 0 0,1 1 1 0 0,-1 0 0 0 0,0-1-1 0 0,0 0 1 0 0,1 0-1 0 0,-1-1 1 0 0,0 0 0 0 0,0 0-1 0 0,0 0 1 0 0,0-1-1 0 0,0 0 1 0 0,1 0 0 0 0,-1 0-1 0 0,0-1 1 0 0,1 1-1 0 0,-7-4 1 0 0,6 2-589 0 0,0 1-1 0 0,0-1 1 0 0,1-1 0 0 0,-1 1-1 0 0,-4-5 1 0 0,-4-6-5413 0 0,7 4-532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7:16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15663 0 0,'0'0'356'0'0,"0"0"50"0"0,0 0 20 0 0,0 0-42 0 0,-5 11 1196 0 0,0-3-1088 0 0,2-5-181 0 0,1 0 0 0 0,0 1 1 0 0,0-1-1 0 0,-4 8 0 0 0,3-3 46 0 0,-1-1 0 0 0,0 0 0 0 0,-1-1-1 0 0,0 1 1 0 0,0-1 0 0 0,-10 10 0 0 0,-9 12 729 0 0,11-10-796 0 0,1 1 0 0 0,1-1-1 0 0,1 2 1 0 0,1-1 0 0 0,0 2 0 0 0,2-1 0 0 0,0 1-1 0 0,1 0 1 0 0,1 0 0 0 0,1 1 0 0 0,1 0-1 0 0,1-1 1 0 0,1 1 0 0 0,1 0 0 0 0,1 0-1 0 0,1 0 1 0 0,6 29 0 0 0,-6-41-555 0 0,0 0 1 0 0,1 0-1 0 0,0 0 0 0 0,1 0 1 0 0,8 17-1 0 0,-10-24 194 0 0,-1-1 0 0 0,1 0 0 0 0,0 1 0 0 0,0-1 0 0 0,-1 0 1 0 0,2 0-1 0 0,-1 0 0 0 0,0 0 0 0 0,0 0 0 0 0,1-1 0 0 0,-1 1 0 0 0,1-1 0 0 0,-1 1 0 0 0,1-1 0 0 0,-1 0 0 0 0,1 0 0 0 0,0 0 0 0 0,0 0 1 0 0,0-1-1 0 0,-1 1 0 0 0,1-1 0 0 0,0 0 0 0 0,0 0 0 0 0,0 0 0 0 0,4 0 0 0 0,-5 0-478 0 0,1-1 1 0 0,-1 1-1 0 0,1-1 0 0 0,-1 1 0 0 0,0-1 1 0 0,1 0-1 0 0,-1 0 0 0 0,0 0 0 0 0,1 0 1 0 0,-1-1-1 0 0,0 1 0 0 0,0-1 0 0 0,2-1 1 0 0,10-10-2010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7:1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44 15663 0 0,'0'0'356'0'0,"0"0"50"0"0,7 0 188 0 0,-5 2 5849 0 0,-24 66-4354 0 0,-29 149-25 0 0,49-207-2064 0 0,1-5 0 0 0,0 0 0 0 0,0-1 0 0 0,-1 1 0 0 0,1-1 0 0 0,-1 1 0 0 0,0-1 0 0 0,-4 7 0 0 0,6-11 0 0 0,0 0 0 0 0,0 1 0 0 0,0-1 0 0 0,0 0 0 0 0,0 1 0 0 0,-1-1 0 0 0,1 0 0 0 0,0 0 0 0 0,0 1 0 0 0,0-1 0 0 0,0 0 0 0 0,0 0 0 0 0,-1 1 0 0 0,1-1 0 0 0,0 0 0 0 0,0 0 0 0 0,-1 0 0 0 0,1 0 0 0 0,0 1 0 0 0,0-1 0 0 0,-1 0 0 0 0,1 0 0 0 0,0 0 0 0 0,0 0 0 0 0,-1 0 0 0 0,1 0 0 0 0,0 1 0 0 0,-1-1 0 0 0,1 0 0 0 0,0 0 0 0 0,0 0 0 0 0,-1 0 0 0 0,1 0 0 0 0,0 0 0 0 0,-1 0 0 0 0,1 0 0 0 0,0-1 0 0 0,0 1 0 0 0,-1 0 0 0 0,1 0 0 0 0,0 0 0 0 0,-1 0 0 0 0,1 0 0 0 0,0 0 0 0 0,0 0 0 0 0,-1-1 0 0 0,1 1 0 0 0,0 0 0 0 0,0 0 0 0 0,-1 0 0 0 0,1-1 0 0 0,0 1 0 0 0,0 0 0 0 0,0 0 0 0 0,0-1 0 0 0,-1 1 0 0 0,1 0 0 0 0,-6-12 0 0 0,4 4 0 0 0,1 0 0 0 0,0 1 0 0 0,1-1 0 0 0,-1 0 0 0 0,1 0 0 0 0,2-13 0 0 0,2-5 0 0 0,2 0 0 0 0,0 1 0 0 0,18-45 0 0 0,-19 58 0 0 0,0 0 0 0 0,2 1 0 0 0,-1 0 0 0 0,2 0 0 0 0,-1 0 0 0 0,1 1 0 0 0,1 0 0 0 0,0 0 0 0 0,17-13 0 0 0,4 3 72 0 0,-6 8 1739 0 0,-17 7-1662 0 0,2 5-133 0 0,-6 1-16 0 0,0 0 0 0 0,0 1 0 0 0,-1 0 0 0 0,1-1 0 0 0,-1 1 0 0 0,1 0 0 0 0,-1 0 0 0 0,0 1 0 0 0,0-1 0 0 0,0 0 0 0 0,0 1 0 0 0,0-1 0 0 0,0 1 0 0 0,-1 0 0 0 0,2 3 0 0 0,2 3 0 0 0,0 1 0 0 0,-1 1 0 0 0,2 10 0 0 0,-2-8 0 0 0,-1 1 0 0 0,-1 0 0 0 0,0 0 0 0 0,-1 0 0 0 0,-1 26 0 0 0,0-38 0 0 0,-1 19 0 0 0,-7 37 0 0 0,7-52 0 0 0,0 0 0 0 0,-1 0 0 0 0,0 0 0 0 0,0-1 0 0 0,-1 1 0 0 0,1-1 0 0 0,-1 1 0 0 0,0-1 0 0 0,-1 0 0 0 0,1 0 0 0 0,-6 5 0 0 0,6-7-30 0 0,-1 0 0 0 0,0 0-1 0 0,1 0 1 0 0,-1-1 0 0 0,-1 1 0 0 0,1-1 0 0 0,0 0-1 0 0,0 0 1 0 0,-1-1 0 0 0,1 1 0 0 0,-1-1 0 0 0,0 0-1 0 0,1 0 1 0 0,-1-1 0 0 0,0 1 0 0 0,1-1 0 0 0,-1 0-1 0 0,0 0 1 0 0,0-1 0 0 0,1 1 0 0 0,-1-1 0 0 0,0 0-1 0 0,1 0 1 0 0,-1-1 0 0 0,1 1 0 0 0,-1-1-1 0 0,1 0 1 0 0,-7-4 0 0 0,5 2-580 0 0,0-1-1 0 0,0 0 1 0 0,0 0-1 0 0,-8-9 1 0 0,12 11 35 0 0,0 0 0 0 0,0 0 0 0 0,0 0 1 0 0,0 0-1 0 0,1 0 0 0 0,-1 0 0 0 0,1-1 0 0 0,-1 1 0 0 0,1 0 0 0 0,0-1 1 0 0,1 1-1 0 0,-1-5 0 0 0,0-5-6248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7:17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8 297 15663 0 0,'0'0'356'0'0,"0"0"50"0"0,0 0 20 0 0,0-1-42 0 0,1-2-303 0 0,-1 0 0 0 0,0 0 0 0 0,1 0 0 0 0,-1 1 0 0 0,0-1 0 0 0,-1 0 0 0 0,1 0 1 0 0,0 0-1 0 0,-1 1 0 0 0,1-1 0 0 0,-2-3 0 0 0,-1-4 526 0 0,2-1 306 0 0,0 0 0 0 0,1 0-1 0 0,0-1 1 0 0,1 1 0 0 0,0 0 0 0 0,1 0-1 0 0,6-20 1 0 0,-2 1-23 0 0,2-1-552 0 0,-5 17-203 0 0,4-24 0 0 0,-3 21-135 0 0,-4 9 72 0 0,0 7 299 0 0,0 1 117 0 0,0 0 21 0 0,0 0-66 0 0,1 2-426 0 0,-1 0 1 0 0,0 0-1 0 0,1 0 0 0 0,0 0 1 0 0,-1-1-1 0 0,1 1 1 0 0,0 0-1 0 0,2 3 1 0 0,-2-3-18 0 0,0 0 1 0 0,0 0 0 0 0,0 0 0 0 0,0 0 0 0 0,0 0 0 0 0,-1 0 0 0 0,1 0-1 0 0,-1 1 1 0 0,1 2 0 0 0,-2 17-1 0 0,-8 41 0 0 0,2-14 0 0 0,3 1 0 0 0,3-30 0 0 0,0 0 0 0 0,-2-1 0 0 0,-6 24 0 0 0,0 8 0 0 0,7-32-1827 0 0,3-20 1678 0 0,4-8-2810 0 0,0-1-1 0 0,5-12 0 0 0,-1 2-755 0 0,3 1 645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7:1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70 11975 0 0,'0'0'267'0'0,"0"0"42"0"0,0 0 17 0 0,-1-4-28 0 0,-2-11-126 0 0,2 11 204 0 0,1 4 111 0 0,-1-2 357 0 0,1 0 0 0 0,-1 0 0 0 0,0 0 0 0 0,0 0-1 0 0,0 0 1 0 0,-1 0 0 0 0,1 0 0 0 0,0 0 0 0 0,-3-2 0 0 0,-1-3 1458 0 0,4 6-1858 0 0,0 0-289 0 0,0 0-155 0 0,1 0 1 0 0,-1 0 0 0 0,0 0-1 0 0,0 0 1 0 0,0 0-1 0 0,0 0 1 0 0,0 0-1 0 0,0 0 1 0 0,0 0 0 0 0,0 0-1 0 0,-1 1 1 0 0,1-1-1 0 0,0 0 1 0 0,0 1-1 0 0,-1-1 1 0 0,1 1 0 0 0,0 0-1 0 0,-1-1 1 0 0,1 1-1 0 0,0 0 1 0 0,-1 0-1 0 0,1 0 1 0 0,-1 0 0 0 0,1 0-1 0 0,0 0 1 0 0,-1 0-1 0 0,1 0 1 0 0,0 1 0 0 0,-3 0-1 0 0,-1 0 0 0 0,-1 1 0 0 0,1 0 0 0 0,-1 0 0 0 0,1 0 0 0 0,0 1 0 0 0,0-1 0 0 0,0 1 0 0 0,-8 7 0 0 0,-2 2 0 0 0,-16 19 0 0 0,14-13 0 0 0,10-10 291 0 0,1 0 0 0 0,0 1 0 0 0,1 0 0 0 0,0 0 0 0 0,-8 19 1 0 0,2-5 9 0 0,10-20-301 0 0,-1 0 0 0 0,1 0 0 0 0,0 0 0 0 0,0 0 0 0 0,1 0 0 0 0,-1 0 0 0 0,0 0 0 0 0,1 1 0 0 0,0-1 0 0 0,0 0 0 0 0,0 0 0 0 0,0 1 0 0 0,1-1 0 0 0,-1 0 0 0 0,1 0 0 0 0,0 0 0 0 0,0 0 0 0 0,0 0 0 0 0,2 4 0 0 0,-1-3 0 0 0,1 1 0 0 0,-1-1 0 0 0,1 1 0 0 0,0-1 0 0 0,1 0 0 0 0,-1 0 0 0 0,1-1 0 0 0,0 1 0 0 0,0-1 0 0 0,0 1 0 0 0,5 2 0 0 0,-3-3 0 0 0,1 2 0 0 0,0 0 0 0 0,0-1 0 0 0,1-1 0 0 0,0 1 0 0 0,14 4 0 0 0,-12-5-8681 0 0,-10-3 1514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7:20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11975 0 0,'0'0'547'0'0,"0"0"-11"0"0,2 1-203 0 0,34 6 6499 0 0,-34-7-5808 0 0,9 6 2048 0 0,-7-2-2525 0 0,0 0-1 0 0,0 1 0 0 0,0-1 1 0 0,-1 1-1 0 0,5 7 1 0 0,-7-10-530 0 0,0 0 0 0 0,0-1 0 0 0,0 1 0 0 0,0 0 0 0 0,0 0 0 0 0,1-1 0 0 0,-1 1 0 0 0,0-1 0 0 0,1 1 0 0 0,-1-1 0 0 0,3 2 0 0 0,2 2 239 0 0,4 9 21 0 0,0 1 1 0 0,0 0-1 0 0,-2 0 1 0 0,0 1-1 0 0,0 0 1 0 0,7 28-1 0 0,-2 0 579 0 0,9 62-1 0 0,-13-47-855 0 0,2 75 0 0 0,-11-99 0 0 0,-1 0 0 0 0,-2 1 0 0 0,-10 52 0 0 0,-71 203 14 0 0,13-104-91 0 0,66-172-196 0 0,-2 0-1 0 0,1 0 0 0 0,-2-1 1 0 0,0 0-1 0 0,-1 0 0 0 0,-12 15 0 0 0,8-20-986 0 0,0-7-269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6:2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0 11975 0 0,'0'0'267'0'0,"0"0"42"0"0,0 0 17 0 0,0 0-28 0 0,0 0-58 0 0,0 0 491 0 0,0 2 238 0 0,1 0-782 0 0,-1 0 0 0 0,0 0 0 0 0,0 0 0 0 0,0 0-1 0 0,0 0 1 0 0,0-1 0 0 0,0 1 0 0 0,0 0 0 0 0,-1 0-1 0 0,1 0 1 0 0,0 0 0 0 0,-1 0 0 0 0,0-1 0 0 0,1 1 0 0 0,-1 0-1 0 0,-2 2 1 0 0,-3 9 847 0 0,-1 1 0 0 0,-1-1 1 0 0,0 0-1 0 0,-19 22 0 0 0,-79 97 43 0 0,85-103-734 0 0,2 1 0 0 0,-26 57-1 0 0,19-29-342 0 0,-38 93 0 0 0,52-118 0 0 0,2 0 0 0 0,-11 57 0 0 0,19-77-112 0 0,1 0 0 0 0,0-1-1 0 0,1 1 1 0 0,0 0 0 0 0,1 0-1 0 0,4 18 1 0 0,-4-27 55 0 0,0 0 1 0 0,0 1-1 0 0,0-1 1 0 0,1 0-1 0 0,-1 0 0 0 0,1 0 1 0 0,0 0-1 0 0,1 0 0 0 0,-1 0 1 0 0,0-1-1 0 0,1 1 1 0 0,0-1-1 0 0,0 1 0 0 0,0-1 1 0 0,0 0-1 0 0,1 0 0 0 0,-1-1 1 0 0,1 1-1 0 0,0-1 0 0 0,0 1 1 0 0,7 2-1 0 0,-7-4-331 0 0,0 0 0 0 0,0 0-1 0 0,-1 0 1 0 0,1-1 0 0 0,0 0-1 0 0,0 1 1 0 0,0-2 0 0 0,7 0 0 0 0,-7 1-646 0 0,0-1 0 0 0,0 0 1 0 0,0 0-1 0 0,-1 0 1 0 0,5-3-1 0 0,10-6-4958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7:2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10135 0 0,'0'0'464'0'0,"0"0"-9"0"0,3 0-295 0 0,9-2-301 0 0,-6 2 645 0 0,-1 0 0 0 0,1-1 0 0 0,-1 0-1 0 0,1 0 1 0 0,-1 0 0 0 0,0-1 0 0 0,8-3-1 0 0,-5 1 774 0 0,0 1-1 0 0,0 0 0 0 0,11-2 1 0 0,-6 3-833 0 0,0-1 1 0 0,24 1 0 0 0,36-2 3414 0 0,-60 2-3710 0 0,8-2-130 0 0,-18 4-19 0 0,18 2-3 0 0,-2-1 3 0 0,-19-1 0 0 0,34 7 0 0 0,-20-5 0 0 0,0-4 0 0 0,7-10-876 0 0,-19 11 368 0 0,0-1 90 0 0,0 0 1 0 0,0 0-1 0 0,-1 0 0 0 0,1 0 1 0 0,-1-1-1 0 0,1 1 1 0 0,0-3-1 0 0,3-7-1106 0 0,-1 0-11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7:2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6447 0 0,'0'0'298'0'0,"0"0"-10"0"0,-1 2-188 0 0,1-1-48 0 0,-1 0-1 0 0,1 0 1 0 0,0-1 0 0 0,-1 1 0 0 0,1 0 0 0 0,-1 0 0 0 0,1-1 0 0 0,-1 1-1 0 0,0 0 1 0 0,1-1 0 0 0,-1 1 0 0 0,0-1 0 0 0,0 1 0 0 0,1-1-1 0 0,-1 1 1 0 0,0-1 0 0 0,-1 1 0 0 0,1 0 457 0 0,-1-1 71 0 0,-3 2 58 0 0,0 1 0 0 0,1-1 0 0 0,-1 1 0 0 0,1 0-1 0 0,0 1 1 0 0,0-1 0 0 0,0 0 0 0 0,0 1 0 0 0,1 0-1 0 0,-1 0 1 0 0,-3 7 0 0 0,-1-1 300 0 0,7-9-394 0 0,1-1-28 0 0,0 0 66 0 0,0 0 288 0 0,0 0 122 0 0,0 0 28 0 0,0 0-65 0 0,0 0-290 0 0,0 0-121 0 0,0 0-28 0 0,0 0-72 0 0,0 0-217 0 0,0 0 161 0 0,0 0 100 0 0,0 0 21 0 0,0 0-66 0 0,2 1-423 0 0,0-1 1 0 0,1 1 0 0 0,-1-1 0 0 0,0 1-1 0 0,0 0 1 0 0,1 0 0 0 0,1 1 0 0 0,9 4-22 0 0,13 1 1 0 0,19 7 0 0 0,-41-13 11 0 0,6 6-35 0 0,2 3-27 0 0,11 9-761 0 0,-21-18 304 0 0,0 0 65 0 0,9 3 294 0 0,-8-4 55 0 0,-1 0-1 0 0,0 0 1 0 0,1 0-1 0 0,-1-1 1 0 0,0 1-1 0 0,1-1 1 0 0,-1 1-1 0 0,0-1 1 0 0,0 0 0 0 0,1 0-1 0 0,-1 0 1 0 0,0 0-1 0 0,0-1 1 0 0,2-1-1 0 0,13-11-2583 0 0,-4-1-3549 0 0,-2 0-411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7:4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20 6447 0 0,'0'0'142'0'0,"0"0"22"0"0,0 0 13 0 0,0 0 55 0 0,0 0 181 0 0,0 0 78 0 0,0 0 18 0 0,0 0 3 0 0,0 0 0 0 0,-1 1 0 0 0,-5 5 0 0 0,5-5 0 0 0,1-1 0 0 0,-6 5 300 0 0,2-2 1891 0 0,-1 2-2482 0 0,-2 1 508 0 0,-10 15 2582 0 0,4-4-3005 0 0,13-14-169 0 0,-1-1 351 0 0,1-2 21 0 0,-7 3 191 0 0,1 2 1091 0 0,-8 0-1616 0 0,8-7-196 0 0,4 1 32 0 0,-9 0 61 0 0,9 0 299 0 0,2 1 117 0 0,0 0 21 0 0,0 0-66 0 0,-1-1-294 0 0,0-8-133 0 0,6-1-16 0 0,-3 6 0 0 0,5-5 0 0 0,0 1 0 0 0,-6 6 0 0 0,0 0 0 0 0,0 1 0 0 0,0-1 0 0 0,0 1 0 0 0,1 0 0 0 0,-1-1 0 0 0,0 1 0 0 0,1 0 0 0 0,-1 0 0 0 0,1 0 0 0 0,3-2 0 0 0,-3 2 0 0 0,1 0 0 0 0,-1-1 0 0 0,1 1 0 0 0,-1-1 0 0 0,0 1 0 0 0,4-4 0 0 0,4-4 0 0 0,4-4 0 0 0,-9 12 0 0 0,-1 1 0 0 0,9-3 0 0 0,1 6 0 0 0,1 3 0 0 0,-3 4 0 0 0,-8-7 0 0 0,9 20 0 0 0,-5-4 0 0 0,-8-14 0 0 0,0 0 0 0 0,3 14 0 0 0,-3-17 0 0 0,-2 16 0 0 0,0 1 0 0 0,0-15 0 0 0,0 0 0 0 0,-2 8 0 0 0,3-9 0 0 0,0 0 0 0 0,0 0 0 0 0,-1 0 0 0 0,1-1 0 0 0,-1 1 0 0 0,1 0 0 0 0,-1-1 0 0 0,0 1 0 0 0,0-1 0 0 0,0 0 0 0 0,-1 0 0 0 0,-3 3 0 0 0,-1 1 0 0 0,-10 11 0 0 0,5-8 0 0 0,-1-4 0 0 0,3-3 0 0 0,10-2 0 0 0,0-1 0 0 0,-1 1 0 0 0,1 0 0 0 0,0-1 0 0 0,0 1 0 0 0,0 0 0 0 0,0-1 0 0 0,0 1 0 0 0,0-1 0 0 0,0 1 0 0 0,0 0 0 0 0,0-1 0 0 0,0 1 0 0 0,0 0 0 0 0,0-1 0 0 0,0 1 0 0 0,0-1 0 0 0,0 1 0 0 0,0 0 0 0 0,0-1 0 0 0,0 0 0 0 0,4-9 0 0 0,5 0 0 0 0,-5 6 0 0 0,-1 1 0 0 0,1-1 0 0 0,0 1 0 0 0,8-4 0 0 0,-6 3 0 0 0,10-5 0 0 0,-10 9 0 0 0,-2 1 0 0 0,2-2 0 0 0,-4 0 0 0 0,0 1 0 0 0,0 0 0 0 0,0 0 0 0 0,1 0 0 0 0,-1 1 0 0 0,0-1 0 0 0,0 0 0 0 0,0 1 0 0 0,0-1 0 0 0,0 1 0 0 0,0 0 0 0 0,0 0 0 0 0,0 0 0 0 0,2 1 0 0 0,0-1 0 0 0,14 11 0 0 0,2 8 0 0 0,-13-8 0 0 0,-6-8-40 0 0,0 0-1 0 0,0 1 1 0 0,0-1-1 0 0,-1 0 0 0 0,1 0 1 0 0,-1 1-1 0 0,0-1 1 0 0,-1 0-1 0 0,0 9 1 0 0,-2 1-328 0 0,-9 22 0 0 0,5-14 125 0 0,5-16 29 0 0,1-3 171 0 0,0 0-1 0 0,0 0 0 0 0,-1 0 0 0 0,1-1 0 0 0,-1 1 1 0 0,0 0-1 0 0,0-1 0 0 0,-2 4 0 0 0,-13 14 44 0 0,-16 1 0 0 0,11-13 0 0 0,19-6 0 0 0,-1 0 0 0 0,-13-2 0 0 0,2-1 0 0 0,4-3 0 0 0,-4-7 263 0 0,13 8-125 0 0,1 2 337 0 0,1 1 33 0 0,-5-2-45 0 0,-2-1-891 0 0,5 2-2827 0 0,7-5 1014 0 0,-4 5-4922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7:45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67 8287 0 0,'0'0'191'0'0,"0"0"26"0"0,0 0 9 0 0,-2 1 110 0 0,1-1-243 0 0,-10 3 2754 0 0,5-2 8459 0 0,19 9-11289 0 0,-6-10-19 0 0,-4 0 3 0 0,22 10-1 0 0,-13-8 0 0 0,-1 0 0 0 0,1 0 0 0 0,0-1 0 0 0,0-1 0 0 0,1 0 0 0 0,22-3 0 0 0,69-12 0 0 0,-41 1 0 0 0,-34 5 0 0 0,5-1 0 0 0,-27 9 0 0 0,3-1 0 0 0,15-11 0 0 0,25-17 0 0 0,-45 29-393 0 0,-7 6-18 0 0,-7 6-568 0 0,-35 33-5080 0 0,36-38 261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7:46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10135 0 0,'-1'2'231'0'0,"-5"10"316"0"0,2-6-476 0 0,1 0-1 0 0,-1 0 1 0 0,0 0 0 0 0,-1-1-1 0 0,-6 8 1 0 0,7-10 1771 0 0,-3 4 5796 0 0,7-7-7516 0 0,0 0 0 0 0,0 1 0 0 0,0-1 0 0 0,0 0-1 0 0,0 0 1 0 0,0 1 0 0 0,0-1 0 0 0,0 0-1 0 0,1 0 1 0 0,-1 1 0 0 0,0-1 0 0 0,0 0 0 0 0,0 0-1 0 0,0 1 1 0 0,1-1 0 0 0,-1 0 0 0 0,0 0 0 0 0,0 0-1 0 0,1 1 1 0 0,-1-1 0 0 0,0 0 0 0 0,0 0-1 0 0,1 0 1 0 0,-1 0 0 0 0,0 0 0 0 0,1 1 0 0 0,-1-1-1 0 0,0 0 1 0 0,0 0 0 0 0,1 0 0 0 0,-1 0 0 0 0,0 0-1 0 0,1 0 1 0 0,-1 0 0 0 0,0 0 0 0 0,1 0 0 0 0,-1 0-1 0 0,1-1 1 0 0,11 6-122 0 0,8 9 0 0 0,-17-11 0 0 0,11 11 0 0 0,-12-8 0 0 0,-1-2 0 0 0,2 3-83 0 0,0-1 0 0 0,-1 1 0 0 0,-1-1 0 0 0,1 1 0 0 0,-1 0 0 0 0,0 0 0 0 0,0 0 0 0 0,-1 0 0 0 0,0-1 0 0 0,0 1 0 0 0,-2 10 0 0 0,-2 6-249 0 0,-1-1 0 0 0,-9 25 0 0 0,5-23 86 0 0,-2-1 0 0 0,-1 1 0 0 0,-1-2 0 0 0,-17 24 0 0 0,18-27-406 0 0,4-9 422 0 0,1-1 1 0 0,-1 0 0 0 0,-1 0-1 0 0,0 0 1 0 0,0-1 0 0 0,-17 11-1 0 0,26-19 207 0 0,-1 1 0 0 0,0-1 1 0 0,1 1-1 0 0,-1-1 0 0 0,0 0 0 0 0,1 0 0 0 0,-1 1 0 0 0,0-1 0 0 0,1 0 0 0 0,-1 0 0 0 0,0 0 1 0 0,0 0-1 0 0,1 0 0 0 0,-1 0 0 0 0,0 0 0 0 0,0 0 0 0 0,1 0 0 0 0,-1 0 0 0 0,0 0 1 0 0,0 0-1 0 0,1 0 0 0 0,-1-1 0 0 0,0 1 0 0 0,-1-1 65 0 0,1 0 0 0 0,0 0 0 0 0,-1 0-1 0 0,1 0 1 0 0,0 0 0 0 0,0 0 0 0 0,0 0 0 0 0,0 0 0 0 0,0-1 0 0 0,-1-1-1 0 0,0 0 212 0 0,0 0 0 0 0,1-1-1 0 0,-1 1 1 0 0,1 0 0 0 0,0-1-1 0 0,0 1 1 0 0,0-1 0 0 0,-1-5-1 0 0,3 4-99 0 0,0 1 0 0 0,1 0 0 0 0,-1-1 0 0 0,1 1 0 0 0,0 0-1 0 0,0 0 1 0 0,3-5 0 0 0,-4 6-153 0 0,1 0 0 0 0,0 0 0 0 0,0-1 0 0 0,0 1 0 0 0,0 0 0 0 0,0 1 0 0 0,5-6 0 0 0,0 2 0 0 0,1-3 566 0 0,0 0-1 0 0,15-10 1 0 0,-19 15-356 0 0,-3 3-192 0 0,1 0 1 0 0,-1 0-1 0 0,1 0 1 0 0,-1 1-1 0 0,1-1 1 0 0,0 0-1 0 0,-1 1 1 0 0,3-2-1 0 0,5-1-19 0 0,3-1 1 0 0,0 5 0 0 0,-7-1 12 0 0,-4 0-17 0 0,0 0 0 0 0,0 0 0 0 0,0 0 0 0 0,1 0 0 0 0,-1 0 0 0 0,0 1 0 0 0,0-1 0 0 0,0 0 0 0 0,0 0-1 0 0,0 1 1 0 0,0-1 0 0 0,0 1 0 0 0,0-1 0 0 0,2 2 0 0 0,-1-1-89 0 0,-1 0 0 0 0,1 1-1 0 0,0-1 1 0 0,-1 1 0 0 0,1-1-1 0 0,-1 1 1 0 0,1 0 0 0 0,-1-1 0 0 0,0 1-1 0 0,0 0 1 0 0,0 0 0 0 0,0 0-1 0 0,1 2 1 0 0,-1-2-349 0 0,3 13 278 0 0,-2-9 77 0 0,0 0-1 0 0,0 0 1 0 0,-1 1-1 0 0,1 9 0 0 0,-2-14-399 0 0,0 0-21 0 0,1 4 150 0 0,0-1 0 0 0,-1 1-1 0 0,1 0 1 0 0,-2-1 0 0 0,1 1 0 0 0,-2 9-1 0 0,2-12 247 0 0,0-1-752 0 0,0-2-126 0 0,0 0-29 0 0,0 0-140 0 0,0 0-572 0 0,0 0-253 0 0,0 0-51 0 0,0 0-11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7:46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10135 0 0,'0'0'464'0'0,"0"0"-9"0"0,-2 2-295 0 0,-17 16 659 0 0,7-6 3275 0 0,11-10-3070 0 0,0-1 0 0 0,-35 26 2168 0 0,34-26-2680 0 0,-7 5 2568 0 0,14-5-2966 0 0,1-1 1 0 0,-1 0-1 0 0,0-1 1 0 0,0 1-1 0 0,0-1 0 0 0,0 0 1 0 0,0 0-1 0 0,0-1 0 0 0,8-3 1 0 0,43-12 1381 0 0,-43 15-1480 0 0,1 4-16 0 0,-1 2 0 0 0,-4 7 0 0 0,-3 3 0 0 0,-4-9 0 0 0,-1 5 0 0 0,-8 17 0 0 0,6-23 0 0 0,-1 2 0 0 0,1-1 0 0 0,-1 1 0 0 0,-1-1 0 0 0,1 0 0 0 0,-1 0 0 0 0,0 0 0 0 0,0 0 0 0 0,0 0 0 0 0,-1 0 0 0 0,-7 7 0 0 0,3-3 0 0 0,0-1 0 0 0,2-5 0 0 0,8-10 0 0 0,7-1 0 0 0,4 2 0 0 0,1 5 0 0 0,-1 4 0 0 0,6 5 0 0 0,-16-4 0 0 0,0-1 0 0 0,2 2-48 0 0,0 0 0 0 0,0 0 0 0 0,0 1 1 0 0,-1-1-1 0 0,0 1 0 0 0,0 0 0 0 0,0 1 0 0 0,-1-1 0 0 0,0 0 0 0 0,0 1 0 0 0,-1 0 0 0 0,3 10 1 0 0,4 8-207 0 0,0 7-429 0 0,-8 13 250 0 0,-2-26 433 0 0,-2-14 0 0 0,0-3 0 0 0,-7 14 0 0 0,6-13 0 0 0,1-1 0 0 0,2-1 0 0 0,0 0 0 0 0,0 0 0 0 0,0 0 0 0 0,0 0 0 0 0,0 0 0 0 0,0 0 0 0 0,-1 0 0 0 0,1-1 0 0 0,0 1 0 0 0,0 0 0 0 0,-1-1 0 0 0,1 1 0 0 0,0-1 0 0 0,-2 1 0 0 0,-2 0 0 0 0,0 1 0 0 0,-1 0 0 0 0,1 0 0 0 0,-1 0 0 0 0,1-1 0 0 0,-1 0 0 0 0,-9 0 0 0 0,12 0 0 0 0,0-1 0 0 0,0 0 0 0 0,0 0 0 0 0,0-1 0 0 0,0 1 0 0 0,0-1 0 0 0,0 1 0 0 0,0-1 0 0 0,0 0 0 0 0,0 0 0 0 0,0 0 0 0 0,0-1 0 0 0,1 1 0 0 0,-4-2 0 0 0,-2-5 0 0 0,0 2 0 0 0,-1 2 0 0 0,3-4 0 0 0,2-2-140 0 0,5 9-22 0 0,-1-1-1 0 0,1 0 1 0 0,-1 1 0 0 0,1-1-1 0 0,0 0 1 0 0,0 1-1 0 0,0-1 1 0 0,-1 1 0 0 0,3-3-1 0 0,11-12-7303 0 0,-5 6 384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7:4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42 13823 0 0,'0'0'315'0'0,"0"0"45"0"0,0 0 21 0 0,0 0-49 0 0,-2-2-220 0 0,-9-9 759 0 0,11 11 98 0 0,-25-16 3235 0 0,20 12-4092 0 0,5 2 258 0 0,11 2 1300 0 0,1 4-1598 0 0,-9-4 299 0 0,-3 0 117 0 0,0 0 21 0 0,0 0-66 0 0,0 0-358 0 0,0 0-406 0 0,-2 2 245 0 0,1 0-1 0 0,-1-1 1 0 0,1 0 0 0 0,-1 1 0 0 0,0-1-1 0 0,1 0 1 0 0,-1 0 0 0 0,0 0 0 0 0,0 0-1 0 0,0 0 1 0 0,0 0 0 0 0,-2 0 0 0 0,1 0 361 0 0,2 0 215 0 0,-4-1 77 0 0,5 1-578 0 0,-1-1-1 0 0,0 1 1 0 0,1-1-1 0 0,-1 0 1 0 0,1 1-1 0 0,-1-1 1 0 0,0 0-1 0 0,1 1 1 0 0,-1-1-1 0 0,0 0 1 0 0,1 0-1 0 0,-1 0 1 0 0,0 1 0 0 0,1-1-1 0 0,-1 0 1 0 0,0 0-1 0 0,0 0 1 0 0,1 0-1 0 0,-1 0 1 0 0,0-1-1 0 0,1 1 1 0 0,-2 0-1 0 0,0 0-144 0 0,0-1-1 0 0,0 1 1 0 0,1-1-1 0 0,-1 0 1 0 0,0 1-1 0 0,0-1 1 0 0,1 0-1 0 0,-3-1 1 0 0,3 1 144 0 0,-1 0-373 0 0,2 1 577 0 0,0-2 248 0 0,-1 2-400 0 0,1 0 0 0 0,0-1-1 0 0,0 1 1 0 0,-1-1-1 0 0,1 1 1 0 0,0-1-1 0 0,0 1 1 0 0,0-1 0 0 0,0 1-1 0 0,0 0 1 0 0,0-1-1 0 0,-1 1 1 0 0,1-1 0 0 0,0 1-1 0 0,0-1 1 0 0,1 1-1 0 0,-1-1 1 0 0,0 1-1 0 0,0-1 1 0 0,0 1 0 0 0,0-1-1 0 0,7-5-33 0 0,5 1-149 0 0,-1 4-563 0 0,-8 1-258 0 0,-3 0-56 0 0,0 0-149 0 0,2 1-573 0 0,8 5-2289 0 0,-10-6 1974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7:51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47 190 10135 0 0,'0'0'231'0'0,"-3"-2"29"0"0,-12-9 19 0 0,11 8 105 0 0,4 3 410 0 0,0 0 184 0 0,0 0 40 0 0,-6-35 2686 0 0,5 20-2748 0 0,1 11-694 0 0,0 0 1 0 0,0-1 0 0 0,0 1 0 0 0,0 0 0 0 0,1-1 0 0 0,0 1 0 0 0,0 0-1 0 0,0 0 1 0 0,2-6 0 0 0,-1 6-229 0 0,-1 2 128 0 0,0 0 0 0 0,0 0 0 0 0,0 0 0 0 0,-1 0 1 0 0,1 0-1 0 0,-1 0 0 0 0,1 0 0 0 0,-1 0 0 0 0,0-1 1 0 0,1 1-1 0 0,-2-4 0 0 0,0 1 1 0 0,1 3-178 0 0,1-20 482 0 0,-1 21-395 0 0,0 1 0 0 0,0-1 1 0 0,1 1-1 0 0,-1-1 0 0 0,0 1 0 0 0,0 0 0 0 0,0-1 1 0 0,0 1-1 0 0,0-1 0 0 0,0 1 0 0 0,0-1 1 0 0,0 1-1 0 0,0-1 0 0 0,-1 1 0 0 0,1-1 1 0 0,0 1-1 0 0,0-1 0 0 0,0 1 0 0 0,0 0 1 0 0,-1-1-1 0 0,1 0 0 0 0,0 1-72 0 0,0 0 1 0 0,0 0-1 0 0,0-1 0 0 0,-1 1 1 0 0,1 0-1 0 0,0 0 0 0 0,0 0 1 0 0,0 0-1 0 0,0 0 0 0 0,0 0 0 0 0,0-1 1 0 0,0 1-1 0 0,0 0 0 0 0,0 0 1 0 0,0 0-1 0 0,0 0 0 0 0,-1 0 1 0 0,1 0-1 0 0,0 0 0 0 0,0 0 1 0 0,0 0-1 0 0,0-1 0 0 0,0 1 0 0 0,0 0 1 0 0,-1 0-1 0 0,1 0 0 0 0,0 0 1 0 0,0 0-1 0 0,0 0 0 0 0,0 0 1 0 0,0 0-1 0 0,-1 0 0 0 0,1 0 1 0 0,0 0-1 0 0,0 0 0 0 0,0 0 0 0 0,0 0 1 0 0,0 0-1 0 0,0 0 0 0 0,-1 0 1 0 0,1 0-1 0 0,0 0 0 0 0,0 0 1 0 0,0 1-1 0 0,0-1 0 0 0,0 0 1 0 0,0 0-1 0 0,-1 0 0 0 0,1 0 0 0 0,0 0 1 0 0,0 0-1 0 0,0 0 0 0 0,0 0 1 0 0,0 0-1 0 0,0 1 0 0 0,0-1 1 0 0,0 0-1 0 0,0 0 0 0 0,-1 0 1 0 0,1 0-1 0 0,0 0 0 0 0,0 0 0 0 0,0 1 1 0 0,0-1-1 0 0,0 8-4 0 0,0-8 4 0 0,0 4 0 0 0,1 2 0 0 0,-1 0 0 0 0,0 0 0 0 0,0 0 0 0 0,0 0 0 0 0,-1 1 0 0 0,-2 7 0 0 0,1-5 0 0 0,1 0 0 0 0,0 0 0 0 0,1 0 0 0 0,-1 0 0 0 0,2 0 0 0 0,1 13 0 0 0,-1-11 0 0 0,0-1 0 0 0,-1 1 0 0 0,0 0 0 0 0,-2 13 0 0 0,-6 58-1976 0 0,7-76 1441 0 0,-2 17 1790 0 0,0-16-4003 0 0,-1 10-5392 0 0,4-17 2340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7:5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8287 0 0,'0'0'382'0'0,"0"0"-8"0"0,0-3-102 0 0,1-5 10974 0 0,5 12-8868 0 0,8 7-3123 0 0,-1-7 2998 0 0,21-3-1133 0 0,-24 0-1120 0 0,0 0 0 0 0,-1 0 0 0 0,16 5 0 0 0,-21-6 82 0 0,-1 1 0 0 0,0-1 0 0 0,0 0-1 0 0,0 0 1 0 0,0-1 0 0 0,1 1 0 0 0,-1-1 0 0 0,0 1 0 0 0,4-2 0 0 0,15-3 539 0 0,66-7-13 0 0,-78 10-608 0 0,-5 1 0 0 0,-1 0 0 0 0,1 0 0 0 0,0 1 0 0 0,-1 0 0 0 0,8 0 0 0 0,4 0 0 0 0,-2 1 0 0 0,0 1 0 0 0,-2-3 0 0 0,-1 2-64 0 0,-9-1-273 0 0,-2 0-138 0 0,0 0-33 0 0,0 0-72 0 0,0 0-285 0 0,0 0-126 0 0,0 0-29 0 0,0 0-72 0 0,0 0-285 0 0,0 0-126 0 0,0 0-29 0 0,0 0-4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7:5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 10135 0 0,'0'0'464'0'0,"0"0"-9"0"0,2-1-295 0 0,4-5-71 0 0,-4 5 282 0 0,-2 1 117 0 0,0 0 21 0 0,0 0 71 0 0,0 0 286 0 0,0 0 124 0 0,0 0 30 0 0,-2 0-133 0 0,-4-1-508 0 0,4 2-74 0 0,0 2 1 0 0,1-1 0 0 0,-1 0 0 0 0,1 0 0 0 0,-1 0 0 0 0,1 1-1 0 0,-1 2 1 0 0,-2 3 206 0 0,3-6 0 0 0,1-2-69 0 0,1 2-294 0 0,0 0-55 0 0,0-1 0 0 0,-1 1-1 0 0,1 0 1 0 0,0 0 0 0 0,-1 0 0 0 0,1-1-1 0 0,-1 1 1 0 0,0 0 0 0 0,1 0 0 0 0,-1 0-1 0 0,0 0 1 0 0,0 0 0 0 0,0 0 0 0 0,-1 3-1 0 0,-1 3 549 0 0,2 0-638 0 0,-2 1 0 0 0,1-1-1 0 0,-5 13 1 0 0,6-20-3 0 0,-4 10-1 0 0,3 0 72 0 0,2 31 1904 0 0,-2 1-1976 0 0,-1-2 0 0 0,2-36 0 0 0,-2 18 0 0 0,4-2 0 0 0,-1 11 0 0 0,-2-27 0 0 0,1 13 0 0 0,1-2 0 0 0,1-2 0 0 0,2 0 0 0 0,-2-1 0 0 0,2-2 0 0 0,2 6 0 0 0,-3-14 0 0 0,-2-3 0 0 0,0 1 0 0 0,-1 0 0 0 0,1 0 0 0 0,0 0 0 0 0,0 0 0 0 0,0 0 0 0 0,0 0 0 0 0,-1 0 0 0 0,1 0 0 0 0,-1 0 0 0 0,1 1 0 0 0,-1-1 0 0 0,1 2 0 0 0,6 8 0 0 0,7-5 0 0 0,0-4 0 0 0,18-9 0 0 0,-28 7 24 0 0,-1-1 0 0 0,1 0 1 0 0,0 0-1 0 0,0 0 0 0 0,-1 0 0 0 0,1 0 0 0 0,0-1 1 0 0,4-2-1 0 0,1-2 201 0 0,-1 3 40 0 0,-4 1-117 0 0,-1 1-1 0 0,0-1 0 0 0,1 0 0 0 0,-1 0 0 0 0,0-1 0 0 0,0 1 0 0 0,0-1 0 0 0,2-2 0 0 0,4-2-128 0 0,17-16-22 0 0,-12 10 3 0 0,-11 9 0 0 0,4-10 0 0 0,-3 3 0 0 0,-2 0 0 0 0,-1 9 0 0 0,-1 0 0 0 0,0 1 0 0 0,0-1 0 0 0,0 0 0 0 0,0 1 0 0 0,0-1 0 0 0,0 0 0 0 0,0 1 0 0 0,0-1 0 0 0,-1 0 0 0 0,1 1 0 0 0,-1-1 0 0 0,1 0 0 0 0,-1 1 0 0 0,-1-3 0 0 0,0 0 0 0 0,2 3 0 0 0,0 0 0 0 0,0 0 0 0 0,-1 0 0 0 0,1 1 0 0 0,0-1 0 0 0,0 0 0 0 0,-1 0 0 0 0,1 1 0 0 0,-1-1 0 0 0,1 0 0 0 0,0 1 0 0 0,-1-1 0 0 0,1 0 0 0 0,-1 1 0 0 0,1-1 0 0 0,-1 1 0 0 0,0-1 0 0 0,1 1 0 0 0,-1-1 0 0 0,0 1 0 0 0,1-1 0 0 0,-1 1 0 0 0,-1-1 0 0 0,0 0 0 0 0,-2-1 0 0 0,0-1 0 0 0,0 0 0 0 0,0 0 0 0 0,0 0 0 0 0,0 1 0 0 0,0 0 0 0 0,-1 0 0 0 0,1 0 0 0 0,-1 1 0 0 0,1-1 0 0 0,-1 1 0 0 0,0 0 0 0 0,-7 0 0 0 0,-13-3 0 0 0,23 3 0 0 0,-1 1 0 0 0,1-1 0 0 0,0 1 0 0 0,-1 0 0 0 0,1 0 0 0 0,-1 0 0 0 0,1 0 0 0 0,-3 1 0 0 0,-10 3 0 0 0,12-1 0 0 0,1 0 0 0 0,-6 6 0 0 0,-2 4 0 0 0,9-8 0 0 0,1-1 0 0 0,-2 1-456 0 0,1 0-1 0 0,0 0 1 0 0,0 0 0 0 0,0 0-1 0 0,0 0 1 0 0,1 0 0 0 0,0 0-1 0 0,0 0 1 0 0,1 8 0 0 0,0-10-60 0 0,0 1 0 0 0,0-1 1 0 0,0 0-1 0 0,0 1 0 0 0,0-1 1 0 0,1 0-1 0 0,0 0 0 0 0,-1 0 1 0 0,1 0-1 0 0,0 0 0 0 0,1-1 1 0 0,-1 1-1 0 0,0-1 0 0 0,5 4 1 0 0,-6-5-6123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6:2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0,'0'0'267'0'0,"0"0"42"0"0,0 0 17 0 0,0 0-28 0 0,3 1-196 0 0,0 0-91 0 0,18 3 127 0 0,-3-3 2634 0 0,-16-1-2270 0 0,-1 0 1 0 0,1 0 0 0 0,0 0-1 0 0,-1 0 1 0 0,1 0-1 0 0,-1 1 1 0 0,1-1 0 0 0,-1 0-1 0 0,0 1 1 0 0,3 0-1 0 0,-3 0-298 0 0,1 1-1 0 0,-1-1 0 0 0,1 1 0 0 0,-1-1 0 0 0,0 1 1 0 0,1-1-1 0 0,-1 1 0 0 0,0 0 0 0 0,0-1 1 0 0,1 5-1 0 0,3 5 236 0 0,-1-1 0 0 0,-1 2 0 0 0,0-1 0 0 0,2 12 0 0 0,3 12 854 0 0,-2-10-1165 0 0,-3-11-109 0 0,9 26-1 0 0,22 51-18 0 0,17 58 0 0 0,21 54 0 0 0,-69-187 0 0 0,-3-12 0 0 0,0-1 0 0 0,1 1 0 0 0,-1-1 0 0 0,1 0 0 0 0,0 1 0 0 0,0-1 0 0 0,0 0 0 0 0,1 0 0 0 0,1 4 0 0 0,6 9-135 0 0,-5-15-180 0 0,-4-1 305 0 0,0 0-1 0 0,1 0 0 0 0,-1 0 1 0 0,0 0-1 0 0,0 0 0 0 0,0 0 1 0 0,0 0-1 0 0,1 0 0 0 0,-1 0 1 0 0,0 0-1 0 0,0 0 0 0 0,0 0 1 0 0,0 1-1 0 0,0-1 0 0 0,1 0 1 0 0,-1 0-1 0 0,0 0 0 0 0,0 0 1 0 0,0 0-1 0 0,0 0 1 0 0,0 0-1 0 0,0 0 0 0 0,1 0 1 0 0,-1 1-1 0 0,0-1 0 0 0,0 0 1 0 0,0 0-1 0 0,0 0 0 0 0,0 0 1 0 0,0 0-1 0 0,0 0 0 0 0,0 1 1 0 0,0-1-1 0 0,0 0 0 0 0,0 0 1 0 0,0 0-1 0 0,0 0 0 0 0,0 0 1 0 0,0 1-1 0 0,11 1-940 0 0,-7-1 802 0 0,7-1 133 0 0,3-3 16 0 0,-10-1 0 0 0,-3 2 0 0 0,10-9-116 0 0,-10 5-253 0 0,-2 3-11 0 0,8-23-4068 0 0,5-50 0 0 0,-10 50 2401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7:5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52 10135 0 0,'0'0'231'0'0,"0"0"29"0"0,0 0 19 0 0,-1 2 105 0 0,-11 15 2406 0 0,11-15-1835 0 0,1-2-290 0 0,0 0-121 0 0,0 0-28 0 0,0 0 66 0 0,0 0 288 0 0,0 0 122 0 0,0 0 28 0 0,0 0-65 0 0,0 0-290 0 0,0 0-121 0 0,0 0-28 0 0,0 0-4 0 0,0 0 0 0 0,0 0 0 0 0,0 0 0 0 0,0 0-68 0 0,1 2-289 0 0,5 6-138 0 0,-3-6 31 0 0,-1-1-1 0 0,0 0 0 0 0,1 1 1 0 0,-1-1-1 0 0,1 0 1 0 0,-1-1-1 0 0,1 1 0 0 0,0 0 1 0 0,-1-1-1 0 0,1 1 1 0 0,0-1-1 0 0,-1 0 1 0 0,1 0-1 0 0,0 0 0 0 0,3-1 1 0 0,6 0 324 0 0,0-2 0 0 0,14-4 0 0 0,-7 2-215 0 0,-3 1-147 0 0,32-1 0 0 0,-7 0-14 0 0,75-18 4 0 0,-110 22 0 0 0,-3 0 0 0 0,0 0 0 0 0,1 1 0 0 0,-1-1 0 0 0,0 1 0 0 0,1 0 0 0 0,-1 0 0 0 0,6 1 0 0 0,3 0 0 0 0,29 5-64 0 0,-39-6-273 0 0,-2 0-138 0 0,0 0-33 0 0,0 0 65 0 0,-3-2-822 0 0,0-1 0 0 0,-1 0-1 0 0,1 0 1 0 0,-4-5 0 0 0,5 6 623 0 0,1 0 1 0 0,0-1-1 0 0,0 1 1 0 0,0 0-1 0 0,0 0 0 0 0,-1-4 1 0 0,2 4 124 0 0,-1-1-2042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7:5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10135 0 0,'0'0'231'0'0,"0"0"29"0"0,0 0 19 0 0,0 0 105 0 0,0 0 410 0 0,0 0 184 0 0,0 0 40 0 0,0 0-63 0 0,0 0-290 0 0,0 0-121 0 0,0 0-28 0 0,0 0 66 0 0,0 0 288 0 0,0 0 122 0 0,0 0 28 0 0,0 0-65 0 0,0 0-290 0 0,0 0-121 0 0,0 0-28 0 0,0 0-72 0 0,0 2-289 0 0,0 0-154 0 0,0-1 0 0 0,0 1 0 0 0,0-1 1 0 0,0 1-1 0 0,-1-1 0 0 0,1 1 0 0 0,0-1 0 0 0,-1 1 0 0 0,1-1 1 0 0,-1 0-1 0 0,1 1 0 0 0,-1-1 0 0 0,0 1 0 0 0,0-1 1 0 0,-1 2-1 0 0,1-2-1 0 0,0 0-1 0 0,1 1 1 0 0,-1-1 0 0 0,0 0 0 0 0,0 1 0 0 0,1-1 0 0 0,-1 1 0 0 0,1-1 0 0 0,-1 1 0 0 0,1-1 0 0 0,0 1 0 0 0,0-1-1 0 0,-1 1 1 0 0,1 0 0 0 0,1 1 0 0 0,-5 88 1189 0 0,4-83-938 0 0,2 11-70 0 0,0 1 1 0 0,7 32-1 0 0,-1-15-117 0 0,-2-1-64 0 0,14 71 0 0 0,-19-102 3 0 0,0 1 0 0 0,0 0 0 0 0,-1 0 0 0 0,0 7-1 0 0,0-6-11 0 0,0 0-1 0 0,1 0 0 0 0,-1-1 0 0 0,1 1 0 0 0,1 0 1 0 0,-1 0-1 0 0,5 12 0 0 0,-5-17-327 0 0,-1-2-138 0 0,0 0-33 0 0,0 0-72 0 0,0 0-285 0 0,0 0-126 0 0,0 0-802 0 0,2-2-3252 0 0,4-4-1393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8:10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 11975 0 0,'0'0'267'0'0,"0"0"42"0"0,0 0 17 0 0,0 0-28 0 0,0 0-126 0 0,0 0 204 0 0,0 0 111 0 0,0 0 22 0 0,0 0 3 0 0,0 0 0 0 0,0 0 0 0 0,0 0 0 0 0,0 0 0 0 0,0 0 0 0 0,0 0 0 0 0,0 0 0 0 0,0 0-69 0 0,-2 1-294 0 0,-3 5-61 0 0,4-5 283 0 0,1-1 117 0 0,0 0 21 0 0,0 0-66 0 0,4-1-122 0 0,-1 0 0 0 0,1 0 0 0 0,0 0 0 0 0,6 0 0 0 0,30-3 287 0 0,-27 5-608 0 0,0 4 0 0 0,8 9 0 0 0,-16-6 0 0 0,-2-1 0 0 0,-1-4 0 0 0,1 0 0 0 0,-1 0 0 0 0,0 1 0 0 0,0-1 0 0 0,0 1 0 0 0,-1-1 0 0 0,1 1 0 0 0,-1 0 0 0 0,0 0 0 0 0,0 0 0 0 0,0-1 0 0 0,-1 1 0 0 0,1 0 0 0 0,-1 0 0 0 0,0 0 0 0 0,0 0 0 0 0,0 0 0 0 0,-1 0 0 0 0,0 0 0 0 0,1 0 0 0 0,-1 0 0 0 0,-2 5 0 0 0,-5 15 0 0 0,7-18 0 0 0,-1 1 0 0 0,0-1 0 0 0,-1 0 0 0 0,1 0 0 0 0,-1 0 0 0 0,-1 0 0 0 0,1 0 0 0 0,-8 9 0 0 0,-39 41 0 0 0,38-44 0 0 0,8-10 0 0 0,3-2 0 0 0,0 0 0 0 0,0 0 0 0 0,0 0 0 0 0,0 0 0 0 0,0 1 0 0 0,0-1 0 0 0,0 0 0 0 0,1 1 0 0 0,-1-1 0 0 0,0 0 0 0 0,0 1 0 0 0,0-1 0 0 0,1 1 0 0 0,-1 0 0 0 0,0-1 0 0 0,0 1 0 0 0,1 0 0 0 0,-1-1 0 0 0,0 2 0 0 0,-8 5 0 0 0,0-5 0 0 0,-5-3 0 0 0,10-3 0 0 0,3 3 0 0 0,-1 0 0 0 0,1 1 0 0 0,0 0 0 0 0,0-1 0 0 0,1 1 0 0 0,-1 0 0 0 0,1-1 0 0 0,-1 1 0 0 0,0-1 0 0 0,1 1 0 0 0,-1-1 0 0 0,1 1 0 0 0,-1-1 0 0 0,1 1 0 0 0,-1-1 0 0 0,1 1 0 0 0,-1-1 0 0 0,1 0 0 0 0,0 1 0 0 0,-1-1 0 0 0,1 0 0 0 0,0 1 0 0 0,-1-1 0 0 0,1-1 0 0 0,-3-6 72 0 0,2 6 299 0 0,1 2 117 0 0,0 0 21 0 0,0 0-66 0 0,0-2-294 0 0,0-5-133 0 0,11 5-16 0 0,-4 2 0 0 0,8 3 0 0 0,12 13 0 0 0,-23-14 0 0 0,15 12 0 0 0,3 7-64 0 0,-14-15-54 0 0,-5-4-47 0 0,0 0 1 0 0,-1 0-1 0 0,1 0 1 0 0,-1 1-1 0 0,1-1 1 0 0,-1 1-1 0 0,0 0 1 0 0,0-1-1 0 0,0 1 1 0 0,2 6-1 0 0,1 1 25 0 0,-3-8-585 0 0,-2-2-246 0 0,0 0-42 0 0,0 0-146 0 0,0 0-573 0 0,0 0-253 0 0,0 0-51 0 0,0 0-11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8:11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11975 0 0,'0'0'547'0'0,"0"0"-11"0"0,0 0-203 0 0,0 0 419 0 0,0 0 220 0 0,-1 1 42 0 0,-2 1-359 0 0,0-1-378 0 0,0 1 0 0 0,1-1 0 0 0,-1 0 0 0 0,0 0 0 0 0,0 0 0 0 0,0 0 0 0 0,0 0 0 0 0,0-1 0 0 0,0 1 0 0 0,-4-1 0 0 0,6 0 235 0 0,-11 2 512 0 0,2-1-512 0 0,8-1 0 0 0,2 0 0 0 0,0 0-68 0 0,-2 1-289 0 0,-6 2-66 0 0,7-2 282 0 0,1-1 117 0 0,6 0-268 0 0,28-3 677 0 0,7-2-897 0 0,-31 3 74 0 0,-4 1 67 0 0,0-1 0 0 0,0 1 0 0 0,-1 1 0 0 0,1-1 0 0 0,0 1 0 0 0,0 0 0 0 0,0 1 0 0 0,0-1 0 0 0,-1 1 0 0 0,1 0 0 0 0,0 1 0 0 0,0-1 0 0 0,9 5 0 0 0,-4 1-141 0 0,-3 2 0 0 0,-3 4 0 0 0,-2 0 0 0 0,-4-1 0 0 0,-2 6 0 0 0,1-14 0 0 0,-1-1 0 0 0,-4 12 0 0 0,6-13 0 0 0,-11 12 0 0 0,4-4 0 0 0,-1-2 0 0 0,-2-1 0 0 0,0-3 0 0 0,1-1 0 0 0,10-3 0 0 0,-1 0 0 0 0,1 0 0 0 0,0 0 0 0 0,0 0 0 0 0,0 0 0 0 0,-1 0 0 0 0,1 0 0 0 0,0 0 0 0 0,0 1 0 0 0,0-1 0 0 0,-1 0 0 0 0,1 0 0 0 0,0 0 0 0 0,0 0 0 0 0,0 0 0 0 0,-1 0 0 0 0,1 0 0 0 0,0 0 0 0 0,0 0 0 0 0,0 1 0 0 0,0-1 0 0 0,0 0 0 0 0,-1 0 0 0 0,1 0 0 0 0,0 0 0 0 0,0 1 0 0 0,0-1 0 0 0,0 0 0 0 0,0 0 0 0 0,0 0 0 0 0,0 1 0 0 0,-1-1 0 0 0,1 0 0 0 0,0 0 0 0 0,0 0 0 0 0,0 1 0 0 0,0-1 0 0 0,0 0 0 0 0,0 0 0 0 0,0 0 0 0 0,0 1 0 0 0,0-1 0 0 0,0 0 0 0 0,0 0 0 0 0,0 0 0 0 0,1 1 0 0 0,-1-1 0 0 0,0 0 0 0 0,0 0 0 0 0,0 0 0 0 0,0 1 0 0 0,0-1 0 0 0,0 0 0 0 0,1 0 0 0 0,4 5 0 0 0,6 2 0 0 0,2 0 0 0 0,-12-6 0 0 0,1-1 0 0 0,-1 1 0 0 0,1 0 0 0 0,-1 0 0 0 0,0 0 0 0 0,1 0 0 0 0,-1 0 0 0 0,0 0 0 0 0,0 0 0 0 0,0 0 0 0 0,2 2 0 0 0,13 15 0 0 0,11 14 0 0 0,-24-29 0 0 0,0 0 0 0 0,3 14 0 0 0,-3-5 0 0 0,-4-8 0 0 0,1 0 0 0 0,-1-1 0 0 0,1 1 0 0 0,-1-1 0 0 0,-2 6 0 0 0,-4 2 0 0 0,6-9 0 0 0,-1-1 0 0 0,1 1 0 0 0,0-1 0 0 0,-1 0 0 0 0,1 1 0 0 0,-1-1 0 0 0,0 0 0 0 0,1 0 0 0 0,-4 1 0 0 0,-9 6 0 0 0,7-5 0 0 0,-1 0 0 0 0,-1-1 0 0 0,1 1 0 0 0,0-1 0 0 0,-12 1 0 0 0,12-2 0 0 0,-3 1 0 0 0,1-1 0 0 0,0 0 0 0 0,0-1 0 0 0,-1 0 0 0 0,1 0 0 0 0,0-1 0 0 0,0-1 0 0 0,0 1 0 0 0,-12-5 0 0 0,13 5-64 0 0,7 0-215 0 0,1 1 218 0 0,1 0 1 0 0,-1 0 0 0 0,0 0 0 0 0,0 0 0 0 0,0-1-1 0 0,0 1 1 0 0,1 0 0 0 0,-1-1 0 0 0,0 1 0 0 0,0 0 0 0 0,0-1-1 0 0,1 1 1 0 0,-1-1 0 0 0,0 1 0 0 0,1-1 0 0 0,-1 0 0 0 0,1 1-1 0 0,-1-1 1 0 0,0 0 0 0 0,1 1 0 0 0,-1-1 0 0 0,1 0-1 0 0,0 0 1 0 0,-1 1 0 0 0,1-1 0 0 0,0 0 0 0 0,-1 0 0 0 0,1 0-1 0 0,0 1 1 0 0,0-1 0 0 0,-1-2 0 0 0,1 1-1378 0 0,10-10-3537 0 0,-1 0-2191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8:08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101 112 6447 0 0,'0'0'142'0'0,"0"0"22"0"0,0 0 13 0 0,-1-1-20 0 0,-2-2-50 0 0,2 2 274 0 0,-28 1 3110 0 0,22 2-3342 0 0,0 2-133 0 0,7-4 46 0 0,-1 1 0 0 0,1-1-1 0 0,0 0 1 0 0,0 0 0 0 0,-1 1-1 0 0,1-1 1 0 0,0 0 0 0 0,-1 0-1 0 0,1 1 1 0 0,-1-1 0 0 0,1 0-1 0 0,0 0 1 0 0,-1 0 0 0 0,1 0-1 0 0,-1 0 1 0 0,1 0 0 0 0,0 1-1 0 0,-1-1 1 0 0,1 0 0 0 0,-1 0-1 0 0,1 0 1 0 0,0 0 0 0 0,-1-1-1 0 0,1 1 1 0 0,-1 0 0 0 0,1 0-1 0 0,0 0 1 0 0,-1 0 0 0 0,1 0-1 0 0,-1 0 1 0 0,1-1 0 0 0,0 1-1 0 0,-1 0 1 0 0,1 0 0 0 0,0 0-1 0 0,-1-1 1 0 0,1 1 0 0 0,0 0-1 0 0,0-1 1 0 0,-1 1 0 0 0,1 0-1 0 0,0-1 1 0 0,-1 1 0 0 0,0-19 4636 0 0,1 7-2987 0 0,-20-42 337 0 0,18 50-1662 0 0,1 3-343 0 0,0 0 0 0 0,1-1 0 0 0,-1 1 0 0 0,1 0 0 0 0,0 0 0 0 0,-1 0 0 0 0,1 0 0 0 0,0-1 0 0 0,0 1 0 0 0,0 0 0 0 0,-1 0 0 0 0,1-1 0 0 0,1 1 0 0 0,-1 0 0 0 0,0 0 0 0 0,0-2 0 0 0,0 3-43 0 0,0 0 0 0 0,0 0 0 0 0,0 0 0 0 0,1 1 0 0 0,-1-1 0 0 0,0 0 0 0 0,0 0 0 0 0,0 0 0 0 0,0 0 0 0 0,0 0 0 0 0,0 0 0 0 0,0 0 0 0 0,0 0 0 0 0,0 0 0 0 0,0 0 0 0 0,0 0 0 0 0,1 0 0 0 0,-1 0 0 0 0,0 0 0 0 0,0 0 0 0 0,0 0 0 0 0,0 0 0 0 0,0 0 0 0 0,0 0 0 0 0,0 0 0 0 0,0 0 0 0 0,0 0 0 0 0,1 0 0 0 0,-1 0 0 0 0,0 0 0 0 0,0 0 0 0 0,0 0 0 0 0,0 0 0 0 0,0 0 0 0 0,0 0 0 0 0,0 0 0 0 0,0 0 0 0 0,0 0 0 0 0,0 0 0 0 0,0 0 0 0 0,1-1 0 0 0,-1 1 0 0 0,0 0 0 0 0,0 0 0 0 0,0 0 0 0 0,0 0 0 0 0,0 0 0 0 0,0 0 0 0 0,0 0 0 0 0,0 0 0 0 0,0 0 0 0 0,0 0 0 0 0,0-1 0 0 0,3 8 0 0 0,-1-1 0 0 0,-1-4 0 0 0,0 0 0 0 0,-1 0 0 0 0,1 0 0 0 0,-1 1 0 0 0,1-1 0 0 0,-1 0 0 0 0,0 0 0 0 0,0 1 0 0 0,-1 2 0 0 0,-1 37 23 0 0,-13 69 0 0 0,13-101 3 0 0,2-8 345 0 0,-3 8 1069 0 0,4 0-1291 0 0,3 4-129 0 0,0-12-22 0 0,-2-1 0 0 0,6 3 2 0 0,-6-3 0 0 0,-1-1 0 0 0,1 1 0 0 0,-1 0 0 0 0,1-1 0 0 0,-1 0 0 0 0,1 1 0 0 0,-1-1 0 0 0,1 0 0 0 0,-1 0 0 0 0,1 0 0 0 0,-1 0 0 0 0,1 0 0 0 0,0 0 0 0 0,2-1 0 0 0,2 0 0 0 0,-2 2 0 0 0,-3-1 0 0 0,0 0 0 0 0,0 0 0 0 0,0 1 0 0 0,1-1 0 0 0,-1-1 0 0 0,0 1 0 0 0,0 0 0 0 0,0 0 0 0 0,1 0 0 0 0,-1-1 0 0 0,0 1 0 0 0,0 0 0 0 0,2-2 0 0 0,25-7 0 0 0,-17 5 0 0 0,-5 2 0 0 0,0 0 0 0 0,0 1 0 0 0,-1 0 0 0 0,1 0 0 0 0,0 0 0 0 0,10 0 0 0 0,-8 1-64 0 0,-6 0-273 0 0,-2 0-138 0 0,0 0-33 0 0,0 0 65 0 0,0 0 222 0 0,0 0-166 0 0,0 0-101 0 0,0 0-21 0 0,0 0-3 0 0,0 0 0 0 0,0 0 0 0 0,0 0 0 0 0,0 0-136 0 0,0 0-572 0 0,0 0-253 0 0,0 0-506 0 0,1-1-1921 0 0,3-4-824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8:09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8287 0 0,'0'0'191'0'0,"0"0"26"0"0,0 0 9 0 0,0 0 42 0 0,0 0 158 0 0,0 0 72 0 0,-8 5 1036 0 0,2-2-1763 0 0,6-2 698 0 0,-1-1-1 0 0,1 1 1 0 0,-1-1-1 0 0,1 1 1 0 0,0-1-1 0 0,-1 1 1 0 0,1 0-1 0 0,0-1 1 0 0,-1 1-1 0 0,1-1 1 0 0,0 1-1 0 0,0 0 0 0 0,0-1 1 0 0,0 1-1 0 0,-1 0 1 0 0,1-1-1 0 0,0 1 1 0 0,0 0-1 0 0,0 5 519 0 0,-1-1-902 0 0,-1 2-3 0 0,-3 5-12 0 0,2-7 223 0 0,-2 1-1 0 0,1-1 1 0 0,0 1-1 0 0,-1-1 1 0 0,0-1 0 0 0,-10 8-1 0 0,14-10-122 0 0,-1 0 0 0 0,1 0 0 0 0,-1 1-1 0 0,1-1 1 0 0,-1 0 0 0 0,1 0 0 0 0,0 1 0 0 0,0-1-1 0 0,-1 5 1 0 0,-1 2 108 0 0,-3 9-278 0 0,1 1 0 0 0,0 1 0 0 0,2-1 0 0 0,0 0 0 0 0,0 30 0 0 0,1-11 0 0 0,-16 110 0 0 0,15-134 0 0 0,0-2 4 0 0,1-4 7 0 0,1 9-90 0 0,1-14-258 0 0,0-3-138 0 0,0 0-33 0 0,0 0-72 0 0,0 0-285 0 0,0 0-126 0 0,-24 1-4906 0 0,22-1 3861 0 0,2 0-11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8:10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6447 0 0,'0'0'298'0'0,"0"0"-10"0"0,0 0-50 0 0,0 0 493 0 0,0 0 238 0 0,0 0 45 0 0,0 0 8 0 0,0 0 2 0 0,0 0 0 0 0,0 0 0 0 0,0 0-69 0 0,0 0-290 0 0,0 0-121 0 0,0 0-28 0 0,0 0-4 0 0,0 0 0 0 0,-1 2 0 0 0,-2 2-668 0 0,1 1 1512 0 0,3-3 2652 0 0,15 9-3992 0 0,-13-9-16 0 0,10 2 0 0 0,31-1 935 0 0,-28-2-430 0 0,4-1-245 0 0,22-3-1 0 0,-8 1-170 0 0,8-2-89 0 0,-27 2 0 0 0,0 1 0 0 0,26 0 0 0 0,75 14 0 0 0,-86-14 0 0 0,11 4 0 0 0,-43-2-417 0 0,-7-1-528 0 0,0 0 0 0 0,-14 4 0 0 0,-10 5-3109 0 0,15-4-2768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8:12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29 8287 0 0,'0'0'382'0'0,"0"0"-8"0"0,0 0-32 0 0,0 0 750 0 0,0 0 352 0 0,0 0 76 0 0,0 0-123 0 0,0 0-574 0 0,0 0-250 0 0,0 0-49 0 0,0 0-11 0 0,0 0-1 0 0,0 0 0 0 0,0 0 0 0 0,0 0 0 0 0,0 0 0 0 0,0 0 0 0 0,0 0 0 0 0,0 0-68 0 0,2 0-289 0 0,23 2 1745 0 0,-24-1-1751 0 0,1 8-133 0 0,-3-8-16 0 0,0 0 0 0 0,-1 1 0 0 0,1-1 0 0 0,0 0 0 0 0,0 0 0 0 0,-1 0 0 0 0,1 0 0 0 0,-1-1 0 0 0,1 1 0 0 0,-1 0 0 0 0,1-1 0 0 0,-1 1 0 0 0,0-1 0 0 0,1 1 0 0 0,-3-1 0 0 0,-27 7 0 0 0,13-6 0 0 0,10-2 0 0 0,0 3 0 0 0,-1-7 72 0 0,8 4 23 0 0,1-1 1 0 0,-1 1-1 0 0,0 0 0 0 0,0-1 1 0 0,0 0-1 0 0,1 1 0 0 0,-1-1 1 0 0,1 1-1 0 0,-1-1 0 0 0,1 0 0 0 0,0 1 1 0 0,0-1-1 0 0,0 0 0 0 0,0 1 1 0 0,0-1-1 0 0,0 0 0 0 0,0 0 0 0 0,1-1 1 0 0,4-8 53 0 0,5 4-133 0 0,-1 0-16 0 0,-8 7 0 0 0,0 0 0 0 0,-1 0 0 0 0,1 0 0 0 0,0 0 0 0 0,0-1 0 0 0,-1 1 0 0 0,1 0 0 0 0,0 0 0 0 0,0 1 0 0 0,-1-1 0 0 0,1 0 0 0 0,0 0 0 0 0,1 0 0 0 0,7 6-64 0 0,-7-5-273 0 0,-14-1-2297 0 0,5-1-2435 0 0,5 0-2451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8:19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58 4607 0 0,'0'0'208'0'0,"0"0"67"0"0,0 0 154 0 0,0 0 69 0 0,0 0 12 0 0,0 0-67 0 0,0 0-222 0 0,0 0 166 0 0,0 0 101 0 0,0 0 21 0 0,0 0 3 0 0,0 0 0 0 0,0 0 0 0 0,0 0 0 0 0,0 0-69 0 0,0 0-222 0 0,0 0 166 0 0,0 0 101 0 0,0 0 21 0 0,0-2-66 0 0,-4-10 20 0 0,4 11-697 0 0,-2 0 431 0 0,-11-23 3473 0 0,13 22-3521 0 0,0-5-61 0 0,0 5 283 0 0,0 2 117 0 0,0 0 21 0 0,0 0-66 0 0,0 0-222 0 0,0 0 166 0 0,0 0 101 0 0,0 0 21 0 0,0 0-66 0 0,0-2-294 0 0,1-3-137 0 0,-2 9-7 0 0,-1 14-6 0 0,1-7 1 0 0,-3 15 0 0 0,4-17 0 0 0,-1-5 0 0 0,1 0 0 0 0,-1 0 0 0 0,1 0 0 0 0,-1 0 0 0 0,0-1 0 0 0,-1 1 0 0 0,1 0 0 0 0,-4 6 0 0 0,1 0 0 0 0,3 1 72 0 0,1-9 299 0 0,0-2 117 0 0,0 0 21 0 0,0 0-66 0 0,2 0-294 0 0,10 1-133 0 0,1-2-16 0 0,0 1 0 0 0,12 3 443 0 0,-23-3 45 0 0,-2 0 21 0 0,2 1-66 0 0,2 2-419 0 0,0 0 0 0 0,0 0 0 0 0,0 0 0 0 0,0 1 0 0 0,-1 0 0 0 0,6 5 0 0 0,-2 1-27 0 0,-5-9 3 0 0,0 1 0 0 0,0 0 0 0 0,-1-1 0 0 0,1 1 0 0 0,-1 0 0 0 0,0 0 0 0 0,1 0 0 0 0,-1 0 0 0 0,0 0 0 0 0,0 1 0 0 0,0-1 0 0 0,0 0 0 0 0,0 3 0 0 0,2 3 0 0 0,-2-4 0 0 0,1-1 0 0 0,-1 0 0 0 0,1 0 0 0 0,-1 0 0 0 0,0 1 0 0 0,0-1 0 0 0,-1 1 0 0 0,1-1 0 0 0,-1 1 0 0 0,1-1 0 0 0,-1 6 0 0 0,0 7 0 0 0,2-11 0 0 0,-1-4 0 0 0,0 1 0 0 0,0-1 0 0 0,-1 1 0 0 0,1-1 0 0 0,-1 1 0 0 0,1-1 0 0 0,-1 1 0 0 0,0-1 0 0 0,0 1 0 0 0,0-1 0 0 0,0 1 0 0 0,0 2 0 0 0,0 1 0 0 0,4 16 0 0 0,-2-18 0 0 0,-1 2 0 0 0,-1 14 0 0 0,-6 5 0 0 0,3-12 0 0 0,-7-2 0 0 0,-5 1 0 0 0,9-10 0 0 0,2-1 0 0 0,-1 2 0 0 0,-1-1 0 0 0,1 0 0 0 0,0 0 0 0 0,-1 0 0 0 0,1-1 0 0 0,-1 0 0 0 0,-10-1 0 0 0,2-2 0 0 0,0-1 0 0 0,-14-5 0 0 0,-2 0 0 0 0,23 7 0 0 0,3 1 0 0 0,1 0 0 0 0,-1-1 0 0 0,1 1 0 0 0,0-1 0 0 0,-1 0 0 0 0,-3-2 0 0 0,-3-3 0 0 0,2 4 0 0 0,0 5 0 0 0,0 0-64 0 0,7-2-273 0 0,1 0-138 0 0,0 0-33 0 0,0 0-4 0 0,0 0 0 0 0,-1 0 433 0 0,1 0-1 0 0,0 0 1 0 0,0 1-1 0 0,0-1 1 0 0,0 0-1 0 0,0 0 1 0 0,0 0-1 0 0,0 0 1 0 0,-1 0 0 0 0,1 0-1 0 0,0 0 1 0 0,0 0-1 0 0,0 1 1 0 0,0-1-1 0 0,0 0 1 0 0,-1 0-1 0 0,1 0 1 0 0,0 0-1 0 0,0 0 1 0 0,0 0-1 0 0,0 0 1 0 0,-1 0 0 0 0,1 0-1 0 0,0 0 1 0 0,0 0-1 0 0,0 0 1 0 0,0 0-1 0 0,0 0 1 0 0,-1 0-1 0 0,1 0 1 0 0,0 0-1 0 0,0 0 1 0 0,0 0-1 0 0,0 0 1 0 0,-1-1-1 0 0,1 1 1 0 0,0 0 0 0 0,0 0-1 0 0,-8-3-4068 0 0,7 3 4098 0 0,0-1-1997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8:19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52 10135 0 0,'0'0'464'0'0,"0"0"-9"0"0,-2-1-155 0 0,-20-18 2427 0 0,20 18-1774 0 0,2 1-288 0 0,-7-2 1306 0 0,8-3 1966 0 0,11-2-792 0 0,4 3-4378 0 0,-15 3 1233 0 0,1 0 0 0 0,0 1 0 0 0,0 0 0 0 0,0-1 0 0 0,-1 1 0 0 0,1 0 0 0 0,0 0 0 0 0,0 0 0 0 0,0 0 0 0 0,-1 0 0 0 0,1 0 0 0 0,3 1 0 0 0,0 0 0 0 0,89-2 443 0 0,-84 1-209 0 0,-1 0 0 0 0,1 1 0 0 0,13 2 0 0 0,-13-1-11 0 0,0 0 0 0 0,20-1 0 0 0,6 2-223 0 0,-19-4 0 0 0,40-9 0 0 0,-46 7 0 0 0,-10-4-64 0 0,-2 6-273 0 0,1 1-138 0 0,0 0-33 0 0,0 0-140 0 0,0 0-572 0 0,-6 6-2834 0 0,4-4-2768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6:2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1 8287 0 0,'0'0'382'0'0,"0"0"-8"0"0,-1 1-170 0 0,-5 5 176 0 0,5-5 107 0 0,0 1-98 0 0,1 0 0 0 0,-1 0 0 0 0,0 0 0 0 0,0-1 0 0 0,-1 1 0 0 0,1 0 0 0 0,-2 2-1 0 0,-9 13 3658 0 0,-3 16-1822 0 0,14-31-1853 0 0,1-2 117 0 0,0 0 21 0 0,0 0-66 0 0,-1 2-294 0 0,-4 5-61 0 0,-4 14 1999 0 0,8-17-2103 0 0,0 0 0 0 0,-1 0 0 0 0,0 0 0 0 0,0 0 1 0 0,0 0-1 0 0,-4 6 0 0 0,-27 33 16 0 0,-41 76 1440 0 0,54-88-1318 0 0,-1-1-1 0 0,-1-1 1 0 0,-1-1 0 0 0,-45 41-1 0 0,47-46-797 0 0,-31 40 1 0 0,11-12 50 0 0,32-41 609 0 0,6-4-7 0 0,4-4 70 0 0,7-7-514 0 0,13-21-879 0 0,-9 6-3170 0 0,-11 19 2981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8:2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10135 0 0,'0'0'231'0'0,"0"0"29"0"0,0 0 19 0 0,0 0 105 0 0,0 0 410 0 0,0 0 184 0 0,0 0 40 0 0,9-4 1146 0 0,116-45 3472 0 0,-120 48-5529 0 0,30-12 1081 0 0,1 3 0 0 0,57-11 0 0 0,-68 18-1171 0 0,-18 1-17 0 0,-1 1 0 0 0,0 0 0 0 0,1 0 0 0 0,-1 1 0 0 0,0 0 0 0 0,1 0 0 0 0,-1 0 0 0 0,1 1 0 0 0,12 3 0 0 0,2 2 0 0 0,-18-6 0 0 0,1 0 0 0 0,9 9 0 0 0,-8-5-1153 0 0,-3-2-2325 0 0,-3-5-383 0 0,-1 0 2463 0 0,2 1-4400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8:21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39 13823 0 0,'0'0'315'0'0,"0"0"45"0"0,6-7 465 0 0,12-18 1199 0 0,-18 24-1158 0 0,0 1 124 0 0,4-5 2445 0 0,-11 18-506 0 0,-1 2-2929 0 0,-12 18 0 0 0,-4 8 0 0 0,18-30 0 0 0,1 1 0 0 0,0-1 0 0 0,1 1 0 0 0,1 0 0 0 0,-1 0 0 0 0,2 0 0 0 0,0 0 0 0 0,-1 18 0 0 0,3-26 0 0 0,0-1 0 0 0,0 0 0 0 0,0 0 0 0 0,0 0 0 0 0,0 0 0 0 0,1 0 0 0 0,-1-1 0 0 0,1 1 0 0 0,0 0 0 0 0,0 0 0 0 0,0 0 0 0 0,2 2 0 0 0,4 13 0 0 0,0-1 0 0 0,2 0 0 0 0,0-1 0 0 0,1 0 0 0 0,0-1 0 0 0,23 26 0 0 0,-25-31 0 0 0,-4-5 0 0 0,-1-1 0 0 0,1 0 0 0 0,0 0 0 0 0,1 0 0 0 0,7 5 0 0 0,-3-3 0 0 0,5 0 0 0 0,-10-6 0 0 0,-1-1 0 0 0,0 2-11 0 0,-3-1 15 0 0,1 0 0 0 0,0 0 0 0 0,0 0 0 0 0,-1 0 0 0 0,1 0 0 0 0,0 0 0 0 0,0 0 0 0 0,0 0 0 0 0,-1 0 0 0 0,1 0 0 0 0,0 0 0 0 0,0-1 0 0 0,-1 1 0 0 0,1 0 0 0 0,0 0-1 0 0,0-1 1 0 0,-1 1 0 0 0,1-1 0 0 0,-1 1 0 0 0,2-1 0 0 0,0-1 61 0 0,1 1 0 0 0,-1 0 0 0 0,0-1 1 0 0,0 0-1 0 0,0 1 0 0 0,0-1 0 0 0,0 0 0 0 0,0 0 0 0 0,0 0 0 0 0,-1 0 0 0 0,1 0 1 0 0,-1 0-1 0 0,1-1 0 0 0,-1 1 0 0 0,1-3 0 0 0,0 0 52 0 0,0 0 0 0 0,-1 0-1 0 0,0 0 1 0 0,0 0 0 0 0,0 0 0 0 0,-1 0-1 0 0,1-6 1 0 0,-1 10-117 0 0,0-1 0 0 0,0 0 0 0 0,0 1 0 0 0,0-1 0 0 0,-1 1 0 0 0,1-1 0 0 0,0 1 0 0 0,-1 0 0 0 0,1-1 0 0 0,-1 1 0 0 0,0-1 0 0 0,1 1 0 0 0,-1 0 0 0 0,0-1 0 0 0,0 1 0 0 0,0 0 0 0 0,0 0 0 0 0,0-1 0 0 0,0 1 0 0 0,0 0 0 0 0,0 0 0 0 0,0 0 0 0 0,0 1 0 0 0,-1-1 0 0 0,1 0 0 0 0,0 0 0 0 0,-3 0 0 0 0,0-2 0 0 0,-1 0 0 0 0,-1-1 0 0 0,1 1 0 0 0,-1 0 0 0 0,1 1 0 0 0,-1-1 0 0 0,0 1 0 0 0,0 0 0 0 0,0 1 0 0 0,0 0 0 0 0,0-1 0 0 0,0 2 0 0 0,0-1 0 0 0,-1 1 0 0 0,1 0 0 0 0,0 0 0 0 0,0 1 0 0 0,-1 0 0 0 0,1 0 0 0 0,-7 2 0 0 0,9-2-69 0 0,-1 1 0 0 0,1-1-1 0 0,-1 1 1 0 0,1 0 0 0 0,-1 0 0 0 0,1 1 0 0 0,0-1-1 0 0,0 1 1 0 0,0 0 0 0 0,1 0 0 0 0,-1 0 0 0 0,1 0-1 0 0,-1 1 1 0 0,1 0 0 0 0,0-1 0 0 0,0 1 0 0 0,1 0-1 0 0,-1 1 1 0 0,-2 5 0 0 0,5-9-34 0 0,-3 3-198 0 0,1 0-1 0 0,0 0 1 0 0,0 1-1 0 0,0-1 1 0 0,-1 6-1 0 0,3 5-7624 0 0,3-6 844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8:2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13823 0 0,'0'0'315'0'0,"0"0"45"0"0,0 0 21 0 0,0 0-49 0 0,0 0-149 0 0,2 0 194 0 0,7 0 278 0 0,-1 0-1 0 0,1-1 0 0 0,-1 0 0 0 0,0-1 1 0 0,1 0-1 0 0,8-3 0 0 0,6-2 830 0 0,30-6 0 0 0,-33 10-1434 0 0,0 0 0 0 0,0 2 0 0 0,39 1 0 0 0,-56 0-52 0 0,11 4-60 0 0,-12-3-275 0 0,-2-1-138 0 0,0 0-33 0 0,0 0-72 0 0,0 0-285 0 0,6-1-188 0 0,-3 0-535 0 0,1 1-4695 0 0,-4 0 4236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8:2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8287 0 0,'0'0'382'0'0,"0"0"-8"0"0,0 0-102 0 0,0 0 463 0 0,0 0 234 0 0,2 1 45 0 0,3 5 8 0 0,-4-5 2 0 0,1 0 0 0 0,2 1-630 0 0,1 1-1 0 0,-1-1 1 0 0,1 0 0 0 0,0-1-1 0 0,0 1 1 0 0,-1-1-1 0 0,1 0 1 0 0,0 0 0 0 0,0-1-1 0 0,0 1 1 0 0,0-1-1 0 0,0 0 1 0 0,5-1-1 0 0,7-1 371 0 0,0-1-1 0 0,26-7 0 0 0,-12 4 221 0 0,-24 6-718 0 0,0-1 0 0 0,-1 0 0 0 0,10-3 0 0 0,27-7-535 0 0,-41 11-231 0 0,-2 0 58 0 0,2 1 293 0 0,-2 0 92 0 0,1-1-127 0 0,0 1 1 0 0,0 0-1 0 0,-1 0 1 0 0,1 0 0 0 0,0 0-1 0 0,0 0 1 0 0,-1-1-1 0 0,1 1 1 0 0,-1 1-1 0 0,1-1 1 0 0,-1 0-1 0 0,1 0 1 0 0,-1 0-1 0 0,1 0 1 0 0,-1 0 0 0 0,0 0-1 0 0,0 0 1 0 0,0 1-1 0 0,0-1 1 0 0,0 0-1 0 0,0 2 1 0 0,-2 9-6980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8:25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69 400 10135 0 0,'0'0'464'0'0,"0"0"-9"0"0,0-16 1558 0 0,-1-6-191 0 0,1 0 0 0 0,1-1 1 0 0,5-27-1 0 0,-2 26-811 0 0,0-7 206 0 0,-1 12-905 0 0,-1 0 0 0 0,0-35-1 0 0,-3 21-281 0 0,1 18 195 0 0,-1 0 0 0 0,0 1 1 0 0,-4-19-1 0 0,5 32 284 0 0,0 1-66 0 0,-2-5-278 0 0,2 5-165 0 0,0 0 0 0 0,0 0 0 0 0,0 0 0 0 0,-1-1 0 0 0,1 1 0 0 0,0 0 0 0 0,0 0 0 0 0,0 0 0 0 0,0 0 0 0 0,0-1 0 0 0,-1 1 0 0 0,1 0 0 0 0,0 0 0 0 0,0 0 0 0 0,0 0 0 0 0,-1 0 0 0 0,1-1 0 0 0,0 1 0 0 0,0 0 0 0 0,0 0 0 0 0,-1 0 0 0 0,1 0 0 0 0,0 0 0 0 0,0 0 0 0 0,-1 0 0 0 0,1 0 0 0 0,0 0 0 0 0,0 0 0 0 0,0 0 0 0 0,-1 0 0 0 0,0 0 0 0 0,1 1 0 0 0,-1-1 0 0 0,0 0 0 0 0,1 1 0 0 0,-1-1 0 0 0,0 1 0 0 0,1-1 0 0 0,-1 1 0 0 0,1-1 0 0 0,-1 1 0 0 0,0-1 0 0 0,1 1 0 0 0,-1 1 0 0 0,-7 16 0 0 0,0 9 0 0 0,1-1 0 0 0,2 1 0 0 0,-5 49 0 0 0,-1 4 0 0 0,5-51 0 0 0,3-20 0 0 0,1 0 0 0 0,0 0 0 0 0,1 0 0 0 0,0 0 0 0 0,0 0 0 0 0,1 0 0 0 0,0 0 0 0 0,3 16 0 0 0,-1-17-64 0 0,-2-6-273 0 0,0-2-138 0 0,0 0-33 0 0,0 0-140 0 0,0 0-572 0 0,0 0-253 0 0,0 0-687 0 0,0-2-2683 0 0,-2-4-1149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8:2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15663 0 0,'0'0'719'0'0,"0"0"-20"0"0,0 0-374 0 0,0 0 84 0 0,2 1 82 0 0,-1 0-271 0 0,1-1 0 0 0,0 0 0 0 0,0 1-1 0 0,0-1 1 0 0,0 0 0 0 0,-1 0 0 0 0,1 0 0 0 0,0 0 0 0 0,0-1 0 0 0,0 1 0 0 0,2-1-1 0 0,-1 1 88 0 0,-2-1 713 0 0,1 1-133 0 0,11-4-446 0 0,1 1-1 0 0,-1 0 1 0 0,1 1 0 0 0,19-1-1 0 0,57 5 1778 0 0,-79-2-2182 0 0,106-2-36 0 0,10-1 0 0 0,-120 4 5 0 0,8-3-9 0 0,7-2-61 0 0,-21 3-272 0 0,-24-3-1226 0 0,21 3 698 0 0,2 1-126 0 0,0 0-29 0 0,0 0-72 0 0,0 0-285 0 0,0 0-126 0 0,-2 0-29 0 0,-4-4-4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8:2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52 102 8287 0 0,'2'-2'382'0'0,"5"-8"-137"0"0,12-22-1 0 0,-3 5 712 0 0,-15 25-447 0 0,0-1 741 0 0,3-7-647 0 0,-2 4 6172 0 0,-2-1-6548 0 0,0 5 297 0 0,0 2 535 0 0,0 0-302 0 0,0 0-196 0 0,0 0-547 0 0,0 0 0 0 0,0 0 1 0 0,0 0-1 0 0,0 0 0 0 0,0 0 0 0 0,0 0 0 0 0,0 0 0 0 0,0 0 0 0 0,0 0 1 0 0,0 0-1 0 0,0 1 0 0 0,0-1 0 0 0,0 0 0 0 0,0 0 0 0 0,0 0 0 0 0,0 0 1 0 0,0 0-1 0 0,0 0 0 0 0,0 0 0 0 0,0 0 0 0 0,0 0 0 0 0,0 0 0 0 0,0 0 0 0 0,0 1 1 0 0,0-1-1 0 0,0 0 0 0 0,0 0 0 0 0,-1 0 0 0 0,1 0 0 0 0,0 0 0 0 0,0 0 1 0 0,0 0-1 0 0,0 0 0 0 0,0 0 0 0 0,0 0 0 0 0,0 0 0 0 0,0 0 0 0 0,0 0 1 0 0,0 0-1 0 0,0 0 0 0 0,0 0 0 0 0,0 0 0 0 0,-1 0 0 0 0,1 0 0 0 0,0 0 1 0 0,0 0-1 0 0,0 0 0 0 0,0 0 0 0 0,0 0 0 0 0,0 0 0 0 0,0 0 0 0 0,0 0 0 0 0,-1 0 1 0 0,0 0-1 0 0,0 1 1 0 0,1-1-1 0 0,-1 0 0 0 0,0 0 1 0 0,1 1-1 0 0,-1-1 0 0 0,0 0 1 0 0,1 1-1 0 0,-1-1 0 0 0,0 0 1 0 0,1 1-1 0 0,-1-1 1 0 0,0 1-1 0 0,1-1 0 0 0,-1 1 1 0 0,1-1-1 0 0,-1 1 0 0 0,1 0 1 0 0,0-1-1 0 0,-1 1 0 0 0,1 0 1 0 0,0-1-1 0 0,-1 1 0 0 0,1 1 1 0 0,-9 23 2 0 0,-22 51 1866 0 0,29-71-1734 0 0,1 0-145 0 0,0 1 0 0 0,0-1 0 0 0,-1 1 0 0 0,-3 6 0 0 0,-6 19-8 0 0,6-1 4 0 0,2-20 0 0 0,-2 25 0 0 0,-2 53 0 0 0,5-72 0 0 0,1-8 0 0 0,1 1 0 0 0,0 0 0 0 0,0 12 0 0 0,2-5 0 0 0,6 30 0 0 0,3-2 0 0 0,-8-31 0 0 0,3 0 0 0 0,2-3 0 0 0,-6-7 0 0 0,1-1 0 0 0,1 1 0 0 0,-1 0 0 0 0,6 3 0 0 0,3-3 0 0 0,-8-2 0 0 0,-1-1 0 0 0,0 1 0 0 0,1-1 0 0 0,-1 0 0 0 0,1 0 0 0 0,-1 0 0 0 0,1 0 0 0 0,-1-1 0 0 0,0 1 0 0 0,1-1 0 0 0,-1 0 0 0 0,0 0 0 0 0,1 0 0 0 0,-1-1 0 0 0,0 1 0 0 0,0-1 0 0 0,4-2 0 0 0,20-12 375 0 0,-16 10-20 0 0,-1 0 0 0 0,14-10 0 0 0,-6 2-346 0 0,-9 8-203 0 0,-1-1-1 0 0,0 0 0 0 0,8-9 0 0 0,-14 14 148 0 0,1-1 0 0 0,-1 0-1 0 0,0-1 1 0 0,0 1 0 0 0,-1 0 0 0 0,1 0 0 0 0,-1-1-1 0 0,1 1 1 0 0,-1-1 0 0 0,0 1 0 0 0,0-1-1 0 0,0-7 1 0 0,4-10 442 0 0,-4 19-253 0 0,0-1 0 0 0,-1 0 1 0 0,1 1-1 0 0,-1-1 0 0 0,1 0 0 0 0,-1-4 1 0 0,0 6-118 0 0,0 0 1 0 0,-1 0-1 0 0,1 0 0 0 0,0 0 1 0 0,0 0-1 0 0,-1 0 1 0 0,1 0-1 0 0,-1 0 1 0 0,1 1-1 0 0,-1-1 1 0 0,1 0-1 0 0,-1 0 1 0 0,0 0-1 0 0,1 1 0 0 0,-1-1 1 0 0,0 0-1 0 0,0 1 1 0 0,1-1-1 0 0,-1 0 1 0 0,0 1-1 0 0,0-1 1 0 0,-1 0-1 0 0,-6-2-16 0 0,0-1-1 0 0,-1 1 1 0 0,1 1-1 0 0,-1 0 1 0 0,1 0-1 0 0,-1 0 1 0 0,0 1 0 0 0,0 0-1 0 0,1 1 1 0 0,-17 1-1 0 0,13 0-127 0 0,0 1 0 0 0,0 0-1 0 0,0 1 1 0 0,0 0 0 0 0,1 1 0 0 0,-1 0-1 0 0,-12 7 1 0 0,21-9-67 0 0,0 0 0 0 0,1 0 1 0 0,-1 0-1 0 0,0 1 0 0 0,1-1 0 0 0,0 0 0 0 0,-1 1 1 0 0,1 0-1 0 0,0-1 0 0 0,-2 5 0 0 0,4-7-137 0 0,0 1 0 0 0,-1 0 0 0 0,1-1 0 0 0,0 1 0 0 0,0 0 0 0 0,0 0 0 0 0,0 0 0 0 0,-1-1 0 0 0,1 1 0 0 0,0 0 0 0 0,0 0 0 0 0,1-1 0 0 0,-1 1 0 0 0,0 0 0 0 0,0 0 0 0 0,0-1 0 0 0,1 2 0 0 0,-1 1-1095 0 0,6 11-6102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9:12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8 264 6447 0 0,'0'0'298'0'0,"0"0"-10"0"0,0 0-50 0 0,0 0 493 0 0,0 0 238 0 0,0 0 45 0 0,0 0-61 0 0,0 0-288 0 0,0 0-121 0 0,0 0-28 0 0,-1 2-4 0 0,-3 3 958 0 0,2-6 2245 0 0,4-11-190 0 0,5-5-3955 0 0,6-7 446 0 0,-4 9-16 0 0,18-29 0 0 0,-17 29 0 0 0,-7 12 0 0 0,9-8 0 0 0,-1 2 0 0 0,-2 3 0 0 0,0 13 0 0 0,-1 5 0 0 0,-4 2 0 0 0,-2-8 0 0 0,-2-2 0 0 0,1-1 0 0 0,-1 1 0 0 0,0 0 0 0 0,0 0 0 0 0,0 0 0 0 0,-1 5 0 0 0,1-4 0 0 0,-3 24 0 0 0,-8 32 0 0 0,0 6 0 0 0,2-13 0 0 0,5-27 0 0 0,-3 49 0 0 0,8-63 0 0 0,2-1 0 0 0,3 1 0 0 0,4-1 0 0 0,2-6 0 0 0,3-6 0 0 0,-1-5 0 0 0,2-3 0 0 0,-13 5 0 0 0,-2 2 0 0 0,-1-1 0 0 0,1 1 0 0 0,0 0 0 0 0,0 0 0 0 0,-1 0 0 0 0,1 0 0 0 0,0 0 0 0 0,0 0 0 0 0,0 1 0 0 0,0-1 0 0 0,0 0 0 0 0,0 0 0 0 0,1 1 0 0 0,0-2 0 0 0,2 1 0 0 0,1-1 0 0 0,8-11 0 0 0,5-11 0 0 0,-4 5 0 0 0,-1 2 0 0 0,16-27 0 0 0,-15 20 0 0 0,-9 18 0 0 0,-1-1 0 0 0,0 0 0 0 0,0 0 0 0 0,-1-1 0 0 0,0 1 0 0 0,3-13 0 0 0,3-16 512 0 0,1 1 0 0 0,1 0 0 0 0,26-53 0 0 0,19-17-512 0 0,-48 93 0 0 0,-2 3 72 0 0,-5 7 299 0 0,-1 2 117 0 0,0 0 21 0 0,0 0-66 0 0,2 13-278 0 0,-1 1-165 0 0,0 0 0 0 0,-2 1 0 0 0,0-1 0 0 0,0 0 0 0 0,-6 22 0 0 0,3-19 0 0 0,-6 65 0 0 0,8-70-288 0 0,2 0-1 0 0,-1 0 1 0 0,3 14 0 0 0,-2 23-535 0 0,-2-32 807 0 0,-1 38 16 0 0,5-43 0 0 0,9-4 0 0 0,1-3 0 0 0,-8-5-9 0 0,0 0-1 0 0,1 0 0 0 0,-1-1 1 0 0,0 1-1 0 0,0-1 1 0 0,0 0-1 0 0,0 0 1 0 0,0 0-1 0 0,0-1 1 0 0,0 1-1 0 0,0-1 0 0 0,3-2 1 0 0,5-3-1052 0 0,0 0-1 0 0,13-11 1 0 0,-23 16-412 0 0,-1 0-51 0 0,9-13-11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9:1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212 445 11975 0 0,'0'0'267'0'0,"0"0"42"0"0,0 0 17 0 0,0 0-28 0 0,0 0-126 0 0,0 0 204 0 0,1-3 111 0 0,1-18 2365 0 0,0-5-1099 0 0,-1 25-1638 0 0,0-1 0 0 0,-1 0 0 0 0,1 0-1 0 0,-1 0 1 0 0,1 0 0 0 0,-1 0 0 0 0,0 0-1 0 0,0 1 1 0 0,0-1 0 0 0,0 0 0 0 0,0 0 0 0 0,0 0-1 0 0,0 0 1 0 0,-1 0 0 0 0,1 0 0 0 0,-1 0 0 0 0,1 1-1 0 0,-1-1 1 0 0,0 0 0 0 0,0 0 0 0 0,0 1-1 0 0,-1-4 1 0 0,0 4-95 0 0,1-1-1 0 0,0 0 0 0 0,0 0 1 0 0,-1 0-1 0 0,1-1 1 0 0,1 1-1 0 0,-1 0 0 0 0,0 0 1 0 0,1 0-1 0 0,-1-4 1 0 0,-1 1 225 0 0,2 3 243 0 0,-3-1 291 0 0,-5-13-457 0 0,1 7-306 0 0,-3 2-16 0 0,-1 5 0 0 0,0 2 0 0 0,-5 1 0 0 0,12 3 0 0 0,2-2 0 0 0,-1 0 0 0 0,-1 0 0 0 0,1 1 0 0 0,1-1 0 0 0,-1 0 0 0 0,0 1 0 0 0,-4 4 0 0 0,2 0 0 0 0,-3 0 0 0 0,1 0 0 0 0,1 1 0 0 0,0-1 0 0 0,0 2 0 0 0,0-1 0 0 0,1 0 0 0 0,0 1 0 0 0,1 0 0 0 0,0 0 0 0 0,0 1 0 0 0,-4 15 0 0 0,0 0 0 0 0,-1-1 0 0 0,7-16 0 0 0,0 0 0 0 0,0 0 0 0 0,0 1 0 0 0,1-1 0 0 0,-1 17 0 0 0,1-21 0 0 0,4 17 0 0 0,4 18 0 0 0,-1-27 0 0 0,3-2 0 0 0,1-5 0 0 0,4-5 0 0 0,0-4 0 0 0,-1-2 0 0 0,-5 3 0 0 0,-1-1 0 0 0,0-1 0 0 0,0 1 0 0 0,12-11 0 0 0,-15 11 0 0 0,-1 0 0 0 0,1 0 0 0 0,-1 0 0 0 0,0-1 0 0 0,4-7 0 0 0,16-43 0 0 0,-19 47 269 0 0,0 0 0 0 0,0 0 0 0 0,-1-1 0 0 0,0 0 0 0 0,-1 0 0 0 0,3-15 0 0 0,-4 14-120 0 0,-1 9-148 0 0,1 1-1 0 0,-1-1 1 0 0,0 1 0 0 0,0 0-1 0 0,0-1 1 0 0,0 1 0 0 0,0 0-1 0 0,1-1 1 0 0,-1 1 0 0 0,0 0-1 0 0,0-1 1 0 0,1 1-1 0 0,-1 0 1 0 0,0 0 0 0 0,0-1-1 0 0,1 1 1 0 0,-1 0 0 0 0,0 0-1 0 0,1 0 1 0 0,-1-1 0 0 0,0 1-1 0 0,1 0 1 0 0,-1 0-1 0 0,1 0 1 0 0,0 0-1 0 0,-1 0 0 0 0,1 0 0 0 0,-1 0 0 0 0,1 0 0 0 0,0 1 0 0 0,-1-1 0 0 0,1 0 0 0 0,0 0 0 0 0,-1 1 0 0 0,1-1 0 0 0,-1 0 0 0 0,1 1 0 0 0,-1-1 0 0 0,1 1 0 0 0,-1-1 0 0 0,2 1 0 0 0,5 12 0 0 0,6 14 0 0 0,-11-22 0 0 0,-1-2 0 0 0,-1-1 0 0 0,1 1 0 0 0,0-1 0 0 0,-1 1 0 0 0,0 0 0 0 0,1 0 0 0 0,-1-1 0 0 0,0 1 0 0 0,-1 0 0 0 0,1 3 0 0 0,0-4 0 0 0,-1 2 0 0 0,0-2 0 0 0,1 0 0 0 0,0-1 0 0 0,0 1 0 0 0,0-1 0 0 0,0 1 0 0 0,0 0 0 0 0,0-1 0 0 0,0 1 0 0 0,0-1 0 0 0,1 1 0 0 0,-1 0 0 0 0,1 1 0 0 0,6 24 0 0 0,-1-6 6 0 0,-4-18-76 0 0,-1-1-267 0 0,-1-2-138 0 0,0 0-33 0 0,1 1 65 0 0,8 6 294 0 0,3-5 133 0 0,-8-3 16 0 0,0 0 0 0 0,0 0 0 0 0,0-1 0 0 0,0 0 0 0 0,0 0 0 0 0,0 0 0 0 0,-1 0 0 0 0,1 0 0 0 0,0-1 0 0 0,-1 1 0 0 0,0-1 0 0 0,0 0 0 0 0,0 0 0 0 0,0 0 0 0 0,3-4 0 0 0,4-7 0 0 0,0 0 0 0 0,9-20 0 0 0,45-90 1976 0 0,-60 113-1960 0 0,-4 7-16 0 0,-3 9 0 0 0,-4 8 0 0 0,3-1 0 0 0,1 0 0 0 0,0 0 0 0 0,1 0 0 0 0,0 1 0 0 0,1 19 0 0 0,0-29 0 0 0,1 0 0 0 0,0 0 0 0 0,0-1 0 0 0,0 1 0 0 0,0 0 0 0 0,1 0 0 0 0,-1-1 0 0 0,1 1 0 0 0,1 4 0 0 0,1-1 0 0 0,2 5-64 0 0,-2-9-72 0 0,-1 1-1 0 0,1-1 0 0 0,-1 0 1 0 0,1-1-1 0 0,0 1 1 0 0,0 0-1 0 0,0-1 1 0 0,0 0-1 0 0,0 1 0 0 0,0-1 1 0 0,0 0-1 0 0,1-1 1 0 0,3 2-1 0 0,-4-2 136 0 0,1 0 0 0 0,-1 1 0 0 0,0-1 0 0 0,0 0 1 0 0,0-1-1 0 0,0 1 0 0 0,0 0 0 0 0,0-1 0 0 0,0 0 0 0 0,0 0 0 0 0,0 0 0 0 0,0 0 0 0 0,0 0 0 0 0,0 0 0 0 0,2-3 1 0 0,3 0-2 0 0,-5 3 2 0 0,0 0 0 0 0,0-1 0 0 0,-1 0 0 0 0,1 1 0 0 0,0-1 0 0 0,0 0 0 0 0,-1 0 0 0 0,1 0 0 0 0,-1-1 0 0 0,0 1 0 0 0,4-5 0 0 0,-4 4 0 0 0,4-7 0 0 0,4-8 0 0 0,-3 2 0 0 0,-2 4 0 0 0,-4 6 0 0 0,-1-11 0 0 0,0 2 1000 0 0,-4-29-8 0 0,4 33-992 0 0,1 4 0 0 0,3 15 0 0 0,7 8 12 0 0,-7-13-15 0 0,0-1-70 0 0,-3 0 57 0 0,0-1-80 0 0,-1 0 0 0 0,1-1 0 0 0,0 1 1 0 0,-1 0-1 0 0,1 0 0 0 0,0-1 0 0 0,0 1 0 0 0,0-1 0 0 0,0 1 0 0 0,0 0 1 0 0,-1-1-1 0 0,1 0 0 0 0,2 1 0 0 0,28-1-474 0 0,-20-2 570 0 0,15-7 0 0 0,-20 7 0 0 0,-1 0 0 0 0,1 0 0 0 0,-1-1 0 0 0,0 0 0 0 0,0 0 0 0 0,9-7 0 0 0,27-28 0 0 0,-19 18 0 0 0,-1 0 100 0 0,-1-2 1 0 0,0 0-1 0 0,27-42 0 0 0,-41 56 96 0 0,-2 3 1 0 0,-1-1 0 0 0,1 1 0 0 0,-1-1 0 0 0,0 0 0 0 0,0 0 0 0 0,2-10 0 0 0,1-2 102 0 0,-4 13-80 0 0,0 0 1 0 0,0-1-1 0 0,-1 1 1 0 0,1-6-1 0 0,-2 10-184 0 0,0-1 0 0 0,0 0 1 0 0,0 1-1 0 0,0-1 0 0 0,0 1 0 0 0,0-1 0 0 0,-1 1 0 0 0,1-1 1 0 0,-1 1-1 0 0,1-1 0 0 0,-1 1 0 0 0,1 0 0 0 0,-1-1 0 0 0,0 1 0 0 0,0 0 1 0 0,1-1-1 0 0,-1 1 0 0 0,-2-2 0 0 0,2 2-35 0 0,1 0 0 0 0,-1 1 0 0 0,1-1 0 0 0,-1 1 0 0 0,1-1 0 0 0,-1 1 0 0 0,1-1 0 0 0,-1 1 0 0 0,1-1 0 0 0,-1 1 0 0 0,0 0 0 0 0,1-1 0 0 0,-1 1 0 0 0,0 0 0 0 0,1-1 0 0 0,-1 1 0 0 0,0 0 0 0 0,1 0 0 0 0,-1-1 0 0 0,0 1 0 0 0,0 0 0 0 0,1 0 0 0 0,-1 0 0 0 0,-1 0 0 0 0,0 0 0 0 0,-18-3 0 0 0,20 3 0 0 0,0 0 0 0 0,0 0 0 0 0,-1 0 0 0 0,1-1 0 0 0,0 1 0 0 0,-1 0 0 0 0,1 0 0 0 0,0 0 0 0 0,-1 0 0 0 0,1 0 0 0 0,0 0 0 0 0,-1 0 0 0 0,1 0 0 0 0,0 1 0 0 0,-1-1 0 0 0,1 0 0 0 0,0 0 0 0 0,0 0 0 0 0,-1 0 0 0 0,1 0 0 0 0,0 0 0 0 0,-1 1 0 0 0,1-1 0 0 0,0 0 0 0 0,0 0 0 0 0,-1 0 0 0 0,1 1 0 0 0,0-1 0 0 0,0 0 0 0 0,0 0 0 0 0,-1 1 0 0 0,1-1 0 0 0,0 0 0 0 0,0 0 0 0 0,0 1 0 0 0,0-1 0 0 0,-1 0 0 0 0,1 1 0 0 0,0-1 0 0 0,0 0 0 0 0,0 0 0 0 0,0 1 0 0 0,0-1 0 0 0,0 0 0 0 0,0 1 0 0 0,0-1 0 0 0,0 0 0 0 0,0 1 0 0 0,0-1 0 0 0,0 0 0 0 0,0 1 0 0 0,1-1 0 0 0,-1 1 0 0 0,-4 22 0 0 0,2-10 0 0 0,0-5 0 0 0,1-1 0 0 0,0 1 0 0 0,0-1 0 0 0,1 15 0 0 0,0-9 0 0 0,0-1 0 0 0,-2 0 0 0 0,0 0 0 0 0,0 1 0 0 0,-1-1 0 0 0,-6 16 0 0 0,-1 8 0 0 0,-6 24-396 0 0,3-13-402 0 0,-9 60 0 0 0,17-54 798 0 0,5-41 0 0 0,0-11 0 0 0,0-1 0 0 0,0 1 0 0 0,0-1 0 0 0,0 1 0 0 0,0-1 0 0 0,0 0 0 0 0,0 1 0 0 0,1-1 0 0 0,-1 1 0 0 0,0-1 0 0 0,0 0 0 0 0,0 1 0 0 0,0-1 0 0 0,0 0 0 0 0,1 1 0 0 0,-1-1 0 0 0,0 1 0 0 0,0-1 0 0 0,1 0 0 0 0,-1 0 0 0 0,1 1 0 0 0,0-1 0 0 0,1 1 0 0 0,-1-1 0 0 0,1 0 0 0 0,-1 0 0 0 0,1-1 0 0 0,-1 1 0 0 0,0 0 0 0 0,1 0 0 0 0,-1-1 0 0 0,1 1 0 0 0,-1-1 0 0 0,0 1 0 0 0,1-1 0 0 0,-1 0 0 0 0,0 1 0 0 0,0-1 0 0 0,2-1 0 0 0,0 0 0 0 0,1-1 0 0 0,-1 0 0 0 0,1 1 0 0 0,-1-1 0 0 0,3-4 0 0 0,24-31 0 0 0,-29 36 0 0 0,1 0 0 0 0,0 0 0 0 0,-1 0 0 0 0,1 0 0 0 0,-1 0 0 0 0,1 0 0 0 0,-1 0 0 0 0,0 0 0 0 0,0-1 0 0 0,0 1 0 0 0,0 0 0 0 0,0-3 0 0 0,2-4 0 0 0,18-22 1384 0 0,-20 30-1009 0 0,0-1-471 0 0,0 0 0 0 0,1 0 0 0 0,-1 0 1 0 0,0 1-1 0 0,1-1 0 0 0,-1 1 0 0 0,1-1 0 0 0,0 1 1 0 0,3-3-1 0 0,-2 2-98 0 0,0 0 23 0 0,10-12-201 0 0,-12 12 709 0 0,-1 2 138 0 0,0 0 33 0 0,1 0-508 0 0,0 1 1 0 0,-1-1-1 0 0,1 0 0 0 0,-1 0 0 0 0,1 1 0 0 0,-1-1 1 0 0,1 0-1 0 0,-1 1 0 0 0,1-1 0 0 0,-1 1 0 0 0,1-1 1 0 0,-1 0-1 0 0,1 1 0 0 0,-1-1 0 0 0,0 1 0 0 0,1-1 1 0 0,-1 1-1 0 0,0 0 0 0 0,1-1 0 0 0,-1 1 0 0 0,0-1 1 0 0,0 1-1 0 0,1-1 0 0 0,-1 1 0 0 0,0 0 1 0 0,0-1-1 0 0,0 1 0 0 0,0 1 0 0 0,-1 17-783 0 0,-7 9 682 0 0,1 1 0 0 0,1 0-1 0 0,2 0 1 0 0,1 0 0 0 0,1 48 0 0 0,2-76 85 0 0,0 1 0 0 0,0 0 0 0 0,0 0 0 0 0,1 0 0 0 0,-1 0 0 0 0,0-1 0 0 0,1 1 0 0 0,0 0 0 0 0,-1 0 0 0 0,1-1 0 0 0,0 1 0 0 0,0 0 0 0 0,0-1 0 0 0,0 1 0 0 0,0-1 0 0 0,0 0 0 0 0,0 1 0 0 0,1-1 0 0 0,2 3 0 0 0,-2-3-34 0 0,0 0 0 0 0,0 0-1 0 0,0 0 1 0 0,0-1 0 0 0,0 1-1 0 0,0 0 1 0 0,1-1 0 0 0,-1 0 0 0 0,0 1-1 0 0,1-1 1 0 0,-1 0 0 0 0,0 0-1 0 0,5-1 1 0 0,1 0-78 0 0,0-1 0 0 0,0 0 0 0 0,-1-1 0 0 0,1 0 0 0 0,0 0 0 0 0,-1 0 0 0 0,13-9 0 0 0,-5 2 295 0 0,-1-1 0 0 0,-1-1 0 0 0,0 0 0 0 0,16-19 0 0 0,39-60 925 0 0,-52 68-1027 0 0,-13 19 70 0 0,0 0-1 0 0,-1-1 1 0 0,0 1-1 0 0,0 0 0 0 0,0-1 1 0 0,0 1-1 0 0,-1-1 1 0 0,0 0-1 0 0,0 1 1 0 0,0-1-1 0 0,0 0 1 0 0,-1 0-1 0 0,0-9 1 0 0,-3 6 14 0 0,2 8-148 0 0,1-1 0 0 0,-1 1-1 0 0,1 0 1 0 0,-1 0 0 0 0,1 0 0 0 0,-1-1 0 0 0,1 1-1 0 0,-1 0 1 0 0,1 0 0 0 0,-1 0 0 0 0,1 0 0 0 0,-1 0-1 0 0,1 0 1 0 0,-1 0 0 0 0,1 0 0 0 0,-1 0 0 0 0,1 0-1 0 0,-1 0 1 0 0,0 1 0 0 0,-10 5-1 0 0,7-2 0 0 0,1-1 0 0 0,0 1 0 0 0,0 1 0 0 0,0-1 0 0 0,0 0 0 0 0,0 1 0 0 0,1-1 0 0 0,0 1 0 0 0,0 0 0 0 0,0 0 0 0 0,1 0 0 0 0,0 0 0 0 0,0 0 0 0 0,0 0 0 0 0,0 10 0 0 0,0-4 0 0 0,1-1 0 0 0,1 1 0 0 0,0 0 0 0 0,0 0 0 0 0,1-1 0 0 0,5 18 0 0 0,-5-22 0 0 0,-2-4 0 0 0,1 1 0 0 0,0-1 0 0 0,0 0 0 0 0,0 0 0 0 0,0 0 0 0 0,0 0 0 0 0,1 0 0 0 0,-1 0 0 0 0,1 0 0 0 0,-1-1 0 0 0,1 1 0 0 0,-1-1 0 0 0,4 3 0 0 0,-2-1-34 0 0,-2-1-34 0 0,1 0 1 0 0,-1-1-1 0 0,1 1 1 0 0,-1-1-1 0 0,1 0 1 0 0,0 1-1 0 0,0-1 1 0 0,-1 0-1 0 0,1 0 1 0 0,0 0-1 0 0,0 0 1 0 0,0 0-1 0 0,0-1 1 0 0,0 1-1 0 0,0 0 1 0 0,1-1-1 0 0,-1 0 1 0 0,0 1-1 0 0,0-1 1 0 0,0 0-1 0 0,0 0 1 0 0,0 0-1 0 0,0-1 1 0 0,1 1-1 0 0,-1 0 1 0 0,0-1-1 0 0,0 1 1 0 0,2-2-1 0 0,2 0 149 0 0,0-1 1 0 0,0 0-1 0 0,-1 0 0 0 0,0 0 1 0 0,1 0-1 0 0,-1-1 0 0 0,0 0 1 0 0,0 0-1 0 0,-1-1 0 0 0,1 1 1 0 0,6-10-1 0 0,3-5 419 0 0,20-37 0 0 0,-32 51-493 0 0,2-2-6 0 0,-1-1 1 0 0,1 1-1 0 0,-2-1 1 0 0,1 0 0 0 0,1-8-1 0 0,-4 14-1 0 0,-4 12 360 0 0,0 1 0 0 0,0 0 0 0 0,-3 13 0 0 0,5-8-318 0 0,-1 4-411 0 0,0 22 0 0 0,3-35 292 0 0,0-1 1 0 0,0 0 0 0 0,1 0-1 0 0,0 0 1 0 0,0-1-1 0 0,0 1 1 0 0,1 0-1 0 0,3 7 1 0 0,0-2 76 0 0,0 0 0 0 0,5-5 0 0 0,3-4 0 0 0,-9-2 0 0 0,1-1 0 0 0,-1 0 0 0 0,1 0 0 0 0,-1 0 0 0 0,0 0 0 0 0,0-1 0 0 0,0 0 0 0 0,1 0 0 0 0,-2 0 0 0 0,6-3 0 0 0,1-2 0 0 0,0-1 0 0 0,13-11 0 0 0,-18 13 0 0 0,-1 1 0 0 0,1-1 0 0 0,-1 0 0 0 0,-1 0 0 0 0,5-8 0 0 0,8-14 0 0 0,58-90 64 0 0,-73 116 273 0 0,-1 2 138 0 0,0 2 33 0 0,-1 27-478 0 0,0-10-285 0 0,1 1 1 0 0,5 36-1 0 0,-4-51 217 0 0,0 0-1 0 0,0 0 1 0 0,1-1 0 0 0,-1 1 0 0 0,1 0 0 0 0,0-1-1 0 0,0 1 1 0 0,1-1 0 0 0,-1 0 0 0 0,1 0-1 0 0,0 0 1 0 0,0 0 0 0 0,1 0 0 0 0,-1-1 0 0 0,1 1-1 0 0,6 4 1 0 0,-5-5-296 0 0,-1 1 0 0 0,1-2 0 0 0,0 1 0 0 0,1 0 0 0 0,-1-1 0 0 0,0 0 0 0 0,1 0-1 0 0,-1-1 1 0 0,1 0 0 0 0,0 0 0 0 0,-1 0 0 0 0,1 0 0 0 0,0-1 0 0 0,0 0 0 0 0,-1 0 0 0 0,1-1 0 0 0,0 1 0 0 0,0-1 0 0 0,-1 0 0 0 0,1-1 0 0 0,-1 0-1 0 0,1 0 1 0 0,-1 0 0 0 0,6-3 0 0 0,5-6-1202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9:1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223 188 11975 0 0,'0'0'547'0'0,"1"-2"-11"0"0,7-12-741 0 0,12-23 1643 0 0,-19 33-1124 0 0,1 1 1 0 0,-1 0-1 0 0,0-1 0 0 0,-1 1 0 0 0,1 0 0 0 0,-1-1 1 0 0,1 1-1 0 0,-1-1 0 0 0,0 1 0 0 0,0-4 0 0 0,1-7 746 0 0,-1 13-1015 0 0,0 1-1 0 0,1-1 1 0 0,-1 0 0 0 0,0 0 0 0 0,0 0-1 0 0,0 0 1 0 0,0 0 0 0 0,0 1 0 0 0,0-1-1 0 0,0 0 1 0 0,0 0 0 0 0,-1-1 0 0 0,-7-17 1817 0 0,8 17-842 0 0,-1 0-65 0 0,-2-3-456 0 0,-12-15 1326 0 0,-1 7-1736 0 0,14 12-44 0 0,0 0 1 0 0,0 0-1 0 0,0 0 0 0 0,0 1 1 0 0,0-1-1 0 0,-1 0 0 0 0,1 1 1 0 0,0 0-1 0 0,0 0 0 0 0,0-1 0 0 0,0 1 1 0 0,-1 0-1 0 0,1 1 0 0 0,0-1 1 0 0,0 0-1 0 0,0 1 0 0 0,0-1 1 0 0,-1 1-1 0 0,1-1 0 0 0,0 1 0 0 0,0 0 1 0 0,-3 2-1 0 0,-1 0 89 0 0,0 0-1 0 0,0 1 0 0 0,1 0 1 0 0,-1 0-1 0 0,1 0 1 0 0,-7 7-1 0 0,3-1-133 0 0,0 1 0 0 0,0 0 0 0 0,2 1 0 0 0,-1 0 0 0 0,1 0 0 0 0,1 1 0 0 0,0-1 0 0 0,1 1 0 0 0,0 1 0 0 0,1-1 0 0 0,-2 15 0 0 0,3-21 7 0 0,1 4-1 0 0,6 15-83 0 0,6-1-1243 0 0,-9-23 877 0 0,2-2 294 0 0,0 0 148 0 0,-1 0 0 0 0,1 0 0 0 0,0 0-1 0 0,0-1 1 0 0,0 1 0 0 0,0-1 0 0 0,0 0 0 0 0,-1 1 0 0 0,1-1-1 0 0,0 0 1 0 0,-1-1 0 0 0,1 1 0 0 0,0 0 0 0 0,2-3 0 0 0,2-1 2 0 0,2 0 181 0 0,-1-1 0 0 0,-1 0 0 0 0,1-1 1 0 0,-1 1-1 0 0,0-1 0 0 0,8-11 0 0 0,13-13 370 0 0,-28 31-550 0 0,0-1 1 0 0,0 1-1 0 0,0 0 0 0 0,0 0 1 0 0,0 0-1 0 0,0 0 0 0 0,0-1 1 0 0,1 1-1 0 0,-1 0 1 0 0,0 0-1 0 0,0 0 0 0 0,0 0 1 0 0,0 0-1 0 0,0-1 1 0 0,0 1-1 0 0,0 0 0 0 0,1 0 1 0 0,-1 0-1 0 0,0 0 1 0 0,0 0-1 0 0,0 0 0 0 0,0 0 1 0 0,0 0-1 0 0,1 0 1 0 0,-1 0-1 0 0,0-1 0 0 0,0 1 1 0 0,0 0-1 0 0,0 0 0 0 0,1 0 1 0 0,-1 0-1 0 0,0 0 1 0 0,0 0-1 0 0,0 0 0 0 0,0 0 1 0 0,1 0-1 0 0,-1 0 1 0 0,0 0-1 0 0,0 0 0 0 0,0 1 1 0 0,0-1-1 0 0,0 0 1 0 0,1 0-1 0 0,-1 0 0 0 0,0 0 1 0 0,0 0-1 0 0,0 0 0 0 0,0 0 1 0 0,0 0-1 0 0,1 0 1 0 0,-1 1-1 0 0,0-1 0 0 0,0 0 1 0 0,0 0-1 0 0,0 0 1 0 0,0 0-1 0 0,0 0 0 0 0,0 1 1 0 0,0-1-1 0 0,1 0 1 0 0,-1 0-1 0 0,0 0 0 0 0,0 0 1 0 0,0 1-1 0 0,0 8 8 0 0,0-9-10 0 0,-26 197-458 0 0,7-83 40 0 0,-16 120-3162 0 0,29-207 2772 0 0,-10 31 0 0 0,12-47 798 0 0,0 1 5 0 0,1-10 4 0 0,3-1 5 0 0,0-1-1 0 0,-1 1 1 0 0,1-1-1 0 0,0 0 1 0 0,-1 1-1 0 0,1-1 1 0 0,0 0 0 0 0,-1 1-1 0 0,1-1 1 0 0,-1 0-1 0 0,1 1 1 0 0,-1-1-1 0 0,1 0 1 0 0,-1 0-1 0 0,1 1 1 0 0,-1-1 0 0 0,0 0-1 0 0,-1 0 63 0 0,0 0-1 0 0,1 0 1 0 0,-1-1-1 0 0,0 1 1 0 0,0-1-1 0 0,0 1 1 0 0,1-1-1 0 0,-1 0 1 0 0,0 0-1 0 0,1 1 0 0 0,-1-1 1 0 0,1 0-1 0 0,-1 0 1 0 0,1-1-1 0 0,-1 1 1 0 0,1 0-1 0 0,0 0 1 0 0,-1-1-1 0 0,1 1 1 0 0,0-1-1 0 0,-1-1 1 0 0,-2-3 31 0 0,1 1 1 0 0,0-1-1 0 0,0 0 1 0 0,-4-12-1 0 0,1-1 340 0 0,1-1 1 0 0,-5-31-1 0 0,9 43-130 0 0,1-1 1 0 0,-1 1 0 0 0,2-1-1 0 0,-1 1 1 0 0,1-1-1 0 0,0 1 1 0 0,1-1-1 0 0,5-14 1 0 0,-2 11-305 0 0,0 1 1 0 0,1-1-1 0 0,1 1 0 0 0,0 0 1 0 0,16-18-1 0 0,48-44-7 0 0,-65 67 4 0 0,28-26 0 0 0,58-60 0 0 0,-81 81 0 0 0,-1 1 0 0 0,15-10 0 0 0,8-8 0 0 0,-27 23-3 0 0,0-1 18 0 0,0 1 0 0 0,1 0 0 0 0,0 0 0 0 0,10-5 0 0 0,-15 9 356 0 0,-2 1 117 0 0,0 0 21 0 0,0 0-66 0 0,2 14-278 0 0,0 12-165 0 0,-1 49 0 0 0,-1-42 0 0 0,0-28-122 0 0,1 0 0 0 0,0 0 1 0 0,0 0-1 0 0,0 0 0 0 0,0 0 0 0 0,1-1 1 0 0,0 1-1 0 0,0 0 0 0 0,0-1 0 0 0,0 0 1 0 0,1 1-1 0 0,-1-1 0 0 0,1 0 0 0 0,7 7 0 0 0,-8-10 111 0 0,-1 0 0 0 0,1 0 0 0 0,0 0 0 0 0,0 0 0 0 0,0-1 0 0 0,-1 1 0 0 0,1-1 0 0 0,0 1 0 0 0,0-1 0 0 0,0 0 0 0 0,0 1 0 0 0,0-1 0 0 0,0 0 0 0 0,2-1 0 0 0,-2 1 11 0 0,12-2 0 0 0,-10 0-149 0 0,1-1-1 0 0,-1 1 1 0 0,1-1 0 0 0,-1 0 0 0 0,0 0-1 0 0,0-1 1 0 0,0 1 0 0 0,-1-1-1 0 0,1 0 1 0 0,-1 0 0 0 0,0 0-1 0 0,0-1 1 0 0,0 1 0 0 0,-1 0-1 0 0,3-6 1 0 0,3-9-968 0 0,-1 1 0 0 0,8-31 0 0 0,-12 35-223 0 0,0-1-1 0 0,1-30 1 0 0,-3-1-707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6:2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92 8287 0 0,'0'0'191'0'0,"0"0"26"0"0,0 0 9 0 0,1-2-34 0 0,17-28 2726 0 0,-18 28-1963 0 0,1 0-749 0 0,0 0 1 0 0,0 0-1 0 0,0 0 0 0 0,0-1 1 0 0,-1 1-1 0 0,1 0 0 0 0,0-4 1 0 0,-1 6-133 0 0,0-1 116 0 0,0 0 1 0 0,1-1-1 0 0,-1 1 0 0 0,1 0 0 0 0,-1-1 1 0 0,1 1-1 0 0,0 0 0 0 0,-1 0 0 0 0,1-1 0 0 0,0 1 1 0 0,0 0-1 0 0,0 0 0 0 0,0 0 0 0 0,0 0 1 0 0,0 0-1 0 0,0 0 0 0 0,2 0 0 0 0,13-13 3201 0 0,-15 12-3003 0 0,-1 2 100 0 0,0 0 21 0 0,0 0-66 0 0,-1 2-294 0 0,-6 10-148 0 0,-1-1 0 0 0,1 0-1 0 0,-2-1 1 0 0,0 0 0 0 0,0 0 0 0 0,-14 12-1 0 0,-10 9 454 0 0,-22 23 1135 0 0,51-50-1584 0 0,-1 1 0 0 0,0-1 0 0 0,-9 5 0 0 0,10-6-6 0 0,-1 0 1 0 0,1 1-1 0 0,-1-1 0 0 0,1 1 1 0 0,-6 7-1 0 0,10-11 1 0 0,-1 0 0 0 0,1 1 0 0 0,0-1 0 0 0,0 0 0 0 0,-1 1 0 0 0,1-1 0 0 0,0 0 0 0 0,0 1 0 0 0,0-1 0 0 0,-1 1 0 0 0,1-1 0 0 0,0 0 0 0 0,0 1 0 0 0,0-1 0 0 0,0 1 0 0 0,0-1 0 0 0,0 0 0 0 0,0 1 0 0 0,0-1 0 0 0,0 1 0 0 0,0 0 0 0 0,0-1 0 0 0,0 1 0 0 0,1-1 0 0 0,-1 0 0 0 0,0 1 0 0 0,1-1 0 0 0,-1 0 0 0 0,0 1 0 0 0,1-1 0 0 0,-1 0 0 0 0,1 1 0 0 0,-1-1 0 0 0,0 0 0 0 0,1 0 0 0 0,-1 1 0 0 0,1-1 0 0 0,-1 0 0 0 0,1 0 0 0 0,0 0 0 0 0,27 5 0 0 0,-8-3 0 0 0,-16-4 0 0 0,3 3 0 0 0,39 10 0 0 0,-33-7 0 0 0,-7-3 0 0 0,14 1 0 0 0,-1-1 0 0 0,-1-3 0 0 0,-6 1 0 0 0,4-1-53 0 0,-13-1-120 0 0,-2 2-2 0 0,15-15-3097 0 0,-14 12 1320 0 0,-1-9-80 0 0,-1 9-15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9:1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19351 0 0,'0'0'439'0'0,"0"0"62"0"0,0 0 33 0 0,0 0-65 0 0,0 2-237 0 0,0-1-134 0 0,0 0 1 0 0,0 0-1 0 0,0 0 0 0 0,0 0 1 0 0,0-1-1 0 0,0 1 1 0 0,0 0-1 0 0,1 0 1 0 0,-1 0-1 0 0,0 0 0 0 0,1-1 1 0 0,-1 1-1 0 0,0 0 1 0 0,1 0-1 0 0,-1-1 0 0 0,1 1 1 0 0,-1 0-1 0 0,1-1 1 0 0,0 1-1 0 0,-1 0 0 0 0,1-1 1 0 0,0 1-1 0 0,0 0 1 0 0,1 0 20 0 0,-1-1 1 0 0,1 1-1 0 0,0-1 1 0 0,0 1-1 0 0,-1-1 1 0 0,1 1-1 0 0,0-1 1 0 0,0 0-1 0 0,0 0 1 0 0,3 0-1 0 0,5-1-32 0 0,0 0 0 0 0,0-1 0 0 0,12-4 0 0 0,-17 4-203 0 0,30-6-3544 0 0,0 2 0 0 0,39-2 0 0 0,-48 6 1101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9:1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193 196 17503 0 0,'0'0'399'0'0,"3"0"60"0"0,10 0 21 0 0,-12 0-456 0 0,0-1 1 0 0,0 1 0 0 0,-1 0 0 0 0,1 0 0 0 0,0 0 0 0 0,0 0 0 0 0,-1-1 0 0 0,1 1 0 0 0,0 0 0 0 0,0-1-1 0 0,-1 1 1 0 0,1-1 0 0 0,0 1 0 0 0,-1-1 0 0 0,1 1 0 0 0,-1-1 0 0 0,1 1 0 0 0,0-1 0 0 0,-1 0-1 0 0,1 0 1 0 0,1-1 19 0 0,0 0 39 0 0,1 1-1 0 0,-1-1 0 0 0,0 0 0 0 0,0 0 1 0 0,0 0-1 0 0,0 0 0 0 0,0 0 1 0 0,0 0-1 0 0,-1 0 0 0 0,1-1 1 0 0,-1 1-1 0 0,1-1 0 0 0,1-3 0 0 0,1-5 1632 0 0,-2 9-1552 0 0,-1 0 1 0 0,0 0 0 0 0,0 0 0 0 0,0 0 0 0 0,0 0 0 0 0,-1-1 0 0 0,1 1 0 0 0,-1 0 0 0 0,1 0 0 0 0,-1 0 0 0 0,0-1 0 0 0,1 1 0 0 0,-1 0 0 0 0,0-1 0 0 0,-1 1 0 0 0,1 0 0 0 0,0 0 0 0 0,-1-1 0 0 0,1 1 0 0 0,-1 0 0 0 0,1 0 0 0 0,-1 0 0 0 0,0 0 0 0 0,0 0 0 0 0,0 0 0 0 0,0 0 0 0 0,-1 0 0 0 0,-1-2 0 0 0,-5-5 67 0 0,5 5-175 0 0,1 1 0 0 0,-2-1 0 0 0,1 1 0 0 0,0 0 1 0 0,0 0-1 0 0,-7-3 0 0 0,-10-7-55 0 0,11 9 0 0 0,0 0 0 0 0,0 0 0 0 0,-1 1 0 0 0,0 0 0 0 0,0 1 0 0 0,-14-2 0 0 0,8 1 0 0 0,16 2 0 0 0,-1 1 0 0 0,0 0 0 0 0,0 0 0 0 0,1 0 0 0 0,-1 0 0 0 0,0 0 0 0 0,0 0 0 0 0,0 0 0 0 0,1 0 0 0 0,-1 0 0 0 0,0 0 0 0 0,0 0 0 0 0,0 1 0 0 0,1-1 0 0 0,-1 0 0 0 0,0 0 0 0 0,0 1 0 0 0,1-1 0 0 0,-1 1 0 0 0,-1 0 0 0 0,-3 1 0 0 0,3 0 0 0 0,-1-1 0 0 0,0 1 0 0 0,0 0 0 0 0,1 1 0 0 0,-1-1 0 0 0,1 0 0 0 0,-1 1 0 0 0,1-1 0 0 0,0 1 0 0 0,0 0 0 0 0,0 0 0 0 0,1 0 0 0 0,-1 0 0 0 0,1 0 0 0 0,-2 5 0 0 0,-1 2 0 0 0,0 1 0 0 0,1 0 0 0 0,-2 16 0 0 0,2-7-284 0 0,0 1-1 0 0,2-1 0 0 0,0 0 1 0 0,1 1-1 0 0,1-1 1 0 0,5 25-1 0 0,-2-32 285 0 0,3-1 0 0 0,5-3 0 0 0,-10-8 0 0 0,1 0 0 0 0,0 0 0 0 0,1 0 0 0 0,-1 0 0 0 0,0 0 0 0 0,0-1 0 0 0,0 0 0 0 0,0 1 0 0 0,1-1 0 0 0,-1 0 0 0 0,0-1 0 0 0,0 1 0 0 0,0 0 0 0 0,1-1 0 0 0,-1 0 0 0 0,0 0 0 0 0,0 0 0 0 0,0 0 0 0 0,0 0 0 0 0,4-3 0 0 0,0 0 0 0 0,0 0 0 0 0,-1 0 0 0 0,0-1 0 0 0,1 1 0 0 0,-2-2 0 0 0,1 1 0 0 0,6-8 0 0 0,-6 4 62 0 0,0 0-1 0 0,-1 0 1 0 0,6-12-1 0 0,-6 10 94 0 0,-4 9 320 0 0,-1 2 33 0 0,0 0-65 0 0,-12 12-278 0 0,6-5-165 0 0,0 0 0 0 0,1 1 0 0 0,0 0 0 0 0,0 0 0 0 0,1 0 0 0 0,0 0 0 0 0,0 1 0 0 0,-2 10 0 0 0,-15 75 0 0 0,15-62 0 0 0,-2 23-441 0 0,2 1-1 0 0,3 84 1 0 0,1-29-62 0 0,-2-62 338 0 0,4-48 165 0 0,0 0 0 0 0,0 0 0 0 0,0-1 0 0 0,0 1 0 0 0,0 0 0 0 0,0 0 0 0 0,0 0 0 0 0,-1 0 0 0 0,1 0 0 0 0,0-1 0 0 0,-1 1 0 0 0,1 0 0 0 0,0 0 0 0 0,-1 0 0 0 0,1-1 0 0 0,-2 2 0 0 0,-4-1 0 0 0,6-2 0 0 0,-2 1 0 0 0,-1 0-1 0 0,1 0 1 0 0,0 0-1 0 0,0 0 1 0 0,0 0-1 0 0,0-1 1 0 0,0 1-1 0 0,0-1 1 0 0,0 0-1 0 0,0 0 1 0 0,0 1-1 0 0,0-1 1 0 0,0 0-1 0 0,0-1 1 0 0,-2-1-1 0 0,1 0 0 0 0,0 0 0 0 0,0 0 0 0 0,0 0 0 0 0,0-1 0 0 0,1 1 0 0 0,-1-1 0 0 0,-1-4 0 0 0,-1-3 17 0 0,0 0 0 0 0,1-1 0 0 0,0 1 0 0 0,-2-19 0 0 0,3 15 425 0 0,1 0-1 0 0,1 0 1 0 0,0-16 0 0 0,1 28-429 0 0,0 1 0 0 0,0 0 0 0 0,0 0 0 0 0,0 0 0 0 0,1 0 0 0 0,-1 0 0 0 0,1-1 0 0 0,-1 1 0 0 0,1 0 0 0 0,0 0 0 0 0,-1 0 0 0 0,1 0 0 0 0,2-3 0 0 0,1 0-15 0 0,0-1 3 0 0,0 0 0 0 0,1 0 0 0 0,0 0 0 0 0,0 1 0 0 0,7-6 0 0 0,6-6 0 0 0,124-121 0 0 0,-51 53 0 0 0,-40 30 36 0 0,69-93 0 0 0,-118 146 335 0 0,-2 2 117 0 0,0 0 21 0 0,0 0-66 0 0,-1-2-294 0 0,1 1-148 0 0,-1 0-1 0 0,0 0 1 0 0,1 0 0 0 0,-1 0-1 0 0,0 0 1 0 0,0 1 0 0 0,1-1-1 0 0,-1 0 1 0 0,0 0-1 0 0,0 1 1 0 0,0-1 0 0 0,0 0-1 0 0,0 1 1 0 0,0-1 0 0 0,0 1-1 0 0,0 0 1 0 0,0-1 0 0 0,0 1-1 0 0,0 0 1 0 0,0-1 0 0 0,-1 1-1 0 0,1 0 1 0 0,0 0-1 0 0,-1 0 1 0 0,-10 2-1 0 0,6 1 0 0 0,1-1 0 0 0,0 1 0 0 0,0 1 0 0 0,1-1 0 0 0,-1 1 0 0 0,1-1 0 0 0,-1 1 0 0 0,1 1 0 0 0,0-1 0 0 0,-5 9 0 0 0,-3 4 0 0 0,-15 31 0 0 0,27-48 0 0 0,-5 10 0 0 0,0 0 0 0 0,0 1 0 0 0,1-1 0 0 0,1 1 0 0 0,-1 0 0 0 0,2 0 0 0 0,0 0 0 0 0,0 0 0 0 0,1 1 0 0 0,0 14 0 0 0,1-23 0 0 0,1 0 0 0 0,0 0 0 0 0,0 0 0 0 0,0 0 0 0 0,0 0 0 0 0,1 0 0 0 0,-1 0 0 0 0,1 0 0 0 0,0 0 0 0 0,0-1 0 0 0,0 1 0 0 0,0-1 0 0 0,0 1 0 0 0,0-1 0 0 0,1 0 0 0 0,3 2 0 0 0,-2 0 0 0 0,0-1 0 0 0,0-1 0 0 0,1 1 0 0 0,0-1 0 0 0,-1 1 0 0 0,1-1 0 0 0,0-1 0 0 0,0 1 0 0 0,8 1 0 0 0,-1-2-266 0 0,0 1-1 0 0,0-2 1 0 0,0 0-1 0 0,17-2 1 0 0,-22 1 90 0 0,1 0-1 0 0,-1-1 1 0 0,0 0-1 0 0,0-1 1 0 0,0 0-1 0 0,0 0 1 0 0,0 0 0 0 0,8-7-1 0 0,7-6-2007 0 0,-2-4-6688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9:2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213 672 15663 0 0,'0'0'356'0'0,"0"0"50"0"0,2-1 20 0 0,5-5-241 0 0,-1 0-1 0 0,1-1 1 0 0,-1 1 0 0 0,0-1-1 0 0,0-1 1 0 0,-1 1 0 0 0,0-1-1 0 0,4-9 1 0 0,31-72 2997 0 0,-38 84-3034 0 0,26-68 721 0 0,-4 0 0 0 0,23-110 0 0 0,-25 90 232 0 0,-21 87-1097 0 0,0 0 0 0 0,0 0 0 0 0,0 0 0 0 0,-1-8 0 0 0,0 11-4 0 0,0 0-1 0 0,0 1 1 0 0,0-1 0 0 0,-1 0-1 0 0,1 0 1 0 0,-1 0 0 0 0,0 0-1 0 0,0 0 1 0 0,0 1-1 0 0,-3-6 1 0 0,-3 1 0 0 0,5 7 0 0 0,0-1 0 0 0,1 1 0 0 0,-1 0 0 0 0,0 0 0 0 0,1-1 0 0 0,-1 1 0 0 0,0 0 0 0 0,1 1 0 0 0,-1-1 0 0 0,0 0 0 0 0,1 0 0 0 0,-1 1 0 0 0,0-1 0 0 0,1 1 0 0 0,-4 1 0 0 0,-21 12 0 0 0,19-9 0 0 0,0 0 0 0 0,0 1 0 0 0,1 0 0 0 0,0 1 0 0 0,0-1 0 0 0,0 1 0 0 0,-8 14 0 0 0,7-8 0 0 0,1 0 0 0 0,0 0 0 0 0,1 1 0 0 0,-5 16 0 0 0,1 10 0 0 0,2 1 0 0 0,-3 54 0 0 0,2 26 0 0 0,10 188 0 0 0,6-14 0 0 0,-9-268 0 0 0,-1-1 0 0 0,-10 45 0 0 0,9-58 0 0 0,0-1 0 0 0,-2 1 0 0 0,1 0 0 0 0,-2-1 0 0 0,1 0 0 0 0,-2-1 0 0 0,-10 16 0 0 0,13-22-307 0 0,-1 0 1 0 0,0 0-1 0 0,-8 5 1 0 0,10-7 148 0 0,2-3 124 0 0,0 1 0 0 0,0-1-1 0 0,0 0 1 0 0,0 1 0 0 0,0-1 0 0 0,1 0 0 0 0,-1 0-1 0 0,0 0 1 0 0,0 0 0 0 0,0 0 0 0 0,0 0-1 0 0,0 0 1 0 0,0 0 0 0 0,0 0 0 0 0,0 0 0 0 0,0-1-1 0 0,0 1 1 0 0,-1-1 0 0 0,-11-4 76 0 0,11 2-54 0 0,0 1-1 0 0,1 0 1 0 0,-1 0-1 0 0,0-1 1 0 0,1 1-1 0 0,0-1 1 0 0,0 1-1 0 0,-1-1 1 0 0,1 0-1 0 0,1 0 1 0 0,-1 1-1 0 0,0-1 1 0 0,1 0-1 0 0,-1 0 1 0 0,1 0-1 0 0,0-3 1 0 0,-1-6-219 0 0,-7-61-539 0 0,5-121-1 0 0,12 48 2107 0 0,1 12-1629 0 0,-10 126 149 0 0,0 3-15 0 0,0 0-1 0 0,0 0 1 0 0,0 0-1 0 0,-2-8 1 0 0,2 12 152 0 0,0 1 0 0 0,0-1 0 0 0,0 1 0 0 0,0-1 1 0 0,0 1-1 0 0,-1-1 0 0 0,1 1 0 0 0,0-1 0 0 0,0 1 1 0 0,0-1-1 0 0,-1 1 0 0 0,1 0 0 0 0,0-1 0 0 0,0 1 1 0 0,-1-1-1 0 0,1 1 0 0 0,0 0 0 0 0,-1-1 1 0 0,1 1-1 0 0,-1 0 0 0 0,1-1 0 0 0,0 1 0 0 0,-1 0 1 0 0,1 0-1 0 0,-2-1 0 0 0,-3 2 18 0 0,3 0 49 0 0,0-1 0 0 0,0 1 0 0 0,-1 0-1 0 0,1 0 1 0 0,0 0 0 0 0,0 0 0 0 0,0 0 0 0 0,0 0-1 0 0,0 0 1 0 0,0 1 0 0 0,0-1 0 0 0,0 1 0 0 0,-1 2-1 0 0,-21 24 931 0 0,18-20-812 0 0,1 2 1 0 0,0-1-1 0 0,0 0 0 0 0,1 1 1 0 0,0 0-1 0 0,1 0 0 0 0,0 0 1 0 0,-3 18-1 0 0,5-25-7 0 0,1-2-150 0 0,0 1 1 0 0,0-1 0 0 0,0 0 0 0 0,0 0 0 0 0,0 1 0 0 0,0-1 0 0 0,0 0 0 0 0,0 1-1 0 0,0-1 1 0 0,1 0 0 0 0,-1 0 0 0 0,1 0 0 0 0,-1 1 0 0 0,1-1 0 0 0,-1 0 0 0 0,1 0-1 0 0,0 0 1 0 0,-1 0 0 0 0,2 2 0 0 0,-1-2-20 0 0,0 1-1 0 0,1 0 1 0 0,-1-1-1 0 0,0 1 1 0 0,1-1-1 0 0,-1 0 1 0 0,1 1-1 0 0,-1-1 1 0 0,1 0 0 0 0,-1 0-1 0 0,1 0 1 0 0,0 0-1 0 0,0 0 1 0 0,-1 0-1 0 0,5 1 1 0 0,-3-2 6 0 0,1 1 1 0 0,0 0-1 0 0,-1-1 1 0 0,1 0-1 0 0,0 0 1 0 0,-1 0-1 0 0,1 0 1 0 0,3-2-1 0 0,6-1 73 0 0,1 0 0 0 0,-2-2 0 0 0,21-8-1 0 0,-31 12-61 0 0,18-9 222 0 0,0-1 0 0 0,33-24 0 0 0,33-34 531 0 0,-50 39-662 0 0,-25 21-92 0 0,-1-1 0 0 0,-1 0 0 0 0,15-20 0 0 0,-23 28 353 0 0,-3-2 344 0 0,2 4-694 0 0,0 0 0 0 0,0 0 0 0 0,0-1 0 0 0,0 1-1 0 0,0 0 1 0 0,0 0 0 0 0,0 0 0 0 0,0-1 0 0 0,0 1-1 0 0,0 0 1 0 0,0 0 0 0 0,0 0 0 0 0,0-1 0 0 0,0 1-1 0 0,0 0 1 0 0,-1 0 0 0 0,1 0 0 0 0,0-1 0 0 0,0 1-1 0 0,0 0 1 0 0,0 0 0 0 0,0 0 0 0 0,-1 0 0 0 0,1-1-1 0 0,0 1 1 0 0,0 0 0 0 0,0 0 0 0 0,0 0 0 0 0,-1 0-1 0 0,1 0 1 0 0,0 0 0 0 0,0 0 0 0 0,0 0 0 0 0,-1 0-1 0 0,1 0 1 0 0,0 0 0 0 0,0 0 0 0 0,-1 0 0 0 0,1 0-1 0 0,0 0 1 0 0,0 0 0 0 0,-7 0-20 0 0,1 1 1 0 0,0 1-1 0 0,0-1 0 0 0,0 1 0 0 0,0 0 1 0 0,0 0-1 0 0,0 1 0 0 0,1 0 1 0 0,-1 0-1 0 0,1 0 0 0 0,0 1 0 0 0,0-1 1 0 0,0 1-1 0 0,0 0 0 0 0,0 1 1 0 0,1-1-1 0 0,-4 6 0 0 0,4-5-5 0 0,0 0 0 0 0,0 0 0 0 0,1 0 0 0 0,-1 0 0 0 0,1 1 0 0 0,0-1 0 0 0,1 1 1 0 0,-1 0-1 0 0,1 0 0 0 0,1 0 0 0 0,-1 0 0 0 0,1 0 0 0 0,0 0 0 0 0,0 0 0 0 0,1 1 0 0 0,-1-1 0 0 0,2 10 0 0 0,-1-14-15 0 0,1 1 1 0 0,-1-1-1 0 0,1 0 0 0 0,0 0 1 0 0,0 0-1 0 0,-1-1 0 0 0,1 1 0 0 0,0 0 1 0 0,0 0-1 0 0,1 0 0 0 0,-1-1 1 0 0,0 1-1 0 0,1 0 0 0 0,-1-1 1 0 0,1 0-1 0 0,-1 1 0 0 0,1-1 1 0 0,2 2-1 0 0,-2-2-36 0 0,1 0 0 0 0,0 1 1 0 0,0-1-1 0 0,0 0 0 0 0,0-1 0 0 0,0 1 1 0 0,0 0-1 0 0,0-1 0 0 0,0 0 1 0 0,1 0-1 0 0,3 0 0 0 0,-1-1-28 0 0,1 1 0 0 0,0-2-1 0 0,0 1 1 0 0,-1-1 0 0 0,1 0-1 0 0,-1 0 1 0 0,0-1 0 0 0,1 0 0 0 0,-1 0-1 0 0,9-6 1 0 0,15-13 269 0 0,-11 8 358 0 0,23-21 0 0 0,-36 29-454 0 0,0 0 0 0 0,0-1-1 0 0,-1 0 1 0 0,1 0 0 0 0,-2 0 0 0 0,1-1-1 0 0,3-8 1 0 0,-3 3-90 0 0,0 1 0 0 0,-2-1 0 0 0,1 0 0 0 0,-2 0 0 0 0,1 0 0 0 0,-2-1 0 0 0,0 1 0 0 0,-1-1 0 0 0,0 1 0 0 0,-3-23 0 0 0,-1 24 0 0 0,3 11 0 0 0,0 0 1 0 0,1 0-1 0 0,-1 0 1 0 0,0 0-1 0 0,0 0 1 0 0,0 0-1 0 0,0 0 0 0 0,0 0 1 0 0,0 0-1 0 0,0 0 1 0 0,0 1-1 0 0,0-1 0 0 0,-1 0 1 0 0,1 1-1 0 0,0-1 1 0 0,0 1-1 0 0,-1-1 1 0 0,1 1-1 0 0,0 0 0 0 0,0 0 1 0 0,-1-1-1 0 0,1 1 1 0 0,0 0-1 0 0,-1 0 0 0 0,1 0 1 0 0,0 0-1 0 0,-1 1 1 0 0,1-1-1 0 0,0 0 1 0 0,-1 0-1 0 0,1 1 0 0 0,0-1 1 0 0,0 1-1 0 0,-1-1 1 0 0,1 1-1 0 0,0 0 1 0 0,-2 1-1 0 0,-5 3-13 0 0,1 0 1 0 0,0 0-1 0 0,0 1 1 0 0,-8 9-1 0 0,12-11-4 0 0,-2 0-142 0 0,3-3 52 0 0,1 0 1 0 0,0 0-1 0 0,0 0 0 0 0,0 0 0 0 0,-1 1 0 0 0,1-1 0 0 0,0 0 0 0 0,1 1 0 0 0,-1-1 0 0 0,0 0 0 0 0,0 1 0 0 0,1-1 0 0 0,-1 1 0 0 0,0 1 0 0 0,2 8-42 0 0,0-9 148 0 0,1-1-1 0 0,0 1 0 0 0,-1 0 1 0 0,1 0-1 0 0,0-1 1 0 0,0 1-1 0 0,0-1 1 0 0,0 0-1 0 0,0 1 1 0 0,0-1-1 0 0,1 0 1 0 0,2 1-1 0 0,0 0 3 0 0,-1-1-1 0 0,1 1 1 0 0,0-1 0 0 0,-1 0-1 0 0,10 0 1 0 0,3-2-1 0 0,0-1-1 0 0,0 0 0 0 0,28-9 1 0 0,-14 3 66 0 0,-6 4 1697 0 0,-25 6-1614 0 0,0 0-148 0 0,0-1 0 0 0,0 1 0 0 0,0-1 0 0 0,0 1 0 0 0,0-1-1 0 0,0 1 1 0 0,0-1 0 0 0,-1 1 0 0 0,1-1 0 0 0,0 0 0 0 0,-1 1 0 0 0,1-1 0 0 0,-1 1 0 0 0,0-1 0 0 0,1 0 0 0 0,-1 0-1 0 0,0 1 1 0 0,0-1 0 0 0,-2 2 0 0 0,-1 2-3 0 0,-9 17 2 0 0,-15 39 0 0 0,23-50 0 0 0,1 1 0 0 0,0 0 0 0 0,1 0 0 0 0,1 1 0 0 0,-2 15 0 0 0,4-21 0 0 0,0-5 0 0 0,-1 1 0 0 0,1 0 0 0 0,1-1 0 0 0,-1 1 0 0 0,0 0 0 0 0,1-1 0 0 0,-1 1 0 0 0,1 0 0 0 0,0-1 0 0 0,-1 1 0 0 0,1-1 0 0 0,1 1 0 0 0,-1-1 0 0 0,0 0 0 0 0,0 1 0 0 0,1-1 0 0 0,0 0 0 0 0,2 2 0 0 0,5 7 0 0 0,5 1 0 0 0,-9-11 0 0 0,-2-1 0 0 0,2 2 0 0 0,-3-2 0 0 0,0 1 0 0 0,-1-1 0 0 0,1 0 0 0 0,0 1 0 0 0,0-1 0 0 0,0 0 0 0 0,-1 0 0 0 0,1 0 0 0 0,0 0 0 0 0,0-1 0 0 0,0 1 0 0 0,-1 0 0 0 0,1-1 0 0 0,0 1 0 0 0,2-2 0 0 0,4-1 0 0 0,0 1 0 0 0,0-2 0 0 0,0 1 0 0 0,-1-1 0 0 0,0 0 0 0 0,1-1 0 0 0,-1 0 0 0 0,11-10 0 0 0,-6 3 0 0 0,0 0 0 0 0,-1 0 0 0 0,15-22 0 0 0,-10 9 589 0 0,16-38 1 0 0,6-9 279 0 0,-33 62-869 0 0,-2 3 0 0 0,-4 17 0 0 0,0 9 0 0 0,4-15 0 0 0,-1-1 0 0 0,0 2 0 0 0,-1-2 0 0 0,0-1 0 0 0,0 0 0 0 0,1 0 0 0 0,-1 0 0 0 0,1 0 0 0 0,-1 0 0 0 0,1-1 0 0 0,-1 1 0 0 0,1 0 0 0 0,0-1 0 0 0,2 2 0 0 0,-1-1 0 0 0,3 5 0 0 0,1-1 0 0 0,1 0 0 0 0,13 9 0 0 0,0-5 0 0 0,36 12 0 0 0,-57-22 0 0 0,0 0 0 0 0,1 0 0 0 0,-1 0 0 0 0,1 0 0 0 0,-1 0 0 0 0,0 0 0 0 0,1 0 0 0 0,-1 0 0 0 0,0 0 0 0 0,1 0 0 0 0,-1 1 0 0 0,0-1 0 0 0,1 0 0 0 0,-1 0 0 0 0,0 0 0 0 0,0 1 0 0 0,1-1 0 0 0,-1 0 0 0 0,0 1 0 0 0,0-1 0 0 0,1 0 0 0 0,-1 0 0 0 0,0 1 0 0 0,0-1 0 0 0,0 0 0 0 0,1 1 0 0 0,-1-1 0 0 0,0 0 0 0 0,0 1 0 0 0,0-1 0 0 0,0 0 0 0 0,0 1 0 0 0,0-1 0 0 0,0 1 0 0 0,0-1 0 0 0,0 1 0 0 0,-4 4 0 0 0,1-1-19 0 0,-1 0-1 0 0,0 0 1 0 0,-1 0-1 0 0,1 0 1 0 0,-1-1-1 0 0,0 0 1 0 0,0 0-1 0 0,-6 3 1 0 0,-12 8-207 0 0,6-3-356 0 0,12-8 456 0 0,0 0 0 0 0,0 1 0 0 0,0-1 0 0 0,0 1-1 0 0,0 1 1 0 0,1-1 0 0 0,-8 9 0 0 0,12-12 126 0 0,0-1 0 0 0,-1 0 0 0 0,1 0 0 0 0,0 1 0 0 0,0-1 0 0 0,0 0 0 0 0,-1 1 0 0 0,1-1 0 0 0,0 0 0 0 0,0 1 0 0 0,0-1 0 0 0,-1 0 0 0 0,1 1 0 0 0,0-1 0 0 0,0 0 0 0 0,0 1 0 0 0,0-1 0 0 0,0 1 0 0 0,0-1 0 0 0,0 0 0 0 0,0 1 0 0 0,0 0 0 0 0,1 0 0 0 0,2 2 0 0 0,19 1 0 0 0,-17-3 0 0 0,1-1 0 0 0,-1 0 0 0 0,1 0 0 0 0,-1 0 0 0 0,1-1 0 0 0,-1 1 0 0 0,1-2 0 0 0,8-2 0 0 0,-9 3 0 0 0,-1-1 0 0 0,1 1 0 0 0,-1-1 0 0 0,0 0 0 0 0,0 0 0 0 0,0-1 0 0 0,0 1 0 0 0,5-5 0 0 0,1-1 0 0 0,60-43 1411 0 0,-33 23-1265 0 0,21-21-1687 0 0,-42 35 1524 0 0,-15 9 19 0 0,0 1-3 0 0,3-5 65 0 0,-3 7 273 0 0,-1 2 138 0 0,0 0 33 0 0,0 0-65 0 0,-1 0-490 0 0,0-1-50 0 0,0 1-1 0 0,0-1 0 0 0,0 1 1 0 0,0 0-1 0 0,0 0 0 0 0,0 0 1 0 0,0-1-1 0 0,0 1 0 0 0,0 0 0 0 0,0 0 1 0 0,-1 1-1 0 0,0-1-46 0 0,-2 0-8 0 0,-6 9-144 0 0,8-6 294 0 0,-1 0 0 0 0,1 0 1 0 0,0 1-1 0 0,0-1 0 0 0,1 0 0 0 0,-1 1 1 0 0,1-1-1 0 0,-2 6 0 0 0,-1 9 2 0 0,5-13 0 0 0,0-1 0 0 0,-1 1 0 0 0,4 18 0 0 0,10 21 0 0 0,-11-33 0 0 0,9 21 0 0 0,-6-19 0 0 0,2-2 0 0 0,3-4 0 0 0,-9-6 0 0 0,0 0 0 0 0,1-1 0 0 0,-1 1 0 0 0,1-1 0 0 0,-1 1 0 0 0,1-1 0 0 0,-1 0 0 0 0,1 0 0 0 0,-1 0 0 0 0,1-1 0 0 0,-1 1 0 0 0,1 0 0 0 0,-1-1 0 0 0,1 0 0 0 0,1 0 0 0 0,1-1 0 0 0,-1 0 0 0 0,0-1 0 0 0,0 1 0 0 0,0-1 0 0 0,0 0 0 0 0,0 0 0 0 0,5-5 0 0 0,-1-1 0 0 0,0-1 0 0 0,-1 0 0 0 0,1 0 0 0 0,-2-1 0 0 0,8-15 0 0 0,-7 11 0 0 0,-1 0 0 0 0,0-1 0 0 0,-1 0 0 0 0,0 0 0 0 0,-2 0 0 0 0,0-1 0 0 0,-1 1 0 0 0,0-1 0 0 0,-1-20 0 0 0,-2 32 0 0 0,1 1 0 0 0,-1-1 0 0 0,0 0 0 0 0,0 1 0 0 0,-3-9 0 0 0,-2 3 0 0 0,5 9 0 0 0,-3-2 0 0 0,-13 3 0 0 0,5 3 0 0 0,-12 11 0 0 0,17-10-72 0 0,6-3-299 0 0,1-1-117 0 0,0 0-21 0 0,0 2 66 0 0,1 9 294 0 0,8 1 133 0 0,2-4 16 0 0,-6-6 0 0 0,0-1 0 0 0,-1 0 0 0 0,1 0 0 0 0,0 0 0 0 0,-1 0 0 0 0,1-1 0 0 0,0 1 0 0 0,0-1 0 0 0,0 0 0 0 0,0-1 0 0 0,-1 1 0 0 0,1-1 0 0 0,0 0 0 0 0,0-1 0 0 0,-1 1 0 0 0,1-1 0 0 0,-1 1 0 0 0,1-1 0 0 0,6-5 0 0 0,8-4 0 0 0,-1-2 0 0 0,0 0 0 0 0,16-15 0 0 0,-28 23 0 0 0,28-26 313 0 0,30-24 758 0 0,-50 46-963 0 0,-2-1 0 0 0,1-1 0 0 0,21-23 0 0 0,-31 30-96 0 0,1-1 0 0 0,-1 0-1 0 0,0 0 1 0 0,0 0 0 0 0,0 0-1 0 0,0 0 1 0 0,-1-1 0 0 0,0 1 0 0 0,0-1-1 0 0,-1 0 1 0 0,0 1 0 0 0,0-1 0 0 0,0 0-1 0 0,0-6 1 0 0,0-12-12 0 0,-1 14 0 0 0,-6 2 0 0 0,0 3 0 0 0,-1 4 72 0 0,6 0 299 0 0,1 1-302 0 0,-1 0 0 0 0,1 0 0 0 0,0 0 0 0 0,-1 0 0 0 0,1 0 0 0 0,-1 0 0 0 0,1 0 1 0 0,0 0-1 0 0,-1 0 0 0 0,1 0 0 0 0,0 0 0 0 0,-1 0 0 0 0,1 0 0 0 0,0 0 0 0 0,-1 0 0 0 0,1 1 0 0 0,0-1 1 0 0,0 0-1 0 0,-1 0 0 0 0,1 0 0 0 0,0 0 0 0 0,-1 1 0 0 0,-3 5-146 0 0,-1 0-1 0 0,2 0 0 0 0,-1 0 1 0 0,1 1-1 0 0,0-1 1 0 0,0 1-1 0 0,0 0 1 0 0,-1 8-1 0 0,-1 10-630 0 0,-3 27 1 0 0,3-16 844 0 0,-10 88-137 0 0,9-59 0 0 0,-22 93 0 0 0,26-152 0 0 0,-1 18 0 0 0,3-24 0 0 0,0 1 0 0 0,0-1 0 0 0,0 1 0 0 0,0 0 0 0 0,0-1 0 0 0,0 1 0 0 0,0-1 0 0 0,0 1 0 0 0,0 0 0 0 0,0-1 0 0 0,0 1 0 0 0,0-1 0 0 0,1 1 0 0 0,-1-1 0 0 0,0 1 0 0 0,0-1 0 0 0,1 1 0 0 0,0 0 0 0 0,-1-1 0 0 0,1 0 0 0 0,0 1 0 0 0,-1-1 0 0 0,1 0 0 0 0,0 0 0 0 0,-1 0 0 0 0,1 0 0 0 0,0 0 0 0 0,0 0 0 0 0,-1 0 0 0 0,1 0 0 0 0,0 0 0 0 0,-1 0 0 0 0,2 0 0 0 0,10-4 0 0 0,-8 0 153 0 0,0 1 1 0 0,0-1-1 0 0,-1 0 1 0 0,1-1-1 0 0,-1 1 0 0 0,0-1 1 0 0,-1 1-1 0 0,1-1 1 0 0,2-6-1 0 0,7-13 305 0 0,-2 9-458 0 0,2-1 0 0 0,-7 13 0 0 0,-1 1 0 0 0,2-1 0 0 0,-4 2 0 0 0,0 0 0 0 0,-1 0 0 0 0,1 0 0 0 0,0 0 0 0 0,0 0 0 0 0,-1-1 0 0 0,1 1 0 0 0,-1-1 0 0 0,1 1 0 0 0,2-4 0 0 0,13-17 0 0 0,-6 13 0 0 0,2 3 0 0 0,1 2 0 0 0,0 4-64 0 0,-3 5-273 0 0,-9-4-138 0 0,-2-1-33 0 0,0 0 65 0 0,-1 2 294 0 0,2 1 139 0 0,0 1 5 0 0,-6 11 4 0 0,3-12 1 0 0,0 0 0 0 0,0 0 0 0 0,0 0 0 0 0,0 0 0 0 0,0 0 0 0 0,-5 3 0 0 0,-5 9 0 0 0,4-4 0 0 0,5-8 0 0 0,1 0 0 0 0,-1 0 0 0 0,1 1 0 0 0,0-1 0 0 0,0 1 0 0 0,1-1 0 0 0,-1 1 0 0 0,1-1 0 0 0,0 1 0 0 0,0 0 0 0 0,0 0 0 0 0,0 0 0 0 0,0 0 0 0 0,1 0 0 0 0,0 0 0 0 0,0 0 0 0 0,0 0 0 0 0,0-1 0 0 0,2 8 0 0 0,1 3 0 0 0,3-2 0 0 0,15 8 0 0 0,-4-8 0 0 0,-12-10 0 0 0,0-2 0 0 0,23 6 0 0 0,-15-8-140 0 0,-11 2-63 0 0,1-2 0 0 0,0 1-1 0 0,-1 0 1 0 0,1 0 0 0 0,-1-1 0 0 0,0 1-1 0 0,1-1 1 0 0,-1 0 0 0 0,0 0 0 0 0,2-2-1 0 0,-2 2-935 0 0,0-1-1 0 0,-1 1 0 0 0,1 0 0 0 0,-1 0 0 0 0,1-1 0 0 0,1-4 1 0 0,2-10-7211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9:2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13823 0 0,'0'0'630'0'0,"0"0"-13"0"0,0 0-252 0 0,0 0 391 0 0,0 0 216 0 0,0 0 42 0 0,0 0 8 0 0,0 0 2 0 0,0 0 0 0 0,0 0 0 0 0,0 0-69 0 0,0 0-290 0 0,0 0-121 0 0,0 0-28 0 0,0 0-4 0 0,0 0 0 0 0,0 0 0 0 0,0 0 0 0 0,0 0-68 0 0,0 2-289 0 0,16 75-138 0 0,-12-64-17 0 0,2 1 0 0 0,0-2 0 0 0,0-5-64 0 0,-5-6-2 0 0,0-1 0 0 0,0 1 0 0 0,0 0 0 0 0,0-1 0 0 0,0 1 0 0 0,0-1 0 0 0,0 1 0 0 0,0-1 0 0 0,0 1 0 0 0,0-1 0 0 0,0 0 0 0 0,0 0 0 0 0,0 1 0 0 0,0-1 0 0 0,0 0 0 0 0,0 0-1 0 0,0 0 1 0 0,0 0 0 0 0,0 0 0 0 0,0 0 0 0 0,1-1 0 0 0,-1 1 0 0 0,0 0 0 0 0,0 0 0 0 0,0-1 0 0 0,0 1 0 0 0,0-1 0 0 0,0 1 0 0 0,0-1 0 0 0,0 1 0 0 0,-1-1 0 0 0,1 0 0 0 0,0 1 0 0 0,0-1 0 0 0,1-1 0 0 0,2-2-569 0 0,0 0 0 0 0,-1 0 1 0 0,1 0-1 0 0,-1-1 0 0 0,5-6 1 0 0,2-8-1827 0 0,-1 0 1 0 0,0-1-1 0 0,8-30 0 0 0,-16 48 1433 0 0,-1 2 140 0 0,0 0 776 0 0,0 0 1112 0 0,0 0 432 0 0,-16 17 2724 0 0,10-9-3439 0 0,0 0-1 0 0,1 0 0 0 0,0 0 0 0 0,0 1 1 0 0,1-1-1 0 0,0 1 0 0 0,0 0 1 0 0,1 1-1 0 0,0-1 0 0 0,1 0 1 0 0,0 1-1 0 0,0 10 0 0 0,3-17-561 0 0,7 5-138 0 0,4-4-17 0 0,-8-4-330 0 0,0 0 0 0 0,0 0 0 0 0,0-1 0 0 0,0 1 0 0 0,0-1 0 0 0,0 0 0 0 0,0-1 0 0 0,0 1 0 0 0,-1 0 0 0 0,1-1 0 0 0,0 0 0 0 0,-1 0 0 0 0,1 0 0 0 0,-1 0 0 0 0,0-1 0 0 0,5-4 0 0 0,10-11-1716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9:2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41 10135 0 0,'0'0'464'0'0,"0"0"-9"0"0,0 0-87 0 0,0 0 728 0 0,0 0 353 0 0,0 0 73 0 0,-2 0-57 0 0,-21-1 534 0 0,-1-1 1 0 0,1 0-1 0 0,-29-8 0 0 0,32 7-1437 0 0,-8 2-436 0 0,20-1 461 0 0,18 0 342 0 0,3 0-469 0 0,0-1-460 0 0,-1 1 0 0 0,1 0 0 0 0,12 1 0 0 0,13-3 0 0 0,-28 3 0 0 0,4 0 0 0 0,0 0 0 0 0,17 0 0 0 0,-16 4 0 0 0,-2 2 0 0 0,-7 7 0 0 0,-5 2 0 0 0,-2-9 0 0 0,0 0 0 0 0,-1 0 0 0 0,0 0 0 0 0,0-1 0 0 0,0 1 0 0 0,-1 0 0 0 0,-3 6 0 0 0,-27 31 0 0 0,17-22 0 0 0,-44 46 0 0 0,0 0 0 0 0,57-61 0 0 0,0 0 0 0 0,0 0 0 0 0,0 0 0 0 0,1 0 0 0 0,0 1 0 0 0,0-1 0 0 0,-1 7 0 0 0,0 1 0 0 0,2-12 0 0 0,1 0 0 0 0,0 0 0 0 0,0 0 0 0 0,0 0 0 0 0,0 0 0 0 0,0 0 0 0 0,0 0 0 0 0,1 0 0 0 0,-1-1 0 0 0,0 1 0 0 0,0 0 0 0 0,1 0 0 0 0,-1 1 0 0 0,2-1 0 0 0,-1 1 0 0 0,0 0 0 0 0,1-1 0 0 0,-1 0 0 0 0,1 1 0 0 0,-1-1 0 0 0,1 0 0 0 0,0 0 0 0 0,-1 1 0 0 0,1-2 0 0 0,0 1 0 0 0,0 0 0 0 0,0 0 0 0 0,0 0 0 0 0,0-1 0 0 0,0 1 0 0 0,0-1 0 0 0,0 0 0 0 0,0 1 0 0 0,0-1 0 0 0,3 0 0 0 0,5-1 0 0 0,1 1 0 0 0,-1-2 0 0 0,11-1 0 0 0,-10 1 0 0 0,1-1-299 0 0,1-1 1 0 0,-1 1-1 0 0,-1-2 0 0 0,1 0 1 0 0,-1 0-1 0 0,1-1 0 0 0,-1 0 1 0 0,17-14-1 0 0,-18 11-2546 0 0,-1-2-5342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9:2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28 124 23039 0 0,'0'0'528'0'0,"6"-6"704"0"0,-4 1-1045 0 0,0 0 0 0 0,0-1 0 0 0,1-9 0 0 0,-2 10-167 0 0,1-10 290 0 0,-3 10 325 0 0,-2 0-140 0 0,3 2-199 0 0,-8-13 16 0 0,6 12-739 0 0,-1 0 0 0 0,0 0 0 0 0,-1 1 0 0 0,-4-5 0 0 0,2 2-1733 0 0,-1-2-6369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9:30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26 10135 0 0,'0'0'231'0'0,"0"0"29"0"0,0 0 19 0 0,0 0 105 0 0,0 0 410 0 0,0 0 184 0 0,0 0 40 0 0,0 0-63 0 0,0 0-290 0 0,0 0-121 0 0,0 0-28 0 0,0 0-4 0 0,-1-12 1381 0 0,1 7 2290 0 0,2-2-3956 0 0,-1 6 161 0 0,-1 1 100 0 0,0 0 21 0 0,0 0-66 0 0,-15 21 1162 0 0,4 5-1457 0 0,2 0 1 0 0,0 0-1 0 0,-9 50 1 0 0,12-51-135 0 0,-52 189-1285 0 0,16-66 550 0 0,33-100 721 0 0,9-48 0 0 0,0 0 0 0 0,0 0 1 0 0,0 0-1 0 0,0 0 0 0 0,0 0 0 0 0,0-1 0 0 0,0 1 1 0 0,1 0-1 0 0,-1 0 0 0 0,0 0 0 0 0,0 0 0 0 0,0 0 0 0 0,0 0 1 0 0,0 0-1 0 0,0 0 0 0 0,0 0 0 0 0,0 0 0 0 0,0 0 0 0 0,0 0 1 0 0,0 0-1 0 0,0 0 0 0 0,0 0 0 0 0,0 0 0 0 0,0 0 1 0 0,0 0-1 0 0,0 0 0 0 0,0 0 0 0 0,0 0 0 0 0,0 0 0 0 0,0 0 1 0 0,0 0-1 0 0,0 0 0 0 0,1 0 0 0 0,-1 0 0 0 0,0 0 0 0 0,0 0 1 0 0,0 0-1 0 0,0 0 0 0 0,0 0 0 0 0,0 0 0 0 0,0 0 0 0 0,0 0 1 0 0,0 0-1 0 0,0 0 0 0 0,0 0 0 0 0,0 1 0 0 0,0-1 1 0 0,0 0-1 0 0,0 0 0 0 0,0 0 0 0 0,6-7 9 0 0,6-8-99 0 0,-1-7-1010 0 0,0-1 0 0 0,-1 0 0 0 0,13-46 0 0 0,-5 12-2216 0 0,0-3-705 0 0,-8 28 1974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9:3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23 296 8287 0 0,'0'0'382'0'0,"0"0"-8"0"0,-1-2-170 0 0,-9-10 663 0 0,9 11-358 0 0,1 1 71 0 0,0 0 286 0 0,-5-6 2764 0 0,4 1-3194 0 0,-1 0-1 0 0,1-1 1 0 0,1 1-1 0 0,-1 0 1 0 0,1-1-1 0 0,0 1 1 0 0,0-1-1 0 0,1 1 1 0 0,1-9-1 0 0,1-22 2414 0 0,-4 33-2585 0 0,1 2-241 0 0,0-1 1 0 0,0 1-1 0 0,0 0 1 0 0,0-1-1 0 0,0 1 1 0 0,1 0-1 0 0,-1-1 1 0 0,0 1-1 0 0,1 0 1 0 0,-1 0-1 0 0,1-1 1 0 0,-1 1-1 0 0,1 0 1 0 0,1-2-1 0 0,8-20 489 0 0,17-27 0 0 0,-22 44-398 0 0,-1-1 0 0 0,1 1-1 0 0,0 0 1 0 0,0 0 0 0 0,1 0 0 0 0,-1 1 0 0 0,1 0-1 0 0,10-6 1 0 0,10-3-42 0 0,-25 13 299 0 0,11-3 1069 0 0,-3 2-1291 0 0,2 4-133 0 0,-7-1-16 0 0,-1 1 0 0 0,0 0 0 0 0,0-1 0 0 0,-1 1 0 0 0,1 0 0 0 0,0 1 0 0 0,-1-1 0 0 0,1 0 0 0 0,-1 1 0 0 0,0-1 0 0 0,0 1 0 0 0,4 6 0 0 0,0 1 0 0 0,-1 1 0 0 0,6 16 0 0 0,-10-23 0 0 0,2 3 0 0 0,-1 0 0 0 0,1 0 0 0 0,-2 0 0 0 0,1 0 0 0 0,1 12 0 0 0,-1-1 0 0 0,-1-6 0 0 0,0 0 0 0 0,0-1 0 0 0,-2 1 0 0 0,-1 20 0 0 0,-14 46 0 0 0,10-63 0 0 0,-4 6 0 0 0,7-12 0 0 0,2-6 0 0 0,0 1 0 0 0,-1-1 0 0 0,1 0 0 0 0,-1 0 0 0 0,0 0 0 0 0,0 0 0 0 0,-3 5 0 0 0,-3 4-32 0 0,6-8-30 0 0,-1 0 1 0 0,1-1-1 0 0,-1 1 1 0 0,1-1-1 0 0,-6 5 1 0 0,7-7-414 0 0,-1 0 343 0 0,1 1 1 0 0,-1 0-1 0 0,0-1 0 0 0,1 1 0 0 0,-1-1 0 0 0,0 0 1 0 0,-4 2-1 0 0,5-2 86 0 0,-11 6-151 0 0,12-7 84 0 0,-1 1 0 0 0,0-1 0 0 0,1 1 0 0 0,-1-1 0 0 0,1 0 0 0 0,-1 1-1 0 0,0-1 1 0 0,1 0 0 0 0,-1 1 0 0 0,0-1 0 0 0,0 0 0 0 0,1 0 0 0 0,-1 0 0 0 0,0 0 0 0 0,1 0 0 0 0,-3 0 0 0 0,2 0-248 0 0,1 0 325 0 0,0 0 0 0 0,-1 0 0 0 0,1 0 0 0 0,0 0 1 0 0,0 0-1 0 0,-1 0 0 0 0,1 0 0 0 0,0 0 0 0 0,0 0 0 0 0,-1 0 0 0 0,1 0 0 0 0,0 0 0 0 0,0 0 0 0 0,0-1 0 0 0,-1 1 0 0 0,1 0 0 0 0,0 0 0 0 0,0 0 1 0 0,0 0-1 0 0,-1-1 0 0 0,1 1 0 0 0,0 0 0 0 0,0 0 0 0 0,0 0 0 0 0,0-1 0 0 0,0 1 0 0 0,0 0 0 0 0,-1 0 0 0 0,1 0 0 0 0,0-1 0 0 0,0 1 0 0 0,0-1 1 0 0,1-10-1239 0 0,6-10-55 0 0,0 10 35 0 0,3-4-2969 0 0,-3 3 2216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9:31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0 11975 0 0,'0'0'267'0'0,"-1"2"42"0"0,-18 43 1286 0 0,16-39-789 0 0,0 0 1 0 0,-1-1-1 0 0,0 0 0 0 0,0 0 0 0 0,0 0 1 0 0,-7 6-1 0 0,7-7-545 0 0,-1 1 0 0 0,1-1 0 0 0,0 1 1 0 0,1 0-1 0 0,-1 0 0 0 0,1 0 0 0 0,-4 8 0 0 0,6-11 251 0 0,1-2 0 0 0,0 0-493 0 0,0 1 0 0 0,0-1-1 0 0,0 0 1 0 0,0 0 0 0 0,0 0 0 0 0,0 1-1 0 0,0-1 1 0 0,0 0 0 0 0,0 0-1 0 0,0 1 1 0 0,0-1 0 0 0,0 0 0 0 0,0 0-1 0 0,0 0 1 0 0,0 1 0 0 0,0-1 0 0 0,0 0-1 0 0,0 0 1 0 0,0 0 0 0 0,0 1-1 0 0,0-1 1 0 0,0 0 0 0 0,-1 0 0 0 0,1 0-1 0 0,0 0 1 0 0,0 1 0 0 0,0-1 0 0 0,0 0-1 0 0,-1 0 1 0 0,1 0 0 0 0,-1 1-17 0 0,0 0 0 0 0,0 0 0 0 0,0 0 1 0 0,0 0-1 0 0,0 1 0 0 0,0-1 0 0 0,0 0 0 0 0,1 0 1 0 0,-1 1-1 0 0,0-1 0 0 0,1 0 0 0 0,-1 1 0 0 0,1-1 1 0 0,-1 1-1 0 0,1 1 0 0 0,-3 5-2 0 0,-9 22 0 0 0,1-8 293 0 0,5-13 0 0 0,1 1-1 0 0,1-1 1 0 0,-1 1-1 0 0,2 0 1 0 0,-4 15-1 0 0,0 3-292 0 0,-16 44 0 0 0,14-47 0 0 0,2 0 0 0 0,-8 41 0 0 0,0 29 0 0 0,4-37 0 0 0,4 1 0 0 0,-2 95 0 0 0,10-146 0 0 0,0 0 0 0 0,4 14 0 0 0,-2-10 0 0 0,0 2 0 0 0,4-5 0 0 0,-5-8-5 0 0,0 0 0 0 0,0 0 0 0 0,0-1 0 0 0,0 1 0 0 0,-1-1 0 0 0,1 1 0 0 0,0-1 0 0 0,0 0 0 0 0,0 1 0 0 0,0-1-1 0 0,0 0 1 0 0,0 0 0 0 0,0-1 0 0 0,0 1 0 0 0,0 0 0 0 0,0-1 0 0 0,0 1 0 0 0,0-1 0 0 0,0 1 0 0 0,0-1 0 0 0,-1 0 0 0 0,1 0 0 0 0,0 0 0 0 0,-1 0 0 0 0,1 0 0 0 0,0 0 0 0 0,2-3-1 0 0,1-1-7 0 0,0 1 0 0 0,0-1 0 0 0,0-1 0 0 0,0 1 0 0 0,-1-1 0 0 0,5-8 0 0 0,3-13-635 0 0,-10 22 99 0 0,-1 1 0 0 0,1 0 0 0 0,0 0-1 0 0,0 0 1 0 0,0 0 0 0 0,3-4 0 0 0,-3 5-975 0 0,1-8-11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9:32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11975 0 0,'0'0'267'0'0,"0"0"42"0"0,0 0 17 0 0,0 0-28 0 0,0 0-126 0 0,0 0 204 0 0,0 0 111 0 0,0 0 22 0 0,0 0 3 0 0,0 0 0 0 0,0 0 0 0 0,0 0 0 0 0,0 0 0 0 0,0 0 0 0 0,0 2 0 0 0,-3 9 1398 0 0,-7 10-668 0 0,-25 86 822 0 0,31-88-2064 0 0,1-1 0 0 0,-2 25 0 0 0,-2 8 0 0 0,4-8-876 0 0,3-41 368 0 0,0-2 66 0 0,0 2 292 0 0,2 8 62 0 0,-1-8-282 0 0,-1-2-118 0 0,9-5-534 0 0,-7 1 519 0 0,1 1-1 0 0,-1 0 1 0 0,0-1-1 0 0,0 1 1 0 0,0-1-1 0 0,-1 1 1 0 0,1-1-1 0 0,-1 0 1 0 0,0 0-1 0 0,0 0 1 0 0,0 1-1 0 0,-1-1 0 0 0,1-7 1 0 0,-1-1-4272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6:2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11975 0 0,'0'0'267'0'0,"0"0"42"0"0,0 0 17 0 0,0 0-28 0 0,2 0-196 0 0,8 0 47 0 0,5-1 2111 0 0,0 0-1 0 0,21-4 1 0 0,-24 2-1922 0 0,1 1 1 0 0,-1 1 0 0 0,0 0-1 0 0,0 1 1 0 0,1 0 0 0 0,-1 1-1 0 0,0 1 1 0 0,1 0 0 0 0,17 5-1 0 0,-23-5 211 0 0,-5-2-442 0 0,21 0 337 0 0,-22 0-509 0 0,0 0-121 0 0,0 0 1 0 0,0 0 0 0 0,0 0 0 0 0,0 0 0 0 0,0 0-1 0 0,0 0 1 0 0,0 0 0 0 0,0-1 0 0 0,0 1 0 0 0,0 0-1 0 0,0-1 1 0 0,0 1 0 0 0,0 0 0 0 0,0-1 0 0 0,0 1-1 0 0,0-1 1 0 0,0 0 0 0 0,0 1 0 0 0,-1-1 0 0 0,2-1 0 0 0,4-5-7321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9:3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11975 0 0,'0'0'267'0'0,"0"0"42"0"0,0 0 17 0 0,0 0-28 0 0,0-2-196 0 0,4-8 116 0 0,-4 8 860 0 0,14-20 4881 0 0,-14 21-6161 0 0,5-11 807 0 0,0 1 1 0 0,1 0-1 0 0,0 0 0 0 0,1 0 0 0 0,15-18 1 0 0,4 1 983 0 0,-24 26-1443 0 0,0 0-1 0 0,0 0 1 0 0,0 1 0 0 0,1-1-1 0 0,-1 0 1 0 0,1 1-1 0 0,-1-1 1 0 0,1 1-1 0 0,4-2 1 0 0,-5 3 297 0 0,-1 0-294 0 0,9 1-133 0 0,-8-1-16 0 0,0 0 0 0 0,0 0 0 0 0,0 0 0 0 0,0 1 0 0 0,0-1 0 0 0,-1 1 0 0 0,1-1 0 0 0,0 1 0 0 0,0 0 0 0 0,-1-1 0 0 0,3 3 0 0 0,0-1 0 0 0,6 6 0 0 0,-8-5 0 0 0,1 0 0 0 0,-1 1 0 0 0,-1-1 0 0 0,4 8 0 0 0,8 14 0 0 0,-10-21-114 0 0,-1-1 0 0 0,1 0 0 0 0,-1 1 0 0 0,0 0 0 0 0,0-1 1 0 0,0 1-1 0 0,-1 0 0 0 0,1 0 0 0 0,-1 0 0 0 0,0 0 0 0 0,0 0 0 0 0,0 5 0 0 0,2 7-232 0 0,-2-11 255 0 0,3 29 17 0 0,-3-25 74 0 0,-1 21 0 0 0,0-27 0 0 0,0 1 0 0 0,0-1 0 0 0,-1 1 0 0 0,1-1 0 0 0,-1 0 0 0 0,1 1 0 0 0,-1-1 0 0 0,0 0 0 0 0,0 1 0 0 0,-1-1 0 0 0,-1 4 0 0 0,0-2 0 0 0,-3 5 0 0 0,-1 0-402 0 0,1-1 1 0 0,-11 11-1 0 0,2-3-276 0 0,6-6 529 0 0,-4 0 132 0 0,9-10 18 0 0,0 0-1 0 0,-10 11-72 0 0,13-11-299 0 0,1-1 256 0 0,-1 0 0 0 0,0 0 0 0 0,1 0 0 0 0,-1 0 0 0 0,1 0 0 0 0,-1 0-1 0 0,1 0 1 0 0,-1 0 0 0 0,1 0 0 0 0,-1 0 0 0 0,1-1 0 0 0,-1 1 0 0 0,1 0-1 0 0,-1 0 1 0 0,1-1 0 0 0,-1 1 0 0 0,1 0 0 0 0,0 0 0 0 0,-1-1 0 0 0,1 1-1 0 0,-1-1 1 0 0,2-11-1659 0 0,1-2-5052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9:3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11975 0 0,'0'0'267'0'0,"0"0"42"0"0,0 0 17 0 0,0 0-28 0 0,-1 2-58 0 0,1 0-212 0 0,-1 2 415 0 0,-1 0-1 0 0,1 0 1 0 0,-1 0-1 0 0,0 0 1 0 0,0 0-1 0 0,0-1 1 0 0,0 1-1 0 0,-6 5 1 0 0,7-7-60 0 0,1-2 113 0 0,0 0 14 0 0,0 0 2 0 0,0 0 0 0 0,0 0 0 0 0,0 0 0 0 0,0 0-69 0 0,0 0-222 0 0,0 0 166 0 0,2 2 101 0 0,3 1-238 0 0,-2-2-109 0 0,0 0 1 0 0,-1 1 0 0 0,1 0 0 0 0,-1-1 0 0 0,5 5 0 0 0,-4-3-141 0 0,0 0 0 0 0,0 0 1 0 0,-1 0-1 0 0,1 1 0 0 0,-1-1 0 0 0,0 1 0 0 0,0-1 1 0 0,0 1-1 0 0,-1 0 0 0 0,1 0 0 0 0,-1 0 0 0 0,0 0 0 0 0,0 0 1 0 0,1 8-1 0 0,-2-4-2 0 0,0 1 1 0 0,-1-1-1 0 0,0 1 0 0 0,-4 16 1 0 0,1-9 1 0 0,2-8-1 0 0,0-1 0 0 0,-1 0 0 0 0,-5 10 0 0 0,-4 14 0 0 0,8-20 0 0 0,0 1 0 0 0,0-1 0 0 0,-1 0 0 0 0,-1 0 0 0 0,0-1 0 0 0,0 1 0 0 0,-10 11 0 0 0,13-17 0 0 0,2-3 0 0 0,0 0 0 0 0,0 0 0 0 0,0-1 0 0 0,-1 1 0 0 0,1 0 0 0 0,0 0 0 0 0,-1-1 0 0 0,0 1 0 0 0,-3 2 0 0 0,-5 4 0 0 0,1-1 0 0 0,8-6 0 0 0,1-1 0 0 0,0 0 0 0 0,-1 0 0 0 0,1 0 0 0 0,-1 1 0 0 0,1-1 0 0 0,-1 0 0 0 0,1 0 0 0 0,-1 0 0 0 0,1 0 0 0 0,-1 0 0 0 0,1 0 0 0 0,-1 0 0 0 0,1 0 0 0 0,-1 0 0 0 0,1 0 0 0 0,0 0 0 0 0,-1-1 0 0 0,0 1 0 0 0,-1-1 6 0 0,-1-2-19 0 0,-3-13 92 0 0,5 14 292 0 0,1 2 117 0 0,0 0 21 0 0,0 0-66 0 0,2 0-294 0 0,-1 0-148 0 0,0 0 0 0 0,0 0 0 0 0,1 0 0 0 0,-1 0-1 0 0,0 0 1 0 0,0 0 0 0 0,0 0 0 0 0,1 1 0 0 0,-1-1 0 0 0,0 0 0 0 0,0 1-1 0 0,0-1 1 0 0,0 1 0 0 0,0-1 0 0 0,0 1 0 0 0,0 0 0 0 0,0-1-1 0 0,0 1 1 0 0,0 0 0 0 0,2 1 0 0 0,0 2-3 0 0,7 3-209 0 0,-3-3-328 0 0,-1 0 1 0 0,15 7-1 0 0,-20-10 529 0 0,1 0-1 0 0,0 0 0 0 0,0-1 1 0 0,-1 1-1 0 0,1 0 0 0 0,0-1 0 0 0,0 0 1 0 0,0 1-1 0 0,0-1 0 0 0,-1 0 1 0 0,1 0-1 0 0,0 0 0 0 0,0 0 1 0 0,3-1-1 0 0,3 1 6 0 0,8 0 5 0 0,-4-5 0 0 0,-2-4-72 0 0,-1 0-676 0 0,-1-1 1 0 0,9-14-1 0 0,-11 13-1521 0 0,0 0 0 0 0,6-16 0 0 0,-5 7-289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9:3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32 337 11975 0 0,'0'0'267'0'0,"0"0"42"0"0,0 0 17 0 0,-1-1-28 0 0,-1-1-241 0 0,0 0-1 0 0,1 0 1 0 0,-1 0 0 0 0,1 0-1 0 0,-1 0 1 0 0,1-1-1 0 0,0 1 1 0 0,0-1 0 0 0,0 1-1 0 0,0-1 1 0 0,0 1-1 0 0,1-1 1 0 0,-1 1 0 0 0,1-5-1 0 0,-3-7 1035 0 0,1 9-569 0 0,0 0 0 0 0,0-1-1 0 0,1 1 1 0 0,0-1 0 0 0,0 1-1 0 0,0-1 1 0 0,1 0 0 0 0,0 1-1 0 0,0-1 1 0 0,0 1 0 0 0,1-1-1 0 0,0 0 1 0 0,0 1-1 0 0,0 0 1 0 0,3-6 0 0 0,6-22-168 0 0,-6 21 225 0 0,0 1-1 0 0,3-22 0 0 0,-4 15-558 0 0,5 0-24 0 0,-4 10 4 0 0,-2 4 0 0 0,0 0 0 0 0,-1 0 0 0 0,1 0 0 0 0,-1 0 0 0 0,0 0 0 0 0,2-9 0 0 0,-2 4 0 0 0,-1 1 72 0 0,0 6 299 0 0,0 2 117 0 0,-1 12 464 0 0,0 7-996 0 0,1 31 0 0 0,1 3-1087 0 0,-9 47 827 0 0,-26 131 0 0 0,32-219 232 0 0,1-10-299 0 0,1-2-117 0 0,0 0-21 0 0,0 0 66 0 0,0 0 222 0 0,0 0-166 0 0,0 0-101 0 0,0 0-21 0 0,0 0-139 0 0,0 0-572 0 0,0 0-253 0 0,0 0-972 0 0,0 0-3697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9:34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11975 0 0,'0'0'267'0'0,"0"0"42"0"0,0 0 17 0 0,0 2-28 0 0,-8 21-186 0 0,0-10 247 0 0,4-12-88 0 0,2 0-42 0 0,-3 2 470 0 0,0 0-1 0 0,1 0 1 0 0,-1 1 0 0 0,1-1-1 0 0,0 1 1 0 0,0 0 0 0 0,0 1-1 0 0,1-1 1 0 0,0 0 0 0 0,0 1-1 0 0,0 0 1 0 0,0 0-1 0 0,-2 7 1 0 0,2-8-55 0 0,2-1-503 0 0,2 14 697 0 0,-1 5-150 0 0,-2-1 1 0 0,-7 39-1 0 0,7-40-934 0 0,0 0-1 0 0,2 30 1 0 0,-1 12-399 0 0,1-61 628 0 0,-1 15-180 0 0,0-1 0 0 0,3 26 0 0 0,-2-28 197 0 0,-1-1-72 0 0,0-9-299 0 0,1-3-117 0 0,0 0-21 0 0,0 0 66 0 0,0-3 294 0 0,-27-91-3489 0 0,25 74-1406 0 0,4-1-1394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9:3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28 13823 0 0,'-1'5'32'0'0,"-2"2"877"0"0,-12 6-148 0 0,15-12-757 0 0,-2 2 1678 0 0,0 1 0 0 0,1 0 0 0 0,0-1 0 0 0,-1 1 1 0 0,0 5-1 0 0,69-51 245 0 0,-59 36-1861 0 0,0 2-22 0 0,0 0 1 0 0,1 0-1 0 0,-1 1 0 0 0,13-4 0 0 0,-2 1 178 0 0,-16 5 45 0 0,0 0 0 0 0,0 0-1 0 0,0 1 1 0 0,0 0 0 0 0,5-1 0 0 0,-2 1-279 0 0,11-1 31 0 0,-13 3-19 0 0,0 0-3 0 0,2-1 3 0 0,9 5 0 0 0,7 16 0 0 0,-14-10 0 0 0,0-1 0 0 0,-1 1 0 0 0,0 1 0 0 0,4 13 0 0 0,-3-9 0 0 0,19 55 0 0 0,-22-56 0 0 0,0-2 0 0 0,-1 2 0 0 0,5 29 0 0 0,-8-38 0 0 0,-1 1 0 0 0,0-1 0 0 0,0 1 0 0 0,-1-1 0 0 0,1 1 0 0 0,-2-1 0 0 0,1 0 0 0 0,-4 10 0 0 0,4-13 0 0 0,0 0 0 0 0,-1 0 0 0 0,0 0 0 0 0,0-1 0 0 0,0 1 0 0 0,0 0 0 0 0,-1-1 0 0 0,1 1 0 0 0,-1-1 0 0 0,0 0 0 0 0,0 0 0 0 0,0 0 0 0 0,0 0 0 0 0,0-1 0 0 0,-1 1 0 0 0,1-1 0 0 0,-1 0 0 0 0,0 0 0 0 0,0 0 0 0 0,1-1 0 0 0,-1 1 0 0 0,0-1 0 0 0,-7 2 0 0 0,-8 3 0 0 0,11-3-28 0 0,-1-1 0 0 0,0 0 0 0 0,0-1 0 0 0,-10 1 0 0 0,-16 3-233 0 0,30-4 165 0 0,0 0-1 0 0,0-1 1 0 0,0 0 0 0 0,-1 0 0 0 0,1-1 0 0 0,0 1 0 0 0,0-1 0 0 0,0 0-1 0 0,0 0 1 0 0,1-1 0 0 0,-1 0 0 0 0,0 0 0 0 0,0 0 0 0 0,1 0 0 0 0,0 0-1 0 0,-1-1 1 0 0,-4-4 0 0 0,8 6-123 0 0,0 1-1 0 0,1-1 1 0 0,-1 0 0 0 0,0 0 0 0 0,0-1-1 0 0,1 1 1 0 0,-1 0 0 0 0,0 0-1 0 0,1 0 1 0 0,-1 0 0 0 0,1-1-1 0 0,0 1 1 0 0,-1 0 0 0 0,1 0-1 0 0,0-1 1 0 0,0 1 0 0 0,0 0 0 0 0,0 0-1 0 0,0-3 1 0 0,0 2-83 0 0,1-1 1 0 0,-1 1-1 0 0,1 0 1 0 0,0-1-1 0 0,0 1 1 0 0,0 0-1 0 0,0 0 1 0 0,1-1-1 0 0,2-2 1 0 0,2-3-680 0 0,1 1-1 0 0,0 0 1 0 0,0 1 0 0 0,9-7-1 0 0,-2 3-554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9:36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0 403 11975 0 0,'0'0'547'0'0,"0"0"-11"0"0,3-1-344 0 0,5-2 94 0 0,0 0 0 0 0,-1 0 0 0 0,1-1 0 0 0,-1 0 0 0 0,0-1 0 0 0,11-8 0 0 0,-13 10 53 0 0,-1-1 0 0 0,0 0-1 0 0,-1 0 1 0 0,1-1 0 0 0,-1 1 0 0 0,0-1 0 0 0,0 1 0 0 0,0-1 0 0 0,-1 0 0 0 0,1 0 0 0 0,2-9 0 0 0,8-34 2221 0 0,-11 45-2248 0 0,0 1-1 0 0,-1-1 1 0 0,1 0-1 0 0,0 1 1 0 0,4-5-1 0 0,3-2 380 0 0,-4 3-301 0 0,-4 5-323 0 0,1-1 0 0 0,-1 0 0 0 0,1 0 0 0 0,-1 0 0 0 0,0 0 0 0 0,0-1 1 0 0,0 1-1 0 0,0 0 0 0 0,0 0 0 0 0,1-5 0 0 0,-1 4 147 0 0,0-1-1 0 0,0 0 1 0 0,0 1-1 0 0,-1-1 1 0 0,1 0-1 0 0,-1 0 0 0 0,0 0 1 0 0,0-6-1 0 0,0-2-102 0 0,-1 1-95 0 0,-1 0-16 0 0,-3-5 0 0 0,5 11 0 0 0,1-10 0 0 0,2-7 0 0 0,0 8 0 0 0,-1 12 0 0 0,-1 1 0 0 0,-1 0 0 0 0,1 1 0 0 0,0-1 0 0 0,0 0 0 0 0,-1 0 0 0 0,1 0 0 0 0,0 1 0 0 0,-1-1 0 0 0,1 0 0 0 0,-1 0 0 0 0,1 0 0 0 0,-1 0 0 0 0,1 0 0 0 0,-1 0 0 0 0,1-2 0 0 0,4-12-11 0 0,0 9 19 0 0,6-2 67 0 0,-10 7 296 0 0,-1 1 117 0 0,0 0 21 0 0,0 0-66 0 0,1 1-432 0 0,0 0 0 0 0,0 0 0 0 0,0 0 0 0 0,0 0 0 0 0,0 1 0 0 0,0-1 0 0 0,0 0 0 0 0,0 1 0 0 0,-1-1 0 0 0,1 1 0 0 0,-1-1 0 0 0,1 1 0 0 0,-1-1 0 0 0,1 4 0 0 0,-1 6-11 0 0,0 0 0 0 0,-2 18 0 0 0,0-1 0 0 0,-8 131 0 0 0,2-99 0 0 0,4-33 0 0 0,-1 39 0 0 0,4-60 0 0 0,0-4 0 0 0,1 0 0 0 0,0 0 0 0 0,0 0 0 0 0,-1 0 0 0 0,1 0 0 0 0,1 0 0 0 0,-1 0 0 0 0,0 0 0 0 0,0 0 0 0 0,1 3 0 0 0,-1-5 0 0 0,0 1 0 0 0,0-1 0 0 0,1 1 0 0 0,-1-1 0 0 0,0 1 0 0 0,0-1 0 0 0,0 1 0 0 0,0-1 0 0 0,0 1 0 0 0,1-1 0 0 0,-1 1 0 0 0,0-1 0 0 0,0 1 0 0 0,1-1 0 0 0,-1 0 0 0 0,0 1 0 0 0,1-1 0 0 0,-1 0 0 0 0,1 1 0 0 0,-1-1 0 0 0,1 0 0 0 0,-1 0 0 0 0,0 0 0 0 0,1 0 0 0 0,-1 0 0 0 0,0 0 0 0 0,1 0 0 0 0,-1 0 0 0 0,0-1 0 0 0,1 1 0 0 0,-1 0 0 0 0,0 0 0 0 0,1 0 0 0 0,-1 0 0 0 0,0-1 0 0 0,0 1 0 0 0,1 0 0 0 0,-1 0 0 0 0,0-1 0 0 0,0 1 0 0 0,1 0 0 0 0,-1-1 0 0 0,0 1 0 0 0,0 0 0 0 0,0-1 0 0 0,3-10 0 0 0,-5 1 0 0 0,-3 1-64 0 0,4 8-273 0 0,1 1-138 0 0,0 0-33 0 0,-2-1 65 0 0,-5-4 222 0 0,5 4-166 0 0,2 1-101 0 0,0 0-21 0 0,0 0-71 0 0,0 0-285 0 0,0-6-584 0 0,0 5 755 0 0,0-1-1 0 0,0 1 1 0 0,0-1-1 0 0,0 1 1 0 0,0-1-1 0 0,0 1 1 0 0,1-1 0 0 0,-1 1-1 0 0,1-2 1 0 0,5-10-6388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9:3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0,'0'0'267'0'0,"0"0"42"0"0,0 0 17 0 0,0 0-28 0 0,0 0-58 0 0,0 0 491 0 0,0 0 238 0 0,0 0 45 0 0,0 0-61 0 0,0 0-288 0 0,0 0-121 0 0,0 0-28 0 0,0 0-4 0 0,0 0 0 0 0,0 0 0 0 0,0 0 0 0 0,2 1 0 0 0,48 36 4096 0 0,-49-35-4096 0 0,-1-2 0 0 0,0 0-68 0 0,2 1-289 0 0,6 6-138 0 0,-4-5 7 0 0,-1 0 1 0 0,0 1-1 0 0,1 0 1 0 0,-1 0-1 0 0,0-1 1 0 0,0 2-1 0 0,-1-1 0 0 0,1 0 1 0 0,3 6-1 0 0,1 4 175 0 0,5 8 122 0 0,-2 0 0 0 0,-1 0 0 0 0,-1 1 0 0 0,9 35 0 0 0,-11-33-321 0 0,-1 1 0 0 0,-1-1 0 0 0,-1 1 0 0 0,0 43 0 0 0,-5-30 0 0 0,-2 0 0 0 0,-11 53 0 0 0,7-60 0 0 0,-19 46 0 0 0,15-43 0 0 0,9-27 0 0 0,-1 5 0 0 0,0 0 0 0 0,-1 0 0 0 0,-1 0 0 0 0,1-1 0 0 0,-2 0 0 0 0,0 0 0 0 0,-15 18 0 0 0,15-26 0 0 0,1-6-64 0 0,5 2-273 0 0,-1-1-138 0 0,-1-3 782 0 0,-4-14-8916 0 0,6 12 7443 0 0,1 5-370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9:3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 10135 0 0,'0'0'231'0'0,"0"0"29"0"0,0 0 19 0 0,0 0 37 0 0,0 0 125 0 0,0-2 58 0 0,0 0-562 0 0,1 0-1157 0 0,-1 0 3799 0 0,0 2 3255 0 0,0-1 4522 0 0,1 10-10340 0 0,-3-1-16 0 0,-1-1 0 0 0,2 1 0 0 0,2 1 0 0 0,7-4 0 0 0,-5-4 0 0 0,13 1 0 0 0,4-2 0 0 0,-1-2 0 0 0,39-11 0 0 0,-48 10 0 0 0,-2 0 0 0 0,-7 2 0 0 0,0 0 0 0 0,0 0 0 0 0,1 0 0 0 0,-1 0 0 0 0,0 1 0 0 0,1-1 0 0 0,-1 1 0 0 0,1-1 0 0 0,-1 1 0 0 0,0-1 0 0 0,1 1 0 0 0,-1 0 0 0 0,3-1 0 0 0,6 1 0 0 0,-1-1 0 0 0,-2-2-64 0 0,-5 2-273 0 0,-10-10-2185 0 0,-12-8-3580 0 0,19 17 781 0 0,1 2-1317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9:3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11975 0 0,'0'0'267'0'0,"0"0"42"0"0,0 0 17 0 0,0 0-28 0 0,0 0-58 0 0,0 0 491 0 0,0 0 238 0 0,0 0 45 0 0,0 0-61 0 0,0 0-288 0 0,0 0-121 0 0,0 0-28 0 0,0 0-4 0 0,0 0 0 0 0,0 0 0 0 0,0 0 0 0 0,0 0-68 0 0,0 0-217 0 0,0 0 161 0 0,0 0 100 0 0,0 0 21 0 0,0 0-66 0 0,2 0-294 0 0,9-3 129 0 0,-1 2 0 0 0,13-2-1 0 0,-4 2 134 0 0,0-2-1 0 0,24-5 0 0 0,49-14-410 0 0,-79 20 0 0 0,0 1 0 0 0,-3 3-64 0 0,-7-1-273 0 0,-3-1-138 0 0,0 0-33 0 0,0 0-72 0 0,0 0-285 0 0,0 0-126 0 0,0 0-1257 0 0,0 0-4916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9:4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50 4607 0 0,'0'0'102'0'0,"0"0"20"0"0,0 0 6 0 0,0 0 119 0 0,0 0 500 0 0,0 0 223 0 0,0 0 44 0 0,5-5 264 0 0,-5 3 6866 0 0,-3-1-8056 0 0,2 2 283 0 0,1 1 117 0 0,0 0 21 0 0,0 0-66 0 0,-1 0-294 0 0,-31 3-133 0 0,29-3-16 0 0,-7 2 0 0 0,-1 5 0 0 0,9-5 0 0 0,-13 0 0 0 0,-5-2 72 0 0,16-1 938 0 0,6-2 1070 0 0,24-9 902 0 0,5-5-2146 0 0,-27 15-663 0 0,1-1 0 0 0,-1 1 0 0 0,1 0 1 0 0,-1 0-1 0 0,1 1 0 0 0,6-2 0 0 0,-8 1-173 0 0,-2 1 0 0 0,0 1 0 0 0,0-1 0 0 0,0 1 0 0 0,0-1 0 0 0,0 1 0 0 0,0 0 0 0 0,0 0 0 0 0,0-1 0 0 0,0 1 0 0 0,0 0 0 0 0,1 0 0 0 0,-1 0 0 0 0,0 0 0 0 0,2 0 0 0 0,8 2 0 0 0,-9-2 0 0 0,-1 0 0 0 0,0 1 0 0 0,0-1 0 0 0,0 0 0 0 0,0 1 0 0 0,0-1 0 0 0,0 1 0 0 0,0-1 0 0 0,-1 1 0 0 0,1-1 0 0 0,0 1 0 0 0,0 0 0 0 0,-1-1 0 0 0,1 1 0 0 0,0 0 0 0 0,-1-1 0 0 0,1 1 0 0 0,0 1 0 0 0,2 0 0 0 0,6 15 0 0 0,-5-10 120 0 0,-1 1 0 0 0,0 0 0 0 0,0 1 0 0 0,0-1 0 0 0,-1 0 0 0 0,0 1 0 0 0,-1-1 0 0 0,0 1 0 0 0,0 0 0 0 0,-1-1 0 0 0,-1 11 0 0 0,1-11-258 0 0,-1 0-1 0 0,0 0 1 0 0,-1-1-1 0 0,0 1 1 0 0,0-1 0 0 0,0 1-1 0 0,-1-1 1 0 0,0 0-1 0 0,-5 8 1 0 0,8-14 138 0 0,-1 0 0 0 0,0 0 0 0 0,1 0 0 0 0,-1 0 0 0 0,0 0 0 0 0,0 0 0 0 0,1 0 0 0 0,-1-1 0 0 0,0 1 0 0 0,0 0 0 0 0,0 0 0 0 0,0-1 0 0 0,0 1 0 0 0,0-1 0 0 0,0 1 0 0 0,0-1 0 0 0,-2 1 0 0 0,-2 1 0 0 0,0 1 0 0 0,0-1 0 0 0,0 0 0 0 0,0 0 0 0 0,0 0 0 0 0,0-1 0 0 0,0 1 0 0 0,0-1 0 0 0,-1 0 0 0 0,1-1 0 0 0,-10 1 0 0 0,6-1 0 0 0,0 0 0 0 0,5 1 0 0 0,11 1 0 0 0,1-1 0 0 0,-5 0 0 0 0,0 0 0 0 0,1 0 0 0 0,-1 0 0 0 0,0 0 0 0 0,0 0 0 0 0,0 0 0 0 0,0 1 0 0 0,0 0 0 0 0,-1 0 0 0 0,1-1 0 0 0,5 6 0 0 0,7 6 0 0 0,-14-13 0 0 0,0 1 0 0 0,0 0 0 0 0,0-1 0 0 0,0 1 0 0 0,-1 0 0 0 0,1 0 0 0 0,0 0 0 0 0,-1-1 0 0 0,1 1 0 0 0,-1 0 0 0 0,1 0 0 0 0,-1 0 0 0 0,1 0 0 0 0,-1 0 0 0 0,1 0 0 0 0,-1 0 0 0 0,0 0 0 0 0,0 0 0 0 0,1 0 0 0 0,-1 0 0 0 0,0 0 0 0 0,0 2 0 0 0,0 2 0 0 0,1 1 0 0 0,0 1 0 0 0,-1 0 0 0 0,0 0 0 0 0,0 0 0 0 0,-1 0 0 0 0,1 0 0 0 0,-4 12 0 0 0,4-18 0 0 0,-1 0 0 0 0,1 0 0 0 0,0 0 0 0 0,0 0 0 0 0,0 0 0 0 0,-1 0 0 0 0,1 0 0 0 0,0 0 0 0 0,-1 0 0 0 0,1 0 0 0 0,-1 0 0 0 0,1 0 0 0 0,-1 0 0 0 0,0 0 0 0 0,1 0 0 0 0,-1-1 0 0 0,0 1 0 0 0,0 0 0 0 0,-1 1 0 0 0,-2 1 0 0 0,3-2 0 0 0,0 1 0 0 0,0-1 0 0 0,0 0 0 0 0,0 0 0 0 0,-1 1 0 0 0,1-1 0 0 0,0 0 0 0 0,-1 0 0 0 0,1-1 0 0 0,0 1 0 0 0,-1 0 0 0 0,0 0 0 0 0,1-1 0 0 0,-1 1 0 0 0,1 0 0 0 0,-1-1 0 0 0,0 0 0 0 0,1 1 0 0 0,-1-1 0 0 0,0 0 0 0 0,-2 0 0 0 0,-1 0 0 0 0,1 0-107 0 0,0 0 0 0 0,0 0 0 0 0,0 0 1 0 0,0 0-1 0 0,0-1 0 0 0,0 1 0 0 0,1-1 0 0 0,-1 0 0 0 0,0-1 0 0 0,0 1 1 0 0,1-1-1 0 0,-1 1 0 0 0,1-1 0 0 0,-1 0 0 0 0,1 0 0 0 0,0-1 0 0 0,0 1 1 0 0,0-1-1 0 0,0 1 0 0 0,0-1 0 0 0,1 0 0 0 0,-1 0 0 0 0,1 0 0 0 0,-1 0 1 0 0,1-1-1 0 0,-2-4 0 0 0,-4-16-2953 0 0,4 12 796 0 0,4 12 1941 0 0,0-1 0 0 0,-1 0 0 0 0,1 0 0 0 0,0 0 1 0 0,-1 0-1 0 0,1 0 0 0 0,0 0 0 0 0,0 0 0 0 0,0 0 0 0 0,0 0 1 0 0,0 0-1 0 0,0-2 0 0 0,0 0-488 0 0,0-1-1748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6:3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89 468 13823 0 0,'0'0'315'0'0,"0"0"45"0"0,2-2 21 0 0,2-6-289 0 0,0 1-1 0 0,-1-1 0 0 0,0-1 1 0 0,0 1-1 0 0,-1 0 1 0 0,0-1-1 0 0,1-9 0 0 0,8-28 2476 0 0,0 7-190 0 0,8-49 1 0 0,-6 18-359 0 0,8-40 645 0 0,-20 107-2675 0 0,-1-12 78 0 0,0 13-51 0 0,1-16 576 0 0,-2 31-1059 0 0,-1 4 1385 0 0,-6 31-1 0 0,1 14-901 0 0,-9 13-181 0 0,-40 153-1055 0 0,49-211 1113 0 0,-1-1 0 0 0,0 1 1 0 0,-2-1-1 0 0,-17 23 0 0 0,-4 8 34 0 0,23-33 73 0 0,5-1 0 0 0,8 0 0 0 0,-3-11 0 0 0,0-1 0 0 0,0 1 0 0 0,-1 0 0 0 0,1-1 0 0 0,0 1 0 0 0,0-1 0 0 0,1 1 0 0 0,-1-1 0 0 0,0 0 0 0 0,0 0 0 0 0,1 0 0 0 0,-1 0 0 0 0,0 0 0 0 0,1-1 0 0 0,-1 1 0 0 0,1-1 0 0 0,-1 0 0 0 0,1 1 0 0 0,-1-1 0 0 0,1 0 0 0 0,3-1 0 0 0,7-1 0 0 0,-1 0 0 0 0,1 0 0 0 0,13-6 0 0 0,-9 3 0 0 0,-7 3-279 0 0,-1-1 0 0 0,0 0 1 0 0,0-1-1 0 0,0 0 0 0 0,-1-1 0 0 0,16-10 0 0 0,-22 14-25 0 0,1 0 0 0 0,-1-1 0 0 0,0 1 0 0 0,0-1 0 0 0,0 1 0 0 0,0-1 0 0 0,0 0 0 0 0,0 0 0 0 0,-1 0-1 0 0,1 0 1 0 0,-1 0 0 0 0,1 0 0 0 0,-1-1 0 0 0,0 1 0 0 0,1 0 0 0 0,-1-1 0 0 0,-1 1 0 0 0,2-5 0 0 0,0-10-1728 0 0,-2 14-15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9:45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8287 0 0,'0'0'382'0'0,"0"0"-8"0"0,0 0-102 0 0,0 0 463 0 0,0 0 234 0 0,0 0 45 0 0,0 0-61 0 0,0 0-288 0 0,0 0-121 0 0,0 0-28 0 0,0 0-4 0 0,0 0 0 0 0,1-2 0 0 0,1-5 0 0 0,-2 5 0 0 0,0 2 0 0 0,0 0 0 0 0,0 0 0 0 0,0 0 0 0 0,0 0 0 0 0,0 0 0 0 0,0 0 0 0 0,2 0 0 0 0,2-3-270 0 0,-2 2-62 0 0,0 0 0 0 0,-1 0 1 0 0,1 0-1 0 0,0 0 0 0 0,0 1 0 0 0,1-1 0 0 0,-1 1 1 0 0,0-1-1 0 0,0 1 0 0 0,3-1 0 0 0,70-18 1796 0 0,-49 17-1976 0 0,89-11 0 0 0,-63 7 547 0 0,48-4 938 0 0,-77 7-1466 0 0,-18 2-19 0 0,1 0-1 0 0,-1 1 0 0 0,0-1 1 0 0,10 2-1 0 0,-1-1 1 0 0,-8-1 206 0 0,1-1-1 0 0,0 1 1 0 0,-1-1 0 0 0,1-1 0 0 0,-1 1-1 0 0,12-7 1 0 0,-14 6-67 0 0,-2 2 0 0 0,19-4 175 0 0,-10 0-362 0 0,-9 4-289 0 0,0 1-299 0 0,-1 1 580 0 0,0-1-1 0 0,-1 0 1 0 0,1 0-1 0 0,0 0 1 0 0,0 0 0 0 0,0 1-1 0 0,0-1 1 0 0,-1 0-1 0 0,1-1 1 0 0,0 1 0 0 0,0 0-1 0 0,0 0 1 0 0,1-1-1 0 0,6-4-232 0 0,-42 16-12305 0 0,32-10 7200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9:4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94 13823 0 0,'0'0'315'0'0,"1"-1"45"0"0,0-2-230 0 0,10-13 565 0 0,31-42 1329 0 0,-41 56-2126 0 0,0 1 401 0 0,0 0-1 0 0,0 0 1 0 0,0 0-1 0 0,0 0 1 0 0,0 0 0 0 0,0 0-1 0 0,0 0 1 0 0,0 0-1 0 0,0 1 1 0 0,0-1-1 0 0,0 0 1 0 0,2 0-1 0 0,-1 1-149 0 0,0-1-1 0 0,0 1 1 0 0,0 0-1 0 0,0 0 1 0 0,0 0-1 0 0,0 0 1 0 0,0 0-1 0 0,0 0 0 0 0,-1 0 1 0 0,1 1-1 0 0,0-1 1 0 0,0 1-1 0 0,0-1 1 0 0,0 1-1 0 0,2 1 1 0 0,-2-1-102 0 0,1 0-1 0 0,-1 1 1 0 0,0-1 0 0 0,0 1-1 0 0,0 0 1 0 0,0-1 0 0 0,0 1 0 0 0,0 0-1 0 0,0 0 1 0 0,-1 0 0 0 0,1 0 0 0 0,-1 0-1 0 0,1 1 1 0 0,-1-1 0 0 0,0 0-1 0 0,1 5 1 0 0,2 3 328 0 0,-1 1-1 0 0,3 18 1 0 0,-2-11-228 0 0,-4-14-147 0 0,1 1 0 0 0,-1-1 0 0 0,0 0 0 0 0,0 1 0 0 0,-1-1 0 0 0,1 0 0 0 0,-3 7 0 0 0,0 9 0 0 0,1-5 0 0 0,0-1 0 0 0,-2 0 0 0 0,1 0 0 0 0,-2 0 0 0 0,0 0 0 0 0,0-1 0 0 0,-1 0 0 0 0,-1 0 0 0 0,0 0 0 0 0,-17 22 0 0 0,14-23 0 0 0,-1 0 0 0 0,0 0 0 0 0,0-1 0 0 0,-1-1 0 0 0,-1 0 0 0 0,0 0 0 0 0,0-1 0 0 0,-1-1 0 0 0,-24 11 0 0 0,35-18 0 0 0,-3 3 0 0 0,-1-1 0 0 0,0-1 0 0 0,0 0 0 0 0,0 0 0 0 0,0 0 0 0 0,0-1 0 0 0,-14 2 0 0 0,18-2 0 0 0,3-1 0 0 0,-1 0 0 0 0,0 0 0 0 0,1 0 0 0 0,-1 1 0 0 0,1-1 0 0 0,-1 0 0 0 0,0 0 0 0 0,1 0 0 0 0,-1 0 0 0 0,0 0 0 0 0,1 0 0 0 0,-1 0 0 0 0,0 0 0 0 0,1 0 0 0 0,-1 0 0 0 0,1-1 0 0 0,-1 1 0 0 0,0 0 0 0 0,0-1 0 0 0,-5-3 0 0 0,5 4 0 0 0,1 0 0 0 0,0-1 0 0 0,-1 1 0 0 0,1 0 0 0 0,0-1 0 0 0,-1 1 0 0 0,1-1 0 0 0,0 1 0 0 0,0 0 0 0 0,-1-1 0 0 0,1 1 0 0 0,0-1 0 0 0,0 1 0 0 0,0-1 0 0 0,0 1 0 0 0,-1-1 0 0 0,1 1 0 0 0,0-1 0 0 0,0 1 0 0 0,0-1 0 0 0,0 1 0 0 0,0 0 0 0 0,0-1 0 0 0,0 1 0 0 0,1-1 0 0 0,-1 1 0 0 0,0-1 0 0 0,0 1 0 0 0,0-1 0 0 0,0 1 0 0 0,1-1 0 0 0,-1 1 0 0 0,0-1 0 0 0,1 0 0 0 0,0-2 85 0 0,0-1 1 0 0,1 0-1 0 0,-1 0 0 0 0,1 1 1 0 0,0-1-1 0 0,0 1 0 0 0,1 0 1 0 0,-1 0-1 0 0,0-1 0 0 0,1 1 1 0 0,3-3-1 0 0,3-1 256 0 0,-1 1 1 0 0,18-11-1 0 0,-18 13-341 0 0,8 1 0 0 0,-8 5 0 0 0,7 5 0 0 0,-12-7 0 0 0,-2 0 0 0 0,-1-1 0 0 0,1 1 0 0 0,0 0 0 0 0,-1 0 0 0 0,1 0 0 0 0,0 0 0 0 0,0 0 0 0 0,-1 1 0 0 0,1-1 0 0 0,0 0 0 0 0,-1 0 0 0 0,1 0 0 0 0,0 1 0 0 0,-1-1 0 0 0,1 0 0 0 0,0 1 0 0 0,-1-1 0 0 0,1 0 0 0 0,-1 1 0 0 0,1-1 0 0 0,0 2 0 0 0,2-1 0 0 0,0 1 0 0 0,0 0 0 0 0,-1 0 0 0 0,1 0 0 0 0,0 0 0 0 0,-1 0 0 0 0,3 4 0 0 0,17 27 0 0 0,-20-30 0 0 0,0 0-164 0 0,0 0 0 0 0,-1 1 0 0 0,1-1 0 0 0,-1 1 0 0 0,0-1 0 0 0,0 1 0 0 0,0 0 0 0 0,-1-1 0 0 0,1 1 0 0 0,-1 0 0 0 0,0 0 0 0 0,0 4 0 0 0,0-7-561 0 0,0-1-246 0 0,11 0-2510 0 0,0-12 446 0 0,-6 5 1499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9:4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21 13823 0 0,'2'1'315'0'0,"1"-1"-188"0"0,1 0 0 0 0,-1-1-1 0 0,0 1 1 0 0,0 0 0 0 0,0-1 0 0 0,1 0 0 0 0,-1 0-1 0 0,0 0 1 0 0,4-2 0 0 0,-1-1-900 0 0,2-3 4892 0 0,-6 4-18 0 0,-9 9-3435 0 0,5-4-612 0 0,0 0-1 0 0,1 0 1 0 0,-1 0-1 0 0,1 0 1 0 0,-1 0-1 0 0,1 0 1 0 0,-2 5-1 0 0,3-7-38 0 0,-1 2 473 0 0,-1-1-403 0 0,0 0 0 0 0,0 0 1 0 0,1 0-1 0 0,-1 0 0 0 0,0 0 1 0 0,1 0-1 0 0,-1 0 0 0 0,1 0 0 0 0,-1 1 1 0 0,1-1-1 0 0,-2 3 0 0 0,0-1 9 0 0,-10 7-94 0 0,4 0 0 0 0,9-10 0 0 0,0 0 0 0 0,0-1 0 0 0,1 1 0 0 0,-1 0 0 0 0,0 0 0 0 0,1 0 0 0 0,-1 0 0 0 0,0 0 0 0 0,0 0 0 0 0,1 0 0 0 0,-1 0 0 0 0,0 0 0 0 0,1 0 0 0 0,-1 0 0 0 0,0 0 0 0 0,0 0 0 0 0,1 1 0 0 0,-1-1 0 0 0,0 0 0 0 0,1 0 0 0 0,-1 0 0 0 0,0 0 0 0 0,0 0 0 0 0,1 1 0 0 0,-1-1 0 0 0,0 0 0 0 0,0 0 0 0 0,0 0 0 0 0,1 1 0 0 0,-1-1 0 0 0,0 0 0 0 0,0 0 0 0 0,0 1 0 0 0,0-1 0 0 0,1 0 0 0 0,-1 0 0 0 0,0 1 0 0 0,0-1 0 0 0,0 0 0 0 0,0 1 0 0 0,0-1 0 0 0,0 0 0 0 0,0 0 0 0 0,0 1 0 0 0,0-1 0 0 0,0 0 0 0 0,0 1 0 0 0,0-1 0 0 0,0 0 0 0 0,0 0 0 0 0,0 1 0 0 0,0-1 0 0 0,0 0 0 0 0,0 1 0 0 0,0-1 0 0 0,-1 0 0 0 0,1 0 0 0 0,0 1 0 0 0,0-1 0 0 0,0 0 0 0 0,0 0 0 0 0,-1 1 0 0 0,1-1 0 0 0,0 0 0 0 0,0 0 0 0 0,-1 0 0 0 0,1 1 0 0 0,0-1 0 0 0,-1 0 0 0 0,14 0 0 0 0,13-2 0 0 0,-19 1 44 0 0,1 0 219 0 0,0 1 0 0 0,0 0-1 0 0,0 0 1 0 0,0 1 0 0 0,0 0-1 0 0,9 2 1 0 0,-4 0-114 0 0,-11-3-89 0 0,0 0 0 0 0,-1 0 0 0 0,1 0-1 0 0,0 1 1 0 0,-1-1 0 0 0,1 0 0 0 0,-1 1 0 0 0,1-1-1 0 0,-1 1 1 0 0,1-1 0 0 0,-1 1 0 0 0,1 0 0 0 0,-1 0-1 0 0,1 0 1 0 0,-1 0 0 0 0,0 0 0 0 0,1 0 0 0 0,-1 0 0 0 0,0 0-1 0 0,0 0 1 0 0,0 0 0 0 0,0 1 0 0 0,0-1 0 0 0,0 0-1 0 0,0 1 1 0 0,0-1 0 0 0,-1 1 0 0 0,1-1 0 0 0,-1 1-1 0 0,1-1 1 0 0,0 3 0 0 0,0-1 74 0 0,0 0-133 0 0,0 0-1 0 0,0-1 1 0 0,-1 1 0 0 0,1 0-1 0 0,-1 0 1 0 0,1 0 0 0 0,-1 0-1 0 0,0-1 1 0 0,0 1 0 0 0,0 0-1 0 0,-1 0 1 0 0,1 0-1 0 0,-1 0 1 0 0,1 0 0 0 0,-1-1-1 0 0,0 1 1 0 0,0 0 0 0 0,0-1-1 0 0,0 1 1 0 0,-1 0 0 0 0,1-1-1 0 0,-1 0 1 0 0,0 1 0 0 0,1-1-1 0 0,-1 0 1 0 0,-2 2-1 0 0,-7 9-1 0 0,9-9-85 0 0,-2 0-1 0 0,1 0 1 0 0,0-1-1 0 0,-1 1 1 0 0,0-1-1 0 0,1 0 1 0 0,-1 0-1 0 0,-1 0 1 0 0,1 0-1 0 0,0-1 1 0 0,-1 0-1 0 0,1 0 1 0 0,-1 0-1 0 0,1 0 1 0 0,-9 1-1 0 0,-2 1-505 0 0,10-5 576 0 0,4-5 16 0 0,1 4 0 0 0,0 2 0 0 0,0-1 0 0 0,0 1 0 0 0,0-1 0 0 0,0 1 0 0 0,0-1 0 0 0,0 0 0 0 0,0 1 0 0 0,0-1 0 0 0,0 1 0 0 0,0-1 0 0 0,1 1 0 0 0,-1-1 0 0 0,0 1 0 0 0,0-1 0 0 0,1 1 0 0 0,-1-1 0 0 0,0 1 0 0 0,1-1 0 0 0,-1 1 0 0 0,0-1 0 0 0,1 1 0 0 0,-1 0 0 0 0,1-1 0 0 0,-1 1 0 0 0,0-1 0 0 0,1 1 0 0 0,-1 0 0 0 0,1 0 0 0 0,0-1 0 0 0,8-3 0 0 0,0 6 0 0 0,-5 1 100 0 0,0-1-1 0 0,0 1 1 0 0,0-1-1 0 0,-1 1 1 0 0,1 0 0 0 0,-1 0-1 0 0,0 1 1 0 0,0-1-1 0 0,3 5 1 0 0,-1-1 149 0 0,0 1 0 0 0,0 0 0 0 0,5 14 0 0 0,-5-11-249 0 0,-1 0 0 0 0,-1 1 0 0 0,0-1 0 0 0,2 15 0 0 0,-5-20 0 0 0,1 0 0 0 0,-1-1 0 0 0,0 1 0 0 0,-1-1 0 0 0,1 1 0 0 0,-1 0 0 0 0,0-1 0 0 0,-1 0 0 0 0,1 1 0 0 0,-1-1 0 0 0,-3 7 0 0 0,4-10 0 0 0,-1 1 0 0 0,1 0 0 0 0,-1-1 0 0 0,0 0 0 0 0,1 1 0 0 0,-1-1 0 0 0,0 0 0 0 0,0 0 0 0 0,-1 0 0 0 0,1 0 0 0 0,0 0 0 0 0,-1-1 0 0 0,1 1 0 0 0,-1-1 0 0 0,1 1 0 0 0,-1-1 0 0 0,0 0 0 0 0,0 0 0 0 0,-4 1 0 0 0,-1-1-33 0 0,0-1 1 0 0,1 0-1 0 0,-1 0 0 0 0,0 0 1 0 0,1-1-1 0 0,-1 0 0 0 0,-7-2 1 0 0,1 1-108 0 0,1 0-41 0 0,0-1 0 0 0,0 0 0 0 0,0-1 0 0 0,-19-9 0 0 0,28 12 128 0 0,0-1 0 0 0,1-1 0 0 0,-1 1 0 0 0,1-1-1 0 0,-1 1 1 0 0,1-1 0 0 0,0 0 0 0 0,-3-4 0 0 0,4 5 40 0 0,1 1 0 0 0,0-1 0 0 0,0 0 0 0 0,0-1 0 0 0,0 1 0 0 0,0 0 0 0 0,0 0 0 0 0,0 0 0 0 0,1 0 0 0 0,-1-1 0 0 0,1 1 0 0 0,-1 0 0 0 0,1-1 0 0 0,0 1 0 0 0,0-5 0 0 0,4-8-59 0 0,-6-12-2309 0 0,-1 3-1471 0 0,4 15 2317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9:4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6447 0 0,'0'0'298'0'0,"0"0"-10"0"0,0 0-50 0 0,0 0 493 0 0,0 0 238 0 0,0 0 45 0 0,0 0-61 0 0,0 0-288 0 0,0 0-121 0 0,0 0-28 0 0,0 0-4 0 0,0 0 0 0 0,0 0 0 0 0,0 0 0 0 0,0 0 0 0 0,0 0 0 0 0,0 0 0 0 0,0 0 0 0 0,0 0 0 0 0,0 0 0 0 0,0 0 0 0 0,0 0 0 0 0,0 0 0 0 0,0 0 0 0 0,0 0 0 0 0,2 0 0 0 0,3 2-377 0 0,0-1 0 0 0,0 0 0 0 0,0-1 0 0 0,0 1 0 0 0,0-1 0 0 0,0 0-1 0 0,0 0 1 0 0,0 0 0 0 0,5-2 0 0 0,9-2 951 0 0,21-7-1 0 0,-24 6-489 0 0,27-5 0 0 0,48-3 844 0 0,-70 10-1188 0 0,26-2 1 0 0,-6 2-150 0 0,-30 4-91 0 0,-9-1-18 0 0,0 0 0 0 0,1 0-1 0 0,-1 0 1 0 0,0 0 0 0 0,0 0-1 0 0,0 0 1 0 0,0 0-1 0 0,1-1 1 0 0,-1 1 0 0 0,0-1-1 0 0,3-1 1 0 0,-3 1-331 0 0,-2 1-138 0 0,0 0-33 0 0,0 0-72 0 0,0 0-285 0 0,0 0-126 0 0,-1-1 154 0 0,0-1 1 0 0,0 0-1 0 0,-1 1 0 0 0,1-1 0 0 0,0 1 0 0 0,0 0 1 0 0,-1-1-1 0 0,-1-1 0 0 0,1 2-1729 0 0,1 0-2389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9:4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10135 0 0,'0'0'231'0'0,"0"0"29"0"0,0 0 19 0 0,10-3 899 0 0,5-3 1067 0 0,15-4 3595 0 0,-9 7-5153 0 0,33-4 1435 0 0,-31 4-1135 0 0,34-2 0 0 0,143-10 1605 0 0,-177 13-2520 0 0,-9-1-72 0 0,-7 1 0 0 0,0 1 0 0 0,0 0 0 0 0,11 0 0 0 0,-4 1 0 0 0,-1-2 0 0 0,-4-2-133 0 0,-8 4 63 0 0,-1-1 1 0 0,0 1-1 0 0,0-1 0 0 0,0 1 1 0 0,1 0-1 0 0,-1-1 1 0 0,0 1-1 0 0,0-1 1 0 0,0 1-1 0 0,0-1 0 0 0,0 1 1 0 0,0-1-1 0 0,0 1 1 0 0,0-1-1 0 0,0 1 1 0 0,0-1-1 0 0,0 1 0 0 0,0-1 1 0 0,0 1-1 0 0,0 0 1 0 0,-1-1-1 0 0,1 1 1 0 0,0-1-1 0 0,-1 0 0 0 0,-2-8-850 0 0,2 7-103 0 0,-4-7-1502 0 0,-19-37-6006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9:4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11975 0 0,'0'0'267'0'0,"0"0"42"0"0,0 0 17 0 0,0 0-28 0 0,0 0-126 0 0,0 0 204 0 0,0 0 111 0 0,0 0 22 0 0,0 0 3 0 0,0 0 0 0 0,0 0 0 0 0,0 3 0 0 0,0 1-4 0 0,0 7 770 0 0,0 0 0 0 0,-1 0 0 0 0,-3 13 0 0 0,4-20-1001 0 0,-1 0 0 0 0,1-1-1 0 0,0 1 1 0 0,0 0 0 0 0,1 7-1 0 0,-1-8-125 0 0,0 0 0 0 0,1 1-1 0 0,-1-1 1 0 0,-1 1-1 0 0,0 4 1 0 0,-4 19 363 0 0,0 0 0 0 0,1 0 0 0 0,1 49 0 0 0,2-24-210 0 0,-13 92 0 0 0,-14-5-705 0 0,21-91-86 0 0,3-13-65 0 0,-10 39 0 0 0,11-53 568 0 0,2-15-31 0 0,1 0 1 0 0,-1 1-1 0 0,0-1 0 0 0,-1 0 1 0 0,-3 8-1 0 0,5-11-356 0 0,0-3-117 0 0,0 0-21 0 0,0 0-71 0 0,1-10-848 0 0,1-10-1060 0 0,1 7-2290 0 0,0 0-1660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9:5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9 13823 0 0,'0'0'315'0'0,"0"0"45"0"0,0 0 21 0 0,2-2-49 0 0,4-3-81 0 0,-4 4 481 0 0,-2 1 237 0 0,0 0 45 0 0,0 0 8 0 0,0 0 2 0 0,0 0 0 0 0,0 0 0 0 0,0 0-69 0 0,0 0-290 0 0,0 0-121 0 0,0 0-28 0 0,0 0-4 0 0,0 0 0 0 0,0 0 0 0 0,0 0 0 0 0,-1 2-68 0 0,-32 76 592 0 0,8-17 132 0 0,18-43-1161 0 0,1 1-1 0 0,-5 24 1 0 0,-4 14-11 0 0,6-26-342 0 0,1 1 0 0 0,1-1 0 0 0,-4 56 0 0 0,10-83 40 0 0,0 1 228 0 0,4 9-4927 0 0,4-24-2568 0 0,-6 9 935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9:5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1 360 15663 0 0,'0'0'719'0'0,"0"0"-20"0"0,1-2-374 0 0,36-77 4079 0 0,-26 53-2574 0 0,23-42 1 0 0,-27 59-1513 0 0,-1-1-1 0 0,2 1 1 0 0,-1 1-1 0 0,1 0 1 0 0,1 0 0 0 0,15-12-1 0 0,2 2 585 0 0,33-16 0 0 0,-39 23-824 0 0,39-19 8 0 0,-52 26-86 0 0,1 1 0 0 0,0 1 1 0 0,0-1-1 0 0,0 1 0 0 0,15-1 0 0 0,-21 2 0 0 0,-1 1 0 0 0,0-1 0 0 0,0 1 0 0 0,-1 0 0 0 0,1 0 0 0 0,0 0 0 0 0,-1 0 0 0 0,1 0 0 0 0,0 0 0 0 0,0 0 0 0 0,-1 0 0 0 0,1 0 0 0 0,0 0 0 0 0,0 0 0 0 0,-1 0 0 0 0,1 1 0 0 0,0-1 0 0 0,-1 0 0 0 0,1 1 0 0 0,0-1 0 0 0,-1 0 0 0 0,1 1 0 0 0,0 0 0 0 0,5 2 0 0 0,0 0 0 0 0,-1 1 0 0 0,0 0 0 0 0,1 0 0 0 0,-2 0 0 0 0,1 1 0 0 0,0 0 0 0 0,-1-1 0 0 0,0 2 0 0 0,0-1 0 0 0,4 9 0 0 0,-2-5 0 0 0,-1 1 0 0 0,0 0 0 0 0,-1 1 0 0 0,0-1 0 0 0,-1 1 0 0 0,2 11 0 0 0,-4-13-6 0 0,0 1-1 0 0,-1-1 1 0 0,0 1 0 0 0,-1-1-1 0 0,1 0 1 0 0,-2 1 0 0 0,0-1-1 0 0,0 0 1 0 0,0 0 0 0 0,-1 0-1 0 0,-1 0 1 0 0,0 0 0 0 0,0-1-1 0 0,0 1 1 0 0,-1-1-1 0 0,0 0 1 0 0,-1-1 0 0 0,0 1-1 0 0,0-1 1 0 0,-11 10 0 0 0,12-13-256 0 0,1 0 1 0 0,-1-1-1 0 0,1 0 0 0 0,-1 0 1 0 0,0 0-1 0 0,0-1 0 0 0,-1 1 1 0 0,1-1-1 0 0,0 0 1 0 0,-1-1-1 0 0,-7 2 0 0 0,9-2-52 0 0,1-1-1 0 0,-1 0 1 0 0,0 0-1 0 0,0 0 0 0 0,1 0 1 0 0,-1 0-1 0 0,0-1 0 0 0,1 0 1 0 0,-1 0-1 0 0,0 0 1 0 0,1 0-1 0 0,-1 0 0 0 0,1-1 1 0 0,-1 1-1 0 0,1-1 0 0 0,0 0 1 0 0,-3-2-1 0 0,-3 0-1387 0 0,5 3 1356 0 0,-9-4-678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9:5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17503 0 0,'0'0'399'0'0,"0"0"60"0"0,0 0 21 0 0,0 0-59 0 0,0 0-136 0 0,0 0 457 0 0,0 0 228 0 0,0 0 43 0 0,0 0-59 0 0,0 0-289 0 0,0 0-121 0 0,0 0-28 0 0,0 0-72 0 0,0 0-217 0 0,-1 2 161 0 0,-130 317 3265 0 0,83-179-3653 0 0,44-122 0 0 0,0-1 0 0 0,2 1 0 0 0,0-1 0 0 0,1 1 0 0 0,1 0 0 0 0,1-1 0 0 0,0 1 0 0 0,1 0 0 0 0,1-1 0 0 0,9 30 0 0 0,-10-41 0 0 0,1 1 0 0 0,0 0 0 0 0,0-1 0 0 0,1 0 0 0 0,0 0 0 0 0,5 8 0 0 0,-7-12-18 0 0,0 1 0 0 0,0-1 0 0 0,0 0-1 0 0,0 0 1 0 0,0 0 0 0 0,0 0 0 0 0,0 0 0 0 0,1 0 0 0 0,-1-1-1 0 0,3 2 1 0 0,1 0-183 0 0,-5-2 159 0 0,-1-1 1 0 0,1 0-1 0 0,-1 1 1 0 0,1-1-1 0 0,0 0 1 0 0,-1 0-1 0 0,1 0 1 0 0,0 0-1 0 0,-1 0 1 0 0,1 0-1 0 0,0 0 1 0 0,-1 0-1 0 0,1 0 1 0 0,0 0-1 0 0,-1 0 1 0 0,1 0-1 0 0,-1 0 1 0 0,1 0-1 0 0,1-1 1 0 0,0 0-112 0 0,2 2-116 0 0,-1-2-1 0 0,1 1 1 0 0,0 0-1 0 0,-1-1 1 0 0,1 0-1 0 0,-1 1 1 0 0,1-1-1 0 0,-1-1 1 0 0,0 1-1 0 0,1 0 1 0 0,-1-1 0 0 0,0 0-1 0 0,0 0 1 0 0,0 0-1 0 0,0 0 1 0 0,0 0-1 0 0,0-1 1 0 0,-1 1-1 0 0,5-6 1 0 0,-3 4-1624 0 0,-1-1-1 0 0,0 0 1 0 0,5-8 0 0 0,-2-3-4745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9:5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65 155 17503 0 0,'0'0'399'0'0,"0"0"60"0"0,0 0 21 0 0,2-2-59 0 0,4-6-204 0 0,-4 6 170 0 0,-2 2 101 0 0,0 0 21 0 0,0 0 3 0 0,0 0-500 0 0,0 1-1 0 0,0-1 0 0 0,0 0 0 0 0,0 0 1 0 0,0 0-1 0 0,0 0 0 0 0,-1 0 1 0 0,1 0-1 0 0,0 0 0 0 0,0 0 1 0 0,0 0-1 0 0,0 1 0 0 0,0-1 1 0 0,0 0-1 0 0,0 0 0 0 0,0 0 1 0 0,0 0-1 0 0,0 0 0 0 0,0 0 1 0 0,0 0-1 0 0,0 1 0 0 0,0-1 1 0 0,0 0-1 0 0,1 0 0 0 0,-1 0 1 0 0,0 0-1 0 0,0 0 0 0 0,0 0 1 0 0,0 0-1 0 0,0 0 0 0 0,0 0 1 0 0,0 1-1 0 0,0-1 0 0 0,0 0 1 0 0,0 0-1 0 0,0 0 0 0 0,0 0 0 0 0,0 0 1 0 0,1 0-1 0 0,-1 0 0 0 0,0 0 1 0 0,0 0-1 0 0,0 0 0 0 0,0 0 1 0 0,0 0-1 0 0,0 0 0 0 0,0 0 1 0 0,0 0-1 0 0,1 0 0 0 0,-1 0 1 0 0,0 0-1 0 0,0 0 0 0 0,0 0 1 0 0,0 0-1 0 0,0 0 0 0 0,0 0 1 0 0,0 0-1 0 0,0 0 0 0 0,1 0 1 0 0,-1 0-1 0 0,0 0 0 0 0,0 0 1 0 0,0 0-1 0 0,0 0 0 0 0,0 0 1 0 0,0 0-1 0 0,0 0 0 0 0,0 0 1 0 0,1 0-1 0 0,-3 18 1575 0 0,-7 33 1704 0 0,6-32-2719 0 0,-19 75-571 0 0,-1 2 0 0 0,20-90 0 0 0,-3-6 0 0 0,5-1 0 0 0,0 0 0 0 0,0 0 0 0 0,0-1 0 0 0,0 1 0 0 0,1 0 0 0 0,-1 0 0 0 0,0 0 0 0 0,1-1 0 0 0,-1 1 0 0 0,1 0 0 0 0,-1-1 0 0 0,1 1 0 0 0,-1-1 0 0 0,1 1 0 0 0,0 0 0 0 0,0-1 0 0 0,0 1 0 0 0,0-2 0 0 0,0-30 0 0 0,0 30 0 0 0,3-21 213 0 0,0-1-1 0 0,14-44 1 0 0,21-45 809 0 0,-20 66-799 0 0,-15 39-141 0 0,-1 3-70 0 0,0 1 0 0 0,1-1 0 0 0,0 1 0 0 0,0 0 0 0 0,1 0 0 0 0,3-5 0 0 0,1-2-13 0 0,0-5 1 0 0,-2 11 0 0 0,4 5 0 0 0,1 0 0 0 0,15 1 0 0 0,-17 1 0 0 0,-1 1 0 0 0,1 0 0 0 0,-1 1 0 0 0,1 0 0 0 0,-1 0 0 0 0,0 0 0 0 0,12 8 0 0 0,-15-8 0 0 0,-1 0 0 0 0,0 0 0 0 0,0 0 0 0 0,0 1 0 0 0,0 0 0 0 0,-1-1 0 0 0,0 1 0 0 0,1 0 0 0 0,-1 0 0 0 0,-1 1 0 0 0,1-1 0 0 0,-1 1 0 0 0,1-1 0 0 0,1 8 0 0 0,-1 0 0 0 0,0 0 0 0 0,-2 0 0 0 0,1 0 0 0 0,-1 0 0 0 0,-1 0 0 0 0,0 0 0 0 0,-3 18 0 0 0,0-13 0 0 0,0-1 0 0 0,-1 0 0 0 0,-1 0 0 0 0,-13 30 0 0 0,13-35 0 0 0,-2-2 0 0 0,1 1 0 0 0,-1 0 0 0 0,-1-1 0 0 0,0-1 0 0 0,0 1 0 0 0,0-1 0 0 0,-14 9 0 0 0,21-16 0 0 0,1-1 0 0 0,-1 1 0 0 0,1 0 0 0 0,-1-1 0 0 0,1 1 0 0 0,-1-1 0 0 0,0 1 0 0 0,0-1 0 0 0,1 1 0 0 0,-1-1 0 0 0,0 0 0 0 0,0 1 0 0 0,1-1 0 0 0,-1 0 0 0 0,0 0 0 0 0,0 1 0 0 0,0-1 0 0 0,1 0 0 0 0,-1 0 0 0 0,0 0 0 0 0,0 0 0 0 0,-1 0 0 0 0,-1 0 0 0 0,-6 1-240 0 0,1 0 0 0 0,-1 0 0 0 0,0 0 0 0 0,-9-1 0 0 0,14-1 102 0 0,0 1 0 0 0,0-1 0 0 0,0 0 0 0 0,0 0 0 0 0,0 0 0 0 0,0 0-1 0 0,1-1 1 0 0,-1 0 0 0 0,1 0 0 0 0,-1 0 0 0 0,-3-2 0 0 0,6 3-833 0 0,-3-3-1973 0 0,-5-3-108 0 0,6 2-2948 0 0,3 5 8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6:3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79 11975 0 0,'0'0'267'0'0,"0"0"42"0"0,0 0 17 0 0,0 0-28 0 0,0 0-58 0 0,0 0 491 0 0,0 0 238 0 0,0 0 45 0 0,-2 0-61 0 0,-9-3-56 0 0,3 2 6075 0 0,23 3-6591 0 0,0 0-1 0 0,1 0 1 0 0,-1-2-1 0 0,0 0 1 0 0,0 0 0 0 0,19-4-1 0 0,57-10 272 0 0,57-13 744 0 0,-121 21-1460 0 0,-18 3-415 0 0,-8 2-83 0 0,-1 1 0 0 0,1-1 0 0 0,-1 1 0 0 0,1-1 0 0 0,-1 1 0 0 0,0-1 0 0 0,1 0 0 0 0,-1 1 0 0 0,0-1 0 0 0,1 0 0 0 0,-1 1 0 0 0,0-1 0 0 0,0 0 0 0 0,0 1 0 0 0,1-1-1 0 0,-1 0 1 0 0,0 0 0 0 0,0 1 0 0 0,0-2 0 0 0,0-11-7150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9:5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11975 0 0,'0'0'547'0'0,"0"0"-11"0"0,0 0-135 0 0,0 0 705 0 0,0 0 344 0 0,0 0 72 0 0,0 0-125 0 0,0 0-574 0 0,0 0-250 0 0,0 0-49 0 0,0 0 59 0 0,0 0 287 0 0,0 0 122 0 0,0 0 28 0 0,0 0-65 0 0,-2 18 1369 0 0,5-13-2171 0 0,0 0 0 0 0,0 0 1 0 0,1 0-1 0 0,0 0 1 0 0,0 0-1 0 0,1-1 0 0 0,-1 0 1 0 0,1 0-1 0 0,10 7 1 0 0,14 13 377 0 0,-15-9-459 0 0,-13-14 299 0 0,-1 1 117 0 0,1 0-440 0 0,0 0 1 0 0,0 0-1 0 0,-1 1 1 0 0,1-1 0 0 0,-1 1-1 0 0,1-1 1 0 0,-1 1-1 0 0,0-1 1 0 0,0 0-1 0 0,0 1 1 0 0,0-1 0 0 0,-1 1-1 0 0,1-1 1 0 0,-1 1-1 0 0,1-1 1 0 0,-1 0 0 0 0,0 1-1 0 0,0-1 1 0 0,0 0-1 0 0,0 0 1 0 0,0 0-1 0 0,-3 4 1 0 0,-7 9-224 0 0,-1 0 0 0 0,-1-1-1 0 0,0-1 1 0 0,-22 18 0 0 0,-4 4-941 0 0,33-29 1116 0 0,3 3 0 0 0,2 4 0 0 0,3-9 0 0 0,0-2 0 0 0,5 9 0 0 0,-2-10 0 0 0,-3-1 0 0 0,1 2 0 0 0,0-1 0 0 0,0 0 0 0 0,0-1 0 0 0,0 1 0 0 0,0 0 0 0 0,0-1 0 0 0,0 0 0 0 0,0 0 0 0 0,1 0 0 0 0,-1 0 0 0 0,5-1 0 0 0,3 0 0 0 0,-8 1 0 0 0,13 2 0 0 0,-7-1 0 0 0,-5 0 0 0 0,1 0 0 0 0,-1-1 0 0 0,1 0 0 0 0,0 0 0 0 0,-1 0 0 0 0,1 0 0 0 0,8-2 0 0 0,-10 1-23 0 0,0 1-1 0 0,0 0 1 0 0,0-1 0 0 0,-1 0-1 0 0,1 0 1 0 0,0 0-1 0 0,-1 0 1 0 0,1 0 0 0 0,0 0-1 0 0,-1-1 1 0 0,1 1-1 0 0,-1-1 1 0 0,3-2 0 0 0,0 0-515 0 0,-1 0-483 0 0,0 0 0 0 0,-1 0 0 0 0,0 0-1 0 0,1 0 1 0 0,2-6 0 0 0,4-5-5313 0 0,-4 6-748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9:5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3679 0 0,'2'3'284'0'0,"15"18"-1135"0"0,-3-5 10798 0 0,31 26 0 0 0,-17-21-7263 0 0,-15-10-1699 0 0,-1-1 0 0 0,21 24-1 0 0,-33-34-981 0 0,7 8 182 0 0,0 2-1 0 0,-1-1 1 0 0,0 1-1 0 0,0 0 1 0 0,8 21 0 0 0,-5-9 21 0 0,9 42 0 0 0,-12-27-96 0 0,-1 1 0 0 0,-1 0 0 0 0,-2 0 0 0 0,-2 0 0 0 0,-8 58 0 0 0,-44 187-510 0 0,11-127-833 0 0,34-130 534 0 0,5-17 144 0 0,-1 0-1 0 0,0 0 1 0 0,-1-1-1 0 0,-8 17 1 0 0,-2-5-876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0:21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69 6447 0 0,'0'0'298'0'0,"0"0"-10"0"0,0 0-50 0 0,0 0 493 0 0,0 0 238 0 0,0 0 45 0 0,0 0-61 0 0,0 0-288 0 0,0 0-121 0 0,0 0-28 0 0,0 0-4 0 0,0 0 0 0 0,-8 1 297 0 0,5 1 2053 0 0,2-2-2835 0 0,0 1 0 0 0,0 0 0 0 0,0-1 1 0 0,0 1-1 0 0,0 0 0 0 0,0 0 0 0 0,0 0 0 0 0,0-1 0 0 0,0 1 0 0 0,1 0 1 0 0,-2 2-1 0 0,-3 2 582 0 0,-9-3 577 0 0,12-2-799 0 0,2 0 101 0 0,0 0 21 0 0,0 0-66 0 0,3 1-294 0 0,0 0-55 0 0,0 0 0 0 0,0 1-1 0 0,0-1 1 0 0,0-1 0 0 0,1 1 0 0 0,-1 0-1 0 0,0-1 1 0 0,1 0 0 0 0,-1 0 0 0 0,0 0 0 0 0,7-1-1 0 0,0 0 238 0 0,0 0-173 0 0,-1 0 0 0 0,0-1-1 0 0,11-3 1 0 0,21-4-181 0 0,-25 6 23 0 0,32-10 0 0 0,-9 2 0 0 0,-18 6 0 0 0,70-13 0 0 0,-50 10 0 0 0,-26 4 0 0 0,29-2 0 0 0,-40 6 0 0 0,19-5 0 0 0,-12 1-64 0 0,-9 3-273 0 0,-2 1-138 0 0,0 0-33 0 0,0 0-4 0 0,0 0 0 0 0,-2 1 390 0 0,1-1-1 0 0,0 0 1 0 0,-1 1-1 0 0,1-1 1 0 0,0 1 0 0 0,0-1-1 0 0,-1 1 1 0 0,1 0-1 0 0,0 0 1 0 0,0-1-1 0 0,-1 2 1 0 0,1-1-71 0 0,-1 0 0 0 0,1 0-1 0 0,0 0 1 0 0,0-1 0 0 0,-1 1 0 0 0,1 0-1 0 0,0-1 1 0 0,-1 1 0 0 0,1-1 0 0 0,-1 1-1 0 0,-1-1 1 0 0,0 3-2231 0 0,3-3 2342 0 0,0 1-1 0 0,-1-1 1 0 0,1 0-1 0 0,0 0 1 0 0,0 0 0 0 0,0 1-1 0 0,0-1 1 0 0,0 0-1 0 0,0 0 1 0 0,-1 0-1 0 0,1 0 1 0 0,0 1-1 0 0,0-1 1 0 0,0 0-1 0 0,0 0 1 0 0,-1 0 0 0 0,1 0-1 0 0,0 0 1 0 0,0 0-1 0 0,0 0 1 0 0,-1 1-1 0 0,1-1 1 0 0,0 0-1 0 0,0 0 1 0 0,-1 0-1 0 0,1 0 1 0 0,0 0 0 0 0,0 0-1 0 0,0 0 1 0 0,-1 0-1 0 0,1 0 1 0 0,0 0-1 0 0,0 0 1 0 0,-1 0-1 0 0,1 0 1 0 0,0-1-1 0 0,-1 1 1 0 0,-12-2-1965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0:2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95 8287 0 0,'0'0'382'0'0,"0"0"-8"0"0,-1-2-170 0 0,-5-3 176 0 0,5 4 107 0 0,1 1 22 0 0,-1-2 3 0 0,-1-2 0 0 0,0 1 0 0 0,1 0 0 0 0,0-1 0 0 0,0 0 0 0 0,0 1 0 0 0,-1-6 0 0 0,2 7 0 0 0,0 2 0 0 0,0 0 0 0 0,0 0 0 0 0,1-1-69 0 0,6-5-294 0 0,5 5-133 0 0,69 9 2032 0 0,-72-7-2048 0 0,0 0 0 0 0,0-1 0 0 0,1 0 0 0 0,-1 0 0 0 0,11-3 0 0 0,10 1 0 0 0,-22 2 0 0 0,-1-1 0 0 0,1 1 0 0 0,0-1 0 0 0,-1-1 0 0 0,14-3 0 0 0,0 0 0 0 0,-11 3 0 0 0,-7 2 0 0 0,0 0 0 0 0,1-1 0 0 0,-1 0 0 0 0,0 1 0 0 0,0-1 0 0 0,1-1 0 0 0,-1 1 0 0 0,0 0 0 0 0,3-2 0 0 0,-2 0 0 0 0,18-6-133 0 0,-20 8-563 0 0,1-8-2223 0 0,-2 7-2877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0:22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10135 0 0,'-1'1'464'0'0,"-12"10"-53"0"0,7-7 356 0 0,0 1 1 0 0,0-1 0 0 0,-7 9 0 0 0,-10 10 529 0 0,22-22-914 0 0,1-1 113 0 0,0 0 14 0 0,1 0-439 0 0,-1 1 0 0 0,1-1-1 0 0,-1 1 1 0 0,0-1 0 0 0,1 1-1 0 0,-1-1 1 0 0,1 1 0 0 0,-1 0-1 0 0,0-1 1 0 0,1 1 0 0 0,-1-1-1 0 0,0 1 1 0 0,0 0 0 0 0,0-1 0 0 0,1 1-1 0 0,-1-1 1 0 0,0 1 0 0 0,0 1-1 0 0,0-2-2 0 0,0 1 0 0 0,0 0-1 0 0,0 0 1 0 0,1 0-1 0 0,-1 0 1 0 0,0 0 0 0 0,1 0-1 0 0,-1 0 1 0 0,0-1-1 0 0,1 1 1 0 0,-1 0 0 0 0,1 0-1 0 0,-1 0 1 0 0,1-1-1 0 0,0 1 1 0 0,-1 0 0 0 0,2 0-1 0 0,19 9 487 0 0,1-1 0 0 0,0-2 0 0 0,26 7 0 0 0,-46-14-474 0 0,30 9 394 0 0,-1 0 0 0 0,0 2 0 0 0,33 16 0 0 0,-58-24-474 0 0,1 1 0 0 0,-1 0 0 0 0,0 0 0 0 0,0 0 0 0 0,0 1 0 0 0,0-1 0 0 0,-1 2 0 0 0,0-1 0 0 0,0 0 0 0 0,0 1 0 0 0,-1 0 0 0 0,6 9 0 0 0,-8-10 0 0 0,0-1 0 0 0,1 1 0 0 0,-1-1 0 0 0,-1 1 0 0 0,1 0 0 0 0,-1 0 0 0 0,0 0 0 0 0,0 0 0 0 0,0 0 0 0 0,-1 0 0 0 0,0 0 0 0 0,0 0 0 0 0,0 1 0 0 0,0-1 0 0 0,-1 0 0 0 0,0 0 0 0 0,0 0 0 0 0,0 0 0 0 0,-1 0 0 0 0,-3 6 0 0 0,-3 8 0 0 0,-1-1 0 0 0,-2-1 0 0 0,1 0 0 0 0,-18 21 0 0 0,13-19 0 0 0,-15 21-494 0 0,-3-2 0 0 0,-1-1 0 0 0,-51 42 0 0 0,2-3 36 0 0,80-73 258 0 0,-1 0 1 0 0,1 1-1 0 0,0-1 1 0 0,-4 7-1 0 0,6-8-380 0 0,1-2-285 0 0,0 0-126 0 0,2-2-983 0 0,10-7-3824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0:25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68 573 6447 0 0,'0'0'298'0'0,"0"0"-10"0"0,-1 2-188 0 0,-27 38 833 0 0,27-39-424 0 0,-7 13 937 0 0,-14 8 2728 0 0,21-21-3658 0 0,-5 2 275 0 0,6-3 3113 0 0,1-2-3928 0 0,39-50 745 0 0,-2-2-1 0 0,44-86 0 0 0,-24 22 1256 0 0,-56 111-1976 0 0,-4 6 0 0 0,-3 5 0 0 0,5-4 0 0 0,-6 6 0 0 0,1 1 0 0 0,1 0 0 0 0,0 0 0 0 0,0 0 0 0 0,0 1 0 0 0,1-1 0 0 0,-5 15 0 0 0,5-13 0 0 0,-7 21 0 0 0,2-1 0 0 0,1 1 0 0 0,-5 56 0 0 0,11-80 0 0 0,1 4 0 0 0,8 14 0 0 0,-2-10 0 0 0,3-1 0 0 0,-7-12 0 0 0,0 0 0 0 0,0-1 0 0 0,0 1 0 0 0,0 0 0 0 0,0-1 0 0 0,0 1 0 0 0,0-1 0 0 0,0 0 0 0 0,1 1 0 0 0,-1-1 0 0 0,0 0 0 0 0,0 0 0 0 0,3-1 0 0 0,0 1 0 0 0,0-1 0 0 0,-1 0 0 0 0,1 0 0 0 0,8-4 0 0 0,0 0 0 0 0,-1 0 0 0 0,-1-1 0 0 0,1 0 0 0 0,-1-1 0 0 0,20-16 0 0 0,2-6 0 0 0,-20 19 0 0 0,0-1 0 0 0,-1 0 0 0 0,0-1 0 0 0,-1 0 0 0 0,0-1 0 0 0,12-20 0 0 0,-19 26 0 0 0,0 0 0 0 0,0-1 0 0 0,-1 0 0 0 0,0 1 0 0 0,2-12 0 0 0,-1 5 0 0 0,1 0 0 0 0,0 0 0 0 0,1 1 0 0 0,7-13 0 0 0,2-4 0 0 0,73-153 1440 0 0,-52 117-832 0 0,-30 60-608 0 0,-3 8 0 0 0,0 7 0 0 0,-3-9 0 0 0,2 9 0 0 0,-1 0 0 0 0,0 1 0 0 0,0-1 0 0 0,-1 0 0 0 0,0 1 0 0 0,-1-1 0 0 0,0 1 0 0 0,-3 13 0 0 0,-2 22 0 0 0,-1 16 0 0 0,-31 119 0 0 0,37-179 0 0 0,-7 50 0 0 0,4-18 0 0 0,1-7 0 0 0,4-22 0 0 0,0 2 0 0 0,1-10 0 0 0,2-9 0 0 0,1-57 0 0 0,-4 60 0 0 0,1 0 0 0 0,0 0 0 0 0,1 0 0 0 0,0 1 0 0 0,0-1 0 0 0,1 0 0 0 0,0 1 0 0 0,11-17 0 0 0,-5 13 0 0 0,1 0 0 0 0,0 1 0 0 0,0 0 0 0 0,1 0 0 0 0,1 2 0 0 0,0-1 0 0 0,23-13 0 0 0,-34 23 0 0 0,-1 0 0 0 0,1 0 0 0 0,0 1 0 0 0,0-1 0 0 0,0 0 0 0 0,0 1 0 0 0,0-1 0 0 0,0 1 0 0 0,2-1 0 0 0,7 2 0 0 0,0 3 0 0 0,-9-2 0 0 0,0-1 0 0 0,0 1 0 0 0,0 0 0 0 0,0-1 0 0 0,-1 1 0 0 0,1 0 0 0 0,0 0 0 0 0,-1 0 0 0 0,0 1 0 0 0,1-1 0 0 0,-1 0 0 0 0,0 0 0 0 0,0 1 0 0 0,0-1 0 0 0,-1 0 0 0 0,2 3 0 0 0,-1 1 0 0 0,-1-1 0 0 0,1 0 0 0 0,-1 0 0 0 0,0 0 0 0 0,0 0 0 0 0,-1 10 0 0 0,-4 6 0 0 0,2-17 0 0 0,0 0 0 0 0,-3 6 0 0 0,1 0 0 0 0,-2 0 0 0 0,1 0 0 0 0,-1-1 0 0 0,-1 0 0 0 0,1-1 0 0 0,-2 1 0 0 0,-11 9 0 0 0,18-17 0 0 0,0 0 0 0 0,1 1 0 0 0,-1-1 0 0 0,0 0 0 0 0,0 0 0 0 0,0 0 0 0 0,0 0 0 0 0,0 0 0 0 0,0-1 0 0 0,0 1 0 0 0,0-1 0 0 0,0 1 0 0 0,0-1 0 0 0,0 0 0 0 0,0 0 0 0 0,-3 0 0 0 0,-3 0 0 0 0,-12 0 0 0 0,19 1 0 0 0,1-1 0 0 0,-1 0 0 0 0,1 0 0 0 0,-1 0 0 0 0,0 0 0 0 0,1 0 0 0 0,-1 0 0 0 0,0 0 0 0 0,1 0 0 0 0,-1-1 0 0 0,1 1 0 0 0,-1 0 0 0 0,0 0 0 0 0,1 0 0 0 0,-1-1 0 0 0,1 1 0 0 0,-1 0 0 0 0,1-1 0 0 0,-1 1 0 0 0,1 0 0 0 0,-1-1 0 0 0,1 1 0 0 0,-1-1 0 0 0,1 1 0 0 0,-1-1 0 0 0,1 0 0 0 0,-2 0 0 0 0,1-1 0 0 0,0 1 0 0 0,0 0 0 0 0,0-1 0 0 0,0 1 0 0 0,0-1 0 0 0,0 1 0 0 0,0-1 0 0 0,0 1 0 0 0,0-1 0 0 0,1 1 0 0 0,-1-1 0 0 0,1 0 0 0 0,-1 0 0 0 0,1 1 0 0 0,0-1 0 0 0,0 0 0 0 0,-1 0 0 0 0,1 1 0 0 0,1-3 0 0 0,-2-1 0 0 0,2-6 0 0 0,-1 11 0 0 0,0-1 0 0 0,0 1 0 0 0,0-1 0 0 0,0 1 0 0 0,0-1 0 0 0,1 1 0 0 0,-1 0 0 0 0,0-1 0 0 0,0 1 0 0 0,1-1 0 0 0,-1 1 0 0 0,0 0 0 0 0,1-1 0 0 0,-1 1 0 0 0,0 0 0 0 0,1 0 0 0 0,-1-1 0 0 0,0 1 0 0 0,1 0 0 0 0,-1 0 0 0 0,1-1 0 0 0,0 1 0 0 0,0-1 0 0 0,4 2 0 0 0,10 14 0 0 0,5 9 0 0 0,-16-18 0 0 0,1 1 0 0 0,5 13 0 0 0,-2-5 0 0 0,13 19 0 0 0,-13-22 0 0 0,0-3 0 0 0,1 0 0 0 0,1-1 0 0 0,3-6 0 0 0,-9-2 0 0 0,1-1 0 0 0,0 0 0 0 0,-1 0 0 0 0,1 0 0 0 0,6-2 0 0 0,-2 0 0 0 0,-7 2 0 0 0,-1 1 0 0 0,0 0 0 0 0,1 0 0 0 0,-1-1 0 0 0,0 1 0 0 0,1-1 0 0 0,-1 1 0 0 0,0-1 0 0 0,0 0 0 0 0,0 1 0 0 0,1-1 0 0 0,-1 0 0 0 0,0 0 0 0 0,0 0 0 0 0,0 0 0 0 0,0 0 0 0 0,0 0 0 0 0,-1 0 0 0 0,2-1 0 0 0,1-3 0 0 0,17-18 0 0 0,-2-1 0 0 0,27-45 0 0 0,22-57 0 0 0,-58 109 0 0 0,6-17 0 0 0,-2 0 0 0 0,10-37 0 0 0,-13 26 0 0 0,-9 36 0 0 0,-8 14 0 0 0,4-3 0 0 0,1 1 0 0 0,0 0 0 0 0,0 0 0 0 0,1 0 0 0 0,-1 0 0 0 0,1 0 0 0 0,-1 0 0 0 0,-1 7 0 0 0,-6 31 0 0 0,5-20 0 0 0,-13 69 0 0 0,-12 45 0 0 0,9-56 0 0 0,19-66 0 0 0,2-2 0 0 0,0-11 0 0 0,-1 0 0 0 0,0 0 0 0 0,1 0 0 0 0,-1 0 0 0 0,0 0 0 0 0,0 0 0 0 0,1 0 0 0 0,-1 0 0 0 0,0 0 0 0 0,1 0 0 0 0,-1 0 0 0 0,0-1 0 0 0,1 1 0 0 0,-1 0 0 0 0,0 0 0 0 0,1 0 0 0 0,-1 0 0 0 0,0-1 0 0 0,0 1 0 0 0,1 0 0 0 0,-1 0 0 0 0,0-1 0 0 0,0 1 0 0 0,0 0 0 0 0,1 0 0 0 0,-1-1 0 0 0,3-3 0 0 0,-1 1 0 0 0,1-1 0 0 0,-1 0 0 0 0,4-7 0 0 0,7-13 0 0 0,-1 5 0 0 0,-9 12 0 0 0,0 1 0 0 0,1 0 0 0 0,0 1 0 0 0,9-11 0 0 0,-8 9 0 0 0,1 1 0 0 0,0 1 0 0 0,0-1 0 0 0,0 1 0 0 0,0 0 0 0 0,1 0 0 0 0,0 1 0 0 0,14-7 0 0 0,-21 11 0 0 0,1 0 0 0 0,0-1 0 0 0,0 1 0 0 0,0 0 0 0 0,-1-1 0 0 0,1 1 0 0 0,0 0 0 0 0,-1-1 0 0 0,1 1 0 0 0,0-1 0 0 0,-1 0 0 0 0,1 1 0 0 0,-1-1 0 0 0,1 1 0 0 0,-1-1 0 0 0,1 0 0 0 0,-1 1 0 0 0,1-1 0 0 0,-1 0 0 0 0,0 0 0 0 0,1-1 0 0 0,0 0 0 0 0,0 0 0 0 0,0 0 0 0 0,0 0 0 0 0,0 0 0 0 0,1 1 0 0 0,-1-1 0 0 0,1 0 0 0 0,-1 0 0 0 0,1 1 0 0 0,0-1 0 0 0,-1 1 0 0 0,1 0 0 0 0,0-1 0 0 0,3 0 0 0 0,8-5 0 0 0,-11 6 0 0 0,-11 3 0 0 0,6 0 0 0 0,0 0 0 0 0,-1 0 0 0 0,1 0 0 0 0,0 0 0 0 0,0 0 0 0 0,0 1 0 0 0,0-1 0 0 0,-3 6 0 0 0,-2 1 0 0 0,2 2 0 0 0,1 1 0 0 0,4-11 0 0 0,0 1 0 0 0,0 0 0 0 0,0-1 0 0 0,1 1 0 0 0,-1 0 0 0 0,0-1 0 0 0,1 1 0 0 0,0 0 0 0 0,-1 0 0 0 0,1 0 0 0 0,0 2 0 0 0,0 0 0 0 0,0 14 0 0 0,2-13 0 0 0,0-3 0 0 0,5 9 0 0 0,4-3 0 0 0,14 7 0 0 0,-12-8 0 0 0,0 1 0 0 0,-1 1 0 0 0,-2 1 0 0 0,-2 0 0 0 0,-2 2 0 0 0,-6-11 0 0 0,0-1 0 0 0,0 1 0 0 0,0-1 0 0 0,0 1 0 0 0,0-1 0 0 0,0 1 0 0 0,0-1 0 0 0,1 1 0 0 0,-1-1 0 0 0,0 0 0 0 0,0 1 0 0 0,1-1 0 0 0,-1 1 0 0 0,0-1 0 0 0,0 0 0 0 0,1 1 0 0 0,-1-1 0 0 0,0 0 0 0 0,1 1 0 0 0,-1-1 0 0 0,0 0 0 0 0,1 1 0 0 0,-1-1 0 0 0,1 0 0 0 0,-1 0 0 0 0,1 0 0 0 0,-1 1 0 0 0,0-1 0 0 0,1 0 0 0 0,0 0 0 0 0,6-4 0 0 0,-7 4 0 0 0,3-2 0 0 0,-1 0 0 0 0,1 0 0 0 0,-1-1 0 0 0,1 1 0 0 0,-1 0 0 0 0,0-1 0 0 0,0 1 0 0 0,0-1 0 0 0,0 0 0 0 0,2-3 0 0 0,11-16 0 0 0,-5 8 0 0 0,-7 9 0 0 0,1 0 0 0 0,-1 1 0 0 0,1-1 0 0 0,7-6 0 0 0,-2 0 0 0 0,0 2 0 0 0,-9 8 0 0 0,1 1 0 0 0,-1 0 0 0 0,0 0 0 0 0,1 0 0 0 0,-1-1 0 0 0,0 1 0 0 0,1 0 0 0 0,-1 0 0 0 0,0 0 0 0 0,1-1 0 0 0,-1 1 0 0 0,0 0 0 0 0,1 0 0 0 0,-1 0 0 0 0,1 0 0 0 0,-1 0 0 0 0,0 0 0 0 0,1 0 0 0 0,-1 0 0 0 0,0 0 0 0 0,1 0 0 0 0,-1 0 0 0 0,1 0 0 0 0,-1 0 0 0 0,0 0 0 0 0,1 1 0 0 0,2 3 0 0 0,0 0 0 0 0,0 0 0 0 0,-1 0 0 0 0,0 0 0 0 0,0 1 0 0 0,0-1 0 0 0,0 1 0 0 0,1 4 0 0 0,0 0 0 0 0,14 41 0 0 0,16 72 0 0 0,-29-101-221 0 0,-1 1-1 0 0,-1 0 1 0 0,-1-1 0 0 0,-1 1-1 0 0,-1 0 1 0 0,0 0 0 0 0,-2-1-1 0 0,-6 27 1 0 0,6-36 221 0 0,1 0 0 0 0,-1-1 0 0 0,0 0 0 0 0,-1 0 0 0 0,0 0 0 0 0,-1 0 0 0 0,0-1 0 0 0,-9 14 0 0 0,7-15 0 0 0,-4-5 0 0 0,10-4-17 0 0,0-1-1 0 0,0 1 0 0 0,0-1 1 0 0,0 1-1 0 0,0-1 0 0 0,0 0 1 0 0,0 1-1 0 0,0-1 0 0 0,0 0 1 0 0,0 0-1 0 0,1 1 1 0 0,-1-1-1 0 0,0 0 0 0 0,1 0 1 0 0,-1 0-1 0 0,1 0 0 0 0,-1 0 1 0 0,1 0-1 0 0,-1 0 0 0 0,1 0 1 0 0,-1 0-1 0 0,1 0 1 0 0,0-1-1 0 0,-1-2-210 0 0,0 1 0 0 0,0-1 0 0 0,0 1-1 0 0,1-1 1 0 0,0 0 0 0 0,0-4 0 0 0,2-5-1756 0 0,6-21 0 0 0,-3 21-4500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0:2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23 135 17503 0 0,'-1'1'93'0'0,"1"-1"0"0"0,-1 0-1 0 0,1 0 1 0 0,-1 1 0 0 0,1-1-1 0 0,-1 0 1 0 0,1 0 0 0 0,-1 0 0 0 0,1 0-1 0 0,-1 1 1 0 0,1-1 0 0 0,-1 0-1 0 0,1 0 1 0 0,-1 0 0 0 0,1 0-1 0 0,-1 0 1 0 0,1-1 0 0 0,-1 1-1 0 0,1 0 1 0 0,-1 0 0 0 0,-1-2 62 0 0,1 0-1 0 0,0 0 1 0 0,-1-1 0 0 0,1 1-1 0 0,0 0 1 0 0,0-1 0 0 0,1 1-1 0 0,-1-1 1 0 0,1 1 0 0 0,-1 0-1 0 0,0-4 1 0 0,2-6-6 0 0,1 6-293 0 0,0 1 0 0 0,0 0 0 0 0,0 0 0 0 0,1-1 0 0 0,0 2 0 0 0,0-1-1 0 0,0 0 1 0 0,8-8 0 0 0,18-14-6945 0 0,-13 15 2379 0 0</inkml:trace>
  <inkml:trace contextRef="#ctx0" brushRef="#br0" timeOffset="1">194 534 15663 0 0,'-1'2'356'0'0,"-2"3"125"0"0,-1 4-346 0 0,-6 6 7669 0 0,120-197-4628 0 0,-97 160-3176 0 0,-7 13 0 0 0,1-1 0 0 0,6-15 0 0 0,-10 14 0 0 0,-4 11 0 0 0,1 0 0 0 0,0 0 0 0 0,0-1 0 0 0,-1 1 0 0 0,1 0 0 0 0,0 0 0 0 0,-1 0 0 0 0,1-1 0 0 0,0 1 0 0 0,-1 0 0 0 0,1 0 0 0 0,0 0 0 0 0,-1 0 0 0 0,1-1 0 0 0,0 1 0 0 0,-1 0 0 0 0,1 0 0 0 0,-1 0 0 0 0,1 0 0 0 0,0 0 0 0 0,-1 0 0 0 0,1 0 0 0 0,0 0 0 0 0,-1 0 0 0 0,0 1 0 0 0,-3 0 0 0 0,0 0 0 0 0,0 0 0 0 0,0 1 0 0 0,0-1 0 0 0,0 1 0 0 0,0 0 0 0 0,1 0 0 0 0,-1 1 0 0 0,1-1 0 0 0,-6 6 0 0 0,-3 3 0 0 0,-16 19 0 0 0,17-16 0 0 0,0 1 0 0 0,1 0 0 0 0,1 1 0 0 0,0 0 0 0 0,1 0 0 0 0,1 1 0 0 0,1 0 0 0 0,-9 35 0 0 0,14-49 0 0 0,1 0 0 0 0,-1 1 0 0 0,1-1 0 0 0,0 0 0 0 0,0 0 0 0 0,0 0 0 0 0,0 1 0 0 0,1-1 0 0 0,-1 0 0 0 0,1 0 0 0 0,0 0 0 0 0,0 0 0 0 0,0 0 0 0 0,0 0 0 0 0,0 0 0 0 0,1 0 0 0 0,0 0 0 0 0,-1 0 0 0 0,1-1 0 0 0,3 4 0 0 0,-2-3 0 0 0,1 0 0 0 0,-1 0 0 0 0,0-1 0 0 0,1 0 0 0 0,0 1 0 0 0,0-1 0 0 0,0-1 0 0 0,0 1 0 0 0,0 0 0 0 0,0-1 0 0 0,0 0 0 0 0,0 0 0 0 0,0 0 0 0 0,7 0 0 0 0,-4-1-36 0 0,1 0-1 0 0,0 0 1 0 0,-1-1 0 0 0,1 0-1 0 0,-1 0 1 0 0,1-1-1 0 0,9-3 1 0 0,-3 0-692 0 0,0-1-1 0 0,22-13 1 0 0,-23 9-5462 0 0,0-2-1968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0:27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19351 0 0,'0'0'439'0'0,"0"-2"62"0"0,0-8-290 0 0,1 1 0 0 0,0-1 0 0 0,0 1 0 0 0,1 0 1 0 0,0 0-1 0 0,1 0 0 0 0,0 0 0 0 0,0 0 0 0 0,9-16 0 0 0,-11 23 298 0 0,0 1-66 0 0,3-6-358 0 0,-3 6-406 0 0,-1 1-154 0 0,0 0-33 0 0,0 0-208 0 0,0 0-857 0 0,0 0-379 0 0,0 0-80 0 0,0 0-15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0:2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15 434 15663 0 0,'0'0'356'0'0,"0"0"50"0"0,0 0 20 0 0,0 0-42 0 0,0 0-180 0 0,0 0 176 0 0,0 0 107 0 0,0 0 22 0 0,-1-1 71 0 0,0 0-410 0 0,0 0-1 0 0,0 0 1 0 0,0 0 0 0 0,0 0-1 0 0,0-1 1 0 0,1 1 0 0 0,-1 0-1 0 0,1 0 1 0 0,-1-1 0 0 0,1 1-1 0 0,-1-1 1 0 0,1 1-1 0 0,-1 0 1 0 0,1-1 0 0 0,0 1-1 0 0,0-1 1 0 0,0-1 0 0 0,2-30 1203 0 0,0 24-1700 0 0,-1 0 564 0 0,1 0 1 0 0,1 0-1 0 0,0 0 0 0 0,5-11 0 0 0,4-13 484 0 0,24-66-567 0 0,-22 65-148 0 0,12-48-1 0 0,-15 49-5 0 0,-8 21 0 0 0,-2 1 0 0 0,-2 11 0 0 0,1-1 0 0 0,0 1 0 0 0,0 0 0 0 0,0-1 0 0 0,0 1 0 0 0,0 0 0 0 0,-1 0 0 0 0,1-1 0 0 0,0 1 0 0 0,0 0 0 0 0,0 0 0 0 0,-1-1 0 0 0,1 1 0 0 0,0 0 0 0 0,0 0 0 0 0,-1-1 0 0 0,1 1 0 0 0,0 0 0 0 0,0 0 0 0 0,-1 0 0 0 0,1 0 0 0 0,0 0 0 0 0,-1 0 0 0 0,1-1 0 0 0,-2 1 0 0 0,1 0 0 0 0,0 1 0 0 0,0-1 0 0 0,0 0 0 0 0,-1 0 0 0 0,1 1 0 0 0,0-1 0 0 0,0 1 0 0 0,0-1 0 0 0,0 1 0 0 0,0-1 0 0 0,0 1 0 0 0,0-1 0 0 0,0 1 0 0 0,0 0 0 0 0,0 0 0 0 0,0 0 0 0 0,-1 1 0 0 0,-15 18 0 0 0,17-20 0 0 0,-9 14 0 0 0,1-1 0 0 0,1 1 0 0 0,0 1 0 0 0,1-1 0 0 0,0 1 0 0 0,2 0 0 0 0,-1 0 0 0 0,-3 29 0 0 0,-2-2 0 0 0,7-32 0 0 0,1 0 0 0 0,0 1 0 0 0,0-1 0 0 0,0 14 0 0 0,1-6 0 0 0,0-14 0 0 0,1 1 0 0 0,0-1 0 0 0,0 1 0 0 0,0-1 0 0 0,1 1 0 0 0,-1-1 0 0 0,1 0 0 0 0,0 1 0 0 0,1-1 0 0 0,-1 0 0 0 0,3 7 0 0 0,1 1 0 0 0,3-1 0 0 0,3-5 0 0 0,-7-6 0 0 0,0 1 0 0 0,0-1 0 0 0,0 0 0 0 0,0 0 0 0 0,-1 0 0 0 0,1-1 0 0 0,0 1 0 0 0,0-1 0 0 0,-1 0 0 0 0,1 0 0 0 0,0-1 0 0 0,3-1 0 0 0,4-2 0 0 0,-1 0 0 0 0,17-12 0 0 0,-18 10 0 0 0,-1 0 0 0 0,0-1 0 0 0,0 0 0 0 0,-1-1 0 0 0,0 1 0 0 0,0-1 0 0 0,-1-1 0 0 0,0 1 0 0 0,-1-1 0 0 0,0 0 0 0 0,0-1 0 0 0,-1 1 0 0 0,3-14 0 0 0,2-7 204 0 0,-4 19 160 0 0,4-27-1 0 0,-8 37 146 0 0,-1 2-66 0 0,0-1-294 0 0,0 1-149 0 0,0 0 1 0 0,0 0-1 0 0,0 0 0 0 0,-1 0 0 0 0,1 0 1 0 0,0 0-1 0 0,0 0 0 0 0,0 1 1 0 0,0-1-1 0 0,-1 0 0 0 0,1 0 0 0 0,0 0 1 0 0,0 0-1 0 0,0 0 0 0 0,-1 0 0 0 0,1 0 1 0 0,0 0-1 0 0,0 0 0 0 0,0 0 1 0 0,0 0-1 0 0,-1 0 0 0 0,1 0 0 0 0,0 0 1 0 0,0 0-1 0 0,0-1 0 0 0,-1 1 1 0 0,1 0-1 0 0,0 0 0 0 0,0 0 0 0 0,0 0 1 0 0,0 0-1 0 0,-1 0 0 0 0,1 0 0 0 0,0 0 1 0 0,0-1-1 0 0,0 1 0 0 0,0 0 1 0 0,0 0-1 0 0,0 0 0 0 0,0 0 0 0 0,-1 0 1 0 0,1-1-1 0 0,0 1 0 0 0,0 0 0 0 0,0 0 1 0 0,0 0-1 0 0,0-1 0 0 0,0 1 1 0 0,0 0-1 0 0,0 0 0 0 0,0 0 0 0 0,0 0 1 0 0,0-1-1 0 0,0 1 0 0 0,0 0 1 0 0,0 0-1 0 0,0 0 0 0 0,0-1 0 0 0,0 1 0 0 0,-10 7 0 0 0,9-4 0 0 0,-1 0 0 0 0,1 0 0 0 0,0 0 0 0 0,0 1 0 0 0,0-1 0 0 0,1 0 0 0 0,-1 0 0 0 0,1 0 0 0 0,0 1 0 0 0,0 5 0 0 0,-1 5 0 0 0,0-6-52 0 0,0 1 0 0 0,0-1 0 0 0,1 0-1 0 0,0 0 1 0 0,3 13 0 0 0,-2-16-28 0 0,1 1-1 0 0,0-1 1 0 0,0 0-1 0 0,1 0 1 0 0,-1-1 0 0 0,6 8-1 0 0,-8-11 40 0 0,1 1-15 0 0,0-1 0 0 0,0 0 1 0 0,0 1-1 0 0,0-1 0 0 0,0 0 1 0 0,0 0-1 0 0,0 0 0 0 0,0 0 0 0 0,0 0 1 0 0,0 0-1 0 0,1 0 0 0 0,-1 0 0 0 0,0 0 1 0 0,1-1-1 0 0,-1 1 0 0 0,1 0 1 0 0,-1-1-1 0 0,2 1 0 0 0,14 0-137 0 0,-12-3 26 0 0,0-1-420 0 0,-5 2 471 0 0,39-23-2225 0 0,-22 10-4985 0 0,-6 4 888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0:2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190 389 11975 0 0,'0'0'547'0'0,"0"0"-11"0"0,0 0-135 0 0,0 0 705 0 0,0 0 344 0 0,0 0 72 0 0,0 0-57 0 0,0 0-288 0 0,0 0-121 0 0,0 0-28 0 0,0 0-140 0 0,-2-1-579 0 0,-17-5-199 0 0,18 5 272 0 0,-1 1 114 0 0,-21 0 607 0 0,21 1-1102 0 0,-1-1 1 0 0,1 1-1 0 0,-1-1 0 0 0,1 1 1 0 0,-1 0-1 0 0,1 0 0 0 0,-1 0 1 0 0,1 0-1 0 0,0 1 0 0 0,0-1 1 0 0,-1 1-1 0 0,1-1 0 0 0,-3 4 0 0 0,-4 3-3 0 0,0-1 2 0 0,3 1 0 0 0,1 0 0 0 0,0 1 0 0 0,-5 11 0 0 0,1-3 0 0 0,2-1 0 0 0,1 0 0 0 0,-7 27 0 0 0,2-7 0 0 0,6-19 0 0 0,2 0 0 0 0,-4 32 0 0 0,5-34 0 0 0,3-2 0 0 0,5 0 0 0 0,3-2 0 0 0,2-4 0 0 0,-9-6 2 0 0,0 0 0 0 0,1 0-1 0 0,-1-1 1 0 0,1 1 0 0 0,0-1-1 0 0,-1 1 1 0 0,1-1 0 0 0,-1 0 0 0 0,1 0-1 0 0,-1-1 1 0 0,1 1 0 0 0,0 0-1 0 0,-1-1 1 0 0,3 0 0 0 0,0-1 9 0 0,-1 0 1 0 0,1 0-1 0 0,-1 0 0 0 0,1 0 1 0 0,-1-1-1 0 0,7-6 0 0 0,-2 2 46 0 0,-1-2-1 0 0,0 1 0 0 0,0-1 0 0 0,-1 0 1 0 0,9-16-1 0 0,-6 9 304 0 0,-3 5-53 0 0,0 0 1 0 0,-1-1-1 0 0,8-21 0 0 0,-4 3-289 0 0,-5 17-19 0 0,-1 1 1 0 0,0-1 0 0 0,3-19-1 0 0,-7 18 1 0 0,-3 1 0 0 0,3 12 0 0 0,-1 1 0 0 0,1-1 0 0 0,0 1 0 0 0,-1 0 0 0 0,1-1 0 0 0,-1 1 0 0 0,1-1 0 0 0,0 1 0 0 0,-1 0 0 0 0,1-1 0 0 0,-1 1 0 0 0,1 0 0 0 0,-1-1 0 0 0,0 1 0 0 0,1 0 0 0 0,-2-1 0 0 0,1 1 15 0 0,0 0-1 0 0,0 0 1 0 0,0-1-1 0 0,0 1 1 0 0,0 0-1 0 0,0 0 1 0 0,0 0-1 0 0,-1 0 1 0 0,1 0-1 0 0,0 1 1 0 0,0-1-1 0 0,0 0 1 0 0,0 0-1 0 0,0 1 1 0 0,0-1-1 0 0,0 1 1 0 0,0-1-1 0 0,0 1 1 0 0,-1 0-1 0 0,0 1 59 0 0,0-1-1 0 0,0 1 0 0 0,0 0 1 0 0,1 0-1 0 0,-1 0 0 0 0,1 0 1 0 0,0 0-1 0 0,-3 3 1 0 0,0 5 196 0 0,0-1 0 0 0,1 1 0 0 0,-3 13 0 0 0,5-20-255 0 0,-2 11-258 0 0,0 0 0 0 0,0-1 0 0 0,0 29 0 0 0,3-38 189 0 0,0 0-1 0 0,1 1 0 0 0,-1-1 1 0 0,1 0-1 0 0,0 0 1 0 0,0 1-1 0 0,0-1 1 0 0,0 0-1 0 0,1 0 1 0 0,0 0-1 0 0,0 0 0 0 0,0 0 1 0 0,0-1-1 0 0,1 1 1 0 0,-1-1-1 0 0,1 1 1 0 0,3 2-1 0 0,-4-4 56 0 0,-1 0 0 0 0,1 0 0 0 0,0 0 0 0 0,0-1 0 0 0,1 1 0 0 0,-1 0 0 0 0,0-1 0 0 0,0 0 0 0 0,1 0 0 0 0,-1 1 0 0 0,1-1 0 0 0,2 0 0 0 0,2 1 0 0 0,-4-1 0 0 0,0 0 0 0 0,0 0 0 0 0,1-1 0 0 0,-1 0 0 0 0,0 1 0 0 0,1-1 0 0 0,-1 0 0 0 0,0-1 0 0 0,0 1 0 0 0,1 0 0 0 0,-1-1 0 0 0,0 0 0 0 0,0 0 0 0 0,1 0 0 0 0,4-3 0 0 0,4-2 0 0 0,0 0 0 0 0,17-13 0 0 0,-20 12 0 0 0,3-1 0 0 0,-1-1 0 0 0,0 0 0 0 0,0-1 0 0 0,16-20 0 0 0,-22 23 0 0 0,0 1 0 0 0,-1-1 0 0 0,1 0 0 0 0,-2 0 0 0 0,1 0 0 0 0,-1-1 0 0 0,0 1 0 0 0,0-1 0 0 0,-1 1 0 0 0,2-11 0 0 0,-4 15 64 0 0,0-1 0 0 0,0 1 0 0 0,0 0-1 0 0,-1-1 1 0 0,0-3 0 0 0,-1-12 429 0 0,-1 17-310 0 0,0 1 1 0 0,0-1-1 0 0,1 1 0 0 0,-1 0 1 0 0,-5-1-1 0 0,6 1-182 0 0,0 1-1 0 0,0 0 1 0 0,0-1 0 0 0,0 1-1 0 0,0 0 1 0 0,0 0 0 0 0,0 1 0 0 0,0-1-1 0 0,0 0 1 0 0,0 0 0 0 0,0 1-1 0 0,1 0 1 0 0,-1-1 0 0 0,0 1-1 0 0,0 0 1 0 0,0 0 0 0 0,1 0-1 0 0,-1 0 1 0 0,0 0 0 0 0,1 0 0 0 0,-1 0-1 0 0,1 0 1 0 0,-1 1 0 0 0,1-1-1 0 0,0 1 1 0 0,-1-1 0 0 0,1 1-1 0 0,-1 2 1 0 0,-2 1-1 0 0,1 1-1 0 0,1-1 1 0 0,-1 1-1 0 0,1 0 1 0 0,0-1-1 0 0,0 1 1 0 0,-2 11-1 0 0,3-4 1 0 0,-1 0 0 0 0,1 0 0 0 0,2 23 0 0 0,0-30 0 0 0,0 0 0 0 0,0 0 0 0 0,0 0 0 0 0,1 0 0 0 0,0-1 0 0 0,0 1 0 0 0,0 0 0 0 0,1-1 0 0 0,0 0 0 0 0,5 8 0 0 0,-6-11 0 0 0,1 0 0 0 0,0 0 0 0 0,-1 0 0 0 0,1 0 0 0 0,0 0 0 0 0,0-1 0 0 0,0 1 0 0 0,0-1 0 0 0,0 0 0 0 0,1 0 0 0 0,-1 0 0 0 0,0 0 0 0 0,0-1 0 0 0,1 1 0 0 0,-1-1 0 0 0,0 0 0 0 0,1 0 0 0 0,-1 0 0 0 0,1 0 0 0 0,2-2 0 0 0,12-2 0 0 0,-14 0 0 0 0,-1 1 0 0 0,13-9 0 0 0,-2 0 0 0 0,1-2 0 0 0,14-17 0 0 0,-24 25 0 0 0,-1 1 0 0 0,0-1 0 0 0,0-1 0 0 0,-1 1 0 0 0,1-1 0 0 0,-1 1 0 0 0,-1-1 0 0 0,1 0 0 0 0,-1 0 0 0 0,2-12 0 0 0,-2 1 0 0 0,0-1 0 0 0,-2-37 0 0 0,-1 46 0 0 0,0-1 0 0 0,-1 0 0 0 0,-6-16 0 0 0,8 25 0 0 0,-4-6 0 0 0,2 8 0 0 0,0 4 0 0 0,2-2-42 0 0,0 0-1 0 0,0-1 1 0 0,0 1-1 0 0,0-1 1 0 0,0 1-1 0 0,0 0 1 0 0,1-1 0 0 0,-1 1-1 0 0,0-1 1 0 0,1 1-1 0 0,-1-1 1 0 0,1 1-1 0 0,0-1 1 0 0,-1 1 0 0 0,1-1-1 0 0,0 1 1 0 0,0-1-1 0 0,0 0 1 0 0,0 0-1 0 0,0 1 1 0 0,0-1-1 0 0,3 2 1 0 0,1 2-208 0 0,2 0 0 0 0,-1 0 0 0 0,9 5 0 0 0,-10-7 249 0 0,-1-1 0 0 0,1 1 0 0 0,-1-1 0 0 0,1 1-1 0 0,0-1 1 0 0,0-1 0 0 0,0 1 0 0 0,0-1 0 0 0,1 0 0 0 0,-1 0 0 0 0,0 0-1 0 0,0-1 1 0 0,8 0 0 0 0,0-1 1 0 0,-3 1 0 0 0,0-1 0 0 0,0 0 0 0 0,0-1 0 0 0,0 0 0 0 0,0 0 0 0 0,11-5 0 0 0,0-2 94 0 0,-1-1 0 0 0,0-1 0 0 0,0 0 0 0 0,-1-2 0 0 0,34-28 0 0 0,-45 33-39 0 0,-1 0-1 0 0,1 0 1 0 0,-1-1 0 0 0,-1 0-1 0 0,0 0 1 0 0,0 0 0 0 0,-1-1-1 0 0,0 0 1 0 0,0 0 0 0 0,-1 0-1 0 0,-1-1 1 0 0,1 1 0 0 0,-2-1-1 0 0,2-13 1 0 0,-2 14-14 0 0,-2 1-1 0 0,1-1 1 0 0,-1 1-1 0 0,-1-1 1 0 0,0 1-1 0 0,0-1 1 0 0,-1 1-1 0 0,0-1 1 0 0,-1 1-1 0 0,1 0 1 0 0,-2 0-1 0 0,0 0 1 0 0,0 1 0 0 0,-6-11-1 0 0,9 18-38 0 0,1-1 0 0 0,-1 1 0 0 0,0 0 0 0 0,0-1 0 0 0,0 1-1 0 0,0 0 1 0 0,0 0 0 0 0,0 0 0 0 0,0 0 0 0 0,0 0 0 0 0,-1 0 0 0 0,1 0 0 0 0,0 0 0 0 0,-1 0 0 0 0,1 1-1 0 0,0-1 1 0 0,-1 1 0 0 0,1-1 0 0 0,-1 1 0 0 0,1-1 0 0 0,-1 1 0 0 0,1 0 0 0 0,-1-1 0 0 0,1 1 0 0 0,-1 0 0 0 0,1 0-1 0 0,-1 0 1 0 0,1 0 0 0 0,-1 1 0 0 0,1-1 0 0 0,-1 0 0 0 0,1 1 0 0 0,-1-1 0 0 0,1 1 0 0 0,-1-1 0 0 0,1 1-1 0 0,-1 0 1 0 0,1-1 0 0 0,0 1 0 0 0,-3 2 0 0 0,-2 2 4 0 0,0 0 0 0 0,1 0 0 0 0,-1 0 0 0 0,1 1 0 0 0,0 0 0 0 0,-7 13 0 0 0,-1 3-23 0 0,0 1 0 0 0,-14 41 1 0 0,-10 52-5 0 0,29-91 20 0 0,-32 165 1 0 0,34-159 0 0 0,-26 190 0 0 0,30-210 0 0 0,2-10 0 0 0,0-1 0 0 0,0 0 0 0 0,0 0 0 0 0,0 0 0 0 0,0 1 0 0 0,0-1 0 0 0,0 0 0 0 0,0 0 0 0 0,0 1 0 0 0,0-1 0 0 0,0 0 0 0 0,1 0 0 0 0,-1 0 0 0 0,0 1 0 0 0,0-1 0 0 0,0 0 0 0 0,0 0 0 0 0,0 0 0 0 0,0 1 0 0 0,0-1 0 0 0,1 0 0 0 0,-1 0 0 0 0,0 0 0 0 0,0 0 0 0 0,0 1 0 0 0,0-1 0 0 0,1 0 0 0 0,-1 0 0 0 0,0 0 0 0 0,0 0 0 0 0,0 0 0 0 0,0 0 0 0 0,1 0 0 0 0,-1 1 0 0 0,0-1 0 0 0,0 0 0 0 0,1 0 0 0 0,-1 0 0 0 0,0 0 0 0 0,0 0 0 0 0,0 0 0 0 0,1 0 0 0 0,-1 0 0 0 0,0 0 0 0 0,0 0 0 0 0,1 0 0 0 0,-1 0 0 0 0,0 0 0 0 0,0-1 0 0 0,0 1 0 0 0,1 0 0 0 0,-1 0 0 0 0,0 0 0 0 0,0 0 0 0 0,0 0 0 0 0,1 0 0 0 0,-1 0 0 0 0,0-1 0 0 0,0 1 0 0 0,0 0 0 0 0,0 0 0 0 0,1 0 0 0 0,-1 0 0 0 0,0-1 0 0 0,0 1 0 0 0,13-8 37 0 0,-1-1 0 0 0,0-1 0 0 0,-1 1 0 0 0,0-2 0 0 0,19-22 0 0 0,-4 4 149 0 0,-11 14 132 0 0,1 0 1 0 0,0 2-1 0 0,1 0 1 0 0,28-17-1 0 0,-43 29-318 0 0,-1 0 0 0 0,1 0 0 0 0,0 1 0 0 0,0-1 0 0 0,0 0 0 0 0,0 1 0 0 0,0-1 0 0 0,0 1 0 0 0,0 0 0 0 0,0 0 0 0 0,0-1 0 0 0,0 1 0 0 0,0 1 0 0 0,0-1 0 0 0,0 0 0 0 0,0 0 0 0 0,0 1 0 0 0,0-1 0 0 0,0 1 0 0 0,0 0 0 0 0,1 0 0 0 0,4 5 0 0 0,-7-3 0 0 0,1 0 0 0 0,0-1 0 0 0,-1 1 0 0 0,1 0 0 0 0,-1 0 0 0 0,0 0 0 0 0,0 0 0 0 0,0 0 0 0 0,0 0 0 0 0,0-1 0 0 0,-1 5 0 0 0,-10 33 0 0 0,8-29 0 0 0,-2 4-666 0 0,-3 23 0 0 0,7-33 468 0 0,0 1-1 0 0,1-1 1 0 0,0 1-1 0 0,0 0 1 0 0,0-1-1 0 0,1 1 1 0 0,2 8-1 0 0,1-5-1322 0 0,3-2-5314 0 0,1-5-1953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6:3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39 8287 0 0,'0'0'191'0'0,"0"0"26"0"0,0 0 9 0 0,0-2-34 0 0,-4-12-10 0 0,4 12 560 0 0,0 2 234 0 0,0 0 42 0 0,-9-17 3198 0 0,7 14-2758 0 0,2 3-1249 0 0,0-1 1 0 0,0 1-1 0 0,0 0 0 0 0,0 0 1 0 0,0 0-1 0 0,0 0 1 0 0,-1 0-1 0 0,1 0 1 0 0,0 0-1 0 0,0 0 1 0 0,0 0-1 0 0,0 0 0 0 0,0 0 1 0 0,0 0-1 0 0,0 0 1 0 0,-1 0-1 0 0,1 0 1 0 0,0 0-1 0 0,0 0 1 0 0,0 0-1 0 0,0 0 0 0 0,0 0 1 0 0,0 0-1 0 0,0 0 1 0 0,-1 0-1 0 0,1 0 1 0 0,0 0-1 0 0,0 1 1 0 0,0-1-1 0 0,0 0 0 0 0,0 0 1 0 0,0 0-1 0 0,0 0 1 0 0,0 0-1 0 0,0 0 1 0 0,0 0-1 0 0,0 0 1 0 0,-1 0-1 0 0,1 0 1 0 0,0 1-1 0 0,0-1 0 0 0,0 0 1 0 0,0 0-1 0 0,0 0 1 0 0,-1 2-537 0 0,0-1-837 0 0,0 1 1535 0 0,1-2 117 0 0,-1 2 21 0 0,-9 19 99 0 0,7-9-608 0 0,0 1 0 0 0,6 1 0 0 0,0 1 0 0 0,0-1 0 0 0,1 1 0 0 0,-1-1 0 0 0,-1 0 0 0 0,0 0 0 0 0,1-1 72 0 0,-3-11 299 0 0,0 1 117 0 0,6 19 194 0 0,-6-20-759 0 0,1-1-1 0 0,-1 0 1 0 0,1 0-1 0 0,-1 1 1 0 0,0-1-1 0 0,0 0 1 0 0,1 0-1 0 0,-1 1 0 0 0,0-1 1 0 0,0 0-1 0 0,0 1 1 0 0,-1 1-1 0 0,2 13-455 0 0,1-8 686 0 0,-1 0 1 0 0,0 0-1 0 0,0-1 0 0 0,-1 1 1 0 0,0 0-1 0 0,-1 12 0 0 0,0 0 585 0 0,-4 232-2565 0 0,6-89 3586 0 0,-2-145-2097 0 0,-1-1 0 0 0,0 1 1 0 0,-7 20-1 0 0,1 1-70 0 0,5-30 408 0 0,1 1 0 0 0,-2-1 0 0 0,-6 14 0 0 0,1-4 0 0 0,7-14 0 0 0,-1 0 0 0 0,1 0 0 0 0,-1-1 0 0 0,-6 7 0 0 0,-7 11 0 0 0,12-14 0 0 0,-1 0 0 0 0,0 0 0 0 0,0-1 0 0 0,-9 10 0 0 0,-10 12 0 0 0,17-20 0 0 0,1 1 0 0 0,-5 2-320 0 0,10-12-384 0 0,-6 29-320 0 0,5-24 1024 0 0,2-5 0 0 0,-2 1 0 0 0,-13 23 0 0 0,11-16-72 0 0,3-7-299 0 0,1-1-117 0 0,0 0-1022 0 0,2 0-4209 0 0,7 2-1801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0:3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28567 0 0,'-5'11'632'0'0,"0"0"128"0"0,-1 1 24 0 0,4-1 16 0 0,2-2-640 0 0,0-9-160 0 0,0 0 0 0 0,0 0 0 0 0,0 0 0 0 0,0 0 0 0 0,0 0 0 0 0,6-19-12672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0:55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320 420 4607 0 0,'0'0'208'0'0,"-1"0"-9"0"0,-9 3 1430 0 0,1-1 0 0 0,-14 3 0 0 0,11-3 109 0 0,9-2-1226 0 0,3 0 0 0 0,0 0 0 0 0,0 0 0 0 0,-4-1 369 0 0,4 1-1150 0 0,-5 0 865 0 0,-11-2 3916 0 0,-4-1-4424 0 0,17 3 283 0 0,3 0 117 0 0,0 0 21 0 0,0 0-66 0 0,50-11-278 0 0,-28 6-162 0 0,23-8 0 0 0,-30 8 356 0 0,1 1-1 0 0,-1 0 1 0 0,31-2-1 0 0,-37 5-204 0 0,-1 0 1 0 0,1-1-1 0 0,12-3 0 0 0,15-4-163 0 0,-23 9 9 0 0,-1 3 0 0 0,-11-3 0 0 0,-1 0 0 0 0,1 0 0 0 0,-1 1 0 0 0,1-1 0 0 0,-1 0 0 0 0,0 1 0 0 0,1-1 0 0 0,-1 0 0 0 0,1 1 0 0 0,-1-1 0 0 0,0 1 0 0 0,1-1 0 0 0,-1 1 0 0 0,0-1 0 0 0,1 1 0 0 0,-1-1 0 0 0,0 1 0 0 0,0-1 0 0 0,1 1 0 0 0,-1 0 0 0 0,0 11 0 0 0,-11 14 0 0 0,-9 5 0 0 0,18-29 0 0 0,-1 3 0 0 0,2 13 0 0 0,2 8 0 0 0,-1-16 0 0 0,6 36 0 0 0,-4-29 2 0 0,0-1-1 0 0,-2 1 0 0 0,-2 31 1 0 0,-13 49-72 0 0,14-89-11 0 0,1-5-73 0 0,-1 0 0 0 0,0 0 0 0 0,1 0 0 0 0,-1 0 0 0 0,0 0 1 0 0,0 0-1 0 0,-1 0 0 0 0,1-1 0 0 0,-1 1 0 0 0,1 0 0 0 0,-5 4 0 0 0,-14 25 154 0 0,17-27 0 0 0,-3 2 0 0 0,-14 5 0 0 0,17-10 0 0 0,-1 0 0 0 0,0 0 0 0 0,0-1 0 0 0,0 1 0 0 0,0-1 0 0 0,0 0 0 0 0,0 0 0 0 0,0-1 0 0 0,0 1 0 0 0,0-1 0 0 0,0 0 0 0 0,0 0 0 0 0,-1 0 0 0 0,1 0 0 0 0,0-1 0 0 0,0 0 0 0 0,0 1 0 0 0,0-2 0 0 0,0 1 0 0 0,-5-3 0 0 0,-6-1 0 0 0,-46-15 0 0 0,49 15 0 0 0,1-3 0 0 0,8 5 0 0 0,0-1 0 0 0,0 1 0 0 0,0-1 0 0 0,0 0 0 0 0,1 0 0 0 0,-3-5 0 0 0,-16-28 0 0 0,18 33 0 0 0,-15-17 0 0 0,-65-72 0 0 0,74 80 0 0 0,-15-25 0 0 0,14 21 0 0 0,6 9 11 0 0,0-1 0 0 0,1 1 0 0 0,0-1 0 0 0,-3-10 0 0 0,-6-19 810 0 0,8 31-746 0 0,1 0-1 0 0,1-1 0 0 0,-1 0 1 0 0,1 0-1 0 0,1 1 1 0 0,-1-1-1 0 0,1 0 0 0 0,1-1 1 0 0,-1 1-1 0 0,1 0 1 0 0,1 0-1 0 0,0 0 0 0 0,0 0 1 0 0,2-8-1 0 0,5-9-74 0 0,0 1 0 0 0,2 0 0 0 0,1 1 0 0 0,23-38 0 0 0,-28 52 0 0 0,0-1 0 0 0,1 0 0 0 0,0 0 0 0 0,0 1 0 0 0,1 0 0 0 0,1 0 0 0 0,0 1 0 0 0,0 0 0 0 0,16-11 0 0 0,-14 12 0 0 0,1 0 0 0 0,18-17 0 0 0,-23 20 0 0 0,0-1 0 0 0,0 1 0 0 0,0 0 0 0 0,1 1 0 0 0,0 0 0 0 0,9-3 0 0 0,2 0 0 0 0,-13 3 0 0 0,-3 2 0 0 0,-1 0 0 0 0,1 0 0 0 0,0 0 0 0 0,0 0 0 0 0,-1 1 0 0 0,1-1 0 0 0,4 1 0 0 0,0 0 0 0 0,-1 1 0 0 0,1 0 0 0 0,-1 0 0 0 0,12 5 0 0 0,-6 0 0 0 0,-11-6-4 0 0,-1 1 0 0 0,1-1 0 0 0,-1 1 0 0 0,1 0 0 0 0,-1-1 0 0 0,0 1 0 0 0,1 0 0 0 0,-1-1 0 0 0,0 1 0 0 0,1 0 0 0 0,-1-1 0 0 0,0 1 0 0 0,0 0 0 0 0,1 0 0 0 0,-1 1 0 0 0,0-1-53 0 0,0 0-1 0 0,0 1 0 0 0,0-1 1 0 0,0 0-1 0 0,0 0 0 0 0,-1 0 1 0 0,1 1-1 0 0,0-1 0 0 0,-1 0 1 0 0,1 0-1 0 0,0 0 0 0 0,-1 0 1 0 0,0 1-1 0 0,1-1 1 0 0,-1 0-1 0 0,0 0 0 0 0,1 0 1 0 0,-1 0-1 0 0,0-1 0 0 0,0 1 1 0 0,0 0-1 0 0,0 0 0 0 0,0 0 1 0 0,0-1-1 0 0,0 1 1 0 0,0 0-1 0 0,0-1 0 0 0,-1 1 1 0 0,-1 0-437 0 0,1 0 1 0 0,-1 0-1 0 0,1-1 1 0 0,-1 1-1 0 0,0-1 1 0 0,1 0-1 0 0,-1 0 1 0 0,1 0-1 0 0,-1 0 1 0 0,0 0-1 0 0,-4-1 1 0 0,5 0-1554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0:5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11975 0 0,'1'0'43'0'0,"0"-1"0"0"0,1 0 0 0 0,-1 1 0 0 0,0-1 0 0 0,0 0-1 0 0,0 0 1 0 0,0 0 0 0 0,-1 0 0 0 0,1 0 0 0 0,0 0 0 0 0,0 0 0 0 0,-1 0-1 0 0,1 0 1 0 0,0-1 0 0 0,-1 1 0 0 0,1 0 0 0 0,-1 0 0 0 0,0-1 0 0 0,1 1-1 0 0,-1 0 1 0 0,0-1 0 0 0,0 1 0 0 0,0 0 0 0 0,0-1 0 0 0,0 1 0 0 0,0 0-1 0 0,0-2 1 0 0,1-9 81 0 0,1 1 0 0 0,5-18-1 0 0,-5 19 779 0 0,1 0-1 0 0,-1 0 0 0 0,0-19 0 0 0,-2 25-481 0 0,-1-2-97 0 0,6-6 3305 0 0,-5 12-3583 0 0,1-1 0 0 0,-1 0 0 0 0,-1 0 1 0 0,1 0-1 0 0,0 1 0 0 0,0-1 0 0 0,0 0 0 0 0,0 0 0 0 0,0 1 1 0 0,-1-1-1 0 0,1 0 0 0 0,0 0 0 0 0,-1 1 0 0 0,1-1 1 0 0,-1 0-1 0 0,1 1 0 0 0,0-1 0 0 0,-1 1 0 0 0,0-1 0 0 0,1 0 1 0 0,-1 0-1 0 0,-2-3 942 0 0,-1 11-972 0 0,2-2-15 0 0,0-1 0 0 0,1 0 0 0 0,-1 1 1 0 0,1 0-1 0 0,0-1 0 0 0,-1 10 0 0 0,-3 33 0 0 0,2 0 0 0 0,6 91 0 0 0,0-87 0 0 0,-2 1 0 0 0,-7 58 0 0 0,5-99 0 0 0,-1 1 0 0 0,1-1 0 0 0,1 1 0 0 0,0-1 0 0 0,3 15 0 0 0,-2-21-138 0 0,0-1-1 0 0,-1 0 0 0 0,1 1 1 0 0,-1-1-1 0 0,0 1 1 0 0,0 5-1 0 0,1 1-448 0 0,-1-9 1037 0 0,0-2 50 0 0,0 0-126 0 0,0 0-576 0 0,0 0-248 0 0,0 0-50 0 0,0 0-147 0 0,0 0-573 0 0,0 0-253 0 0,0 0-51 0 0,0 0-11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0:57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4 13823 0 0,'0'0'315'0'0,"0"0"45"0"0,0 0 21 0 0,-2 1-49 0 0,-3 4-207 0 0,-1 0-1 0 0,0-1 0 0 0,0 0 1 0 0,0 0-1 0 0,0 0 0 0 0,-1-1 1 0 0,1 0-1 0 0,-1-1 0 0 0,-14 5 1 0 0,-14 5 1211 0 0,27-8-1068 0 0,2-1-73 0 0,-1 0 0 0 0,1 0 0 0 0,0 1-1 0 0,0 0 1 0 0,0 0 0 0 0,-9 10 0 0 0,5-8-195 0 0,1-4 140 0 0,7-2 586 0 0,2 0 244 0 0,1-3 43 0 0,18-44 285 0 0,-17 43-1176 0 0,0 1 0 0 0,0 0 0 0 0,0-1 0 0 0,0 1 0 0 0,1 0 1 0 0,0 0-1 0 0,-1 1 0 0 0,1-1 0 0 0,0 0 0 0 0,0 1 0 0 0,1 0 0 0 0,-1 0 1 0 0,0 0-1 0 0,5-2 0 0 0,-7 3-112 0 0,1 0 0 0 0,0 0-1 0 0,-1 0 1 0 0,1 0 0 0 0,0 0 0 0 0,0 0 0 0 0,0 0 0 0 0,-1 1 0 0 0,1-1 0 0 0,0 1-1 0 0,0-1 1 0 0,0 1 0 0 0,0 0 0 0 0,0 0 0 0 0,0 0 0 0 0,2 0 0 0 0,4 0-13 0 0,-4-1 3 0 0,1 1 0 0 0,13 3 0 0 0,-4 3 0 0 0,-10-3 0 0 0,1 0 0 0 0,-1 0 0 0 0,0 0 0 0 0,0 1 0 0 0,-1 0 0 0 0,1 0 0 0 0,-1 0 0 0 0,0 0 0 0 0,0 1 0 0 0,0-1 0 0 0,0 1 0 0 0,-1 0 0 0 0,3 7 0 0 0,-2-3 0 0 0,0-1 0 0 0,-1 1 0 0 0,0 0 0 0 0,-1 0 0 0 0,0 0 0 0 0,0 0 0 0 0,-1 10 0 0 0,0-4 0 0 0,-1 0 0 0 0,0-1 0 0 0,-1 1 0 0 0,-1-1 0 0 0,0 1 0 0 0,-1-1 0 0 0,-1 0 0 0 0,-9 21 0 0 0,2-13 0 0 0,0-1 0 0 0,-2 0 0 0 0,0-1 0 0 0,-30 32 0 0 0,13-17 0 0 0,20-22 0 0 0,0 0 0 0 0,-1-1 0 0 0,-27 21 0 0 0,-53 32 0 0 0,87-62 0 0 0,1 0 0 0 0,-1 0 0 0 0,0 0 0 0 0,0 0 0 0 0,0-1 0 0 0,0 0 0 0 0,0 0 0 0 0,0 0 0 0 0,0 0 0 0 0,-10 0 0 0 0,3-2 0 0 0,2-4 0 0 0,10 4 0 0 0,-1 0 0 0 0,1-1 0 0 0,-1 1 0 0 0,1-1 0 0 0,0 1 0 0 0,-1-1 0 0 0,1 1 0 0 0,0-1 0 0 0,-1 1 0 0 0,1-1 0 0 0,0 0 0 0 0,0 1 0 0 0,0-1 0 0 0,-1 1 0 0 0,1-2 0 0 0,0-1 56 0 0,0 0 0 0 0,0 0 0 0 0,0 0 0 0 0,1 0-1 0 0,-1 0 1 0 0,1 0 0 0 0,0 0 0 0 0,-1 0 0 0 0,1 0 0 0 0,1 0 0 0 0,-1 1 0 0 0,0-1-1 0 0,1 0 1 0 0,2-3 0 0 0,4-5 316 0 0,0 1 1 0 0,11-10-1 0 0,-11 11-295 0 0,-5 6-73 0 0,2-3-3 0 0,0 1 0 0 0,0 0 0 0 0,0 1 0 0 0,0-1-1 0 0,1 1 1 0 0,0 0 0 0 0,0 0 0 0 0,0 1 0 0 0,0 0 0 0 0,1 0 0 0 0,-1 0-1 0 0,1 1 1 0 0,10-3 0 0 0,14 1-1 0 0,-30 4 0 0 0,-1-1 0 0 0,1 2 0 0 0,0-1 0 0 0,0 0 0 0 0,0 0 0 0 0,-1 0 0 0 0,1 0 0 0 0,0 0 0 0 0,0 1 0 0 0,-1-1 0 0 0,1 0 0 0 0,0 1 0 0 0,0-1 0 0 0,0 1 0 0 0,2 2-98 0 0,0 0 1 0 0,-1 0-1 0 0,1 0 1 0 0,-1 0-1 0 0,0 1 0 0 0,0-1 1 0 0,0 1-1 0 0,-1-1 1 0 0,3 8-1 0 0,-1 0-235 0 0,0-1-1 0 0,2 18 1 0 0,-4-8 327 0 0,4 14-935 0 0,-5-32 432 0 0,0-2 494 0 0,1 0 0 0 0,-1 0-1 0 0,0 0 1 0 0,0 0 0 0 0,0 0-1 0 0,0 0 1 0 0,1 0 0 0 0,-1 1-1 0 0,0-1 1 0 0,0 0 0 0 0,0 0-1 0 0,0 0 1 0 0,0 0 0 0 0,1 0-1 0 0,-1 0 1 0 0,0 0 0 0 0,0 1-1 0 0,0-1 1 0 0,0 0 0 0 0,0 0 0 0 0,0 0-1 0 0,0 0 1 0 0,0 1 0 0 0,1-1-1 0 0,-1 0 1 0 0,0 0 0 0 0,0 0-1 0 0,0 0 1 0 0,0 1 0 0 0,0-1-1 0 0,0 0 1 0 0,0 0 0 0 0,0 0-1 0 0,0 1 1 0 0,2 5-785 0 0,3-4-3253 0 0,9 0 2529 0 0,1-3-11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0:5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33 17503 0 0,'0'0'399'0'0,"0"0"60"0"0,0 0 21 0 0,0 1-59 0 0,1 8-276 0 0,-5 3-57 0 0,-6 5 724 0 0,7-12-417 0 0,0 0 0 0 0,0 0 0 0 0,-4 10 0 0 0,-1 6 901 0 0,3-8-1184 0 0,1 0 0 0 0,-4 22 0 0 0,7-23 167 0 0,0 0 0 0 0,1 0 0 0 0,0 0-1 0 0,1 0 1 0 0,4 22 0 0 0,-1-1 96 0 0,-3-24-375 0 0,0-1 0 0 0,1 1 0 0 0,0-1 0 0 0,1 0 0 0 0,0 1 0 0 0,4 7 0 0 0,2-1 0 0 0,-4-13 0 0 0,-2-1 0 0 0,-1 0 0 0 0,-1 0 0 0 0,0 0 0 0 0,0 0 0 0 0,1 0 0 0 0,-1 0 0 0 0,0 0 0 0 0,1 0 0 0 0,-1-1 0 0 0,1 1 0 0 0,-1-1 0 0 0,1 1 0 0 0,2 0 0 0 0,1-1 0 0 0,-3 1 0 0 0,0 0 0 0 0,1 0 0 0 0,-1 0 0 0 0,1 0 0 0 0,-1-1 0 0 0,1 1 0 0 0,-1-1 0 0 0,1 0 0 0 0,0 0 0 0 0,-1 0 0 0 0,5 0 0 0 0,-1-1 0 0 0,12-2 0 0 0,-14 0 0 0 0,0 0 0 0 0,-4 3 0 0 0,8-4 0 0 0,0-1 0 0 0,1 1 0 0 0,12-12 0 0 0,-5 4 210 0 0,-12 9 9 0 0,1-1 0 0 0,-1 1 0 0 0,1-1 0 0 0,4-6-1 0 0,-8 8-172 0 0,0 0-1 0 0,1 0 1 0 0,-1 0-1 0 0,0 0 1 0 0,0 0-1 0 0,-1 0 1 0 0,1 0-1 0 0,0 0 1 0 0,-1 0-1 0 0,1 0 1 0 0,-1-1-1 0 0,0 1 1 0 0,0 0-1 0 0,0 0 1 0 0,0-3-1 0 0,-1-20 87 0 0,1 23-78 0 0,0 0 0 0 0,0-1 0 0 0,0 1 0 0 0,0 0 0 0 0,-1 0 0 0 0,1-1 0 0 0,-1 1 0 0 0,1 0 1 0 0,-1 0-1 0 0,0 0 0 0 0,0 0 0 0 0,0 0 0 0 0,0 0 0 0 0,-2-3 0 0 0,2 5-50 0 0,-70-122 1113 0 0,65 110-1690 0 0,0 1 0 0 0,-6-18 0 0 0,10 24 297 0 0,1 0 0 0 0,-1 0 0 0 0,1 0 0 0 0,0 0 0 0 0,0 0 0 0 0,1-1 0 0 0,0 1 0 0 0,0-9 0 0 0,3 2-1257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1:0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363 452 6447 0 0,'0'0'142'0'0,"0"0"22"0"0,0 0 13 0 0,0-2 123 0 0,-1 0 6 0 0,1-1 0 0 0,-1 0 0 0 0,0 1 0 0 0,0-1 0 0 0,0 0 0 0 0,0 1 1 0 0,0-1-1 0 0,-2-1 0 0 0,2 2 647 0 0,-12-15 571 0 0,12 16-1323 0 0,-1-2 55 0 0,0 1 0 0 0,0-1 0 0 0,-1 1 0 0 0,1 0 0 0 0,-1 0 0 0 0,1 0 0 0 0,-1 0 0 0 0,0 0 0 0 0,0 1 0 0 0,0-1 0 0 0,0 1 0 0 0,0 0 0 0 0,0 0 0 0 0,0 0 0 0 0,0 0 0 0 0,0 0 0 0 0,-1 1 0 0 0,1 0 0 0 0,-5-1 0 0 0,-8 1 913 0 0,10 0-890 0 0,1-1-1 0 0,0 2 0 0 0,0-1 0 0 0,-7 2 0 0 0,3-2 120 0 0,6 0-325 0 0,0 0 0 0 0,0 1 0 0 0,1-1 0 0 0,-1 0 0 0 0,0 1 0 0 0,1 0 0 0 0,-1 0 0 0 0,0-1 0 0 0,-3 3 0 0 0,-1 2-1 0 0,5-4 299 0 0,186-52 1234 0 0,-123 41-1275 0 0,-47 8 271 0 0,-12 2-92 0 0,-2 0-66 0 0,-2 2-294 0 0,0-1-131 0 0,-10 17-20 0 0,10-16 2 0 0,1 1 0 0 0,0-1 0 0 0,-1 1 0 0 0,1-1 0 0 0,0 1 0 0 0,0-1 0 0 0,0 1 0 0 0,1 0 0 0 0,-1 0 0 0 0,1-1 0 0 0,-1 1 0 0 0,1 0 0 0 0,0 0 0 0 0,0 0 0 0 0,1 3 0 0 0,-1 11 0 0 0,-1-13 0 0 0,0 1 0 0 0,1 0 0 0 0,0 0 0 0 0,0 0 0 0 0,0 0 0 0 0,1 0 0 0 0,0 0 0 0 0,2 8 0 0 0,0 11 0 0 0,-2 40 0 0 0,-1-50 0 0 0,-1-1 0 0 0,1-12 0 0 0,0 0 0 0 0,0 0 0 0 0,-1 0 0 0 0,1-1 0 0 0,0 1 0 0 0,0 0 0 0 0,0 0 0 0 0,-1-1 0 0 0,1 1 0 0 0,0 0 0 0 0,-1-1 0 0 0,1 1 0 0 0,-2 1 0 0 0,2-2 0 0 0,-1 1 0 0 0,1-1 0 0 0,-1 0 0 0 0,1 1 0 0 0,-1-1 0 0 0,0 0 0 0 0,1 0 0 0 0,-1 1 0 0 0,0-1 0 0 0,1 0 0 0 0,-1 0 0 0 0,0 0 0 0 0,1 0 0 0 0,-1 0 0 0 0,0 0 0 0 0,1 0 0 0 0,-1 0 0 0 0,0 0 0 0 0,0 0 0 0 0,1 0 0 0 0,-2 0 0 0 0,-2-1 0 0 0,0 1 0 0 0,0 0 0 0 0,0-1 0 0 0,0 2 0 0 0,0-1 0 0 0,-5 1 0 0 0,3 0 0 0 0,0-1 0 0 0,0 0 0 0 0,0-1 0 0 0,0 0 0 0 0,0 0 0 0 0,0 0 0 0 0,0 0 0 0 0,0-1 0 0 0,0 0 0 0 0,1 0 0 0 0,-1-1 0 0 0,1 0 0 0 0,0 1 0 0 0,-1-2 0 0 0,1 1 0 0 0,1-1 0 0 0,-8-6 0 0 0,-21-16 558 0 0,27 22-409 0 0,0-1 0 0 0,0 0 0 0 0,0 1 0 0 0,1-2 0 0 0,-1 1 0 0 0,1-1 0 0 0,0 0 0 0 0,1 0 0 0 0,-7-11 0 0 0,-6-13-149 0 0,8 14 0 0 0,0-1 0 0 0,1 0 0 0 0,-8-25 0 0 0,1 3 0 0 0,-15-25 0 0 0,-6-18 0 0 0,28 65 0 0 0,5 12 0 0 0,0 0 0 0 0,1 0 0 0 0,0 0 0 0 0,0 0 0 0 0,-2-10 0 0 0,3 2 0 0 0,5 2 0 0 0,0 2 0 0 0,1 0 0 0 0,9-10 0 0 0,-13 18 0 0 0,-1-1 0 0 0,1 1 0 0 0,0-1 0 0 0,0 1 0 0 0,1 0 0 0 0,-1-1 0 0 0,0 1 0 0 0,0 0 0 0 0,0 0 0 0 0,1 0 0 0 0,-1 0 0 0 0,1 0 0 0 0,-1 0 0 0 0,1 0 0 0 0,-1 1 0 0 0,1-1 0 0 0,-1 0 0 0 0,1 1 0 0 0,3-1 0 0 0,1 0 0 0 0,20-5 0 0 0,7-1 0 0 0,-12 4 0 0 0,-15 4 0 0 0,-1 0 0 0 0,26-1 0 0 0,-18 1 0 0 0,-1 3 0 0 0,-1-1-64 0 0,-9-2-273 0 0,-2-1 321 0 0,0 0 0 0 0,0 0 0 0 0,0 1 1 0 0,0-1-1 0 0,0 0 0 0 0,0 0 0 0 0,1 1 1 0 0,-1-1-1 0 0,0 0 0 0 0,0 0 0 0 0,0 1 1 0 0,0-1-1 0 0,0 0 0 0 0,0 0 0 0 0,0 0 0 0 0,1 1 1 0 0,-1-1-1 0 0,0 0 0 0 0,0 0 0 0 0,0 0 1 0 0,1 0-1 0 0,-1 1 0 0 0,0-1 0 0 0,0 0 1 0 0,1 0-1 0 0,3 4-1080 0 0,-1 0-2622 0 0,1 6 1686 0 0,-3-8-15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1:0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28 13823 0 0,'0'0'315'0'0,"0"0"45"0"0,0 0 21 0 0,0 0-49 0 0,-1-1-220 0 0,-3-2 39 0 0,2 2 569 0 0,-1-2 1250 0 0,1 0 2827 0 0,8-2-4343 0 0,-3 4-323 0 0,-1-1 0 0 0,1 1-1 0 0,0-1 1 0 0,0 1 0 0 0,0 0-1 0 0,0 0 1 0 0,0 1 0 0 0,0-1-1 0 0,0 0 1 0 0,1 1 0 0 0,-1 0 0 0 0,0 0-1 0 0,0 0 1 0 0,0 0 0 0 0,6 1-1 0 0,-3 0-67 0 0,0 1 0 0 0,0-1 0 0 0,-1 1 0 0 0,1 0 0 0 0,0 0 0 0 0,-1 1 0 0 0,8 4 0 0 0,-9-5 70 0 0,1 1 31 0 0,-1 0-1 0 0,1 0 0 0 0,-1 0 1 0 0,0 1-1 0 0,0-1 0 0 0,0 1 0 0 0,3 4 1 0 0,0 6-15 0 0,-5-8-146 0 0,1 1 0 0 0,-1 0 0 0 0,-1-1 0 0 0,1 1-1 0 0,-1 0 1 0 0,1 14 0 0 0,-2-17-3 0 0,-1 0 0 0 0,1 0-1 0 0,-1 0 1 0 0,0 0 0 0 0,0 0-1 0 0,0 0 1 0 0,-1 0 0 0 0,1 0 0 0 0,-1 0-1 0 0,0 0 1 0 0,0-1 0 0 0,0 1-1 0 0,-3 3 1 0 0,-8 7 0 0 0,1 0 0 0 0,-2-1 0 0 0,0 0 0 0 0,0-1 0 0 0,-1-1 0 0 0,-28 17 0 0 0,-4 4 0 0 0,37-23 0 0 0,5 2 0 0 0,5-11 0 0 0,0 1 0 0 0,0 0 0 0 0,0-1 0 0 0,1 1 0 0 0,-1-1 0 0 0,0 1 0 0 0,0-1 0 0 0,0 1 0 0 0,1 0 0 0 0,-1-1 0 0 0,0 1 0 0 0,1-1 0 0 0,-1 0 0 0 0,1 1 0 0 0,-1-1 0 0 0,1 1 0 0 0,2 3 0 0 0,0-1 0 0 0,16 5 0 0 0,-10-6 0 0 0,-1 0 0 0 0,1 0 0 0 0,-1-1 0 0 0,1 0 0 0 0,-1-1 0 0 0,12 0 0 0 0,-16 0 0 0 0,1 0 0 0 0,0 0 0 0 0,-1 0 0 0 0,1 1 0 0 0,0 0 0 0 0,7 1 0 0 0,5 0 0 0 0,-3-3-2020 0 0,7-5-5696 0 0,-10 1 4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1:0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46 15663 0 0,'0'0'356'0'0,"0"0"50"0"0,0 0 20 0 0,0 0-42 0 0,8-24 1592 0 0,-7 19-1870 0 0,5-11 5398 0 0,-2 15-2970 0 0,0 11-2290 0 0,-2 0-236 0 0,-1 0 1 0 0,0 1-1 0 0,0-1 1 0 0,-1 1-1 0 0,0-1 1 0 0,-1 1-1 0 0,-3 16 0 0 0,-22 73-1443 0 0,22-89 992 0 0,-1 22 278 0 0,5-33 165 0 0,0 1 0 0 0,0-1 0 0 0,0 0 0 0 0,0 1 0 0 0,0-1 0 0 0,0 0 0 0 0,0 1 0 0 0,0-1 0 0 0,0 0 0 0 0,0 1 0 0 0,0-1 0 0 0,0 0 0 0 0,0 1 0 0 0,0-1 0 0 0,0 1 0 0 0,0-1 0 0 0,0 0 0 0 0,0 1 0 0 0,0-1 0 0 0,1 0 0 0 0,-1 0 0 0 0,0 1 0 0 0,0-1 0 0 0,0 0 0 0 0,1 1 0 0 0,-1-1 0 0 0,0 0 0 0 0,0 0 0 0 0,1 1 0 0 0,-1-1 0 0 0,0 0 0 0 0,1 0 0 0 0,-1 0 0 0 0,0 1 0 0 0,1-1 0 0 0,-1 0 0 0 0,0 0 0 0 0,1 0 0 0 0,-1 0 0 0 0,0 0 0 0 0,1 0 0 0 0,-1 0 0 0 0,0 0 0 0 0,1 0 0 0 0,-1 0 0 0 0,0 0 0 0 0,1 0 0 0 0,-1 0 0 0 0,1 0 0 0 0,1 1 0 0 0,-1-1 0 0 0,1 1 0 0 0,0-1 0 0 0,-1 0 0 0 0,1 1 0 0 0,0-1 0 0 0,-1 0 0 0 0,1 0 0 0 0,0 0 0 0 0,-1 0 0 0 0,1 0 0 0 0,0-1 0 0 0,-1 1 0 0 0,1 0 0 0 0,0-1 0 0 0,-1 0 0 0 0,3 0 0 0 0,2-2 0 0 0,1 2 248 0 0,-1 0 0 0 0,1 0 0 0 0,-1 0 1 0 0,10 1-1 0 0,26-1 503 0 0,-41 1-751 0 0,9 1 0 0 0,10 4 0 0 0,48 14 0 0 0,-54-15 0 0 0,-1-3 0 0 0,2-1 0 0 0,-5 0 5 0 0,-2 1-17 0 0,-1-2 1 0 0,0 1-1 0 0,1-1 1 0 0,-1 0 0 0 0,9-3-1 0 0,-13 4-325 0 0,-3 0-138 0 0,0 0-33 0 0,3-4-425 0 0,-3 4 867 0 0,0 0 1 0 0,1 0 0 0 0,-1 0-1 0 0,0-1 1 0 0,1 1 0 0 0,-1 0-1 0 0,0 0 1 0 0,0 0 0 0 0,1-1-1 0 0,-1 1 1 0 0,0 0 0 0 0,0 0-1 0 0,1-1 1 0 0,-1 1 0 0 0,0 0-1 0 0,0-1 1 0 0,0 1 0 0 0,1 0-1 0 0,-1-1 1 0 0,0 1 0 0 0,0 0-1 0 0,0-1 1 0 0,0 1-27 0 0,2-9-1699 0 0,-1 2-3728 0 0,-1 1-1563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1:0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70 15663 0 0,'0'0'356'0'0,"0"0"50"0"0,0-1-343 0 0,0 0-1 0 0,0 0 1 0 0,0 1 0 0 0,0-1 0 0 0,0 1 0 0 0,0-1 0 0 0,0 0 0 0 0,1 1 0 0 0,-1-1 0 0 0,0 0 0 0 0,0 1 0 0 0,1-1 0 0 0,-1 1 0 0 0,1-2 0 0 0,2 1-10 0 0,-1-1 1 0 0,1 1-1 0 0,-1-1 1 0 0,0 0-1 0 0,1 0 0 0 0,-1 0 1 0 0,2-2-1 0 0,-2 1 622 0 0,0 0-1 0 0,0 0 1 0 0,0 0-1 0 0,0 0 1 0 0,2-5-1 0 0,4-10 2355 0 0,-6 17-1134 0 0,-5 9-1047 0 0,-3 7-848 0 0,1 0 0 0 0,1 0 0 0 0,-5 26 0 0 0,-1 49 0 0 0,7-52 0 0 0,-16 200 0 0 0,17-210 0 0 0,0 1 0 0 0,5 35 0 0 0,10 58 0 0 0,-9-90 0 0 0,15 43-64 0 0,-19-73-273 0 0,0-2-138 0 0,0 0-33 0 0,0 0 65 0 0,-1-2 330 0 0,0 0-1 0 0,0 1 1 0 0,0-1-1 0 0,0 1 1 0 0,0-1-1 0 0,0 1 1 0 0,-1 0 0 0 0,1-1-1 0 0,0 1 1 0 0,-3-2-1 0 0,0 0-639 0 0,-17-14-5763 0 0,19 16 4980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1:3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153 173 10135 0 0,'0'0'231'0'0,"0"0"29"0"0,0 0 19 0 0,0 0 37 0 0,0 0 125 0 0,1-1 58 0 0,1-4 115 0 0,0-1 0 0 0,0 1 0 0 0,0 0 0 0 0,0-10 0 0 0,0 10 32 0 0,0-1 0 0 0,0 0 0 0 0,0 1 0 0 0,0 0 0 0 0,6-9 0 0 0,-1 2 86 0 0,-6 9-220 0 0,-1 3 0 0 0,0-2-333 0 0,0 0 0 0 0,0-1 0 0 0,0 1 0 0 0,1 0 0 0 0,-1-1 0 0 0,1 1 0 0 0,1-3 0 0 0,-1-1 66 0 0,1 1-1 0 0,-1-1 1 0 0,0 1 0 0 0,1-12 0 0 0,-2 7-173 0 0,0 8 299 0 0,0-3 361 0 0,0 2-588 0 0,-1 4 569 0 0,-16 44-693 0 0,13-30-22 0 0,-11 21 0 0 0,-31 71 2 0 0,-5 13 0 0 0,42-98 0 0 0,-9 33 0 0 0,5-14 0 0 0,-6 33 0 0 0,13-47 0 0 0,4-13 0 0 0,2-14 0 0 0,0 1 0 0 0,0-1 0 0 0,0 1 0 0 0,0 0 0 0 0,0-1 0 0 0,1 1 0 0 0,-1-1 0 0 0,0 1 0 0 0,0-1 0 0 0,0 0 0 0 0,0 1 0 0 0,1-1 0 0 0,-1 1 0 0 0,0-1 0 0 0,0 1 0 0 0,1-1 0 0 0,-1 1 0 0 0,10 2 0 0 0,1-5 0 0 0,-2-7 0 0 0,-7 6 10 0 0,-1 2-16 0 0,0-1 1 0 0,0 1-1 0 0,-1 0 0 0 0,1 0 1 0 0,-1-1-1 0 0,1 1 0 0 0,-1 0 1 0 0,1-1-1 0 0,-1 1 0 0 0,0 0 0 0 0,1-1 1 0 0,-1-1-1 0 0,1-4-568 0 0,0 0-1 0 0,0-1 1 0 0,-1-10-1 0 0,0-2-1788 0 0,1 2-218 0 0,-1 1-4241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0:21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305 770 12607 0 0,'0'0'579'0'0,"1"-2"-15"0"0,3-4-433 0 0,0-1 0 0 0,-1 1 0 0 0,0-1-1 0 0,0 0 1 0 0,0 1 0 0 0,-1-1 0 0 0,0 0 0 0 0,-1 0 0 0 0,0-1 0 0 0,0 1-1 0 0,0 0 1 0 0,-1 0 0 0 0,0-1 0 0 0,-1-7 0 0 0,0 6 97 0 0,0 0 1 0 0,-1 1-1 0 0,0-1 1 0 0,0 1-1 0 0,-1-1 0 0 0,0 1 1 0 0,-1 0-1 0 0,0 0 1 0 0,0 0-1 0 0,-1 1 0 0 0,-8-12 1 0 0,9 14-121 0 0,0 0 1 0 0,-1 0-1 0 0,1 1 1 0 0,-1-1-1 0 0,0 1 1 0 0,0 0-1 0 0,0 1 1 0 0,-1-1-1 0 0,1 1 1 0 0,-8-3-1 0 0,10 6-104 0 0,0-1 0 0 0,0 0 0 0 0,0 1 0 0 0,0 0 0 0 0,0-1 0 0 0,0 1 0 0 0,0 1 0 0 0,0-1 0 0 0,0 0 0 0 0,0 1 0 0 0,0-1 0 0 0,1 1 0 0 0,-1 0 0 0 0,0 0 0 0 0,0 0 0 0 0,0 0 0 0 0,1 1 0 0 0,-1-1 0 0 0,1 1 0 0 0,-1-1 0 0 0,1 1 0 0 0,-4 3 0 0 0,2-1-8 0 0,-5 2 15 0 0,1 2-1 0 0,1-1 1 0 0,-1 1 0 0 0,1 0-1 0 0,-9 15 1 0 0,-26 48 36 0 0,38-63-27 0 0,-6 15 125 0 0,0 1 1 0 0,1 1-1 0 0,-11 48 0 0 0,18-62-64 0 0,0-1 0 0 0,1 0 0 0 0,1 1 0 0 0,-1-1 0 0 0,2 1 0 0 0,-1-1 0 0 0,2 1 0 0 0,-1-1 0 0 0,1 0 0 0 0,1 1 0 0 0,3 9 0 0 0,-4-14-67 0 0,0-1 0 0 0,0 0 0 0 0,1-1 0 0 0,-1 1 0 0 0,1 0 0 0 0,0-1 0 0 0,0 0 1 0 0,0 1-1 0 0,1-1 0 0 0,0 0 0 0 0,-1-1 0 0 0,1 1 0 0 0,1-1 0 0 0,-1 1 0 0 0,0-1 0 0 0,1-1 0 0 0,0 1 0 0 0,-1-1 0 0 0,1 1 0 0 0,0-2 0 0 0,0 1 0 0 0,1 0 0 0 0,6 0 1 0 0,-5-1 1 0 0,0-1 0 0 0,-1 0 0 0 0,1 0 0 0 0,0-1 0 0 0,0 0 0 0 0,0 0 1 0 0,12-4-1 0 0,2-3 140 0 0,21-10 1 0 0,-32 13-79 0 0,-1 0 0 0 0,1-1 0 0 0,-1 0 0 0 0,0 0 0 0 0,0-1 0 0 0,-1 0 0 0 0,1-1 0 0 0,-2 0 0 0 0,1 0 0 0 0,-1-1 0 0 0,-1 0 0 0 0,1 0 0 0 0,-2-1 0 0 0,1 1 0 0 0,7-20 0 0 0,-11 19 38 0 0,0 0-1 0 0,-1 0 0 0 0,0 0 1 0 0,0-1-1 0 0,-1 1 1 0 0,0 0-1 0 0,-1-1 1 0 0,0 1-1 0 0,-1 0 0 0 0,0 0 1 0 0,-1 0-1 0 0,0 0 1 0 0,-8-18-1 0 0,11 28-112 0 0,0-1 0 0 0,0 0 0 0 0,-1 1 0 0 0,1-1 1 0 0,0 0-1 0 0,-1 1 0 0 0,1-1 0 0 0,-1 1 0 0 0,1-1 0 0 0,-1 1 0 0 0,1-1 0 0 0,-1 1 0 0 0,1-1 0 0 0,-1 1 0 0 0,1-1 0 0 0,-1 1 0 0 0,1 0 1 0 0,-1-1-1 0 0,0 1 0 0 0,1 0 0 0 0,-1 0 0 0 0,0-1 0 0 0,1 1 0 0 0,-1 0 0 0 0,0 0 0 0 0,1 0 0 0 0,-2 0 0 0 0,1 0 6 0 0,-1 0 0 0 0,1 1-1 0 0,-1-1 1 0 0,1 1-1 0 0,0-1 1 0 0,-1 1 0 0 0,1 0-1 0 0,0-1 1 0 0,-1 1-1 0 0,1 0 1 0 0,0 0 0 0 0,-2 1-1 0 0,-1 2 15 0 0,-1 1 0 0 0,1 0 0 0 0,0 0 0 0 0,0 0 0 0 0,-3 6 0 0 0,2-1-27 0 0,0 1 0 0 0,0 0 0 0 0,1 0 0 0 0,0 1-1 0 0,1-1 1 0 0,-4 22 0 0 0,6-24-1 0 0,1 0 1 0 0,-1 0-1 0 0,1 0 0 0 0,1 0 1 0 0,0-1-1 0 0,0 1 0 0 0,1 0 1 0 0,0-1-1 0 0,6 17 0 0 0,-7-22-2 0 0,1 0 1 0 0,-1-1-1 0 0,1 1 0 0 0,0 0 1 0 0,-1-1-1 0 0,2 1 0 0 0,-1-1 1 0 0,2 3-1 0 0,8 3-4 0 0,-5-6 8 0 0,-1 0-1 0 0,1 0 0 0 0,-1 0 0 0 0,1-1 0 0 0,-1 0 0 0 0,1 0 0 0 0,0-1 0 0 0,0 0 1 0 0,-1 0-1 0 0,1 0 0 0 0,0-1 0 0 0,0 0 0 0 0,-1 0 0 0 0,1-1 0 0 0,10-3 1 0 0,8-5-16 0 0,-1-1 1 0 0,38-22 0 0 0,-50 26 17 0 0,5-4 14 0 0,-1 0-1 0 0,0-1 1 0 0,16-16 0 0 0,40-45 53 0 0,-52 50-33 0 0,22-35-1 0 0,-15 19-11 0 0,5-9 52 0 0,-2-1 0 0 0,-2-1 1 0 0,-2-2-1 0 0,-3-1 0 0 0,28-92 1 0 0,-40 115-35 0 0,-8 21-36 0 0,1-1 0 0 0,-1 0 0 0 0,0 0 0 0 0,-1 0 1 0 0,0 0-1 0 0,-1 0 0 0 0,1-12 0 0 0,-4 4 51 0 0,0 15-53 0 0,0 1 8 0 0,2 3-8 0 0,0-1 0 0 0,0 0 0 0 0,0 0-1 0 0,0 0 1 0 0,0 0 0 0 0,0 0 0 0 0,0 0 0 0 0,0 0 0 0 0,0 0 0 0 0,0 0 0 0 0,0 0 0 0 0,0 0 0 0 0,0 0 0 0 0,0 0 0 0 0,0 0 0 0 0,0 0 0 0 0,0 0 0 0 0,0 0-1 0 0,0 0 1 0 0,0 1 0 0 0,0-1 0 0 0,0 0 0 0 0,0 0 0 0 0,-1 0 0 0 0,1 0 0 0 0,0 0 0 0 0,0 0 0 0 0,0 0 0 0 0,0 0 0 0 0,0 0 0 0 0,0 0 0 0 0,0 0 0 0 0,0 0-1 0 0,0 0 1 0 0,0 0 0 0 0,0 0 0 0 0,0 0 0 0 0,0 0 0 0 0,0 0 0 0 0,0 0 0 0 0,0 0 0 0 0,-1 0 0 0 0,1 0 0 0 0,0 0 0 0 0,0 0 0 0 0,0 0 0 0 0,0 0-1 0 0,0-1 1 0 0,0 1 0 0 0,0 0 0 0 0,0 0 0 0 0,0 0 0 0 0,0 0 0 0 0,0 0 0 0 0,0 0 0 0 0,0 0 0 0 0,0 0 0 0 0,0 0 0 0 0,0 0 0 0 0,0 0 0 0 0,0 0 0 0 0,0 0-1 0 0,-83 108 187 0 0,60-71-204 0 0,2 1-1 0 0,2 1 0 0 0,2 0 1 0 0,-18 58-1 0 0,22-53-5 0 0,2-1 1 0 0,-10 80-1 0 0,19-98 13 0 0,0-1 1 0 0,2 1-1 0 0,1 0 0 0 0,1 0 1 0 0,1-1-1 0 0,11 40 0 0 0,-11-55 12 0 0,0 1 0 0 0,0-1 0 0 0,1 0 0 0 0,1 0 0 0 0,0 0 1 0 0,0-1-1 0 0,1 1 0 0 0,7 8 0 0 0,-11-15-1 0 0,0 1 0 0 0,1-1 1 0 0,-1 1-1 0 0,1-1 0 0 0,0 0 1 0 0,0 0-1 0 0,0 0 0 0 0,0 0 1 0 0,0 0-1 0 0,0-1 0 0 0,1 1 1 0 0,-1-1-1 0 0,0 0 0 0 0,1 0 1 0 0,-1 0-1 0 0,1-1 0 0 0,-1 1 1 0 0,1-1-1 0 0,0 0 0 0 0,-1 0 1 0 0,1 0-1 0 0,-1 0 0 0 0,1 0 1 0 0,-1-1-1 0 0,6-1 0 0 0,0 0 20 0 0,-1-1-1 0 0,0 0 0 0 0,-1 0 0 0 0,1-1 0 0 0,0 0 0 0 0,-1 0 0 0 0,0 0 0 0 0,0-1 1 0 0,0 0-1 0 0,10-11 0 0 0,-8 7-18 0 0,-1-2 1 0 0,0 1-1 0 0,-1-1 0 0 0,-1 0 1 0 0,11-24-1 0 0,-6 8-2 0 0,11-45-1 0 0,-17 49 68 0 0,-1-1 1 0 0,-1 1-1 0 0,0-1 0 0 0,-2 0 1 0 0,-4-38-1 0 0,2 48-55 0 0,-4 1-11 0 0,2 11 6 0 0,2 3-2 0 0,1-2-1 0 0,-1 1-1 0 0,1 0 0 0 0,-1-1 1 0 0,1 1-1 0 0,-1 0 0 0 0,1-1 1 0 0,-1 1-1 0 0,1 0 0 0 0,-1 0 0 0 0,0 0 1 0 0,1 0-1 0 0,-1 0 0 0 0,1 0 1 0 0,-1 0-1 0 0,1 0 0 0 0,-1 0 1 0 0,0 0-1 0 0,1 0 0 0 0,-1 0 0 0 0,1 0 1 0 0,-1 0-1 0 0,0 0 0 0 0,1 0 1 0 0,-1 1-1 0 0,1-1 0 0 0,-1 0 0 0 0,1 0 1 0 0,-1 1-1 0 0,1-1 0 0 0,-1 1 1 0 0,1-1-1 0 0,-1 0 0 0 0,1 1 1 0 0,0-1-1 0 0,-1 1 0 0 0,1-1 0 0 0,0 1 1 0 0,-1 0-1 0 0,-11 22 55 0 0,10-18-31 0 0,-2 3-16 0 0,1 0 1 0 0,1 0-1 0 0,0 0 0 0 0,0 0 1 0 0,0 0-1 0 0,1 0 0 0 0,0 1 1 0 0,1 13-1 0 0,0-16-12 0 0,0-1-1 0 0,1 1 1 0 0,0 0-1 0 0,0-1 1 0 0,0 1-1 0 0,1 0 1 0 0,0-1-1 0 0,0 0 1 0 0,0 1-1 0 0,1-1 1 0 0,0 0-1 0 0,0 0 1 0 0,4 5-1 0 0,-4-7-3 0 0,0 0 0 0 0,0-1 1 0 0,0 1-1 0 0,0-1 0 0 0,0 0 0 0 0,1 0 0 0 0,-1 0 1 0 0,1-1-1 0 0,0 1 0 0 0,-1-1 0 0 0,1 1 0 0 0,0-1 1 0 0,0-1-1 0 0,0 1 0 0 0,0 0 0 0 0,0-1 0 0 0,0 0 1 0 0,0 0-1 0 0,0 0 0 0 0,0 0 0 0 0,0-1 0 0 0,6-1 1 0 0,1-1 0 0 0,1 0 1 0 0,-1-1-1 0 0,0 0 1 0 0,0 0-1 0 0,0-2 1 0 0,13-7-1 0 0,42-26-51 0 0,-31 19 56 0 0,62-46 0 0 0,-54 31 2 0 0,-2-3-1 0 0,48-56 0 0 0,-72 73 40 0 0,-1-1 0 0 0,0 0 0 0 0,-2-1 0 0 0,-1-1-1 0 0,-1 0 1 0 0,17-48 0 0 0,-19 38 48 0 0,-2 1 0 0 0,-1-2 0 0 0,4-46 0 0 0,-9 70-64 0 0,-1 8-23 0 0,-1 0 1 0 0,1 0-1 0 0,-1-1 1 0 0,0 1-1 0 0,0 0 0 0 0,0 0 1 0 0,0 0-1 0 0,0 0 1 0 0,-2-4-1 0 0,2 6-1 0 0,0 1 0 0 0,0 0 0 0 0,0-1 0 0 0,0 1 0 0 0,0-1 0 0 0,0 1 0 0 0,0-1 0 0 0,0 1 0 0 0,0-1-1 0 0,0 1 1 0 0,-1 0 0 0 0,1-1 0 0 0,0 1 0 0 0,0-1 0 0 0,-1 1 0 0 0,1 0 0 0 0,0-1 0 0 0,0 1 0 0 0,-1 0 0 0 0,1-1 0 0 0,0 1 0 0 0,-1 0 0 0 0,1-1 0 0 0,-1 1 0 0 0,1 0 0 0 0,0 0-1 0 0,-1-1 1 0 0,1 1 0 0 0,-1 0 0 0 0,1 0 0 0 0,0 0 0 0 0,-1 0 0 0 0,0 0 1 0 0,0 0-1 0 0,1 0 0 0 0,-1 1 1 0 0,1-1-1 0 0,-1 0 1 0 0,0 0-1 0 0,1 1 1 0 0,-1-1-1 0 0,1 1 1 0 0,-1-1-1 0 0,1 0 1 0 0,-1 1-1 0 0,1-1 1 0 0,0 1-1 0 0,-1-1 0 0 0,1 1 1 0 0,0 0-1 0 0,-1-1 1 0 0,1 1-1 0 0,0-1 1 0 0,-1 1-1 0 0,1-1 1 0 0,0 1-1 0 0,0 0 1 0 0,0 0-1 0 0,-9 36-25 0 0,-7 56 1 0 0,3-9-17 0 0,-2-5 6 0 0,-5 92 1 0 0,18-130 33 0 0,2-1 0 0 0,1 0 0 0 0,2 0 0 0 0,11 51 0 0 0,-11-80-11 0 0,-1 0-1 0 0,2 0 1 0 0,0-1 0 0 0,0 0-1 0 0,9 16 1 0 0,-11-23 10 0 0,-1 0 0 0 0,1 0 0 0 0,1 0 0 0 0,-1 0 0 0 0,0 0 0 0 0,1-1 0 0 0,-1 1-1 0 0,1-1 1 0 0,0 0 0 0 0,0 1 0 0 0,0-1 0 0 0,0-1 0 0 0,0 1 0 0 0,0 0 0 0 0,0-1 0 0 0,1 0 0 0 0,-1 1-1 0 0,1-1 1 0 0,-1-1 0 0 0,1 1 0 0 0,4 0 0 0 0,0-1 3 0 0,1-1-1 0 0,-1 0 1 0 0,1 0 0 0 0,0 0-1 0 0,15-7 1 0 0,41-18 64 0 0,-42 14-21 0 0,34-24 0 0 0,-19 10-21 0 0,-23 17-12 0 0,-1-1 0 0 0,0-1 0 0 0,-1 0 0 0 0,18-20 0 0 0,-25 23-4 0 0,1 0 0 0 0,-1 0 1 0 0,0 0-1 0 0,-1-1 0 0 0,0 0 0 0 0,0 0 0 0 0,-1-1 0 0 0,6-18 0 0 0,-8 15 44 0 0,-3 12-50 0 0,1 0-1 0 0,0 1 1 0 0,-1-1 0 0 0,1 1-1 0 0,-1-1 1 0 0,1 0 0 0 0,-1 1-1 0 0,1-1 1 0 0,-1 1 0 0 0,1-1 0 0 0,-1 1-1 0 0,0-1 1 0 0,1 1 0 0 0,-1 0-1 0 0,0-1 1 0 0,1 1 0 0 0,-1 0-1 0 0,0-1 1 0 0,1 1 0 0 0,-1 0-1 0 0,0 0 1 0 0,0 0 0 0 0,0 0-1 0 0,1 0 1 0 0,-1 0 0 0 0,0 0-1 0 0,0 0 1 0 0,1 0 0 0 0,-1 0-1 0 0,0 0 1 0 0,0 0 0 0 0,1 0-1 0 0,-1 1 1 0 0,0-1 0 0 0,0 1 0 0 0,-4 0 3 0 0,0 0 0 0 0,1 1 0 0 0,-1 0 1 0 0,-5 3-1 0 0,-11 8-18 0 0,1 1 1 0 0,0 1-1 0 0,1 1 1 0 0,1 1-1 0 0,0 0 0 0 0,2 2 1 0 0,0-1-1 0 0,1 2 0 0 0,1 0 1 0 0,-20 37-1 0 0,25-41 10 0 0,-3 8-20 0 0,0-1 1 0 0,-11 32-1 0 0,3 4-136 0 0,19-56-90 0 0,1-3-55 0 0,0 0-1145 0 0,1-3-4804 0 0,4-7-2056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6:43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80 102 8287 0 0,'0'0'191'0'0,"0"0"26"0"0,0 0 9 0 0,-2 0-34 0 0,-1 2-74 0 0,0-1-1 0 0,0 0 1 0 0,-1-1 0 0 0,1 1 0 0 0,0 0 0 0 0,0-1-1 0 0,-1 0 1 0 0,1 0 0 0 0,0 0 0 0 0,-4 0 0 0 0,-7-1 1120 0 0,9 1-607 0 0,5 0-597 0 0,-1 0 0 0 0,0 0 1 0 0,1 0-1 0 0,-1 0 0 0 0,0 0 0 0 0,1 0 0 0 0,-1-1 1 0 0,1 1-1 0 0,-1 0 0 0 0,0 0 0 0 0,1-1 0 0 0,-1 1 1 0 0,1 0-1 0 0,-1-1 0 0 0,1 1 0 0 0,-1 0 0 0 0,0-2 1 0 0,-4 0 422 0 0,4 1-86 0 0,1 1 117 0 0,0 0 21 0 0,-1-7 951 0 0,0 6-1340 0 0,1 0-1 0 0,0 1 1 0 0,0-1 0 0 0,0 0 0 0 0,0 1 0 0 0,-1-1 0 0 0,1 0-1 0 0,0 1 1 0 0,0-1 0 0 0,1 0 0 0 0,-1 1 0 0 0,0-1 0 0 0,0 0-1 0 0,0 1 1 0 0,0-1 0 0 0,1 0 0 0 0,-1 1 0 0 0,0-1 0 0 0,0 0 0 0 0,1 1-1 0 0,0-2 1 0 0,3-4 323 0 0,-3 4-222 0 0,-1 2 166 0 0,0 0 101 0 0,0 0 21 0 0,0 0-66 0 0,0 0-222 0 0,0 0 166 0 0,0 0 101 0 0,0 0 21 0 0,0 0-66 0 0,2-1-294 0 0,8-2-133 0 0,2 0-16 0 0,1 5 0 0 0,-6-2 0 0 0,1 0 0 0 0,0 0 0 0 0,-1-1 0 0 0,1 0 0 0 0,-1 0 0 0 0,10-4 0 0 0,-12 4 0 0 0,58-16 0 0 0,-30 8 0 0 0,0 2 0 0 0,37-5 0 0 0,-33 5 0 0 0,-28 6-64 0 0,-7 1-273 0 0,-2 0-138 0 0,0 0-33 0 0,0 0-4 0 0,0 0 0 0 0,0 0 0 0 0,-1 2 0 0 0,-5 5-204 0 0,5-5-857 0 0,1-2-379 0 0,0 0-80 0 0,0 0-15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1:3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59 388 10135 0 0,'0'0'464'0'0,"0"0"-9"0"0,-2-1-295 0 0,-8-2-3 0 0,7 2 295 0 0,0 0-1 0 0,0-1 1 0 0,0 1 0 0 0,0 0-1 0 0,-5-4 1 0 0,6 4 501 0 0,1-2-773 0 0,1 1 1 0 0,-1 0-1 0 0,0 0 1 0 0,0 0-1 0 0,0 0 0 0 0,0 0 1 0 0,-3-3-1 0 0,0-2 102 0 0,2 2 53 0 0,1 0 1 0 0,0-1-1 0 0,0 1 0 0 0,0-1 0 0 0,0 1 0 0 0,1-1 0 0 0,0 0 0 0 0,0 1 0 0 0,0-1 1 0 0,1 1-1 0 0,0-1 0 0 0,0 1 0 0 0,0-1 0 0 0,1 1 0 0 0,0 0 0 0 0,0 0 0 0 0,0 0 1 0 0,0 0-1 0 0,7-9 0 0 0,5-8-275 0 0,-8 12 12 0 0,1 0 0 0 0,0 1-1 0 0,0 0 1 0 0,1 0 0 0 0,10-9-1 0 0,2-4 707 0 0,-17 19-687 0 0,-1 0 1 0 0,1 0-1 0 0,0 0 0 0 0,0 0 0 0 0,0 0 1 0 0,1 1-1 0 0,-1-1 0 0 0,6-2 0 0 0,-6 3-88 0 0,0 0 1 0 0,0 0-1 0 0,1 0 0 0 0,-2-1 1 0 0,6-4-1 0 0,-6 4-3 0 0,1 1-1 0 0,-1-1 1 0 0,1 1-1 0 0,-1 0 1 0 0,1 0 0 0 0,0 0-1 0 0,0 1 1 0 0,0-1 0 0 0,3-1-1 0 0,23-12 1 0 0,-23 12 0 0 0,0-1 0 0 0,0 1 0 0 0,9-3 0 0 0,23-8 0 0 0,-36 13 0 0 0,0 0 0 0 0,-1 0 0 0 0,1 1 0 0 0,0-1 0 0 0,0 0 0 0 0,0 1 0 0 0,0 0 0 0 0,0-1 0 0 0,0 1 0 0 0,0 0 0 0 0,0 0 0 0 0,0 0 0 0 0,0 1 0 0 0,4 0 0 0 0,8-1 0 0 0,-9-1 0 0 0,0 0 0 0 0,-1 1 0 0 0,1-1 0 0 0,0 1 0 0 0,0 1 0 0 0,-1-1 0 0 0,1 0 0 0 0,0 1 0 0 0,-1 0 0 0 0,1 0 0 0 0,0 1 0 0 0,7 3 0 0 0,0 0 0 0 0,5 3 0 0 0,-13-5 0 0 0,7 6 0 0 0,8 22 0 0 0,-18-29 0 0 0,4 7 0 0 0,0 0 0 0 0,-1 0 0 0 0,-1 0 0 0 0,1 1 0 0 0,-1-1 0 0 0,-1 1 0 0 0,0 0 0 0 0,0 0 0 0 0,-1 0 0 0 0,0 0 0 0 0,-1 0 0 0 0,0 0 0 0 0,0 0 0 0 0,-1 0 0 0 0,-1 0 0 0 0,0 0 0 0 0,0 0 0 0 0,-1-1 0 0 0,0 1 0 0 0,0-1 0 0 0,-1 1 0 0 0,0-1 0 0 0,-10 14 0 0 0,2-4-9 0 0,-1-1 0 0 0,0-1 0 0 0,-2 0 0 0 0,0-1-1 0 0,-1 0 1 0 0,-29 22 0 0 0,45-38-80 0 0,-1 0 0 0 0,1 1 0 0 0,-1-1 0 0 0,1 1 0 0 0,-1-1 0 0 0,1 0 0 0 0,-1 1 0 0 0,1-1-1 0 0,-1 0 1 0 0,1 0 0 0 0,-1 0 0 0 0,1 1 0 0 0,-1-1 0 0 0,0 0 0 0 0,1 0 0 0 0,-1 0 0 0 0,1 0 0 0 0,-1 0 0 0 0,0 0 0 0 0,1 0 0 0 0,-1 0 0 0 0,1 0 0 0 0,-1 0-1 0 0,0 0 1 0 0,1-1 0 0 0,-1 1 0 0 0,1 0 0 0 0,-1 0 0 0 0,1 0 0 0 0,-1-1 0 0 0,0 1 0 0 0,1 0 0 0 0,0-1 0 0 0,-1 1 0 0 0,1-1 0 0 0,-2 0 0 0 0,1 0-270 0 0,0-1 0 0 0,0 1 0 0 0,0-1 0 0 0,0 0 0 0 0,0 1 1 0 0,0-1-1 0 0,1 0 0 0 0,-1 0 0 0 0,0 0 0 0 0,0-3 1 0 0,0-9-6464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1:33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88 10135 0 0,'0'0'231'0'0,"0"0"29"0"0,0 0 19 0 0,1-2-41 0 0,11-16-112 0 0,-11 16 267 0 0,0 0 106 0 0,20-36 5643 0 0,-20 36-5630 0 0,-1 2 0 0 0,0 0 0 0 0,0 0 0 0 0,0 0 0 0 0,0 0-69 0 0,0-2-294 0 0,4-18 310 0 0,-3 18 29 0 0,-1 2 21 0 0,0 0-66 0 0,-2 2-294 0 0,-16 17-133 0 0,-11 8-16 0 0,15-15 643 0 0,1 2 0 0 0,-22 29-1 0 0,25-31-522 0 0,-13 14-120 0 0,16-19 0 0 0,0 1 0 0 0,1-1 0 0 0,-7 12 0 0 0,-10 14 0 0 0,16-24 0 0 0,0 1 0 0 0,1 0 0 0 0,-7 12 0 0 0,-1 17 0 0 0,1-1 0 0 0,3 2 0 0 0,-10 64 0 0 0,-12 45 0 0 0,27-130 0 0 0,2 1 0 0 0,0-1 0 0 0,1 0 0 0 0,0 1 0 0 0,2-1 0 0 0,3 33 0 0 0,-1-39 0 0 0,1 0 0 0 0,2 0 0 0 0,0-5-64 0 0,-4-6-273 0 0,-1-2-138 0 0,0 0-33 0 0,0 0-72 0 0,0 0-285 0 0,0 0-126 0 0,0 0-1257 0 0,0 0-4916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1:3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84 6447 0 0,'0'0'142'0'0,"0"0"22"0"0,0 0 13 0 0,0 0 123 0 0,0 0 468 0 0,0 0 205 0 0,0 0 41 0 0,0 0-129 0 0,0 0-506 0 0,0 0 37 0 0,0 0 80 0 0,0 0 14 0 0,0 0-67 0 0,0 0-222 0 0,0 0 166 0 0,0 0 101 0 0,0 0 21 0 0,0 0-66 0 0,0 0-222 0 0,0 0 166 0 0,0 0 101 0 0,0 0 21 0 0,0 0-66 0 0,0 0-222 0 0,0 0 166 0 0,0 0 101 0 0,0 0 21 0 0,0 0-66 0 0,2-1-294 0 0,38-2-133 0 0,-14 0-16 0 0,-17 2 0 0 0,1-1 0 0 0,-1 0 0 0 0,1-1 0 0 0,-1 0 0 0 0,0 0 0 0 0,10-5 0 0 0,-8 2 0 0 0,1 2 0 0 0,24-7 0 0 0,-13 6 0 0 0,-16 5 0 0 0,-4 0 0 0 0,0 0 0 0 0,0-1 0 0 0,0 1 0 0 0,0-1 0 0 0,0 1 0 0 0,0-1 0 0 0,0 0 0 0 0,2-2 0 0 0,34-10 0 0 0,-17 5 72 0 0,-20 7 299 0 0,-2 1 117 0 0,0 0 21 0 0,0 0-66 0 0,-2 2-294 0 0,-6 4-133 0 0,-2 1-16 0 0,1 1 0 0 0,-3 7 0 0 0,11-10 0 0 0,1-1 0 0 0,-7 14 0 0 0,7-17 0 0 0,-9 33 0 0 0,-27 62 0 0 0,7-14 0 0 0,12-31 0 0 0,-12 19 0 0 0,29-67 0 0 0,-1 0 0 0 0,-1 0 0 0 0,1 0 0 0 0,0 0 0 0 0,-1 0 0 0 0,1 0 0 0 0,-3 3 0 0 0,-11 19 0 0 0,4 7 0 0 0,6-20 0 0 0,-3-4 0 0 0,-2-3 0 0 0,-3 1 0 0 0,-7 4 0 0 0,8-5 0 0 0,9-5 0 0 0,3-1 0 0 0,-1 1 0 0 0,1 0 0 0 0,-1-1 0 0 0,1 1 0 0 0,-1 0 0 0 0,1 0 0 0 0,-1 0 0 0 0,1 0 0 0 0,-1 0 0 0 0,1-1 0 0 0,-1 1 0 0 0,0 0 0 0 0,1 0 0 0 0,-1 0 0 0 0,1 0 0 0 0,-1 0 0 0 0,1 1 0 0 0,-1-1 0 0 0,1 0 0 0 0,-1 0 0 0 0,0 0 0 0 0,0 1 0 0 0,-9 1 0 0 0,0-4 0 0 0,1-3 0 0 0,3 0 72 0 0,5 5 299 0 0,1 0 117 0 0,0 0 21 0 0,0 0-134 0 0,0 0-577 0 0,0 0-248 0 0,0 0-50 0 0,0 0 59 0 0,0 0 355 0 0,0 0 407 0 0,0 0 154 0 0,0 0 33 0 0,0 0-133 0 0,0 0-577 0 0,0 0-248 0 0,0 0-50 0 0,0 0 59 0 0,-1-1 291 0 0,-5-4 134 0 0,-3 4 16 0 0,6 0-9 0 0,0 0-1 0 0,0 1 0 0 0,0 0 1 0 0,0-1-1 0 0,-1 1 1 0 0,1 1-1 0 0,-3-1 1 0 0,2 1 145 0 0,1-1 0 0 0,-1 0 0 0 0,1 0 0 0 0,-1 0 0 0 0,1-1 0 0 0,-6 0 0 0 0,8 1-15 0 0,-2-1-49 0 0,-1 0 0 0 0,0 1-1 0 0,0 0 1 0 0,0 0-1 0 0,0 0 1 0 0,1 0 0 0 0,-1 1-1 0 0,0 0 1 0 0,0-1-1 0 0,0 1 1 0 0,1 0 0 0 0,-5 3-1 0 0,6-4-408 0 0,2 0-138 0 0,0 0-33 0 0,0 0 66 0 0,-2 0 292 0 0,-5 0 134 0 0,7 0 7 0 0,-1 0 0 0 0,1-1-1 0 0,0 1 1 0 0,0 0 0 0 0,0 0 0 0 0,-1 0-1 0 0,1 0 1 0 0,0 0 0 0 0,0 0 0 0 0,-1 0-1 0 0,1-1 1 0 0,0 1 0 0 0,0 0 0 0 0,0 0 0 0 0,0 0-1 0 0,-1 0 1 0 0,1-1 0 0 0,0 1 0 0 0,0 0-1 0 0,0 0 1 0 0,0 0 0 0 0,0-1 0 0 0,0 1-1 0 0,-1 0 1 0 0,1 0 0 0 0,0-1 0 0 0,0 1-1 0 0,0 0 1 0 0,0-1 0 0 0,5-12-1532 0 0,3 2-2307 0 0,1 1 1802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1:3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0 263 8287 0 0,'0'0'191'0'0,"0"0"26"0"0,0 0 9 0 0,0 0 110 0 0,0 0 444 0 0,0 0 196 0 0,0 0 42 0 0,0 0-63 0 0,0 0-290 0 0,0 0-121 0 0,0 0-28 0 0,0 0-4 0 0,0 0 0 0 0,0 0 0 0 0,0 0 0 0 0,0 0-68 0 0,0 0-217 0 0,0 0 161 0 0,0 0 100 0 0,0 0 21 0 0,0 0-66 0 0,0-1-294 0 0,0-3-61 0 0,0 3 283 0 0,0 1 117 0 0,0-7-138 0 0,0 0 0 0 0,1 0 0 0 0,-1 0 0 0 0,1-1-1 0 0,0 1 1 0 0,1 0 0 0 0,0 1 0 0 0,4-12 0 0 0,-1 7-331 0 0,-3 5-11 0 0,0 1-1 0 0,1-1 1 0 0,0 1 0 0 0,0 0-1 0 0,0 0 1 0 0,1 0 0 0 0,-1 1-1 0 0,8-7 1 0 0,13-18 1360 0 0,-23 27-925 0 0,1 1-294 0 0,9-1-133 0 0,2 1-16 0 0,1 3 0 0 0,-2 6 0 0 0,-8-5-82 0 0,-1 0 0 0 0,0 0-1 0 0,1 1 1 0 0,-2-1 0 0 0,6 9-1 0 0,-2-3-299 0 0,5 4-569 0 0,-4-3 802 0 0,-4 4 133 0 0,-1-9 16 0 0,-1 0 0 0 0,-3 15 0 0 0,2-14 0 0 0,0-4 0 0 0,-1 0 0 0 0,1 1 0 0 0,-1-1 0 0 0,0 0 0 0 0,1 0 0 0 0,-1 0 0 0 0,0 0 0 0 0,0 0 0 0 0,0 0 0 0 0,-3 3 0 0 0,3-3 0 0 0,-7 9 0 0 0,-1-1 0 0 0,53-84 0 0 0,-27 51 0 0 0,1 2 0 0 0,1 0 0 0 0,1 1 0 0 0,1 0 0 0 0,1 2 0 0 0,26-17 0 0 0,-16 15 0 0 0,-32 20 0 0 0,1 0 0 0 0,-1-1 0 0 0,1 1 0 0 0,-1 0 0 0 0,1 0 0 0 0,-1 0 0 0 0,1 0 0 0 0,-1 0 0 0 0,1-1 0 0 0,-1 1 0 0 0,1 0 0 0 0,-1 0 0 0 0,1 0 0 0 0,-1 1 0 0 0,1-1 0 0 0,0 0 0 0 0,-1 0 0 0 0,1 0 0 0 0,-1 0 0 0 0,1 0 0 0 0,-1 1 0 0 0,1-1 0 0 0,-1 0 0 0 0,1 0 0 0 0,-1 1 0 0 0,0-1 0 0 0,1 0 0 0 0,-1 1 0 0 0,1-1 0 0 0,-1 0 0 0 0,0 1 0 0 0,1-1 0 0 0,-1 1 0 0 0,0-1 0 0 0,1 1 0 0 0,-1-1 0 0 0,0 1 0 0 0,0-1 0 0 0,1 1 0 0 0,-1-1 0 0 0,0 1 0 0 0,0-1 0 0 0,0 1 0 0 0,0-1 0 0 0,0 1 0 0 0,0-1 0 0 0,0 1 0 0 0,0 0 0 0 0,1 0 0 0 0,0 5 4 0 0,1 0 1 0 0,-1-1-1 0 0,0 1 0 0 0,0 0 0 0 0,-1 0 1 0 0,0 10-1 0 0,-5 34-263 0 0,4-41 45 0 0,1-4-13 0 0,-1 0 0 0 0,1 0 0 0 0,0 0 0 0 0,0 0 0 0 0,1 0 0 0 0,1 7 0 0 0,-1-3 139 0 0,5 14-1280 0 0,-5-21 926 0 0,8-3 328 0 0,-7 1 110 0 0,-1 0 0 0 0,1 0 1 0 0,-1 0-1 0 0,1 0 0 0 0,-1-1 1 0 0,1 1-1 0 0,-1 0 0 0 0,1-1 1 0 0,-1 1-1 0 0,1-1 0 0 0,-1 0 1 0 0,1 0-1 0 0,1 0 0 0 0,3-3 4 0 0,-2 3-497 0 0,-1 0 0 0 0,1-1-1 0 0,-1 1 1 0 0,1-1 0 0 0,-1 0 0 0 0,0 0 0 0 0,0 0-1 0 0,0 0 1 0 0,0 0 0 0 0,5-6 0 0 0,-5 5-500 0 0,-2 2-4617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1: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329 110 6447 0 0,'0'0'142'0'0,"0"0"22"0"0,0 0 13 0 0,1-2 123 0 0,13-27 5133 0 0,-13 28-4851 0 0,-1 1 288 0 0,0 0 122 0 0,0 0 28 0 0,1-2-65 0 0,0-1-572 0 0,0 0 1 0 0,0 0-1 0 0,0 0 0 0 0,-1-1 1 0 0,1 1-1 0 0,-1 0 1 0 0,0 0-1 0 0,0-1 0 0 0,0 1 1 0 0,-1-6-1 0 0,-1 6-204 0 0,2 3-176 0 0,-1 0-1 0 0,0 0 1 0 0,1 0 0 0 0,-1 0-1 0 0,0 0 1 0 0,1 0-1 0 0,-1 0 1 0 0,1-1 0 0 0,-1 1-1 0 0,0 0 1 0 0,1 0-1 0 0,-1-1 1 0 0,1 1 0 0 0,-1 0-1 0 0,1-1 1 0 0,-1 1-1 0 0,1-1 1 0 0,-1 1 0 0 0,1 0-1 0 0,-1-1 1 0 0,1 1-1 0 0,0-1 1 0 0,-1 1 0 0 0,1-2-1 0 0,-3-1 327 0 0,-1 0 1 0 0,1 0-1 0 0,-1 1 0 0 0,1-1 1 0 0,-6-2-1 0 0,8 4-329 0 0,1 1 0 0 0,-1-1 0 0 0,1 1 0 0 0,-1-1 0 0 0,0 1 0 0 0,1 0 0 0 0,-1-1 0 0 0,0 1 0 0 0,0 0 0 0 0,1 0 0 0 0,-1 0 0 0 0,0-1 0 0 0,0 1 0 0 0,1 0 0 0 0,-1 0 0 0 0,0 0 0 0 0,0 0 0 0 0,1 0 0 0 0,-1 0 0 0 0,0 0 0 0 0,0 0 0 0 0,1 1 0 0 0,-2-1 0 0 0,-1 1 0 0 0,-4-1 0 0 0,5 0 0 0 0,0 0 0 0 0,0 0 0 0 0,-1 1 0 0 0,1-1 0 0 0,0 1 0 0 0,0-1 0 0 0,0 1 0 0 0,0-1 0 0 0,0 1 0 0 0,0 0 0 0 0,-2 2 0 0 0,1-2 0 0 0,0 0 0 0 0,-1 0 0 0 0,1 0 0 0 0,0 1 0 0 0,0 0 0 0 0,1-1 0 0 0,-1 1 0 0 0,-3 3 0 0 0,-1 1 0 0 0,-3 0 0 0 0,0 0 0 0 0,1 1 0 0 0,0 0 0 0 0,1 1 0 0 0,-1 0 0 0 0,-13 18 0 0 0,10-12 0 0 0,10-12 0 0 0,0 0 0 0 0,0 1 0 0 0,0-1 0 0 0,0 1 0 0 0,0 0 0 0 0,1-1 0 0 0,-1 1 0 0 0,1 0 0 0 0,0 0 0 0 0,0 0 0 0 0,0 0 0 0 0,0 0 0 0 0,1 0 0 0 0,-1 0 0 0 0,1 0 0 0 0,0 1 0 0 0,0 5 0 0 0,0 4 0 0 0,2 0 0 0 0,-1-11-51 0 0,0 0 0 0 0,0 0 1 0 0,0-1-1 0 0,1 1 0 0 0,-1-1 0 0 0,1 1 0 0 0,-1-1 0 0 0,1 1 0 0 0,-1-1 1 0 0,1 0-1 0 0,0 0 0 0 0,-1 0 0 0 0,1 0 0 0 0,0 0 0 0 0,0 0 0 0 0,2 0 1 0 0,3 2-228 0 0,-1-1 0 0 0,1 0 0 0 0,9 1 0 0 0,-14-3 277 0 0,1 1 0 0 0,-1-1 0 0 0,1 0 0 0 0,-1 0 0 0 0,0 0 0 0 0,1 0 0 0 0,-1 0 0 0 0,1 0-1 0 0,-1-1 1 0 0,0 1 0 0 0,1-1 0 0 0,-1 0 0 0 0,3 0 0 0 0,3-2 0 0 0,-2 1 41 0 0,0 1 0 0 0,0-1 1 0 0,0 0-1 0 0,0-1 0 0 0,-1 0 0 0 0,1 0 0 0 0,-1 0 0 0 0,0 0 0 0 0,7-6 0 0 0,6-3 650 0 0,-15 10-608 0 0,0 0 0 0 0,0 0 0 0 0,-1 0-1 0 0,1 0 1 0 0,0 0 0 0 0,-1-1 0 0 0,1 1 0 0 0,-1-1 0 0 0,0 0 0 0 0,4-5 0 0 0,-10 17-82 0 0,-1 1 0 0 0,-3 17 0 0 0,2-6 0 0 0,-10 29 0 0 0,-5 16 0 0 0,-27 95-450 0 0,25-92-1893 0 0,-42 102-2384 0 0,63-166 4544 0 0,1-2 19 0 0,-1 1 0 0 0,1-1-1 0 0,-1 0 1 0 0,1 1 0 0 0,-1-1 0 0 0,0 0-1 0 0,0 0 1 0 0,0 0 0 0 0,-1-1 0 0 0,1 1 0 0 0,-1 0-1 0 0,0-1 1 0 0,1 0 0 0 0,-6 3 0 0 0,5-3 167 0 0,-13 7 437 0 0,5-11 671 0 0,8 1-856 0 0,1 1-229 0 0,0 0 0 0 0,1-1 1 0 0,-1 0-1 0 0,0 1 0 0 0,1-1 0 0 0,-1 0 0 0 0,0 0 0 0 0,1 0 1 0 0,-1 0-1 0 0,1 0 0 0 0,0 0 0 0 0,-1 0 0 0 0,1 0 1 0 0,0-1-1 0 0,-1 1 0 0 0,1-1 0 0 0,0 1 0 0 0,0-1 1 0 0,0 1-1 0 0,-1-4 0 0 0,0 0 455 0 0,-2-2 276 0 0,0-1 1 0 0,0 0 0 0 0,1 0-1 0 0,0 0 1 0 0,1-1 0 0 0,-3-16-1 0 0,2 14-782 0 0,2-1 25 0 0,1 10 0 0 0,0 0 0 0 0,0 0 0 0 0,0 0 0 0 0,0 0 0 0 0,0 0 0 0 0,0 0 0 0 0,1 0 0 0 0,-1 0 0 0 0,1 0 0 0 0,-1 0 0 0 0,1 0 0 0 0,0 0 0 0 0,1-2 0 0 0,1-2 0 0 0,-2 2 0 0 0,-1 2 0 0 0,1 1 0 0 0,-1-1 0 0 0,0 1 0 0 0,1-1 0 0 0,0 1 0 0 0,-1 0 0 0 0,1-1 0 0 0,0 1 0 0 0,0 0 0 0 0,-1 0 0 0 0,1 0 0 0 0,2-2 0 0 0,12-18 0 0 0,2 1 0 0 0,1 0 0 0 0,31-27 0 0 0,-22 22 0 0 0,11-11 0 0 0,73-75 0 0 0,-81 80 0 0 0,44-35 0 0 0,-9 9 0 0 0,-59 52-23 0 0,-2 1 160 0 0,1 0 0 0 0,-1 0 0 0 0,0-1 0 0 0,0 1 0 0 0,0-1 0 0 0,-1 0 0 0 0,0 0 0 0 0,0 0 0 0 0,0 0 0 0 0,0-1 0 0 0,-1 1 0 0 0,0-1 0 0 0,0 1 0 0 0,1-10 0 0 0,-2 4-49 0 0,-1 8 106 0 0,-2-5 887 0 0,1 6-1023 0 0,0 1 1 0 0,0 0-1 0 0,0 0 1 0 0,0 0-1 0 0,0 0 0 0 0,0 0 1 0 0,0 0-1 0 0,-1 0 1 0 0,1 0-1 0 0,0 1 1 0 0,-2-2-1 0 0,1 1-58 0 0,1 0 0 0 0,0 1 0 0 0,1-1 0 0 0,-1 1 0 0 0,0-1 0 0 0,1 1 0 0 0,-1 0 0 0 0,0 0 0 0 0,0-1 0 0 0,1 1 0 0 0,-1 0 0 0 0,0 0 0 0 0,0 0 0 0 0,1 0 0 0 0,-1 0 0 0 0,0 0 0 0 0,0 0 0 0 0,1 0 0 0 0,-1 0 0 0 0,-1 0 0 0 0,-7 3 0 0 0,8-3 0 0 0,0 1 0 0 0,0 0 0 0 0,0 0 0 0 0,0 0 0 0 0,0-1 0 0 0,0 1 0 0 0,1 0 0 0 0,-1 0 0 0 0,0 0 0 0 0,1 0 0 0 0,-1 0 0 0 0,1 0 0 0 0,-1 1 0 0 0,0 0 0 0 0,-12 23 0 0 0,7-14 0 0 0,2-5 0 0 0,1 0 0 0 0,-1 1 0 0 0,1-1 0 0 0,-4 14 0 0 0,0 2 0 0 0,5-17 0 0 0,0 0 0 0 0,1 0 0 0 0,-1 1 0 0 0,1-1 0 0 0,0 0 0 0 0,1 1 0 0 0,-1-1 0 0 0,1 1 0 0 0,0-1 0 0 0,0 1 0 0 0,1-1 0 0 0,1 7 0 0 0,-2-10-45 0 0,1-1 0 0 0,-1 1-1 0 0,1 0 1 0 0,-1 0 0 0 0,1 0-1 0 0,0 0 1 0 0,0-1 0 0 0,0 1 0 0 0,0 0-1 0 0,0-1 1 0 0,0 1 0 0 0,0-1 0 0 0,1 1-1 0 0,-1-1 1 0 0,0 0 0 0 0,1 1-1 0 0,0-1 1 0 0,-1 0 0 0 0,1 0 0 0 0,-1 0-1 0 0,3 1 1 0 0,-1-1-38 0 0,1 0 0 0 0,-1 0 0 0 0,0 0 0 0 0,1-1 0 0 0,-1 1 0 0 0,1-1 0 0 0,-1 1 0 0 0,0-1 0 0 0,1 0 0 0 0,-1-1 0 0 0,6 0 0 0 0,-2-1 83 0 0,0 0 0 0 0,-1 0 0 0 0,1-1 0 0 0,10-5 0 0 0,9-4 0 0 0,-22 10 0 0 0,0 0 0 0 0,0 0 0 0 0,0-1 0 0 0,0 1 0 0 0,-1-1 0 0 0,1 0 0 0 0,5-6 0 0 0,21-28 0 0 0,-20 25 0 0 0,49-72 1976 0 0,-54 80-1960 0 0,-2 6-12 0 0,-2 5-8 0 0,0-1 4 0 0,0 11 0 0 0,-1-1 0 0 0,1 24-876 0 0,0-38 368 0 0,-1-2 65 0 0,1 1 294 0 0,7 6 133 0 0,-8-7 16 0 0,0 1 0 0 0,0-1 0 0 0,1 0 0 0 0,-1 1 0 0 0,0-1 0 0 0,0 0 0 0 0,1 1 0 0 0,-1-1 0 0 0,0 0 0 0 0,0 0 0 0 0,1 1 0 0 0,-1-1 0 0 0,0 0 0 0 0,1 0 0 0 0,-1 0 0 0 0,1 1 0 0 0,-1-1 0 0 0,0 0 0 0 0,1 0 0 0 0,-1 0 0 0 0,0 0 0 0 0,1 0 0 0 0,-1 0 0 0 0,1 0 0 0 0,-1 0 0 0 0,0 0 0 0 0,1 0 0 0 0,-1 0 0 0 0,1 0 0 0 0,-1 0 0 0 0,0 0 0 0 0,1 0 0 0 0,-1 0 0 0 0,0-1 0 0 0,1 1 0 0 0,-1 0 0 0 0,1 0 0 0 0,-1 0 0 0 0,0-1 0 0 0,1 1 0 0 0,6-11 0 0 0,-7 9 0 0 0,12-19 64 0 0,-3 7 256 0 0,0 1 1 0 0,1 0-1 0 0,1 0 0 0 0,0 1 0 0 0,21-18 1 0 0,-28 27-315 0 0,-3 2-6 0 0,1-1 0 0 0,-1 0 0 0 0,1 1 0 0 0,0-1 0 0 0,-1 1 0 0 0,1 0 0 0 0,0-1 0 0 0,0 1 0 0 0,0 0 0 0 0,0 0 0 0 0,0 0 0 0 0,0 0 0 0 0,3 0 0 0 0,2-1 0 0 0,6-2 0 0 0,0 7 0 0 0,-10-2 0 0 0,1 0 0 0 0,-1 0 0 0 0,1 1 0 0 0,-1 0 0 0 0,6 3 0 0 0,-1 5 0 0 0,-6-5-60 0 0,0-1-1 0 0,-1 0 1 0 0,0 0 0 0 0,0 0-1 0 0,0 1 1 0 0,0-1 0 0 0,-1 0-1 0 0,1 1 1 0 0,-1-1 0 0 0,0 1-1 0 0,-1-1 1 0 0,1 0 0 0 0,-1 1-1 0 0,0-1 1 0 0,-1 5 0 0 0,-4 9-466 0 0,-1 0 1 0 0,-10 21-1 0 0,4-9 145 0 0,7-18-128 0 0,-3 7-73 0 0,7-7-3558 0 0,2-12-2994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1:4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252 477 11975 0 0,'0'0'267'0'0,"0"0"42"0"0,0 0 17 0 0,0 0-28 0 0,0 0-58 0 0,0-2 491 0 0,-1-3 63 0 0,1 0 1 0 0,-1 0-1 0 0,0 1 0 0 0,-3-8 1 0 0,0-5 406 0 0,3 16-689 0 0,-3-10 1024 0 0,0 1-847 0 0,4 8-598 0 0,-1 0-1 0 0,0 0 1 0 0,0 0 0 0 0,0 0 0 0 0,-1 0-1 0 0,1 0 1 0 0,0 0 0 0 0,-1 0 0 0 0,1 0-1 0 0,-1 0 1 0 0,0 1 0 0 0,0-1 0 0 0,1 1-1 0 0,-1-1 1 0 0,0 1 0 0 0,0 0 0 0 0,-1 0 0 0 0,1 0-1 0 0,0 0 1 0 0,-3-1 0 0 0,1 0 99 0 0,2 1-93 0 0,0 0 1 0 0,0 0 0 0 0,0 1-1 0 0,0-1 1 0 0,0 0 0 0 0,0 1-1 0 0,0 0 1 0 0,0-1 0 0 0,-1 1-1 0 0,-1 0 1 0 0,0 1-11 0 0,1 0 0 0 0,-1 0 0 0 0,0 0 0 0 0,1 0 0 0 0,0 1 0 0 0,-1-1 1 0 0,1 1-1 0 0,-6 4 0 0 0,-3 3-126 0 0,1-1 0 0 0,0 2 1 0 0,0 0-1 0 0,1 0 0 0 0,1 1 1 0 0,0 0-1 0 0,0 0 0 0 0,1 1 1 0 0,-13 24-1 0 0,18-31-79 0 0,1 0 1 0 0,-1 0-1 0 0,1 1 0 0 0,0 0 1 0 0,0-1-1 0 0,1 1 0 0 0,0 0 1 0 0,0 0-1 0 0,0-1 0 0 0,1 1 1 0 0,-1 0-1 0 0,1 0 0 0 0,1 0 1 0 0,-1 0-1 0 0,3 11 0 0 0,-2-15 108 0 0,0-1-1 0 0,0 0 0 0 0,0 1 0 0 0,0-1 0 0 0,0 0 1 0 0,0 0-1 0 0,1 0 0 0 0,-1 0 0 0 0,0 0 0 0 0,0 0 0 0 0,1 0 1 0 0,-1-1-1 0 0,3 2 0 0 0,-1 0-3 0 0,-1-1 14 0 0,0 1 0 0 0,1-1 0 0 0,-1 0 0 0 0,0 0 0 0 0,0 0 0 0 0,1 0 0 0 0,-1-1 0 0 0,1 1 0 0 0,-1-1 0 0 0,1 1 0 0 0,-1-1 0 0 0,5 0 0 0 0,2-1 0 0 0,-1-1 0 0 0,1 0 0 0 0,0 0 0 0 0,9-5 0 0 0,-4 3 0 0 0,-1-2 0 0 0,-1 0 0 0 0,1 0 0 0 0,-1-1 0 0 0,0-1 0 0 0,0 0 0 0 0,-1-1 0 0 0,0 0 0 0 0,-1-1 0 0 0,0 0 0 0 0,0 0 0 0 0,12-18 0 0 0,-2-3 498 0 0,-1-1 0 0 0,-2 0 0 0 0,24-62 0 0 0,-35 75-498 0 0,7-33 0 0 0,-8 31 0 0 0,6-56 1883 0 0,-11 73-1734 0 0,0 4-149 0 0,0 0 1 0 0,0 0-1 0 0,0 0 0 0 0,0 0 1 0 0,0 1-1 0 0,0-1 0 0 0,0 0 1 0 0,0 0-1 0 0,0 0 0 0 0,-1 0 1 0 0,1 0-1 0 0,0 0 0 0 0,0 1 1 0 0,0-1-1 0 0,0 0 0 0 0,0 0 1 0 0,-1 0-1 0 0,1 0 0 0 0,0 0 1 0 0,0 0-1 0 0,0 0 0 0 0,0 0 1 0 0,-1 0-1 0 0,1 0 0 0 0,0 0 1 0 0,0 0-1 0 0,0 0 0 0 0,0 0 1 0 0,0 0-1 0 0,-1 0 0 0 0,1 0 1 0 0,0 0-1 0 0,0 0 0 0 0,0 0 1 0 0,0 0-1 0 0,-1 0 0 0 0,1 0 1 0 0,0 0-1 0 0,0 0 0 0 0,0 0 1 0 0,0 0-1 0 0,0-1 0 0 0,-1 1 1 0 0,1 0-1 0 0,0 0 0 0 0,0 0 1 0 0,0 0-1 0 0,0 0 0 0 0,0 0 0 0 0,0-1 1 0 0,0 1-1 0 0,-1 0 0 0 0,1 0 1 0 0,0 0-1 0 0,0 0 0 0 0,0 0 1 0 0,0-1-1 0 0,0 1 0 0 0,0 0 1 0 0,0 0-1 0 0,-6 11-4 0 0,1-2 4 0 0,2 1 0 0 0,-1-1 0 0 0,1 1 0 0 0,-3 18 0 0 0,2-11 0 0 0,-24 124-1976 0 0,27-137 1973 0 0,-29 123-10 0 0,30-120-155 0 0,0 0 0 0 0,-1 0 0 0 0,2 0 0 0 0,0 8 0 0 0,1 8-432 0 0,-2-21 157 0 0,2-1 294 0 0,10 4 133 0 0,-8-4 16 0 0,0-1 0 0 0,0 0 0 0 0,0 0 0 0 0,0 0 0 0 0,0-1 0 0 0,0 0 0 0 0,0 1 0 0 0,8-4 0 0 0,-5 2 0 0 0,1-1 0 0 0,0 0 0 0 0,10-7 0 0 0,10-9 16 0 0,-1-1 0 0 0,-1-2 0 0 0,39-41 0 0 0,-59 56 305 0 0,0 0 1 0 0,0-1-1 0 0,0 0 0 0 0,-1 0 1 0 0,7-14-1 0 0,-8 11-321 0 0,-4 10 0 0 0,0 1 0 0 0,0 0 0 0 0,0 0 0 0 0,0-1 0 0 0,0 1 0 0 0,0 0 0 0 0,-1 0 0 0 0,1-1 0 0 0,0 1 0 0 0,0 0 0 0 0,0 0 0 0 0,0 0 0 0 0,0-1 0 0 0,0 1 0 0 0,0 0 0 0 0,0 0 0 0 0,0 0 0 0 0,-1-1 0 0 0,1 1 0 0 0,0 0 0 0 0,0 0 0 0 0,0 0 0 0 0,0 0 0 0 0,-1 0 0 0 0,1-1 0 0 0,0 1 0 0 0,0 0 0 0 0,0 0 0 0 0,-1 0 0 0 0,1 0 0 0 0,0 0 0 0 0,0 0 0 0 0,0 0 0 0 0,-1 0 0 0 0,1 0 0 0 0,0 0 0 0 0,-1 0 0 0 0,-3 2 0 0 0,-1 0 0 0 0,1 0 0 0 0,0 1 0 0 0,0 0 0 0 0,0 0 0 0 0,0 0 0 0 0,0 0 0 0 0,0 0 0 0 0,-5 8 0 0 0,3-2-266 0 0,1 0-1 0 0,0 0 1 0 0,1 0 0 0 0,-7 20-1 0 0,10-26 192 0 0,0 0-1 0 0,1 0 0 0 0,-1 0 1 0 0,0 0-1 0 0,1 0 0 0 0,0 0 1 0 0,0 0-1 0 0,0 0 1 0 0,0 0-1 0 0,0 0 0 0 0,1 1 1 0 0,-1-1-1 0 0,1 0 0 0 0,0 0 1 0 0,0 0-1 0 0,0 0 1 0 0,0 0-1 0 0,0-1 0 0 0,1 1 1 0 0,1 3-1 0 0,-1-4-26 0 0,1 0 0 0 0,-1-1-1 0 0,0 1 1 0 0,0-1 0 0 0,1 1 0 0 0,-1-1-1 0 0,1 0 1 0 0,-1 0 0 0 0,1 0-1 0 0,0 0 1 0 0,-1 0 0 0 0,1-1 0 0 0,0 1-1 0 0,0-1 1 0 0,0 0 0 0 0,-1 0-1 0 0,4 0 1 0 0,6 0-308 0 0,0-1 0 0 0,19-4-1 0 0,-13 1 118 0 0,0-1 0 0 0,-1-1 0 0 0,24-11 0 0 0,50-29-677 0 0,-88 44 968 0 0,13-7 31 0 0,29-15 821 0 0,41-31-1 0 0,-73 45-606 0 0,1-1 1 0 0,-1 0-1 0 0,-1-1 1 0 0,0 0-1 0 0,-1-1 1 0 0,19-28-1 0 0,-21 26 357 0 0,-1 1 0 0 0,-1-1-1 0 0,0 0 1 0 0,-1-1 0 0 0,5-19 0 0 0,-9 26-352 0 0,0 0 0 0 0,-1 0 1 0 0,0 0-1 0 0,0 0 1 0 0,-1 0-1 0 0,0 0 1 0 0,-1 0-1 0 0,0 0 1 0 0,0 0-1 0 0,-1 0 1 0 0,-3-9-1 0 0,5 16-228 0 0,-1 1 0 0 0,1 0 0 0 0,-1-1-1 0 0,1 1 1 0 0,-1 0 0 0 0,1-1 0 0 0,-1 1 0 0 0,0 0 0 0 0,0 0-1 0 0,1 0 1 0 0,-1 0 0 0 0,0 0 0 0 0,0 0 0 0 0,0 0 0 0 0,0 0-1 0 0,0 0 1 0 0,0 0 0 0 0,-1 1 0 0 0,1-1 0 0 0,0 0 0 0 0,0 1 0 0 0,-1-1-1 0 0,1 1 1 0 0,0-1 0 0 0,-1 1 0 0 0,1 0 0 0 0,0-1 0 0 0,-1 1-1 0 0,1 0 1 0 0,0 0 0 0 0,-1 0 0 0 0,1 0 0 0 0,-1 0 0 0 0,1 0-1 0 0,0 1 1 0 0,-1-1 0 0 0,1 0 0 0 0,0 1 0 0 0,-1-1 0 0 0,-1 2 0 0 0,-5 2 257 0 0,0 0 0 0 0,0 0 1 0 0,0 1-1 0 0,-13 11 1 0 0,13-10-275 0 0,-12 12-248 0 0,1 0 0 0 0,1 1 0 0 0,1 1 0 0 0,0 0 0 0 0,2 1 0 0 0,0 1 0 0 0,-17 36 0 0 0,23-41 169 0 0,1 2-1 0 0,0-1 1 0 0,2 1-1 0 0,0 1 1 0 0,-5 31-1 0 0,5-19-469 0 0,-11 30-1 0 0,-4 17-802 0 0,13-44 562 0 0,-18 106-3070 0 0,22-110 2648 0 0,1 0 0 0 0,3 49 0 0 0,3-50-1068 0 0,14 53 0 0 0,-16-77 1827 0 0,-1-4 245 0 0,1 0 0 0 0,-1 0 0 0 0,1 0 0 0 0,0 0 0 0 0,0 0 0 0 0,0 0 0 0 0,-1 0 0 0 0,2 0 0 0 0,0 1 0 0 0,-1-2 131 0 0,0 0 1 0 0,0 0 0 0 0,0-1 0 0 0,0 1-1 0 0,0 0 1 0 0,0-1 0 0 0,0 1 0 0 0,0-1-1 0 0,0 1 1 0 0,0-1 0 0 0,0 0 0 0 0,1 0-1 0 0,-1 1 1 0 0,0-1 0 0 0,0 0-1 0 0,0 0 1 0 0,1 0 0 0 0,0 0 0 0 0,5-11 1159 0 0,-5 7-645 0 0,-1 0 0 0 0,1 0 0 0 0,-1 0 0 0 0,0 0 0 0 0,0 0 0 0 0,0 0 0 0 0,-1 0 0 0 0,1 0 0 0 0,-1-8 0 0 0,3-14 705 0 0,-2 13-753 0 0,0 0 0 0 0,-1-1 0 0 0,-1 1 0 0 0,0 0-1 0 0,0 0 1 0 0,-7-26 0 0 0,3 19-850 0 0,-2-39-1 0 0,5 4-2325 0 0,0 27-2333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1:4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0 489 13823 0 0,'0'0'315'0'0,"0"0"45"0"0,0 0 21 0 0,0 0-49 0 0,0 0-149 0 0,0 0 194 0 0,0 0 110 0 0,0 0 22 0 0,0 0 3 0 0,0 0 0 0 0,0 0 0 0 0,0 0 0 0 0,3 2 0 0 0,-1-1-384 0 0,0 0 0 0 0,0 0 0 0 0,0 0 0 0 0,0 0 0 0 0,0 0 0 0 0,1-1 0 0 0,-1 1 0 0 0,0 0 0 0 0,1-1 0 0 0,-1 0 0 0 0,0 0 0 0 0,1 1 0 0 0,-1-1 0 0 0,0-1 0 0 0,4 1 0 0 0,4-2 227 0 0,1 0-1 0 0,0 0 1 0 0,-1-1 0 0 0,1 0-1 0 0,14-8 1 0 0,-2 1-338 0 0,-15 7-17 0 0,-1 0 0 0 0,1-1-1 0 0,-1 0 1 0 0,9-7 0 0 0,18-12-4 0 0,-27 18 244 0 0,1 1 1 0 0,-1-2 0 0 0,0 1 0 0 0,0-1-1 0 0,7-7 1 0 0,-12 9-117 0 0,-4 3-9 0 0,-12 7 78 0 0,10-4-164 0 0,-1 0 1 0 0,1 1-1 0 0,0 0 0 0 0,0 0 1 0 0,-6 7-1 0 0,-3 8-29 0 0,-15 29 0 0 0,25-40 0 0 0,0 1 0 0 0,0 0 0 0 0,0-1 0 0 0,1 1 0 0 0,0 0 0 0 0,0 0 0 0 0,0 12 0 0 0,2-6 0 0 0,4-1 0 0 0,-2-12-39 0 0,-1 1 1 0 0,1 0-1 0 0,0 0 0 0 0,-1 0 0 0 0,1-1 1 0 0,0 1-1 0 0,0-1 0 0 0,0 0 0 0 0,0 1 0 0 0,1-1 1 0 0,-1 0-1 0 0,0 0 0 0 0,0 0 0 0 0,1-1 1 0 0,-1 1-1 0 0,1 0 0 0 0,-1-1 0 0 0,0 0 1 0 0,1 1-1 0 0,-1-1 0 0 0,4 0 0 0 0,8-1-323 0 0,-1 0-1 0 0,23-4 1 0 0,-26 3 310 0 0,1 0 52 0 0,0 0 0 0 0,0-1 0 0 0,-1-1 0 0 0,1 0 0 0 0,-1-1 0 0 0,14-7 0 0 0,53-42 0 0 0,-13 9 64 0 0,-39 30 433 0 0,-1-2 1 0 0,26-23-1 0 0,-39 30-424 0 0,-1-1-1 0 0,0 0 1 0 0,-1 0-1 0 0,0-1 1 0 0,-1 0 0 0 0,10-19-1 0 0,-11 18 325 0 0,-1-2 1 0 0,-1 1-1 0 0,8-30 0 0 0,-12 37-191 0 0,0 0 1 0 0,0 0-1 0 0,0-1 0 0 0,-1 1 1 0 0,0 0-1 0 0,0-1 0 0 0,-1 1 1 0 0,0 0-1 0 0,-1-1 0 0 0,-2-8 1 0 0,0 6-58 0 0,3 10-149 0 0,1 0 1 0 0,0-1-1 0 0,0 1 1 0 0,0 0-1 0 0,-1-1 0 0 0,1 1 1 0 0,0 0-1 0 0,0 0 0 0 0,0-1 1 0 0,-1 1-1 0 0,1 0 1 0 0,0 0-1 0 0,-1 0 0 0 0,1-1 1 0 0,0 1-1 0 0,0 0 0 0 0,-1 0 1 0 0,1 0-1 0 0,0 0 1 0 0,-1-1-1 0 0,1 1 0 0 0,0 0 1 0 0,-1 0-1 0 0,1 0 0 0 0,-1 0 1 0 0,1 0-1 0 0,0 0 0 0 0,-1 0 1 0 0,1 0-1 0 0,0 0 1 0 0,-1 0-1 0 0,1 0 0 0 0,0 1 1 0 0,-1-1-1 0 0,1 0 0 0 0,0 0 1 0 0,-1 0-1 0 0,1 0 1 0 0,0 0-1 0 0,-1 1 0 0 0,1-1 1 0 0,-1 0-1 0 0,-3 1 0 0 0,0 1 0 0 0,-1-1 0 0 0,1 1 0 0 0,0-1 0 0 0,0 1 0 0 0,0 1 0 0 0,0-1 0 0 0,0 0 0 0 0,0 1 0 0 0,1 0 0 0 0,-1 0 0 0 0,1 0 0 0 0,0 0 0 0 0,-4 6 0 0 0,-4 4 0 0 0,2 2 0 0 0,-13 23 0 0 0,5-7 0 0 0,11-22 0 0 0,1 1 0 0 0,0 0 0 0 0,1 0 0 0 0,0 0 0 0 0,-5 20 0 0 0,-29 107-401 0 0,30-105-105 0 0,3-14 6 0 0,1 0-1 0 0,-2 21 1 0 0,-2 19-1116 0 0,8-57 1616 0 0,0 1-1 0 0,0-1 1 0 0,0 0 0 0 0,0 0-1 0 0,0 0 1 0 0,1 0-1 0 0,-1 0 1 0 0,0 1 0 0 0,1-1-1 0 0,-1 0 1 0 0,0 0-1 0 0,1 0 1 0 0,-1 0 0 0 0,1 0-1 0 0,0 0 1 0 0,-1 0-1 0 0,1 0 1 0 0,0-1 0 0 0,0 1-1 0 0,0 0 1 0 0,-1 0-1 0 0,1 0 1 0 0,0-1 0 0 0,0 1-1 0 0,0-1 1 0 0,0 1-1 0 0,0-1 1 0 0,0 1-1 0 0,0-1 1 0 0,0 1 0 0 0,1-1-1 0 0,-1 0 1 0 0,0 1-1 0 0,0-1 1 0 0,0 0 0 0 0,0 0-1 0 0,0 0 1 0 0,0 0-1 0 0,2 0 1 0 0,-2 0 0 0 0,0 0 0 0 0,-1 0 0 0 0,1 0 0 0 0,-1 0 0 0 0,1 0 0 0 0,0 0 0 0 0,-1 0 0 0 0,1 0 0 0 0,-1 0 0 0 0,1 0 0 0 0,-1 0 0 0 0,1-1 0 0 0,0 1 0 0 0,-1 0 0 0 0,1 0 0 0 0,-1 0 0 0 0,1-1 0 0 0,-1 1 0 0 0,1 0 0 0 0,-1-1 0 0 0,1 1 0 0 0,-1 0 0 0 0,1-1 0 0 0,-1 1 0 0 0,0-1 0 0 0,1 1 0 0 0,0-2 0 0 0,0 1 0 0 0,106-100 755 0 0,-76 68-319 0 0,2 2 1 0 0,52-37-1 0 0,-75 61 168 0 0,0 1-1 0 0,17-7 1 0 0,-38 34-439 0 0,-2-3-442 0 0,-1 0 0 0 0,-1 0 1 0 0,-1-1-1 0 0,-33 26 0 0 0,45-40 179 0 0,0 0 1 0 0,0 0-1 0 0,0-1 1 0 0,0 1-1 0 0,-7 1 1 0 0,4 0 74 0 0,-2-1 23 0 0,9-3 0 0 0,0 0 0 0 0,-1 0 0 0 0,1 0 0 0 0,0 0 0 0 0,0 0 0 0 0,0 0 0 0 0,0 0 0 0 0,0 0 0 0 0,-1 0 0 0 0,1 0 0 0 0,0 0 0 0 0,0 0 0 0 0,0 0 0 0 0,0 0 0 0 0,0 0 0 0 0,-1 0 0 0 0,1 0 0 0 0,0-1 0 0 0,0 1 0 0 0,0 0 0 0 0,0 0 0 0 0,0 0 0 0 0,0 0 0 0 0,0 0 0 0 0,0 0 0 0 0,-1 0 0 0 0,1 0 0 0 0,0-1 0 0 0,0 1 0 0 0,0 0 0 0 0,0 0 0 0 0,0 0 0 0 0,0 0 0 0 0,0 0 0 0 0,0 0 0 0 0,0-1 0 0 0,0 1 0 0 0,0 0 0 0 0,0 0 0 0 0,0 0 0 0 0,0 0 0 0 0,0 0 0 0 0,0-1 0 0 0,2-1 0 0 0,-1 1 0 0 0,1-1 0 0 0,0 0 0 0 0,1 1 0 0 0,-1-1 0 0 0,4-1 0 0 0,13-11 0 0 0,-17 11 0 0 0,12-11 0 0 0,-13 13 0 0 0,-1 1 0 0 0,1-1 0 0 0,-1 1 0 0 0,1 0 0 0 0,-1-1 0 0 0,1 1 0 0 0,0 0 0 0 0,-1-1 0 0 0,1 1 0 0 0,-1 0 0 0 0,1 0 0 0 0,0-1 0 0 0,-1 1 0 0 0,1 0 0 0 0,1 0 0 0 0,-2 0 0 0 0,1 1 0 0 0,-1-1 0 0 0,1 0 0 0 0,0 1 0 0 0,-1-1 0 0 0,1 1 0 0 0,-1-1 0 0 0,1 1 0 0 0,-1-1 0 0 0,1 1 0 0 0,-1-1 0 0 0,1 1 0 0 0,-1-1 0 0 0,0 1 0 0 0,1 0 0 0 0,3 6 0 0 0,0-1 0 0 0,1 0 0 0 0,0 0 0 0 0,0 0 0 0 0,0-1 0 0 0,1 0 0 0 0,5 5 0 0 0,-7-7 0 0 0,0-1 0 0 0,0 0 0 0 0,0 0 0 0 0,0 0 0 0 0,0 0 0 0 0,0-1 0 0 0,0 1 0 0 0,0-1 0 0 0,1 0 0 0 0,-1-1 0 0 0,0 1 0 0 0,1-1 0 0 0,7 0 0 0 0,15-2 0 0 0,0-2 0 0 0,-1-1 0 0 0,1-1 0 0 0,-1-1 0 0 0,0-2 0 0 0,45-21 0 0 0,-59 24-2 0 0,-1-1 1 0 0,1 0-1 0 0,-2-1 0 0 0,1 0 0 0 0,-1-1 0 0 0,-1 0 1 0 0,1 0-1 0 0,10-15 0 0 0,-8 9 15 0 0,-1-1 1 0 0,-1-1-1 0 0,0 0 0 0 0,-1 0 1 0 0,7-20-1 0 0,-10 17 312 0 0,0 0 1 0 0,-1 0-1 0 0,-1-1 1 0 0,2-25-1 0 0,-4 6 291 0 0,-4-51 0 0 0,-1 68 336 0 0,3 22-949 0 0,0 1 1 0 0,0 0-1 0 0,0-1 1 0 0,0 1 0 0 0,0 0-1 0 0,0-1 1 0 0,0 1-1 0 0,0 0 1 0 0,0-1 0 0 0,0 1-1 0 0,0 0 1 0 0,0-1-1 0 0,-1 1 1 0 0,1 0 0 0 0,0 0-1 0 0,0-1 1 0 0,0 1-1 0 0,-1 0 1 0 0,1 0 0 0 0,0-1-1 0 0,0 1 1 0 0,0 0-1 0 0,-1 0 1 0 0,1-1 0 0 0,0 1-1 0 0,-1 0 1 0 0,1 0-1 0 0,0 0 1 0 0,-1 0 0 0 0,1 0-1 0 0,0-1 1 0 0,0 1-1 0 0,-1 0 1 0 0,1 0 0 0 0,0 0-1 0 0,-1 0 1 0 0,1 0-1 0 0,0 0 1 0 0,-1 0 0 0 0,1 0-1 0 0,0 0 1 0 0,-1 0-1 0 0,-9 6 9 0 0,10-6-13 0 0,-6 5 1 0 0,1 0 0 0 0,0 0 0 0 0,1 0 0 0 0,-1 0 0 0 0,1 1 0 0 0,0-1 0 0 0,0 1 0 0 0,1 0 0 0 0,0 1 0 0 0,0-1 0 0 0,0 0 0 0 0,1 1 0 0 0,0 0 0 0 0,0-1 0 0 0,1 1 0 0 0,-1 0 0 0 0,1 12 0 0 0,-10 154-1555 0 0,4-98 1118 0 0,7-73 435 0 0,-2 22-509 0 0,0 1-1 0 0,2 0 1 0 0,5 43-1 0 0,-4-66 393 0 0,0 1-1 0 0,0 0 1 0 0,0 0 0 0 0,0 0-1 0 0,0 0 1 0 0,2 2 0 0 0,-1-3-41 0 0,-1 1 1 0 0,0-1-1 0 0,0 1 1 0 0,0-1-1 0 0,0 1 1 0 0,1 4-1 0 0,-2-6 101 0 0,1 0 0 0 0,-1 0-1 0 0,1-1 1 0 0,-1 1 0 0 0,0 0-1 0 0,1-1 1 0 0,-1 1 0 0 0,1 0 0 0 0,-1-1-1 0 0,1 1 1 0 0,0-1 0 0 0,-1 1-1 0 0,1-1 1 0 0,0 1 0 0 0,-1-1 0 0 0,1 1-1 0 0,0-1 1 0 0,-1 0 0 0 0,1 1-1 0 0,0-1 1 0 0,1 1 0 0 0,15 2-616 0 0,-12-2 615 0 0,0-2 0 0 0,0 1-1 0 0,1 0 1 0 0,-1-1-1 0 0,0 0 1 0 0,0 0-1 0 0,0-1 1 0 0,9-3-1 0 0,2-3-2137 0 0,19-12-1 0 0,-31 18 1661 0 0,20-13-6284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1:4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13823 0 0,'0'0'315'0'0,"0"0"45"0"0,0 0 21 0 0,0 0-49 0 0,0 0-81 0 0,0 0 481 0 0,0 0 237 0 0,0 0 45 0 0,0 0-61 0 0,0 0-288 0 0,0-6 181 0 0,2 5 1928 0 0,14 8-1863 0 0,-13-5-746 0 0,-1-1 0 0 0,1 1 0 0 0,-1-1 0 0 0,1 0 0 0 0,-1 0-1 0 0,1 0 1 0 0,0 0 0 0 0,0-1 0 0 0,4 1 0 0 0,111-8 1473 0 0,-115 7-1636 0 0,24 0-2 0 0,-21 0 0 0 0,1 0 0 0 0,0 0 0 0 0,8-2 0 0 0,-11 1 31 0 0,13 2-263 0 0,-15-1-819 0 0,0-1-385 0 0,5-4-1409 0 0,2-2-5342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1:4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0,'0'0'231'0'0,"0"0"29"0"0,0 0 19 0 0,2 1-41 0 0,3 2-44 0 0,-4-2 552 0 0,-1-1 232 0 0,0 0 40 0 0,0 0 6 0 0,0 0 0 0 0,0 0 0 0 0,0 0 0 0 0,2 3-9 0 0,-1-1 0 0 0,1 0-1 0 0,-1 0 1 0 0,1 0 0 0 0,0 0 0 0 0,3 3-1 0 0,-4-4-1341 0 0,5 3 1062 0 0,-4-3-587 0 0,-1 0 1 0 0,1 0-1 0 0,-1 0 0 0 0,1 1 1 0 0,-1-1-1 0 0,0 0 1 0 0,1 0-1 0 0,-1 1 0 0 0,0-1 1 0 0,0 1-1 0 0,0-1 1 0 0,1 4-1 0 0,8 10-148 0 0,-7-12 0 0 0,0 1 0 0 0,-1 0 0 0 0,0 0 0 0 0,4 9 0 0 0,6 28 0 0 0,8 56 0 0 0,2 9 0 0 0,-10-60 0 0 0,-3 1 0 0 0,-1 0 0 0 0,2 81 0 0 0,-10-88 0 0 0,-1-1 0 0 0,-2 1 0 0 0,-1 0 0 0 0,-16 59 0 0 0,10-54-545 0 0,5-21-1086 0 0,-12 36-1 0 0,14-53 1106 0 0,0 0 0 0 0,0 0 1 0 0,0 0-1 0 0,-1-1 0 0 0,0 1 1 0 0,-1-1-1 0 0,1 0 0 0 0,-1 0 1 0 0,-9 7-1 0 0,2-3-7449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1:5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0,'0'0'231'0'0,"0"0"29"0"0,0 0 19 0 0,0 0 37 0 0,0 0 125 0 0,0 0 58 0 0,0 0 11 0 0,0 0 2 0 0,0 0 0 0 0,0 0 0 0 0,0 0 0 0 0,0 0 0 0 0,0 2 0 0 0,0-1-295 0 0,0-1 0 0 0,0 1 0 0 0,-1 0 0 0 0,1 0 0 0 0,1 0 0 0 0,-1 0 0 0 0,0 0 0 0 0,0 0 1 0 0,0 0-1 0 0,0-1 0 0 0,1 1 0 0 0,-1 0 0 0 0,0 0 0 0 0,1 0 0 0 0,-1-1 0 0 0,0 1 0 0 0,1 0 0 0 0,-1 0 0 0 0,1-1 0 0 0,0 1 0 0 0,-1 0 0 0 0,1-1 0 0 0,-1 1 0 0 0,1 0 0 0 0,0-1 0 0 0,0 1 0 0 0,-1-1 0 0 0,1 1 0 0 0,0-1 0 0 0,1 1 0 0 0,4 3-1217 0 0,-4-2 1000 0 0,11 8 0 0 0,-10-10 0 0 0,-2 0 0 0 0,0-1 0 0 0,0 1 0 0 0,0 0 0 0 0,1-1 0 0 0,-1 1 0 0 0,0 0 0 0 0,0 0 0 0 0,0 0 0 0 0,0 0 0 0 0,0 0 0 0 0,0 0 0 0 0,0 0 0 0 0,0 0 0 0 0,0 0 0 0 0,0 0 0 0 0,1 1 0 0 0,0-1 0 0 0,12 4 0 0 0,-12-4 0 0 0,0 1 0 0 0,1 0 0 0 0,-1-1 0 0 0,0 0 0 0 0,0 1 0 0 0,1-1 0 0 0,-1 0 0 0 0,0 0 0 0 0,1 0 0 0 0,-1-1 0 0 0,0 1 0 0 0,1 0 0 0 0,-1-1 0 0 0,3-1 0 0 0,35-9 0 0 0,-38 9 0 0 0,0 1 0 0 0,-1 0 0 0 0,1 0 0 0 0,0 0 0 0 0,0 0 0 0 0,0 1 0 0 0,0-1 0 0 0,0 0 0 0 0,0 1 0 0 0,1-1 0 0 0,-1 1 0 0 0,0 0 0 0 0,0 0 0 0 0,3 0 0 0 0,3 0 0 0 0,6-2 0 0 0,0 2 0 0 0,-3-1-64 0 0,-9 1-273 0 0,-2 0-138 0 0,0 0-33 0 0,0 0-4 0 0,0 0 0 0 0,0 0 0 0 0,0 0-728 0 0,-1-1-3058 0 0,-6-3-1316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6:43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10135 0 0,'0'0'231'0'0,"0"0"29"0"0,0 0 19 0 0,0 0 37 0 0,0 0 125 0 0,0 0 58 0 0,0 0 11 0 0,0 0 70 0 0,0 0 286 0 0,0 0 124 0 0,0 0 30 0 0,0 0-65 0 0,0 0-290 0 0,0 0-121 0 0,0 0-28 0 0,0 0-4 0 0,0 0 0 0 0,0 0 0 0 0,0 0 0 0 0,0 0 0 0 0,0 0 0 0 0,0 0 0 0 0,0 0 0 0 0,0 0-68 0 0,0 0-217 0 0,2 1 161 0 0,5 3 9 0 0,0 0 0 0 0,-1-1 1 0 0,12 4-1 0 0,2-2-378 0 0,-14-6-19 0 0,-1 0-3 0 0,7 0 3 0 0,0-1 0 0 0,0 0 0 0 0,17-6 0 0 0,-15 4 0 0 0,26-4 0 0 0,-1 0 0 0 0,-26 6-64 0 0,-12 2 0 0 0,-1 0 1 0 0,1 1-1 0 0,0-1 1 0 0,-1 0-1 0 0,1 0 0 0 0,-1 0 1 0 0,1 1-1 0 0,-1-1 0 0 0,1 0 1 0 0,0 0-1 0 0,-1 1 0 0 0,1-1 1 0 0,-1 1-1 0 0,1-1 0 0 0,-1 0 1 0 0,0 1-1 0 0,1-1 0 0 0,-1 1 1 0 0,1-1-1 0 0,-1 1 0 0 0,0-1 1 0 0,1 1-1 0 0,-1 0 1 0 0,0-1-1 0 0,0 1 0 0 0,1-1 1 0 0,-1 1-1 0 0,0 0 0 0 0,0-1 1 0 0,0 1-1 0 0,0-1 0 0 0,0 1 1 0 0,0 0-1 0 0,0-1 0 0 0,0 1 1 0 0,0 0-1 0 0,0 0 0 0 0,-7 24-2186 0 0,5-20 1370 0 0,0-2-4165 0 0,-5 4-1393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1:5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10135 0 0,'0'0'231'0'0,"0"0"29"0"0,0 0 19 0 0,0 0 105 0 0,0 0 410 0 0,0 0 184 0 0,0 0 40 0 0,0 0-63 0 0,0 0-290 0 0,0 0-121 0 0,0 0-28 0 0,0 0-4 0 0,0 0 0 0 0,0 0 0 0 0,0 0 0 0 0,0 0-68 0 0,2 1-289 0 0,38 2 1327 0 0,-12-4-899 0 0,17 6-583 0 0,-15-8 0 0 0,-17 5 0 0 0,1 2 0 0 0,0-2 0 0 0,-6-1-439 0 0,1-1 0 0 0,0 0 1 0 0,12-2-1 0 0,-17 1 144 0 0,-1 0 0 0 0,0 0 0 0 0,1 0 0 0 0,-1-1 0 0 0,0 1 0 0 0,4-3 0 0 0,3-3-1679 0 0,-8 5-3824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2:0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256 281 919 0 0,'0'0'138'0'0,"0"0"240"0"0,0 0 109 0 0,0 0 22 0 0,0 0 3 0 0,0 0 0 0 0,0 0 0 0 0,0 0 0 0 0,0 0 0 0 0,0 0 0 0 0,0 0 0 0 0,0 0 0 0 0,0 0 0 0 0,0 0 0 0 0,0 0 0 0 0,0 0 0 0 0,0 0 0 0 0,0 0 0 0 0,0 0 0 0 0,0 0 0 0 0,0 0 0 0 0,0 0 0 0 0,0 0 0 0 0,0 0 0 0 0,0 0 0 0 0,0 0 0 0 0,0 0 0 0 0,0 0 0 0 0,1 2-69 0 0,4 4-222 0 0,-3-4 166 0 0,14-1 1274 0 0,-15-1-1274 0 0,-1 0 101 0 0,0 0 21 0 0,2 0-66 0 0,1-2-137 0 0,1 0 0 0 0,-1 0 0 0 0,0 0 0 0 0,0 0 0 0 0,0-1 0 0 0,5-3 0 0 0,5-5-235 0 0,-9 9 54 0 0,-1 0-1 0 0,1 0 1 0 0,-1-1-1 0 0,1 1 1 0 0,-1-1-1 0 0,0 0 1 0 0,0 1-1 0 0,0-2 1 0 0,-1 1-1 0 0,1 0 1 0 0,-1 0-1 0 0,0-1 1 0 0,4-6-1 0 0,-3 2-86 0 0,-1 0 0 0 0,0 0 1 0 0,-1 0-1 0 0,1 0 0 0 0,-1 0 0 0 0,-1 0 0 0 0,0-10 0 0 0,0 11-38 0 0,-4-5 0 0 0,-3-1 0 0 0,-8-26 0 0 0,15 38 0 0 0,-1-1 0 0 0,0 0 0 0 0,0 0 0 0 0,0 1 0 0 0,0-1 0 0 0,0 0 0 0 0,-1 1 0 0 0,1-1 0 0 0,0 1 0 0 0,-1 0 0 0 0,-1-2 0 0 0,-1-1 0 0 0,2 3 0 0 0,0 0 0 0 0,1-1 0 0 0,-1 1 0 0 0,0 0 0 0 0,0 0 0 0 0,0 0 0 0 0,-3-1 0 0 0,-10-7 0 0 0,13 8 0 0 0,0-1 0 0 0,0 1 0 0 0,0 0 0 0 0,0 0 0 0 0,0 0 0 0 0,0 0 0 0 0,0 0 0 0 0,0 0 0 0 0,0 0 0 0 0,-1 1 0 0 0,-2-1 0 0 0,-11-3 0 0 0,-34-7 1440 0 0,46 11-1258 0 0,3 0-146 0 0,-1 0-1 0 0,1 0 1 0 0,-1 0-1 0 0,1 0 1 0 0,-1 0-1 0 0,1 1 1 0 0,-1-1-1 0 0,1 1 1 0 0,-1-1-1 0 0,1 1 1 0 0,-3 1-1 0 0,2-1-35 0 0,-1 0 0 0 0,1 0 0 0 0,0 1 0 0 0,-1-1 0 0 0,1 0 0 0 0,0 1 0 0 0,0 0 0 0 0,0 0 0 0 0,0-1 0 0 0,0 1 0 0 0,0 0 0 0 0,1 0 0 0 0,-1 1 0 0 0,0-1 0 0 0,0 3 0 0 0,-11 11 0 0 0,-26 24 0 0 0,32-32 0 0 0,0-1 0 0 0,0 1 0 0 0,1 0 0 0 0,0 0 0 0 0,0 1 0 0 0,1 0 0 0 0,0 0 0 0 0,-6 16 0 0 0,-18 29 0 0 0,27-50 0 0 0,1-3 0 0 0,0 0 0 0 0,1 0 0 0 0,-1 0 0 0 0,1 0 0 0 0,-1 0 0 0 0,1 0 0 0 0,0 0 0 0 0,-1 0 0 0 0,1 0 0 0 0,0 1 0 0 0,0-1 0 0 0,0 0 0 0 0,-1 0 0 0 0,2 2 0 0 0,-2 2 0 0 0,0 0 0 0 0,1 0 0 0 0,0 0 0 0 0,0 0 0 0 0,1 0 0 0 0,-1 0 0 0 0,1 0 0 0 0,0 0 0 0 0,1 0 0 0 0,-1 0 0 0 0,1 0 0 0 0,0-1 0 0 0,4 8 0 0 0,-5-10 0 0 0,0 0 0 0 0,1 1 0 0 0,0-1 0 0 0,-1-1 0 0 0,1 1 0 0 0,0 0 0 0 0,0 0 0 0 0,0-1 0 0 0,0 1 0 0 0,0-1 0 0 0,0 1 0 0 0,1-1 0 0 0,3 2 0 0 0,-3-2 0 0 0,-1 0 0 0 0,1 0 0 0 0,-1 0 0 0 0,1 0 0 0 0,-1 0 0 0 0,1 0 0 0 0,0-1 0 0 0,-1 0 0 0 0,1 1 0 0 0,5-1 0 0 0,0 0 0 0 0,-6 0 0 0 0,1 0 0 0 0,0-1 0 0 0,0 1 0 0 0,0 0 0 0 0,-1-1 0 0 0,1 0 0 0 0,4-1 0 0 0,-5 1 0 0 0,1 0 0 0 0,0 0 0 0 0,-1 1 0 0 0,1-1 0 0 0,0 1 0 0 0,0-1 0 0 0,3 1 0 0 0,-3 0 0 0 0,14-1 0 0 0,11-13 0 0 0,-17 8 0 0 0,-7 2 0 0 0,1 1 0 0 0,-1-1 0 0 0,0-1 0 0 0,6-7 0 0 0,-9 9 0 0 0,5-7 0 0 0,17-14 0 0 0,-16 19 0 0 0,1 7 0 0 0,-8-2 0 0 0,1 0 0 0 0,0 1 0 0 0,-1-1 0 0 0,1 0 0 0 0,-1 0 0 0 0,1 1 0 0 0,-1-1 0 0 0,1 0 0 0 0,-1 1 0 0 0,1-1 0 0 0,-1 0 0 0 0,1 1 0 0 0,-1-1 0 0 0,1 1 0 0 0,-1-1 0 0 0,0 1 0 0 0,1-1 0 0 0,-1 1 0 0 0,0-1 0 0 0,1 1 0 0 0,-1-1 0 0 0,0 1 0 0 0,0-1 0 0 0,0 1 0 0 0,1 0 0 0 0,-1 0 0 0 0,0 1 0 0 0,6 17 0 0 0,-5-18 0 0 0,-1 0 0 0 0,0 0 0 0 0,1-1 0 0 0,-1 1 0 0 0,0 0 0 0 0,0 0 0 0 0,0 0 0 0 0,0 0 0 0 0,0 0 0 0 0,0-1 0 0 0,0 1 0 0 0,0 0 0 0 0,0 0 0 0 0,0 0 0 0 0,0 0 0 0 0,0 0 0 0 0,-1-1 0 0 0,1 1 0 0 0,0 0 0 0 0,-1 0 0 0 0,1 0 0 0 0,-1-1 0 0 0,0 2 0 0 0,-1 2 0 0 0,-3 19 0 0 0,0 0 0 0 0,-1 25 0 0 0,1-11 0 0 0,3-4 0 0 0,0 0 0 0 0,6 52 0 0 0,-2-57 0 0 0,-1-12 0 0 0,0-9 0 0 0,-1 0 0 0 0,1 0 0 0 0,-3 14 0 0 0,-2 24 0 0 0,3-37 0 0 0,-4 19 0 0 0,5-24 0 0 0,-1 0 0 0 0,0-1 0 0 0,1 1 0 0 0,-1-1 0 0 0,-1 0 0 0 0,1 1 0 0 0,0-1 0 0 0,0 0 0 0 0,-1 1 0 0 0,1-1 0 0 0,-1 0 0 0 0,-2 2 0 0 0,-22 20 0 0 0,26-23 0 0 0,-1 0 0 0 0,0 0 0 0 0,0 0 0 0 0,0 0 0 0 0,0-1 0 0 0,0 1 0 0 0,0 0 0 0 0,0-1 0 0 0,0 1 0 0 0,0 0 0 0 0,0-1 0 0 0,0 0 0 0 0,-1 1 0 0 0,1-1 0 0 0,0 0 0 0 0,0 1 0 0 0,0-1 0 0 0,-1 0 0 0 0,1 0 0 0 0,-2 0 0 0 0,-11 1 0 0 0,-31 1 0 0 0,13-7 0 0 0,9 3 0 0 0,22 2 0 0 0,1 0 0 0 0,-1 0 0 0 0,0 0 0 0 0,0 0 0 0 0,0 0 0 0 0,1 0 0 0 0,-1 0 0 0 0,0-1 0 0 0,0 1 0 0 0,0 0 0 0 0,1 0 0 0 0,-1-1 0 0 0,-1 0 0 0 0,-27-16 0 0 0,17 8 0 0 0,10 9 0 0 0,1-1 0 0 0,0 0 0 0 0,0 0 0 0 0,0 0 0 0 0,0 0 0 0 0,0 0 0 0 0,0 0 0 0 0,0 0 0 0 0,1 0 0 0 0,-1-1 0 0 0,0 1 0 0 0,1 0 0 0 0,-1 0 0 0 0,0-1 0 0 0,1 1 0 0 0,0 0 0 0 0,-1-1 0 0 0,1 1 0 0 0,0-1 0 0 0,0 1 0 0 0,0 0 0 0 0,0-1 0 0 0,0 1 0 0 0,0-2 0 0 0,0 2 0 0 0,0-3 0 0 0,0 2 0 0 0,-1 0 0 0 0,1 0 0 0 0,0 0 0 0 0,0 0 0 0 0,0 0 0 0 0,1 0 0 0 0,-1 0 0 0 0,0 1 0 0 0,1-1 0 0 0,0 0 0 0 0,-1 0 0 0 0,1 0 0 0 0,0 0 0 0 0,0 0 0 0 0,0 1 0 0 0,0-1 0 0 0,0 0 0 0 0,2-2 0 0 0,23-26 0 0 0,-18 20 0 0 0,0 0 0 0 0,16-13 0 0 0,6-4 0 0 0,-2-2 0 0 0,50-63 0 0 0,-52 53-2530 0 0,25-49 0 0 0,-48 83 2193 0 0,10-18-7170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2:04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41 119 6447 0 0,'0'0'298'0'0,"0"0"-10"0"0,-1 0-188 0 0,-18 0 346 0 0,17 0 41 0 0,0 0 22 0 0,-5 2-2160 0 0,-2 0 10124 0 0,17 1-3007 0 0,1-3-5088 0 0,-1 0 0 0 0,0 0 0 0 0,0-1 0 0 0,0 0 0 0 0,10-3 0 0 0,10-1-6 0 0,69-16 310 0 0,-24 4 535 0 0,17-6-1052 0 0,-81 21-165 0 0,1 0 0 0 0,0 1 0 0 0,0 0 0 0 0,17 1 0 0 0,22-3 0 0 0,-20 0 0 0 0,1 0 0 0 0,-1 2 0 0 0,1 1 0 0 0,56 8 0 0 0,-77-6 0 0 0,-9-2 0 0 0,1 0 0 0 0,-1 0 0 0 0,0 0 0 0 0,1 0 0 0 0,-1 0 0 0 0,1 0 0 0 0,-1 0 0 0 0,0 0 0 0 0,1 0 0 0 0,-1 0 0 0 0,1 0 0 0 0,-1 0 0 0 0,0 0 0 0 0,1 0 0 0 0,-1-1 0 0 0,1 1 0 0 0,-1 0 0 0 0,0 0 0 0 0,1 0 0 0 0,-1-1 0 0 0,0 1 0 0 0,1 0 0 0 0,-1 0 0 0 0,0-1 0 0 0,1 1 0 0 0,-1 0 0 0 0,0-1 0 0 0,0 1 0 0 0,1 0 0 0 0,-1-1 0 0 0,0 1 0 0 0,0 0 0 0 0,0-1 0 0 0,0 1 0 0 0,1 0 0 0 0,-1-1 0 0 0,0 1 0 0 0,0-1 0 0 0,0 1 0 0 0,0 0 0 0 0,0-1 0 0 0,0 0 0 0 0,0 1 0 0 0,2-8-64 0 0,-2 7-273 0 0,0 1-138 0 0,0-2-33 0 0,0-9-471 0 0,0 10 361 0 0,0 0 0 0 0,0-1 0 0 0,-1 1 0 0 0,1 0 0 0 0,0-1 0 0 0,-1 1 0 0 0,0 0-1 0 0,1 0 1 0 0,-2-3 0 0 0,1 3-5862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2:05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4 334 4607 0 0,'0'0'208'0'0,"0"0"135"0"0,0 0 440 0 0,0 0 193 0 0,0 0 42 0 0,0 0 6 0 0,0 0 0 0 0,0 0 0 0 0,0 0 0 0 0,0 0-69 0 0,0 0-290 0 0,0 0-121 0 0,0 0-28 0 0,0 0-72 0 0,0 0-217 0 0,0 0 161 0 0,0 0 100 0 0,0 0 21 0 0,0 0-66 0 0,0 0-222 0 0,0 0 166 0 0,0 0 101 0 0,0 0 21 0 0,0-2 3 0 0,0-5 0 0 0,0 5 0 0 0,0 0 0 0 0,2 0-364 0 0,-1-2 3 0 0,-1-12 142 0 0,-1 8-205 0 0,0 6 283 0 0,-1-8 626 0 0,-1-10-409 0 0,4 4-496 0 0,3-4 1050 0 0,0 6-473 0 0,-4 13-657 0 0,0 0-1 0 0,0-1-1 0 0,0 0 0 0 0,0 1 1 0 0,0-1-1 0 0,0 1 0 0 0,1-1 1 0 0,-1 0-1 0 0,1 1 0 0 0,-1-1 0 0 0,1 1 1 0 0,-1-1-1 0 0,1 1 0 0 0,0 0 1 0 0,1-2-1 0 0,4-9-12 0 0,22-42 2 0 0,-24 47 228 0 0,1 1-1 0 0,-1 0 1 0 0,1 0-1 0 0,0 1 1 0 0,0-1-1 0 0,1 1 1 0 0,-1 0 0 0 0,9-5-1 0 0,-4 4-227 0 0,3 1 0 0 0,4 3 0 0 0,-16 2 0 0 0,0 0 0 0 0,0 0 0 0 0,0 0 0 0 0,0 0 0 0 0,0 0 0 0 0,0 0 0 0 0,0 0 0 0 0,0 0 0 0 0,0 1 0 0 0,-1-1 0 0 0,1 0 0 0 0,0 1 0 0 0,1 0 0 0 0,5 12 0 0 0,5 11 0 0 0,-9-17 0 0 0,1 1 0 0 0,4 15 0 0 0,0 2-327 0 0,-5-13-6 0 0,1 1 0 0 0,-2-1 0 0 0,0 1 0 0 0,1 19 0 0 0,-2-15 333 0 0,-3-13 0 0 0,0 0 0 0 0,1-3 0 0 0,1-5 0 0 0,3-16 0 0 0,3-21 0 0 0,-4 34 142 0 0,1 0 1 0 0,-1 0-1 0 0,1 1 0 0 0,0-1 1 0 0,1 1-1 0 0,-1-1 0 0 0,1 1 0 0 0,0 1 1 0 0,1-1-1 0 0,0 0 0 0 0,0 1 1 0 0,0 0-1 0 0,10-8 0 0 0,-2 5-142 0 0,1 3 0 0 0,-2 2 0 0 0,2 5 0 0 0,0 7 0 0 0,-11-7 0 0 0,12 9 0 0 0,-14-10 0 0 0,-1 1 0 0 0,1-1 0 0 0,-1 0 0 0 0,1 1 0 0 0,0-1 0 0 0,0 0 0 0 0,-1 0 0 0 0,1 0 0 0 0,0 0 0 0 0,0 0 0 0 0,2 2 0 0 0,1 0 0 0 0,16 22 0 0 0,-13-15-64 0 0,-6-8-273 0 0,-1-2-138 0 0,0 0-33 0 0,0 0 65 0 0,-1 1 294 0 0,-6 5 133 0 0,-3-5 16 0 0,3-6 0 0 0,6 3 0 0 0,-1 0 0 0 0,1 0 0 0 0,0 1 0 0 0,1-1 0 0 0,-1 0 0 0 0,0 0 0 0 0,0 0 0 0 0,1 0 0 0 0,0 0 0 0 0,-1 0 0 0 0,1 0 0 0 0,0-2 0 0 0,-1 3 0 0 0,1 0 0 0 0,0 1 0 0 0,0-1 0 0 0,0 0 0 0 0,0 0 0 0 0,0 0 0 0 0,0 1 0 0 0,0-1 0 0 0,1 0 0 0 0,-1 0 0 0 0,0 1 0 0 0,0-1 0 0 0,0 0 0 0 0,1 1 0 0 0,-1-1 0 0 0,0 0 0 0 0,1 0 0 0 0,-1 1 0 0 0,1-1 0 0 0,-1 1 0 0 0,1-1 0 0 0,0-1 0 0 0,1 1 0 0 0,5-9 166 0 0,0 0 0 0 0,0 0 0 0 0,1 1 0 0 0,0 0 0 0 0,0 1 0 0 0,1 0 0 0 0,1 0 0 0 0,-1 1 0 0 0,1 0 0 0 0,0 1 0 0 0,16-8 0 0 0,-21 10-166 0 0,-2 2 0 0 0,0 1 0 0 0,-1-1 0 0 0,1 1 0 0 0,0 0 0 0 0,0-1 0 0 0,5 0 0 0 0,5 0 0 0 0,-1 5 0 0 0,-1 4 0 0 0,-8-5 0 0 0,3 5 0 0 0,2 14 0 0 0,14 54-1827 0 0,-7-33 1662 0 0,-11-30 165 0 0,1-3 0 0 0,-1-2-72 0 0,-3-6 7 0 0,-1 0 0 0 0,1-1 0 0 0,0 1 0 0 0,0-1 0 0 0,-1 1 0 0 0,1-1 0 0 0,0 1 0 0 0,0-1 0 0 0,0 0-1 0 0,-1 1 1 0 0,1-1 0 0 0,0 0 0 0 0,0 1 0 0 0,0-1 0 0 0,0 0 0 0 0,0 0 0 0 0,0 0 0 0 0,0 0 0 0 0,0 0 0 0 0,-1 0 0 0 0,1 0 0 0 0,0 0 0 0 0,2-1 0 0 0,19-5-1187 0 0,-17 3 767 0 0,0 0 1 0 0,-1 0-1 0 0,8-6 1 0 0,-11 8 411 0 0,11-7-951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2:08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96 11975 0 0,'-15'-8'267'0'0,"12"7"42"0"0,3 1 17 0 0,0 0-28 0 0,0 0 12 0 0,0 0 778 0 0,0 0 356 0 0,0 0 76 0 0,0 0-191 0 0,0 0-860 0 0,0 0-306 0 0,0 0 208 0 0,0 0 114 0 0,0 0 24 0 0,0 0 3 0 0,0 0 0 0 0,0 0 0 0 0,0 0 0 0 0,0 0 0 0 0,0 0 0 0 0,1-2 0 0 0,0 0-463 0 0,0 0 0 0 0,0 1 1 0 0,0-1-1 0 0,1 1 0 0 0,-1-1 0 0 0,1 1 0 0 0,-1-1 0 0 0,1 1 0 0 0,-1 0 1 0 0,1 0-1 0 0,0 0 0 0 0,-1 0 0 0 0,4-2 0 0 0,0 1 38 0 0,0 1-1 0 0,0 0 0 0 0,0 0 1 0 0,8-1-1 0 0,-9 1-86 0 0,0 1 0 0 0,-1-2 0 0 0,1 1 0 0 0,-1 0 0 0 0,0-1 0 0 0,1 1 0 0 0,3-4 0 0 0,18-6 0 0 0,43-3 0 0 0,-65 13 0 0 0,-1 1 0 0 0,1 0 0 0 0,-1 0 0 0 0,0 0 0 0 0,1 0 0 0 0,3 1 0 0 0,-4-1 0 0 0,0 0 0 0 0,-1 0 0 0 0,1 1 0 0 0,0-1 0 0 0,0 0 0 0 0,-1 0 0 0 0,1 0 0 0 0,0-1 0 0 0,-1 1 0 0 0,1 0 0 0 0,0-1 0 0 0,-1 1 0 0 0,3-2 0 0 0,1-2 0 0 0,5-3 0 0 0,-8 7 0 0 0,0-1 0 0 0,0 1 0 0 0,0 0 0 0 0,1-1 0 0 0,-1 1 0 0 0,0 0 0 0 0,0 1 0 0 0,3-1 0 0 0,8 0-64 0 0,-3-2 38 0 0,-8 1-3570 0 0,-2 0-3832 0 0,0 1 4870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2:0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11975 0 0,'0'0'267'0'0,"0"0"42"0"0,0 0 17 0 0,0 0-28 0 0,1 2-196 0 0,2 5 116 0 0,-2-5 860 0 0,0-1 366 0 0,6 3 76 0 0,-6-3-123 0 0,-1-1-574 0 0,0 0-250 0 0,0 0-49 0 0,2 0-11 0 0,39-8 2047 0 0,70 1-920 0 0,-60 3-1967 0 0,-47 4 253 0 0,-1 0-401 0 0,9-2-476 0 0,-8 0 802 0 0,18-4-6376 0 0,-20 5-806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2:4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71 10135 0 0,'0'0'231'0'0,"0"0"29"0"0,0 0 19 0 0,0 0 37 0 0,0 0 125 0 0,0 0 58 0 0,0 0 11 0 0,0 0 2 0 0,0 0 0 0 0,-4-2 0 0 0,-11-3 0 0 0,11 4 0 0 0,4 1 0 0 0,0 0 0 0 0,0 0 0 0 0,0 0-69 0 0,0 0-222 0 0,0 0 166 0 0,0 0 101 0 0,0 0 21 0 0,0 0 3 0 0,0 0 0 0 0,1 0-407 0 0,0 1 0 0 0,1 0-1 0 0,-1-1 1 0 0,0 1 0 0 0,0-1 0 0 0,1 1 0 0 0,-1-1-1 0 0,0 0 1 0 0,0 1 0 0 0,1-1 0 0 0,-1 0-1 0 0,0 0 1 0 0,2 0 0 0 0,13-3 192 0 0,0-2 1 0 0,17-6 0 0 0,21-6 1006 0 0,-29 9-1286 0 0,-19 6-19 0 0,-1 0 1 0 0,1 0 0 0 0,0 1-1 0 0,12-2 1 0 0,47-5 0 0 0,-44 5-64 0 0,-10 1-273 0 0,-9 1-138 0 0,-2 1-33 0 0,0 0-4 0 0,0 0 0 0 0,0 0 0 0 0,0 0 0 0 0,0 0-204 0 0,0 0-857 0 0,-3 2-379 0 0,-7 3-80 0 0,7-4-15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2:4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13823 0 0,'0'0'630'0'0,"0"0"-13"0"0,0 3-252 0 0,-1 5 391 0 0,1-6 216 0 0,0-2 42 0 0,0 0-61 0 0,0 0-288 0 0,0 0-121 0 0,0 0-28 0 0,2 2-4 0 0,0 0-399 0 0,1-1-1 0 0,0 1 0 0 0,0 0 1 0 0,0-1-1 0 0,0 1 0 0 0,0-1 1 0 0,0 0-1 0 0,0 0 0 0 0,0 0 1 0 0,0 0-1 0 0,1 0 0 0 0,-1-1 1 0 0,0 0-1 0 0,0 0 0 0 0,1 0 1 0 0,-1 0-1 0 0,0 0 0 0 0,5-1 1 0 0,-5 0-111 0 0,0 1-1 0 0,0 0 1 0 0,0 0 0 0 0,-1 0 0 0 0,1 0 0 0 0,5 1 0 0 0,14 1 74 0 0,63-13 1884 0 0,-63 5-1941 0 0,-19 5-19 0 0,-1 0 0 0 0,0 1-1 0 0,0-1 1 0 0,0 0 0 0 0,0 1 0 0 0,1 0 0 0 0,-1-1 0 0 0,0 1-1 0 0,1 0 1 0 0,-1 0 0 0 0,0 1 0 0 0,0-1 0 0 0,1 0-1 0 0,-1 1 1 0 0,4 0 0 0 0,-4 0-32 0 0,-1 0 0 0 0,0 0 0 0 0,1-1 0 0 0,-1 1 0 0 0,1-1 0 0 0,-1 1-1 0 0,1-1 1 0 0,0 0 0 0 0,-1 0 0 0 0,1 0 0 0 0,-1 1 0 0 0,1-2 0 0 0,0 1 0 0 0,-1 0 0 0 0,3 0 0 0 0,3-1-331 0 0,-6 1 165 0 0,1 0 0 0 0,-1 0 0 0 0,1 1 0 0 0,-1-1 0 0 0,0 0 0 0 0,1 1 0 0 0,-1-1 0 0 0,0 1 0 0 0,1 0 0 0 0,-1-1 0 0 0,2 2 0 0 0,-2-1-1275 0 0,-1-1-51 0 0,0 0-11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2:5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109 334 8287 0 0,'0'0'191'0'0,"0"0"26"0"0,1-2 9 0 0,19-33 4 0 0,-7 12 1415 0 0,-1-1 0 0 0,-2 0 0 0 0,0 0-1 0 0,11-45 1 0 0,-1 8-205 0 0,-20 59-928 0 0,0 0 0 0 0,-2-17 512 0 0,1 17-581 0 0,1 0-294 0 0,-2-24-38 0 0,2 24 24 0 0,0 1-1 0 0,0-1 1 0 0,0 1-1 0 0,-1-1 1 0 0,1 1-1 0 0,0-1 1 0 0,-1 1-1 0 0,1-1 1 0 0,-2-1-1 0 0,2 2 309 0 0,-2 1-294 0 0,0 1-148 0 0,1-1 0 0 0,-1 1 0 0 0,1 0 0 0 0,0 0 1 0 0,-1 0-1 0 0,1 0 0 0 0,0 0 0 0 0,-1 0 0 0 0,1 0 0 0 0,0 0 0 0 0,0 1 0 0 0,0-1 0 0 0,0 0 0 0 0,0 1 0 0 0,-1 1 0 0 0,-12 29-3 0 0,4-10 3 0 0,-5 10-1 0 0,-17 57 0 0 0,6-16 0 0 0,5-23 64 0 0,-38 105-2120 0 0,54-141 2056 0 0,3-3-72 0 0,2-9-298 0 0,10-14-628 0 0,-4 3 205 0 0,0-1 0 0 0,-1 0-1 0 0,5-10 1 0 0,-4 5-5346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3:0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158 173 8287 0 0,'0'0'191'0'0,"0"0"26"0"0,0 0 9 0 0,2-1-34 0 0,-1-2-149 0 0,1 1 0 0 0,0-1 0 0 0,-1 1 0 0 0,1 0 0 0 0,0 0-1 0 0,1 0 1 0 0,3-3 0 0 0,-1-1 538 0 0,-3 4 395 0 0,-1 0-673 0 0,0 0 0 0 0,1 0 0 0 0,-1 0 0 0 0,0 0 1 0 0,0 0-1 0 0,0 0 0 0 0,0-3 0 0 0,0 4-90 0 0,0-1 331 0 0,-1 2-28 0 0,1-1-452 0 0,-1 1 0 0 0,1 0 0 0 0,0-1 0 0 0,-1 1 0 0 0,1-1-1 0 0,0 1 1 0 0,0-1 0 0 0,-1 1 0 0 0,1-1 0 0 0,-1 0 0 0 0,1 1 0 0 0,-1-1-1 0 0,1 1 1 0 0,-1-1 0 0 0,1 0 0 0 0,-1 0 0 0 0,1 1 0 0 0,-1-1-1 0 0,1-1 1 0 0,4-14 707 0 0,-5 14-259 0 0,1 0-275 0 0,0 0 1 0 0,0 0-1 0 0,-1-1 0 0 0,1 1 0 0 0,-1 0 0 0 0,1-1 1 0 0,-1 1-1 0 0,0-3 0 0 0,-1-3-148 0 0,1 6 282 0 0,0 2 117 0 0,0 0 21 0 0,-2-7 62 0 0,2 6-569 0 0,0-1 1 0 0,0 1-1 0 0,0 0 0 0 0,-1 0 0 0 0,1 0 0 0 0,0 0 0 0 0,-1 0 1 0 0,1 0-1 0 0,-1 0 0 0 0,1 0 0 0 0,-1 0 0 0 0,1 0 1 0 0,-1 0-1 0 0,0 0 0 0 0,1 0 0 0 0,-2-1 0 0 0,-8-17 441 0 0,9 17 45 0 0,1 2 21 0 0,-11-6 83 0 0,-2 2-575 0 0,8 6-19 0 0,3-1 3 0 0,-8 1-1 0 0,1 3 0 0 0,-6 0 0 0 0,14-4 0 0 0,-20 19 0 0 0,12-11 0 0 0,1 0 0 0 0,0 1 0 0 0,0-1 0 0 0,1 1 0 0 0,-8 16 0 0 0,-23 33 0 0 0,29-47 0 0 0,3 2 0 0 0,5-1 0 0 0,5 0 0 0 0,-3-11-57 0 0,0 1 0 0 0,0-1 0 0 0,0 0 0 0 0,0 0 1 0 0,0 0-1 0 0,1 0 0 0 0,-1-1 0 0 0,1 1 0 0 0,-1 0 0 0 0,1-1 0 0 0,0 1 0 0 0,0-1 0 0 0,0 1 0 0 0,0-1 0 0 0,0 0 1 0 0,0 0-1 0 0,0 0 0 0 0,0 0 0 0 0,0 0 0 0 0,1 0 0 0 0,-1 0 0 0 0,0-1 0 0 0,0 1 0 0 0,1-1 0 0 0,-1 0 0 0 0,0 0 0 0 0,1 0 1 0 0,-1 0-1 0 0,0 0 0 0 0,1 0 0 0 0,-1 0 0 0 0,0-1 0 0 0,1 0 0 0 0,3-1 0 0 0,4-1 57 0 0,-7 1 0 0 0,0 1 0 0 0,-1 0 0 0 0,1 1 0 0 0,0-1 0 0 0,0 0 0 0 0,0 1 0 0 0,0 0 0 0 0,0-1 0 0 0,0 1 0 0 0,4 1 0 0 0,-1-1 0 0 0,0-1 0 0 0,0 0 0 0 0,0 0 0 0 0,0 0 0 0 0,0-1 0 0 0,0 1 0 0 0,0-1 0 0 0,-1-1 0 0 0,8-3 0 0 0,9-3 0 0 0,-3 0 0 0 0,5-4 0 0 0,-21 12 2 0 0,10-10 60 0 0,-12 10 275 0 0,-1 1 138 0 0,-1 2 33 0 0,-11 19-281 0 0,-1 0 0 0 0,-16 19-1 0 0,-14 21-699 0 0,35-49 95 0 0,3-4 218 0 0,1-1-1 0 0,0 1 0 0 0,0 0 1 0 0,0 0-1 0 0,1 0 0 0 0,1 0 1 0 0,-3 10-1 0 0,4-5-481 0 0,4-10-2724 0 0,5-1 3278 0 0,-6-2-282 0 0,5 7-356 0 0,-4-6-5488 0 0,-3-1 1876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6:4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646 42 8287 0 0,'0'0'191'0'0,"0"0"26"0"0,0 0 9 0 0,1 0-34 0 0,21-2 58 0 0,-18 1 2 0 0,-3 1 246 0 0,-1 0 12 0 0,0 0 2 0 0,15-5 691 0 0,-9 3 2714 0 0,10-2-2725 0 0,-14 3-821 0 0,-2 1 117 0 0,0 0 21 0 0,0 0 3 0 0,0 0 0 0 0,0 0 0 0 0,0 0 0 0 0,0 0-69 0 0,0 0-222 0 0,0 0 166 0 0,0 0 101 0 0,0 0 21 0 0,0 0-66 0 0,-1-1-294 0 0,1 0-135 0 0,-1 0 1 0 0,1 0-1 0 0,-1-1 0 0 0,0 1 1 0 0,0 0-1 0 0,0 0 0 0 0,1 0 0 0 0,-1 0 1 0 0,0 0-1 0 0,0 1 0 0 0,0-1 1 0 0,0 0-1 0 0,0 0 0 0 0,-1 1 0 0 0,1-1 1 0 0,0 0-1 0 0,0 1 0 0 0,0-1 1 0 0,-1 1-1 0 0,1 0 0 0 0,0-1 0 0 0,-1 1 1 0 0,1 0-1 0 0,0 0 0 0 0,0 0 0 0 0,-3 0 1 0 0,-4-2 546 0 0,-2 0-410 0 0,0 1 0 0 0,0-1 0 0 0,-1 2 0 0 0,1-1 0 0 0,-1 2 0 0 0,-12 1 0 0 0,6-1-91 0 0,-112 17-60 0 0,72-8 0 0 0,-112 14 2048 0 0,160-23-2048 0 0,6-1 0 0 0,0 0 0 0 0,0 0 0 0 0,0 1 0 0 0,1-1 0 0 0,-1 1 0 0 0,0 0 0 0 0,0 0 0 0 0,1 0 0 0 0,-5 2 0 0 0,7-3 0 0 0,-1 0 0 0 0,0 0 0 0 0,1 0 0 0 0,-1 1 0 0 0,1-1 0 0 0,-1 0 0 0 0,1 0 0 0 0,-1 1 0 0 0,1-1 0 0 0,-1 0 0 0 0,1 1 0 0 0,-1-1 0 0 0,1 0 0 0 0,0 1 0 0 0,-1-1 0 0 0,1 1 0 0 0,-1-1 0 0 0,1 1 0 0 0,0-1 0 0 0,-1 1 0 0 0,1-1 0 0 0,0 1 0 0 0,-1 2 0 0 0,-5 3 0 0 0,5 4 0 0 0,2-1 0 0 0,0-6 0 0 0,0-1 0 0 0,-1 0 0 0 0,1 1 0 0 0,0-1 0 0 0,1 0 0 0 0,-1 0 0 0 0,0 0 0 0 0,1 0 0 0 0,-1 0 0 0 0,1 0 0 0 0,-1 0 0 0 0,1 0 0 0 0,0 0 0 0 0,0-1 0 0 0,0 1 0 0 0,0-1 0 0 0,0 1 0 0 0,0-1 0 0 0,5 2 0 0 0,0 0 0 0 0,25 13 0 0 0,57 18 0 0 0,-76-29 0 0 0,20 5 0 0 0,-12-3 0 0 0,32 14 0 0 0,-39-15 0 0 0,-11-3 0 0 0,7 8 0 0 0,-8-10 0 0 0,-1 1 0 0 0,0-1 0 0 0,0 1 0 0 0,1-1 0 0 0,-1 1 0 0 0,0 0 0 0 0,1 3 0 0 0,0 7 0 0 0,-4-7 0 0 0,1-5 0 0 0,-3 7 0 0 0,0 0 0 0 0,0 0 0 0 0,-1-1 0 0 0,0 1 0 0 0,0-1 0 0 0,0-1 0 0 0,-1 1 0 0 0,-11 8 0 0 0,-7 3 0 0 0,-26 15 0 0 0,32-21 0 0 0,-3 0 0 0 0,11-5 0 0 0,1-1 0 0 0,-14 12 0 0 0,-18 16 0 0 0,-41 38 0 0 0,24-15 0 0 0,55-55 0 0 0,1 0 0 0 0,-11 16 0 0 0,11-14 0 0 0,-1 1 0 0 0,0-1 0 0 0,0 0 0 0 0,0 0 0 0 0,0 0 0 0 0,-4 2 0 0 0,0 1 0 0 0,-1 0 0 0 0,1 1 0 0 0,-9 11 0 0 0,11-13 0 0 0,3 3 0 0 0,3 3 0 0 0,4-2 0 0 0,-1-6 0 0 0,-1 0 0 0 0,1 0 0 0 0,0 0 0 0 0,-1 0 0 0 0,1-1 0 0 0,0 0 0 0 0,1 0 0 0 0,-1 0 0 0 0,0 0 0 0 0,0 0 0 0 0,1-1 0 0 0,-1 0 0 0 0,1 0 0 0 0,8 1 0 0 0,7-2 0 0 0,-1 1 0 0 0,27-4 0 0 0,2 0 0 0 0,224-15 0 0 0,-258 16 0 0 0,123-5-64 0 0,-136 7-273 0 0,-1 0-138 0 0,0 0-33 0 0,0 0-4 0 0,0 0 0 0 0,0 0 0 0 0,0 0 0 0 0,0 0-204 0 0,0 0-857 0 0,0 0-379 0 0,0 0-80 0 0,0 0-15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3:01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13823 0 0,'0'0'630'0'0,"0"0"-13"0"0,3-1-393 0 0,29-9 740 0 0,-30 10-455 0 0,-2 0 3 0 0,0 0 0 0 0,2-2 0 0 0,43-32 608 0 0,-33 26-1120 0 0,7-1 11 0 0,-17 8-105 0 0,1-1 1 0 0,-1 1 0 0 0,1 0-1 0 0,-1-1 1 0 0,0 0 0 0 0,1 1-1 0 0,-1-1 1 0 0,2-2 0 0 0,-2 2-860 0 0,0 1-58 0 0,8-6-12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3:0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24 11975 0 0,'0'0'547'0'0,"0"0"-11"0"0,2 2-344 0 0,3 4-29 0 0,-4-4 567 0 0,-1-2 242 0 0,0 0 42 0 0,0 0-61 0 0,0 0-288 0 0,0 0-121 0 0,0 0-28 0 0,-2 1-4 0 0,-2 2-509 0 0,-3 1 1438 0 0,-30-1-733 0 0,27-3-636 0 0,8 0 299 0 0,2 0 117 0 0,8-10 613 0 0,-6 7-1098 0 0,1 1-1 0 0,0 0 1 0 0,-1 0-1 0 0,1 0 1 0 0,6-2-1 0 0,-3 1-1 0 0,7-2-1 0 0,6 1 0 0 0,29-3 0 0 0,-43 7 0 0 0,-1-1 0 0 0,1 1 0 0 0,-1 1 0 0 0,1-1 0 0 0,-1 0 0 0 0,7 2 0 0 0,-10-1 0 0 0,0 0 0 0 0,1-1 0 0 0,-1 1 0 0 0,0 0 0 0 0,0 0 0 0 0,0 0 0 0 0,0 0 0 0 0,0 0 0 0 0,0 0 0 0 0,0 0 0 0 0,0 0 0 0 0,1 1 0 0 0,-2-1 0 0 0,12 16 0 0 0,-11-12 0 0 0,-1-1 0 0 0,2-1 0 0 0,-2 1 0 0 0,1-1 0 0 0,0 0 0 0 0,-1 1 0 0 0,1-1 0 0 0,-1 1 0 0 0,0-1 0 0 0,0 0 0 0 0,0 1 0 0 0,-1-1 0 0 0,1 1 0 0 0,-1-1 0 0 0,0 0 0 0 0,0 1 0 0 0,0-1 0 0 0,-3 5 0 0 0,-2 4 0 0 0,0-1 0 0 0,-1-1 0 0 0,-10 13 0 0 0,-3 3 0 0 0,10-12 1 0 0,0-1 0 0 0,-1-1 1 0 0,-1 1-1 0 0,-24 18 0 0 0,-60 35-71 0 0,94-64-12 0 0,-1-1-1 0 0,1 1 1 0 0,0-1-1 0 0,0 0 1 0 0,-1 0-1 0 0,1 0 1 0 0,0 0-1 0 0,-1 0 1 0 0,1-1-1 0 0,-1 1 1 0 0,0-1-1 0 0,1 1 1 0 0,-1-1-1 0 0,1 0 1 0 0,-6 0-1 0 0,6-1 9 0 0,-1 1 0 0 0,0 0 0 0 0,1 1 0 0 0,-1-1 0 0 0,0 1 0 0 0,1-1 0 0 0,-6 3 0 0 0,-3-1 58 0 0,10-2 19 0 0,1 0 0 0 0,0 0 0 0 0,-1-1 0 0 0,1 1 0 0 0,-1 0 0 0 0,1 0 0 0 0,0 0-1 0 0,-1 0 1 0 0,1 0 0 0 0,0-1 0 0 0,-1 1 0 0 0,1 0 0 0 0,0 0 0 0 0,-1-1 0 0 0,1 1 0 0 0,0 0 0 0 0,0 0 0 0 0,-1-1-1 0 0,1 1 1 0 0,0 0 0 0 0,-1-1 0 0 0,1 0 59 0 0,-1-1-1 0 0,1 1 0 0 0,0 0 1 0 0,-1-1-1 0 0,1 1 0 0 0,0 0 1 0 0,0-1-1 0 0,0 1 1 0 0,0 0-1 0 0,0-1 0 0 0,0 1 1 0 0,0 0-1 0 0,1-1 0 0 0,-1 1 1 0 0,0 0-1 0 0,1 0 0 0 0,0-3 1 0 0,1 1 99 0 0,0-1 1 0 0,0 0-1 0 0,0 1 1 0 0,5-7-1 0 0,3 2-145 0 0,10-3 205 0 0,26-9 1 0 0,-45 19-147 0 0,0 1 0 0 0,0 0 0 0 0,0 0 0 0 0,1 0 0 0 0,-1 0 0 0 0,0 0 1 0 0,0 0-1 0 0,0 0 0 0 0,0 0 0 0 0,0 1 0 0 0,1-1 0 0 0,-1 0 0 0 0,0 1 0 0 0,1 0 0 0 0,7 1 388 0 0,2 2-447 0 0,-9-1-16 0 0,1-1 0 0 0,-1 0 0 0 0,0 1 0 0 0,0-1 0 0 0,0 1 0 0 0,2 3 0 0 0,-1-2 0 0 0,-1-2-4 0 0,-1 1 0 0 0,1 0-1 0 0,0 0 1 0 0,-1 0 0 0 0,0 0-1 0 0,2 3 1 0 0,-3 7-93 0 0,0-12 83 0 0,0 0 0 0 0,-1 0-1 0 0,1 0 1 0 0,0 0-1 0 0,0 0 1 0 0,0 0-1 0 0,0 0 1 0 0,0 0-1 0 0,1 0 1 0 0,-1 0-1 0 0,0-1 1 0 0,0 1 0 0 0,1 0-1 0 0,-1 0 1 0 0,0 0-1 0 0,1 0 1 0 0,-1 0-1 0 0,2 1 1 0 0,2 4-271 0 0,3 5-360 0 0,9 20 0 0 0,-9-19 629 0 0,-5-11-80 0 0,-1 0-1 0 0,1 0 0 0 0,-1 0 1 0 0,1 0-1 0 0,0 0 1 0 0,-1-1-1 0 0,1 1 1 0 0,0-1-1 0 0,0 1 1 0 0,-1-1-1 0 0,1 0 0 0 0,0 0 1 0 0,0 1-1 0 0,0-1 1 0 0,-1-1-1 0 0,1 1 1 0 0,0 0-1 0 0,0 0 0 0 0,0-1 1 0 0,-1 1-1 0 0,1-1 1 0 0,3 0-1 0 0,0-1-295 0 0,-1 1 0 0 0,1-1 1 0 0,0 0-1 0 0,-1-1 0 0 0,1 1 0 0 0,-1-1 0 0 0,5-3 0 0 0,2-5-2605 0 0,2-4 1462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3:0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13 13823 0 0,'0'0'315'0'0,"0"0"45"0"0,0 0 21 0 0,0 0-49 0 0,0 0-81 0 0,0 0 481 0 0,0 0 237 0 0,0 0 45 0 0,0 0-61 0 0,0 0-288 0 0,0 0-121 0 0,0 0-28 0 0,5-4 275 0 0,-3 5 3113 0 0,2 9-3887 0 0,-2 2-17 0 0,-2-8 0 0 0,-3 13 0 0 0,-1 1 0 0 0,-9 31 0 0 0,13-48 0 0 0,-6 21 0 0 0,-5 24 0 0 0,10-33 0 0 0,6-2 0 0 0,-4-6 0 0 0,1-1 0 0 0,11 11 0 0 0,-10-12 0 0 0,0 0 0 0 0,0 0 0 0 0,1-1 0 0 0,0 1 0 0 0,-1-1 0 0 0,1 0 0 0 0,0 0 0 0 0,0 0 0 0 0,0-1 0 0 0,1 1 0 0 0,-1-1 0 0 0,0 0 0 0 0,0 0 0 0 0,1 0 0 0 0,-1-1 0 0 0,0 0 0 0 0,1 0 0 0 0,-1 0 0 0 0,6-1 0 0 0,7-3 0 0 0,1 0 0 0 0,25-2 0 0 0,-32 4 0 0 0,1 0 0 0 0,-1-1 0 0 0,19-8 0 0 0,-6 2 0 0 0,73-29 0 0 0,-90 34 93 0 0,1-1 0 0 0,-1 0 0 0 0,0 0 0 0 0,-1-1 0 0 0,1 0 1 0 0,-1-1-1 0 0,0 1 0 0 0,-1-1 0 0 0,5-7 0 0 0,-9 12-76 0 0,0 1 1 0 0,0-1-1 0 0,0 0 1 0 0,0 1 0 0 0,0-1-1 0 0,-1 1 1 0 0,1-1-1 0 0,-1 0 1 0 0,1 0 0 0 0,-1 1-1 0 0,0-1 1 0 0,0 0-1 0 0,0 0 1 0 0,0 1-1 0 0,0-1 1 0 0,0 0 0 0 0,0-2-1 0 0,-1 1 20 0 0,0 0 0 0 0,0 0 0 0 0,0 0-1 0 0,-1 0 1 0 0,1 0 0 0 0,-1 1 0 0 0,1-1 0 0 0,-1 0 0 0 0,-3-2-1 0 0,1 0 8 0 0,0 1-1 0 0,0 0 0 0 0,-1 0 0 0 0,1 0 1 0 0,-1 1-1 0 0,0 0 0 0 0,0-1 1 0 0,0 2-1 0 0,-10-5 0 0 0,1 4-167 0 0,0 0 1 0 0,-1 1-1 0 0,-21-1 0 0 0,-7-1-633 0 0,31 3-1419 0 0,-24 1 0 0 0,16 0-3032 0 0,-5-1-2060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3:0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11975 0 0,'0'0'267'0'0,"0"0"42"0"0,0 0 17 0 0,0 0-28 0 0,0 0-58 0 0,0 0 491 0 0,0 0 238 0 0,0 0 45 0 0,0 0 8 0 0,0 0 2 0 0,0 0 0 0 0,0 0 0 0 0,3 0-69 0 0,4-1-507 0 0,0 0 1 0 0,0-1-1 0 0,0 1 1 0 0,9-5-1 0 0,18-3-349 0 0,0 1 536 0 0,-20 4-164 0 0,0 1 0 0 0,16-1 0 0 0,-14 1-471 0 0,-13 2 0 0 0,0 0 0 0 0,1 1 0 0 0,-1-1 0 0 0,0 1 0 0 0,0 0 0 0 0,0 0 0 0 0,0 0 0 0 0,0 0 0 0 0,0 0 0 0 0,0 1 0 0 0,5 1 0 0 0,0-2 0 0 0,0 0 0 0 0,1 0 0 0 0,-1 0 0 0 0,0-1 0 0 0,13-3 0 0 0,12-1 0 0 0,0 3 0 0 0,-14 1 0 0 0,0-1 0 0 0,33-7 0 0 0,-37 7 0 0 0,25-2 0 0 0,-5 1 0 0 0,1 2 0 0 0,-26 1 0 0 0,0 0 0 0 0,12-2 0 0 0,-17 1 0 0 0,-4 0 0 0 0,1 0 0 0 0,-1 1 0 0 0,1 0 0 0 0,0-1 0 0 0,-1 1 0 0 0,1 0 0 0 0,0 0 0 0 0,-1 0 0 0 0,1 0 0 0 0,0 0 0 0 0,-1 0 0 0 0,3 0 0 0 0,5 0 0 0 0,28 2 0 0 0,-25 0 0 0 0,23 5 0 0 0,6-5 0 0 0,70-5 0 0 0,-71 1 0 0 0,20 2 0 0 0,-36 1 0 0 0,38-3 0 0 0,-16-2 0 0 0,68 4 0 0 0,-1 0 0 0 0,-89 1 0 0 0,-18 0 0 0 0,0-1 0 0 0,1 0 0 0 0,10-2 0 0 0,66-6 0 0 0,-51 4 0 0 0,55 1 0 0 0,-2 0 0 0 0,1 2 0 0 0,-56 1 0 0 0,5 2 0 0 0,-27-1 0 0 0,1 0 0 0 0,0 0 0 0 0,-1-1 0 0 0,13-2 0 0 0,89-23 0 0 0,-105 24 0 0 0,0 0 0 0 0,0 1 0 0 0,0-1 0 0 0,0 1 0 0 0,0 0 0 0 0,0 1 0 0 0,6 0 0 0 0,-6 0 0 0 0,1 0 0 0 0,-1-1 0 0 0,0 0 0 0 0,1 0 0 0 0,9-2 0 0 0,-2 0 0 0 0,-1 0 0 0 0,0 0 0 0 0,16 1 0 0 0,-11 0 0 0 0,-2 1 0 0 0,22 3 0 0 0,-24-2 0 0 0,0 0 0 0 0,19-1 0 0 0,-1-1 0 0 0,-14 1 0 0 0,25-3 0 0 0,-26 2 25 0 0,-10-1-47 0 0,4-6-114 0 0,-8 7-560 0 0,-3-4-471 0 0,0 0-686 0 0,0 4-3472 0 0,1 1-1757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3:05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77 8287 0 0,'0'0'191'0'0,"0"0"26"0"0,0 0 9 0 0,-2 1-34 0 0,-4 4-78 0 0,4-4 274 0 0,2-1 110 0 0,0 0 12 0 0,0 0 2 0 0,0 0 0 0 0,0 0 0 0 0,0 0 0 0 0,0 0 0 0 0,0 0 0 0 0,0 0 0 0 0,80-37 3494 0 0,-33 11-772 0 0,-45 25-3183 0 0,0-1 1 0 0,0 1-1 0 0,0 0 0 0 0,0 0 0 0 0,1 0 0 0 0,-1 0 1 0 0,0 0-1 0 0,1 0 0 0 0,-1 1 0 0 0,0-1 1 0 0,1 1-1 0 0,3-1 0 0 0,0 1 236 0 0,24-5 1248 0 0,-27 5-1023 0 0,-3 0 0 0 0,2-1-69 0 0,10-1-294 0 0,-11 2-148 0 0,0 0 0 0 0,-1 0 1 0 0,1 0-1 0 0,0 0 0 0 0,0 0 0 0 0,0 0 0 0 0,0 0 0 0 0,-1 1 0 0 0,1-1 1 0 0,0 0-1 0 0,0 0 0 0 0,-1 1 0 0 0,2 0 0 0 0,7 9-1 0 0,0 2 0 0 0,-2 1 0 0 0,-5-10 0 0 0,0 1 0 0 0,0-1 0 0 0,-1 1 0 0 0,1-1 0 0 0,-1 1 0 0 0,0 0 0 0 0,0-1 0 0 0,0 5 0 0 0,0 1 0 0 0,0-4 0 0 0,0 0 0 0 0,0 1 0 0 0,0-1 0 0 0,-1 1 0 0 0,0-1 0 0 0,0 0 0 0 0,-1 1 0 0 0,0-1 0 0 0,1 1 0 0 0,-2-1 0 0 0,1 0 0 0 0,-4 9 0 0 0,2-4 0 0 0,-2 2 0 0 0,-1 0 0 0 0,0 0 0 0 0,0-1 0 0 0,-1 1 0 0 0,-11 12 0 0 0,-46 49 0 0 0,34-40 0 0 0,21-25 0 0 0,0 0 0 0 0,0-1 0 0 0,0 0 0 0 0,-1 0 0 0 0,-21 9 0 0 0,2 1 0 0 0,1-3-401 0 0,25-13-74 0 0,3-1-33 0 0,-3 0 65 0 0,-14 0 444 0 0,15-3 163 0 0,1 2-93 0 0,1 0-18 0 0,-1 1-1 0 0,1-1 0 0 0,-1 0 0 0 0,1 0 0 0 0,0 1 1 0 0,-1-1-1 0 0,1 0 0 0 0,0 0 0 0 0,-1 1 1 0 0,1-1-1 0 0,0 0 0 0 0,0 0 0 0 0,0 0 0 0 0,0 1 1 0 0,0-1-1 0 0,0 0 0 0 0,0 0 0 0 0,0 0 0 0 0,0 0 1 0 0,0 1-1 0 0,0-1 0 0 0,1-1 0 0 0,5-18 291 0 0,-5 18-312 0 0,4-18-30 0 0,-4 18 58 0 0,-1 0 0 0 0,0-1 1 0 0,1 1-1 0 0,-1 0 0 0 0,1 0 0 0 0,0 0 0 0 0,0 0 0 0 0,0 0 0 0 0,0 1 0 0 0,0-1 0 0 0,0 0 0 0 0,0 0 0 0 0,1 1 1 0 0,-1-1-1 0 0,4-2 0 0 0,1-1 159 0 0,1 0 0 0 0,0 1 1 0 0,0 0-1 0 0,12-4 0 0 0,-13 5-192 0 0,6-1-26 0 0,2 4 0 0 0,-2 5 0 0 0,-9-2-111 0 0,0-1 0 0 0,-1 1 0 0 0,1 0 0 0 0,-1 0 0 0 0,1 0 0 0 0,-1 0 0 0 0,0 0 0 0 0,0 1 0 0 0,-1-1 0 0 0,1 1 0 0 0,1 4 0 0 0,1 3-418 0 0,-1 1-1 0 0,2 15 1 0 0,-2-6-1041 0 0,-2-17-3525 0 0,0-2-4625 0 0,14-5 7161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3:0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13823 0 0,'0'0'315'0'0,"0"0"45"0"0,0 0 21 0 0,0 0-49 0 0,-1 2-220 0 0,-1 5 39 0 0,2-5 569 0 0,0-2 249 0 0,0 15 1663 0 0,-3 49 1075 0 0,3-50-3690 0 0,5-1-17 0 0,0-1 72 0 0,-4-10 299 0 0,0 0 117 0 0,7 6-260 0 0,-7-6-145 0 0,1 0 1 0 0,0 0-1 0 0,0-1 1 0 0,0 1 0 0 0,0 0-1 0 0,4 2 1 0 0,-2-2-41 0 0,0-1 1 0 0,0 1-1 0 0,0-1 1 0 0,0 0-1 0 0,0 0 1 0 0,8 1-1 0 0,1-2-43 0 0,-1 0 0 0 0,-4 0 0 0 0,28-3 0 0 0,-13 0-401 0 0,-22 3-74 0 0,-1 0-33 0 0,3-1-72 0 0,-1-1 155 0 0,11-4-138 0 0,-6-3-2553 0 0,-1 0-4048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3:0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13823 0 0,'0'0'315'0'0,"0"0"45"0"0,0 0 21 0 0,0 0-49 0 0,0 0-81 0 0,0 0 481 0 0,0 0 237 0 0,0 0 45 0 0,0 0-61 0 0,0 0-288 0 0,-2 1-121 0 0,-11 14 2532 0 0,12-13-2564 0 0,1-2 0 0 0,-1 2 0 0 0,-2 6-233 0 0,-6 27 58 0 0,3-1-337 0 0,2-11 0 0 0,0-1 0 0 0,-14 41 0 0 0,4-33-233 0 0,-1 0 1 0 0,-38 54-1 0 0,-10 18-453 0 0,62-99 174 0 0,1-3 0 0 0,0 0 0 0 0,0 0 0 0 0,0 0 0 0 0,0 0 0 0 0,32-6-6785 0 0,-30 5 5250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3:0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17503 0 0,'0'0'399'0'0,"0"0"60"0"0,0 0 21 0 0,0 0-59 0 0,0 0-136 0 0,0 0 457 0 0,2-1 228 0 0,5-1 59 0 0,-3 1-703 0 0,-1 0 0 0 0,1 0 0 0 0,-1 0 1 0 0,1-1-1 0 0,-1 0 0 0 0,1 0 0 0 0,-1 0 0 0 0,0 0 1 0 0,3-3-1 0 0,4-2-309 0 0,3-1-17 0 0,0 2 0 0 0,-9 4-635 0 0,0 1 0 0 0,-1-1 1 0 0,1 0-1 0 0,0-1 0 0 0,-1 1 0 0 0,1 0 0 0 0,-1-1 0 0 0,0 0 0 0 0,1 0 1 0 0,-1 0-1 0 0,3-4 0 0 0,0 0-1997 0 0,2-3-4006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3:0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22 19351 0 0,'0'0'439'0'0,"0"0"62"0"0,0 0 33 0 0,0 0-65 0 0,0 0-237 0 0,0 0 156 0 0,0 0 100 0 0,0 0 21 0 0,0 0 3 0 0,0 0 0 0 0,0 0 0 0 0,0 0 0 0 0,0 0-69 0 0,-2 2-294 0 0,-3 4-145 0 0,0-1 0 0 0,-1 0 0 0 0,-8 7 0 0 0,10-9-4 0 0,-2 0 0 0 0,23-15 0 0 0,-3 4 0 0 0,-1 0 0 0 0,1 1 0 0 0,1 1 0 0 0,23-8 0 0 0,-25 11 0 0 0,1 4 0 0 0,-3 7 0 0 0,-9-5 0 0 0,1 0 0 0 0,-1 0 0 0 0,0 1 0 0 0,0-1 0 0 0,0 1 0 0 0,-1-1 0 0 0,1 1 0 0 0,-1 0 0 0 0,0 0 0 0 0,0 0 0 0 0,0-1 0 0 0,-1 1 0 0 0,1 0 0 0 0,-1 0 0 0 0,0 0 0 0 0,0 0 0 0 0,0 0 0 0 0,0 0 0 0 0,-1 0 0 0 0,0 0 0 0 0,0 0 0 0 0,0 0 0 0 0,-3 6 0 0 0,0 2 0 0 0,-2-1 0 0 0,0 1 0 0 0,0-1 0 0 0,-1 0 0 0 0,0 0 0 0 0,-10 10 0 0 0,6-8-219 0 0,-1 0 0 0 0,0-1 0 0 0,-25 19 0 0 0,23-21-4 0 0,-1 0 0 0 0,-1 0 0 0 0,0-2-1 0 0,-24 11 1 0 0,37-18 223 0 0,-9 2 0 0 0,-14-6 0 0 0,15 0 0 0 0,11 2 34 0 0,-1 1 1 0 0,0 0-1 0 0,1-1 1 0 0,-1 1-1 0 0,0-1 0 0 0,1 1 1 0 0,-1-1-1 0 0,1 0 0 0 0,-1 1 1 0 0,1-1-1 0 0,-1 1 0 0 0,1-1 1 0 0,0 0-1 0 0,-1 1 0 0 0,1-1 1 0 0,0 0-1 0 0,-1 0 0 0 0,1 1 1 0 0,0-1-1 0 0,0 0 0 0 0,0 0 1 0 0,0 1-1 0 0,-1-1 0 0 0,1 0 1 0 0,0 0-1 0 0,1 1 0 0 0,-1-1 1 0 0,0-1-1 0 0,1-1 49 0 0,0 0 0 0 0,0 1 0 0 0,1 0 0 0 0,-1-1 0 0 0,1 1 0 0 0,-1 0 0 0 0,1-1 0 0 0,0 1 0 0 0,0 0 0 0 0,0 0 0 0 0,4-3 0 0 0,-2 2-83 0 0,0 1 0 0 0,-1-1 0 0 0,1 1 0 0 0,0 0 0 0 0,0 0 0 0 0,0 0 0 0 0,1 0 0 0 0,-1 1 0 0 0,8-2 0 0 0,1-2 0 0 0,0 2 0 0 0,1 5 0 0 0,-2 6 0 0 0,-7-3 0 0 0,-1-2 0 0 0,-1 0 0 0 0,-1 0 0 0 0,1 1 0 0 0,0-1 0 0 0,-1 1 0 0 0,4 6 0 0 0,14 29-2408 0 0,-19-37 1896 0 0,-1-2 0 0 0,0 0-68 0 0,3 7-581 0 0,0-1-2602 0 0,3 5 1715 0 0,-5-9 1024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3:08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15663 0 0,'23'7'1743'0'0,"-22"-6"-1334"0"0,-1-1 82 0 0,0 0 18 0 0,0 0 3 0 0,0 0 0 0 0,0-2 245 0 0,1-3-850 0 0,-1 4 274 0 0,-1 0-1 0 0,1 1 1 0 0,-1-1 0 0 0,1 1-1 0 0,-1-1 1 0 0,1 1 0 0 0,-1-1 0 0 0,1 1-1 0 0,-1-1 1 0 0,1 1 0 0 0,-1-1 0 0 0,1 1-1 0 0,-1 0 1 0 0,0-1 0 0 0,1 1-1 0 0,-2 0 1 0 0,0-1 206 0 0,2 1 101 0 0,0 0 21 0 0,0 0-66 0 0,0 0-222 0 0,2-1-9 0 0,1 1 0 0 0,-1-1 0 0 0,0 1-1 0 0,0-1 1 0 0,0 0 0 0 0,1 0 0 0 0,1-2 0 0 0,10-3 69 0 0,-9 5-278 0 0,0 0 0 0 0,0 1-1 0 0,0 0 1 0 0,0 0 0 0 0,0 0-1 0 0,7 1 1 0 0,10 1-6 0 0,-12-2 3 0 0,1 1 0 0 0,-1-1 0 0 0,1 2 0 0 0,-1 0 0 0 0,0 0 0 0 0,0 1 0 0 0,18 7 0 0 0,-25-9 0 0 0,6 5 0 0 0,3 11 0 0 0,-10-13 0 0 0,4 6 0 0 0,-4 3 0 0 0,-3-10 0 0 0,0 1 0 0 0,0-1 0 0 0,0 1 0 0 0,0-1 0 0 0,0 0 0 0 0,0 1 0 0 0,-1-1 0 0 0,0 0 0 0 0,1 0 0 0 0,-1 0 0 0 0,0 0 0 0 0,-1 0 0 0 0,1-1 0 0 0,0 1 0 0 0,-1-1 0 0 0,0 1 0 0 0,1-1 0 0 0,-1 0 0 0 0,0 0 0 0 0,-6 3 0 0 0,-7 3 0 0 0,0 0 0 0 0,-1-1 0 0 0,-16 4 0 0 0,13-4 0 0 0,-16 5 0 0 0,36-12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0,7-3 0 0 0,12-4 0 0 0,-8 5 0 0 0,-1 0 0 0 0,0 1 0 0 0,0 0 0 0 0,0 0 0 0 0,0 1 0 0 0,13 1 0 0 0,-10 1 0 0 0,0 4 0 0 0,-8-4 0 0 0,14 14 0 0 0,-1 6 0 0 0,-17-20 0 0 0,1 0 0 0 0,-1 0 0 0 0,0 0 0 0 0,1 0 0 0 0,-1 0 0 0 0,0 0 0 0 0,0 1 0 0 0,0-1 0 0 0,-1 0 0 0 0,1 1 0 0 0,0-1 0 0 0,-1 0 0 0 0,1 5 0 0 0,-1 1 0 0 0,1 3 0 0 0,0 0 0 0 0,-2 16 0 0 0,0-3 0 0 0,-1-10 0 0 0,-1-8-149 0 0,0 1-1 0 0,0-1 1 0 0,-1 0 0 0 0,0 0-1 0 0,0 0 1 0 0,0-1-1 0 0,-1 1 1 0 0,1-1 0 0 0,-1 0-1 0 0,-1 0 1 0 0,1-1-1 0 0,-1 0 1 0 0,1 0 0 0 0,-1 0-1 0 0,-1 0 1 0 0,1-1 0 0 0,0 0-1 0 0,-1-1 1 0 0,1 1-1 0 0,-1-1 1 0 0,0 0 0 0 0,0-1-1 0 0,0 0 1 0 0,0 0 0 0 0,-7 0-1 0 0,10-2-480 0 0,-1 1 0 0 0,1-1-1 0 0,0 0 1 0 0,0 0 0 0 0,-1-1-1 0 0,-4-2 1 0 0,-3-2-906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6:49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35 108 10135 0 0,'0'0'231'0'0,"0"0"29"0"0,0 0 19 0 0,2-1-41 0 0,1-4 227 0 0,0-1 0 0 0,-1 1-1 0 0,1-1 1 0 0,-1 0 0 0 0,0 0 0 0 0,0 0-1 0 0,-1 0 1 0 0,0 0 0 0 0,0 0 0 0 0,0-7-1 0 0,-1 12 48 0 0,0 1 0 0 0,0 0 0 0 0,0 0 0 0 0,0 0 0 0 0,0 0-69 0 0,0 0-222 0 0,0 0 166 0 0,0 0 101 0 0,0 0 21 0 0,0 0-66 0 0,0 0-222 0 0,0 0 166 0 0,0 0 101 0 0,0 0 21 0 0,0 0-66 0 0,0 2-294 0 0,1 17-140 0 0,5 28-1 0 0,1 2-9 0 0,-3-15 1 0 0,2 51 0 0 0,0 77 0 0 0,-7-69-597 0 0,0 15-798 0 0,2-80 1395 0 0,-5 30 0 0 0,3-36 0 0 0,0-2 0 0 0,-3 2 0 0 0,-3-1 0 0 0,4-12 0 0 0,0 0 0 0 0,0 0 0 0 0,-2 19 0 0 0,2-7-930 0 0,2-11 420 0 0,0-8 136 0 0,1-2 575 0 0,0 0 250 0 0,0 0 49 0 0,0 0-59 0 0,0 2-292 0 0,0-2-148 0 0,0 1-1 0 0,0-1 0 0 0,0 0 1 0 0,0 0-1 0 0,0 1 0 0 0,0-1 1 0 0,0 0-1 0 0,0 1 0 0 0,0-1 1 0 0,0 0-1 0 0,-1 0 0 0 0,1 1 1 0 0,0-1-1 0 0,0 0 0 0 0,0 1 1 0 0,0-1-1 0 0,-1 0 0 0 0,1 0 1 0 0,0 0-1 0 0,0 1 0 0 0,0-1 1 0 0,-1 0-1 0 0,1 0 1 0 0,0 0-1 0 0,0 0 0 0 0,-1 1 1 0 0,1-1-1 0 0,0 0 0 0 0,-1 0 1 0 0,1 0-1 0 0,0 0 0 0 0,0 0 1 0 0,-1 0-1 0 0,1 0 0 0 0,0 0 1 0 0,-1 0-1 0 0,1 0 0 0 0,0 0 1 0 0,-1 0-1 0 0,1 0 0 0 0,0 0 1 0 0,0 0-1 0 0,-1 0 0 0 0,1 0 1 0 0,0 0-1 0 0,-1 0 1 0 0,1 0-1 0 0,0-1 0 0 0,-1 1 1 0 0,-8-7-3 0 0,7 5 28 0 0,0 0 0 0 0,0-1 0 0 0,0 1 1 0 0,1-1-1 0 0,-1 0 0 0 0,1 0 0 0 0,0 0 0 0 0,0 1 0 0 0,0-1 0 0 0,-1-5 0 0 0,-4-35 1537 0 0,5 25-1365 0 0,-2-1 141 0 0,1 0-1 0 0,0 1 1 0 0,2-1 0 0 0,0 0-1 0 0,7-37 1 0 0,16-43-323 0 0,-8 39 437 0 0,17-79 1142 0 0,-17 77-1595 0 0,25-70 0 0 0,-34 117 0 0 0,1 1 0 0 0,1 0 0 0 0,0 0 0 0 0,15-19 0 0 0,-19 29 0 0 0,-1 0 0 0 0,0 1 0 0 0,1 0 0 0 0,4-3 0 0 0,10-11 0 0 0,-11 11 0 0 0,5-4 0 0 0,-11 9 0 0 0,0 0 0 0 0,0 0 0 0 0,0 0 0 0 0,1 1 0 0 0,-1-1 0 0 0,0 0 0 0 0,0 1 0 0 0,1-1 0 0 0,-1 1 0 0 0,0-1 0 0 0,1 1 0 0 0,-1 0 0 0 0,2-1 0 0 0,0 1 0 0 0,-1-2 0 0 0,15-1 0 0 0,-8 5 0 0 0,-6-2 0 0 0,12 11 0 0 0,-11-8 0 0 0,-1 0 0 0 0,1 1 0 0 0,-1-1 0 0 0,0 1 0 0 0,-1 0 0 0 0,1 0 0 0 0,0 0 0 0 0,-1 0 0 0 0,0 1 0 0 0,0-1 0 0 0,-1 1 0 0 0,1-1 0 0 0,-1 1 0 0 0,0 0 0 0 0,0-1 0 0 0,0 1 0 0 0,-1 0 0 0 0,1 7 0 0 0,-2 4 0 0 0,0 0 0 0 0,-1 1 0 0 0,-1-1 0 0 0,-5 17 0 0 0,7-28 0 0 0,0 0 0 0 0,0 0 0 0 0,-1 0 0 0 0,1 0 0 0 0,-1-1 0 0 0,-1 1 0 0 0,1 0 0 0 0,0-1 0 0 0,-1 0 0 0 0,0 1 0 0 0,0-1 0 0 0,0-1 0 0 0,-1 1 0 0 0,-5 5 0 0 0,-15 11 0 0 0,13-10 0 0 0,-26 16 0 0 0,36-25 0 0 0,0-1 0 0 0,1 1 0 0 0,-1 0 0 0 0,0-1 0 0 0,0 0 0 0 0,1 1 0 0 0,-1-1 0 0 0,0 1 0 0 0,0-1 0 0 0,0 0 0 0 0,0 0 0 0 0,0 0 0 0 0,1 1 0 0 0,-1-1 0 0 0,0 0 0 0 0,0 0 0 0 0,0 0 0 0 0,0 0 0 0 0,0 0 0 0 0,0-1 0 0 0,0 1 0 0 0,-1 0 0 0 0,-3-1 0 0 0,3 1-64 0 0,-1 0 1 0 0,1-1-1 0 0,0 1 1 0 0,-1 0-1 0 0,1-1 1 0 0,0 1-1 0 0,0-1 0 0 0,0 0 1 0 0,-1 0-1 0 0,1 0 1 0 0,0 0-1 0 0,0 0 1 0 0,0 0-1 0 0,-2-3 0 0 0,-9-4-366 0 0,11 7-13 0 0,1 0 217 0 0,0 0-1 0 0,0 0 1 0 0,0 0-1 0 0,0 0 0 0 0,0-1 1 0 0,0 1-1 0 0,0 0 1 0 0,1 0-1 0 0,-1-1 0 0 0,0 1 1 0 0,1 0-1 0 0,-1-1 1 0 0,1 1-1 0 0,0 0 0 0 0,-1-3 1 0 0,0 1-1766 0 0,0-3-5516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3:1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13823 0 0,'0'0'315'0'0,"0"0"45"0"0,0 0 21 0 0,0 0-49 0 0,3-1-220 0 0,12-1 1708 0 0,-1-2 1 0 0,1 0-1 0 0,17-8 0 0 0,-29 11-2046 0 0,11-2 1135 0 0,-3 0-759 0 0,13-12-68 0 0,-17 8-82 0 0,-5 5 0 0 0,-1 0 0 0 0,1 1 0 0 0,0-1 0 0 0,0 1 0 0 0,0-1 0 0 0,0 1 0 0 0,0 0 0 0 0,1 0 0 0 0,-1 0 0 0 0,0 0 0 0 0,0 0 0 0 0,4 0 0 0 0,60-18 1440 0 0,-38 14-1059 0 0,-23 5-343 0 0,-1-1 0 0 0,1 1 0 0 0,-1-1 0 0 0,1 0-1 0 0,8-4 1 0 0,-10 3-186 0 0,0 1-1 0 0,0 0 1 0 0,0 0-1 0 0,1 0 1 0 0,-1 0-1 0 0,6-1 1 0 0,41-8-1082 0 0,-48 10-207 0 0,-2 0-491 0 0,0 0-96 0 0,0 0-22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3:10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13823 0 0,'0'0'315'0'0,"0"0"45"0"0,0 0 21 0 0,2 0-49 0 0,4-1-191 0 0,0 1-1 0 0,0-1 0 0 0,0 0 1 0 0,0 0-1 0 0,-1-1 1 0 0,12-4-1 0 0,-15 5 829 0 0,0 1-741 0 0,0-1 0 0 0,-1 1-1 0 0,1 0 1 0 0,0-1 0 0 0,-1 0 0 0 0,1 1-1 0 0,-1-1 1 0 0,1 0 0 0 0,-1 0 0 0 0,3-1-1 0 0,13-7 444 0 0,24 5 2277 0 0,-34 4-2929 0 0,1-1 1 0 0,-1 1-1 0 0,0-1 0 0 0,1 0 1 0 0,-1-1-1 0 0,0 0 0 0 0,0 0 1 0 0,0-1-1 0 0,0 0 0 0 0,0 0 1 0 0,6-4-1 0 0,1-3-336 0 0,17-14-3568 0 0,-20 14 2351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3:12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275 154 11975 0 0,'0'0'267'0'0,"0"0"42"0"0,1-2 17 0 0,12-23 144 0 0,-4 8 218 0 0,-6 11-142 0 0,0 0 1 0 0,0-1-1 0 0,0 1 1 0 0,2-10-1 0 0,-5 15-103 0 0,1-1-294 0 0,5-17-61 0 0,-5 17 283 0 0,-1 2-285 0 0,0 0 0 0 0,0-1 0 0 0,0 1 0 0 0,1-1 1 0 0,-1 1-1 0 0,0 0 0 0 0,0-1 0 0 0,0 1 0 0 0,0-1 0 0 0,0 1 0 0 0,0 0 1 0 0,0-1-1 0 0,-1 1 0 0 0,1-1 0 0 0,0 1 0 0 0,0 0 0 0 0,0-1 0 0 0,0 1 1 0 0,0 0-1 0 0,-1-1 0 0 0,1 1 0 0 0,0 0 0 0 0,0-1 0 0 0,0 1 0 0 0,-1-1 0 0 0,-6-11 1242 0 0,7 11-1407 0 0,-2-1 228 0 0,1 0-36 0 0,-1 1 0 0 0,1-1 0 0 0,-1 1 0 0 0,0-1 0 0 0,0 1 0 0 0,0 0 0 0 0,0-1 0 0 0,0 1 0 0 0,0 0 0 0 0,0 0 0 0 0,0 0 0 0 0,0 1 0 0 0,0-1 0 0 0,0 0 0 0 0,-1 1 0 0 0,1-1 0 0 0,-3 1 0 0 0,3 0-99 0 0,0-1-13 0 0,1 1 1 0 0,-1 0-1 0 0,0 0 0 0 0,1 0 1 0 0,-1 0-1 0 0,1 0 0 0 0,-1 1 1 0 0,0-1-1 0 0,1 0 0 0 0,-1 1 1 0 0,-2 0-1 0 0,-3 1-1 0 0,-6 0 0 0 0,-1 0 0 0 0,10 0 0 0 0,-10 10 0 0 0,-4-1 0 0 0,0 1 0 0 0,1 2 0 0 0,-17 15 0 0 0,16-15 0 0 0,14-11 0 0 0,0-1 0 0 0,1 1 0 0 0,-1 0 0 0 0,1 0 0 0 0,0 1 0 0 0,0-1 0 0 0,0 1 0 0 0,-3 3 0 0 0,-12 21 0 0 0,12-19 0 0 0,0 0 0 0 0,1 1 0 0 0,0-1 0 0 0,0 1 0 0 0,-5 16 0 0 0,7 15 0 0 0,2-24 0 0 0,3-13 0 0 0,1-1 0 0 0,2 8 0 0 0,3-1 0 0 0,11 0 0 0 0,-7-6 0 0 0,-4-4 0 0 0,-1 0 0 0 0,1 0 0 0 0,0 0 0 0 0,-1-1 0 0 0,1-1 0 0 0,-1 1 0 0 0,1-1 0 0 0,-1 0 0 0 0,0-1 0 0 0,0 1 0 0 0,0-2 0 0 0,0 1 0 0 0,0-1 0 0 0,9-7 0 0 0,-11 8 0 0 0,0 0 0 0 0,0 0 0 0 0,1 0 0 0 0,-1 1 0 0 0,11-3 0 0 0,-15 4 12 0 0,0 1 0 0 0,0-1 1 0 0,0 0-1 0 0,0 1 0 0 0,0-1 0 0 0,0 0 0 0 0,0 1 0 0 0,0-1 1 0 0,0 0-1 0 0,0 0 0 0 0,0 0 0 0 0,0 0 0 0 0,-1 0 0 0 0,1 0 0 0 0,1-2 1 0 0,-2 2 90 0 0,1-1 1 0 0,0 1 0 0 0,0 0 0 0 0,1-1 0 0 0,-1 1-1 0 0,0 0 1 0 0,0-1 0 0 0,1 1 0 0 0,-1 0 0 0 0,0 0-1 0 0,3-1 1 0 0,6-4 339 0 0,0-1-294 0 0,-1 4-133 0 0,-4-3-16 0 0,-7 15 0 0 0,-23 56 0 0 0,17-41-602 0 0,-1-1 0 0 0,-1 0 0 0 0,-13 21 0 0 0,7-12-384 0 0,12-23 806 0 0,0 1 1 0 0,-1-1 0 0 0,-9 14-1 0 0,4-4-2212 0 0,10-17 1880 0 0,0-2 0 0 0,0 0 0 0 0,0 0 0 0 0,0 0 0 0 0,0 0 0 0 0,0 0-68 0 0,0 0-285 0 0,0 0-126 0 0,2-1-29 0 0,3-3 435 0 0,0-1 0 0 0,-1 0 0 0 0,1 0 0 0 0,-1 0 0 0 0,0 0 0 0 0,5-8-1 0 0,-7 10-438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3:13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 13823 0 0,'0'0'630'0'0,"0"0"-13"0"0,2-1-393 0 0,6-1-57 0 0,-6 1 563 0 0,-2 1 242 0 0,0 0 42 0 0,12 0 337 0 0,-9 0 2468 0 0,-2 3-3664 0 0,7 13-136 0 0,-8-9-22 0 0,-1-4 4 0 0,-1 16-1 0 0,0-15 0 0 0,-1 0 0 0 0,-2 7 0 0 0,-23 38 0 0 0,28-48 0 0 0,0-1 0 0 0,0 1 0 0 0,0 0 0 0 0,0 0 0 0 0,-1-1 0 0 0,1 1 0 0 0,0 0 0 0 0,0 0 0 0 0,0-1 0 0 0,1 1 0 0 0,-1 0 0 0 0,0-1 0 0 0,0 2 0 0 0,9 6 0 0 0,23 7 72 0 0,-30-14 24 0 0,-1-1 0 0 0,1 1 1 0 0,-1 0-1 0 0,1-1 0 0 0,0 0 0 0 0,-1 1 0 0 0,1-1 0 0 0,0 0 0 0 0,0 0 1 0 0,2 0-1 0 0,-2 0-27 0 0,-1 0 0 0 0,1 0 1 0 0,0 0-1 0 0,-1 1 1 0 0,1-1-1 0 0,-1 0 1 0 0,1 1-1 0 0,-1-1 0 0 0,1 1 1 0 0,0-1-1 0 0,-1 1 1 0 0,3 1-1 0 0,2 2-56 0 0,-4-3-13 0 0,0 1 0 0 0,0-1 0 0 0,0 1 0 0 0,0-1 1 0 0,0 1-1 0 0,0 0 0 0 0,0 0 0 0 0,-1 0 0 0 0,1 0 1 0 0,-1 0-1 0 0,1 0 0 0 0,-1 1 0 0 0,0-1 0 0 0,0 0 1 0 0,0 1-1 0 0,0-1 0 0 0,1 4 0 0 0,0 4-203 0 0,0 0 0 0 0,0 0 0 0 0,-1 0 0 0 0,0 1 0 0 0,-1-1 0 0 0,0 0 0 0 0,-1 0 0 0 0,-3 18 0 0 0,4-25 193 0 0,0-1-1 0 0,-1 0 0 0 0,1 0 0 0 0,-1 0 0 0 0,0 1 0 0 0,1-1 0 0 0,-1 0 1 0 0,0 0-1 0 0,0 0 0 0 0,-1 0 0 0 0,1 0 0 0 0,0-1 0 0 0,-3 4 0 0 0,-1 2-2 0 0,0 2 13 0 0,-13 16 0 0 0,14-19 0 0 0,3-4 0 0 0,0 0 0 0 0,-1-1 0 0 0,1 1 0 0 0,0 0 0 0 0,-1-1 0 0 0,0 1 0 0 0,1-1 0 0 0,-1 1 0 0 0,0-1 0 0 0,0 0 0 0 0,1 0 0 0 0,-1 0 0 0 0,0 0 0 0 0,0 0 0 0 0,0 0 0 0 0,-1 0 0 0 0,-1 0 0 0 0,-5 2 0 0 0,0-1 0 0 0,-14 2 0 0 0,21-4 0 0 0,0-1 0 0 0,-1 1 0 0 0,1-1 0 0 0,0 0 0 0 0,0 1 0 0 0,0-1 0 0 0,0 0 0 0 0,-3-2 0 0 0,-13-5 0 0 0,8 6 0 0 0,1-6 0 0 0,2-1 0 0 0,6-2 0 0 0,4 0 0 0 0,0 3-72 0 0,-3 7-299 0 0,1 0 252 0 0,-1 0-1 0 0,1 1 0 0 0,0-1 0 0 0,-1 1 0 0 0,1-1 0 0 0,-1 1 1 0 0,1-1-1 0 0,0 1 0 0 0,0 0 0 0 0,-1-1 0 0 0,1 1 0 0 0,0 0 1 0 0,0 0-1 0 0,1-1 0 0 0,8-1-616 0 0,-8 1 457 0 0,0 0-1 0 0,0 0 0 0 0,0 0 1 0 0,0 0-1 0 0,0 0 0 0 0,-1 0 1 0 0,1-1-1 0 0,0 1 0 0 0,-1-1 1 0 0,1 1-1 0 0,-1-1 0 0 0,1 1 1 0 0,-1-1-1 0 0,0 0 0 0 0,0 0 1 0 0,0 1-1 0 0,0-1 0 0 0,0 0 1 0 0,0 0-1 0 0,1-4 0 0 0,2-3-632 0 0,7-9-1135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3:13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48 13823 0 0,'0'0'315'0'0,"0"0"45"0"0,-1-3 21 0 0,-4-9-49 0 0,3 9-220 0 0,-5 0-29 0 0,6 3 282 0 0,1 0 122 0 0,0 0 22 0 0,-6-3 257 0 0,7 2 4612 0 0,13-3-4280 0 0,0 0 1 0 0,28-3-1 0 0,-37 7-809 0 0,17-4-9 0 0,1 2 0 0 0,-1 1 0 0 0,25 1 0 0 0,-39 2-344 0 0,-7-2-273 0 0,-17 5-3987 0 0,10-5 1605 0 0,4 0-4789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3:15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8287 0 0,'0'0'191'0'0,"0"0"26"0"0,0 0 9 0 0,2 0 42 0 0,1-2-100 0 0,1 2 62 0 0,14 3 3462 0 0,-13-2-3756 0 0,-2 0 265 0 0,0 0 1 0 0,0-1 0 0 0,1 0-1 0 0,-1 1 1 0 0,0-1 0 0 0,0-1-1 0 0,1 1 1 0 0,-1 0 0 0 0,4-1-1 0 0,44-14 1943 0 0,-37 13-2144 0 0,0 1 0 0 0,1-3 0 0 0,-1 2 0 0 0,0-1 0 0 0,39-5 0 0 0,-9 1 0 0 0,-40 6 82 0 0,-1 0 1 0 0,1 0-1 0 0,0-1 0 0 0,-1 1 0 0 0,1-1 1 0 0,-1 0-1 0 0,5-3 0 0 0,2-1 191 0 0,22-7 410 0 0,-26 11-904 0 0,0-1 1 0 0,0 1 0 0 0,1 1 0 0 0,7-2-1 0 0,11-3-235 0 0,-16 4 456 0 0,-1 1 0 0 0,1-1 0 0 0,14 1 0 0 0,-15 0 0 0 0,1 1 0 0 0,0-1 0 0 0,12-3 0 0 0,50-11 0 0 0,-33 7 0 0 0,-35 7 0 0 0,0 1 0 0 0,0-1 0 0 0,0 1 0 0 0,-1-1 0 0 0,1 1 0 0 0,5 0 0 0 0,14-2 0 0 0,22-6 0 0 0,-33 7 0 0 0,-1-1 0 0 0,1 0 0 0 0,-1-1 0 0 0,19-7 0 0 0,-16 4 0 0 0,0 1 0 0 0,1 0 0 0 0,-1 1 0 0 0,1 0 0 0 0,21-2 0 0 0,58-8 0 0 0,-41 6 0 0 0,-19 9 0 0 0,-25-1 0 0 0,0 1 0 0 0,0-1 0 0 0,1-1 0 0 0,-1 1 0 0 0,0-2 0 0 0,1 1 0 0 0,13-5 0 0 0,-19 5 0 0 0,12-1 0 0 0,-7 3 0 0 0,1 1 0 0 0,-1-2 0 0 0,33 1 0 0 0,-31-2 0 0 0,0 0 0 0 0,0 2 0 0 0,0 0 0 0 0,10 2-4418 0 0,-20-3-1196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3:16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15663 0 0,'0'0'356'0'0,"0"0"50"0"0,0 0 20 0 0,0 0-42 0 0,0 0-180 0 0,0 0 176 0 0,0 0 107 0 0,0 0 22 0 0,0 0 3 0 0,0 0 0 0 0,0 0 0 0 0,0 0 0 0 0,0 0-69 0 0,-2 2-294 0 0,-9 7-133 0 0,9-6-17 0 0,0 1 0 0 0,0 0 1 0 0,0-1-1 0 0,1 1 0 0 0,0 0 0 0 0,-2 5 0 0 0,-4 12 450 0 0,4-16-233 0 0,1 0 0 0 0,0 1 0 0 0,1-1 0 0 0,-1 1 0 0 0,1-1 0 0 0,-1 12 0 0 0,-1 6-123 0 0,-13 70-93 0 0,10-65 0 0 0,-8 34 0 0 0,13-59-106 0 0,0 0 0 0 0,0 0 0 0 0,0 0 0 0 0,0 0 0 0 0,-1-1-1 0 0,1 1 1 0 0,-4 4 0 0 0,5-7 55 0 0,0 1-1 0 0,-1-1 1 0 0,1 1-1 0 0,0-1 1 0 0,0 0-1 0 0,-1 1 1 0 0,1-1 0 0 0,0 1-1 0 0,0-1 1 0 0,0 1-1 0 0,-1-1 1 0 0,1 1-1 0 0,0-1 1 0 0,0 1-1 0 0,0-1 1 0 0,0 1-1 0 0,0-1 1 0 0,0 1-1 0 0,-1 1-97 0 0,-3 4 61 0 0,3-4-282 0 0,1-2-118 0 0,0 0-22 0 0,0 0 68 0 0,-1-13 276 0 0,0 4-49 0 0,0 3-363 0 0,1-1 1 0 0,0 1 0 0 0,0 0-1 0 0,0 0 1 0 0,1 0-1 0 0,1-9 1 0 0,3 2-958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3:16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 17503 0 0,'0'0'399'0'0,"0"0"60"0"0,0 0 21 0 0,0 0-59 0 0,0 0-204 0 0,0 0 170 0 0,0 0 101 0 0,0 0 21 0 0,0 0 3 0 0,0 0 0 0 0,0 0 0 0 0,0 0 0 0 0,0 0-69 0 0,-2-1-294 0 0,-7-1-133 0 0,1 6 56 0 0,6-3 299 0 0,2-1 117 0 0,0 0 21 0 0,0 0-66 0 0,13-1-199 0 0,-1 0 0 0 0,1 1 0 0 0,0 1 0 0 0,-1 0 1 0 0,1 1-1 0 0,-1 0 0 0 0,0 1 0 0 0,18 6 0 0 0,-15-6-225 0 0,-12-3-19 0 0,0 0 0 0 0,-1 0-1 0 0,1 1 1 0 0,-1-1 0 0 0,1 1 0 0 0,-1 0 0 0 0,0 0-1 0 0,1 0 1 0 0,-1 0 0 0 0,0 0 0 0 0,1 0 0 0 0,-1 1-1 0 0,4 3 1 0 0,14 10 0 0 0,-18-12 0 0 0,11 17 0 0 0,-11-9 0 0 0,-1-6 0 0 0,-1-2 0 0 0,0 0 0 0 0,0 1 0 0 0,0-1 0 0 0,0 0 0 0 0,-1 0 0 0 0,1 1 0 0 0,-1-1 0 0 0,0 0 0 0 0,0 0 0 0 0,0 0 0 0 0,0 0 0 0 0,-1 0 0 0 0,1 0 0 0 0,-1 0 0 0 0,1 0 0 0 0,-1-1 0 0 0,0 1 0 0 0,0-1 0 0 0,0 1 0 0 0,-1-1 0 0 0,-2 3 0 0 0,-5 3 0 0 0,-1-1 0 0 0,0 0 0 0 0,0 0 0 0 0,-12 4 0 0 0,21-10 0 0 0,-5 3-281 0 0,0-1 0 0 0,0-1 1 0 0,-10 3-1 0 0,-29 9-572 0 0,42-12 843 0 0,6-1 4 0 0,13-2 2 0 0,18-4 8 0 0,-28 3-4 0 0,19-1 0 0 0,-4 3 0 0 0,-14 3 0 0 0,-3-1 0 0 0,10 5 0 0 0,-1 2 0 0 0,3 7 0 0 0,-13-11 0 0 0,0-1 0 0 0,1 4 0 0 0,0 1 0 0 0,-1-1 0 0 0,0 1 0 0 0,0 0 0 0 0,0 0 0 0 0,-1 9 0 0 0,0-17 0 0 0,-1 4 0 0 0,-1 1 0 0 0,1 0 0 0 0,-1-1 0 0 0,0 1 0 0 0,0 0 0 0 0,0-1 0 0 0,-1 0 0 0 0,0 1 0 0 0,0-1 0 0 0,-3 7 0 0 0,-3-1 0 0 0,-19 15 0 0 0,25-24-70 0 0,1 0 0 0 0,0-1 0 0 0,0 1 0 0 0,-1-1 0 0 0,1 1-1 0 0,-1-1 1 0 0,0 0 0 0 0,1 0 0 0 0,-1 1 0 0 0,0-1 0 0 0,0 0 0 0 0,1-1 0 0 0,-1 1 0 0 0,0 0-1 0 0,-4 1 1 0 0,3-1-248 0 0,1 0-125 0 0,-12 0 278 0 0,3-2 25 0 0,8 1-585 0 0,1-1-246 0 0,-19-9-1201 0 0,19 9 440 0 0,2 1-253 0 0,0-3-51 0 0,0-13-11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3:1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15663 0 0,'0'0'356'0'0,"0"0"50"0"0,0 0 20 0 0,0 0-42 0 0,-12 4 200 0 0,2-5-148 0 0,8 1-337 0 0,1-1 0 0 0,-1 1 0 0 0,0 0 0 0 0,0 0 0 0 0,1 0 0 0 0,-1 0 0 0 0,0 0 0 0 0,0 0 0 0 0,1 1 0 0 0,-1-1 0 0 0,0 1 0 0 0,1-1 0 0 0,-1 1 0 0 0,0-1 0 0 0,-2 2 0 0 0,3-1 413 0 0,1-1 0 0 0,0 0 0 0 0,-2 1-373 0 0,0-1-1 0 0,0 1 1 0 0,0-1-1 0 0,0 1 0 0 0,0 0 1 0 0,0-1-1 0 0,0 1 1 0 0,-2 2-1 0 0,-1-1 152 0 0,-2 1 6 0 0,3-2-257 0 0,1 0 0 0 0,0 1 0 0 0,1-1 0 0 0,-1 1 0 0 0,0 0 0 0 0,0 0 0 0 0,-3 3 0 0 0,-3 1-39 0 0,-1 1 0 0 0,8 2 72 0 0,2-6 90 0 0,1-1 0 0 0,-1 0 0 0 0,1 0 0 0 0,0 1 1 0 0,0-1-1 0 0,0 0 0 0 0,0 0 0 0 0,0 0 0 0 0,0 0 0 0 0,3 3 0 0 0,-3-3-134 0 0,1 1-7 0 0,0 0 0 0 0,0 0 0 0 0,1 0 0 0 0,-1 0 0 0 0,1 0 0 0 0,0 0 0 0 0,4 3 0 0 0,1 1-24 0 0,5 8 3 0 0,-3-1 0 0 0,22 26 0 0 0,-4-8 0 0 0,-22-24 0 0 0,3 7 0 0 0,-6-7 0 0 0,0 0 0 0 0,-1-1 0 0 0,0 1 0 0 0,-1 1 0 0 0,1 10 0 0 0,0-6 0 0 0,-2-7 0 0 0,0 0 0 0 0,0 0 0 0 0,0 0 0 0 0,-1 0 0 0 0,0 0 0 0 0,0 1 0 0 0,-1-2 0 0 0,-3 12 0 0 0,0-6 0 0 0,0 0 0 0 0,0 0 0 0 0,-11 15 0 0 0,14-24 0 0 0,1 0 0 0 0,-1 0 0 0 0,0 0 0 0 0,0-1 0 0 0,0 1 0 0 0,0 0 0 0 0,0-1 0 0 0,-1 1 0 0 0,1-1 0 0 0,0 0 0 0 0,-1 1 0 0 0,1-1 0 0 0,-4 1 0 0 0,-15 8 0 0 0,19-9 0 0 0,0 0 0 0 0,1 0 0 0 0,-1 0 0 0 0,1 1 0 0 0,-1-1 0 0 0,1 0 0 0 0,-1 1 0 0 0,1-1 0 0 0,0 1 0 0 0,-2 2 0 0 0,-3 3 0 0 0,3-4 0 0 0,-4 1 0 0 0,-6 1 0 0 0,11-4 0 0 0,0 0 0 0 0,0 0 0 0 0,0 0 0 0 0,0 0 0 0 0,0-1 0 0 0,0 1 0 0 0,0-1 0 0 0,0 0 0 0 0,0 1 0 0 0,0-1 0 0 0,0 0 0 0 0,0 0 0 0 0,0-1 0 0 0,0 1 0 0 0,0 0 0 0 0,0-1 0 0 0,0 1 0 0 0,0-1 0 0 0,0 1 0 0 0,0-1 0 0 0,0 0 0 0 0,0 0 0 0 0,0 0 0 0 0,1 0 0 0 0,-1 0 0 0 0,0 0 0 0 0,1-1 0 0 0,-1 1 0 0 0,1 0 0 0 0,-1-1 0 0 0,1 1 0 0 0,0-1 0 0 0,-1 0 0 0 0,1 0 0 0 0,0 1 0 0 0,-1-4 0 0 0,-2-8 0 0 0,4 10 0 0 0,0 1 0 0 0,1-1 0 0 0,-1 1 0 0 0,0 0 0 0 0,1-1 0 0 0,0 1 0 0 0,-1-1 0 0 0,1 1 0 0 0,0 0 0 0 0,0-1 0 0 0,1 1 0 0 0,2-4 0 0 0,22-25 0 0 0,-10 14 0 0 0,-3 0 21 0 0,-6 7 84 0 0,1 0 1 0 0,1 0-1 0 0,18-15 1 0 0,100-76 1499 0 0,-114 89-1605 0 0,0 0 0 0 0,13-16 0 0 0,-21 21 0 0 0,1 0 0 0 0,-2 0 0 0 0,1 0 0 0 0,-1-1 0 0 0,0 0 0 0 0,4-11 0 0 0,-5 8-64 0 0,-2 9-273 0 0,-1 0-138 0 0,-1-1-121 0 0,-1-6-713 0 0,-1 0-7650 0 0,-2-2 3227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3:1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11975 0 0,'0'0'547'0'0,"0"0"-11"0"0,0 0-135 0 0,3 1 705 0 0,2-1 17 0 0,0 1-1 0 0,1-1 1 0 0,-1 0 0 0 0,10-1 0 0 0,25-3 2193 0 0,-15-2-3367 0 0,114-22 1566 0 0,-27 9-197 0 0,154-47-1 0 0,-245 60-1296 0 0,-2 1 366 0 0,1 2-1 0 0,32-3 0 0 0,5 1 338 0 0,47-6-538 0 0,35-3-271 0 0,-137 13-252 0 0,-2 1-138 0 0,0 0-33 0 0,0 0-140 0 0,0 0-572 0 0,0 0-253 0 0,0 0-1382 0 0,0 0-5333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6:5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87 4607 0 0,'0'0'208'0'0,"0"0"67"0"0,0 0 154 0 0,2-1 69 0 0,-1 1-225 0 0,-1-1 0 0 0,1 0 0 0 0,0 0 0 0 0,0 0 0 0 0,0 0 0 0 0,-1 1 0 0 0,1-1 0 0 0,0 0 0 0 0,-1 0 0 0 0,1-1 0 0 0,-1 1 0 0 0,1 0 0 0 0,-1 0 0 0 0,1 0 0 0 0,-1 0-1 0 0,0 0 1 0 0,0 0 0 0 0,0-1 0 0 0,0 1 0 0 0,1 0 0 0 0,-1 0 0 0 0,-1 0 0 0 0,1-1 0 0 0,0 1 0 0 0,0 0 0 0 0,0 0 0 0 0,-1 0 0 0 0,1-2 0 0 0,-2-3 1026 0 0,0-1 1 0 0,0 1-1 0 0,-6-11 0 0 0,8 16-634 0 0,-9-12 968 0 0,6 10 442 0 0,8 18-1833 0 0,2 0-1 0 0,0 0 0 0 0,0-1 1 0 0,15 20-1 0 0,-10-15 45 0 0,-1 0-1 0 0,9 20 1 0 0,19 71-286 0 0,-25-73-64 0 0,-13-36-273 0 0,-1-1-138 0 0,0 0-33 0 0,-1-1 65 0 0,-3-6-373 0 0,0-1 0 0 0,-1 1 0 0 0,-10-12-1 0 0,3 4-3309 0 0,11 13-2016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3:45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225 190 10135 0 0,'0'0'464'0'0,"0"0"-9"0"0,-1-2-295 0 0,-3-27 2138 0 0,0-2 1076 0 0,5 28-3145 0 0,-1 0-1 0 0,0 0 1 0 0,1 0-1 0 0,0 0 1 0 0,-1 0 0 0 0,3-3-1 0 0,0-4 92 0 0,23-65 2328 0 0,-19 56-579 0 0,-10 26-25 0 0,-1-1-2044 0 0,1 0 0 0 0,1 0 0 0 0,-4 11 0 0 0,-5 11 0 0 0,1-5 0 0 0,1 0 0 0 0,1 0 0 0 0,2 1 0 0 0,0 0 0 0 0,-4 39 0 0 0,5-41 0 0 0,-1-1 0 0 0,-1 1 0 0 0,0-1 0 0 0,-19 35 0 0 0,9-21 0 0 0,-6 15 0 0 0,-3 5 0 0 0,-18 58 0 0 0,39-99 0 0 0,0-1 0 0 0,2-2-64 0 0,2-9-273 0 0,1-2-138 0 0,0 0-33 0 0,0-8-454 0 0,-2 2-2760 0 0,-1-6-3442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3:45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18 289 13823 0 0,'0'0'315'0'0,"0"0"45"0"0,0 0 21 0 0,-3-2-49 0 0,-5-7-81 0 0,7 8-58 0 0,0-1 0 0 0,0 1 0 0 0,1-1 0 0 0,-1 1 0 0 0,0-1 0 0 0,1 1 0 0 0,-1-1 0 0 0,1 0 0 0 0,0 1 0 0 0,0-1 0 0 0,-1 1 1 0 0,1-1-1 0 0,0 0 0 0 0,0 1 0 0 0,0-1 0 0 0,1 0 0 0 0,-1 1 0 0 0,1-4 0 0 0,2-2 283 0 0,0 0 0 0 0,0 0 0 0 0,0 0 0 0 0,1 0 0 0 0,0 0 0 0 0,10-10 0 0 0,35-34 1266 0 0,-31 33-995 0 0,-1 2-624 0 0,0 1 1 0 0,1 1-1 0 0,1 1 0 0 0,36-20 0 0 0,-44 26 209 0 0,-7 5-110 0 0,-1-1-1 0 0,1 1 1 0 0,0 0-1 0 0,-1 0 1 0 0,1 1-1 0 0,7-3 1 0 0,9 1-81 0 0,-14 5-114 0 0,-3 0-30 0 0,10 4 3 0 0,-10-3 0 0 0,0-1 0 0 0,0 1 0 0 0,0-1 0 0 0,-1 1 0 0 0,1 0 0 0 0,-1 0 0 0 0,0 0 0 0 0,0 1 0 0 0,0-1 0 0 0,0 0 0 0 0,0 1 0 0 0,-1-1 0 0 0,0 1 0 0 0,1 0 0 0 0,-1-1 0 0 0,-1 1 0 0 0,1 0 0 0 0,0 4 0 0 0,0 0 0 0 0,-1 0 0 0 0,0 0 0 0 0,0 0 0 0 0,-1 0 0 0 0,0 0 0 0 0,0 0 0 0 0,-4 13 0 0 0,4-17 0 0 0,-34 94 0 0 0,29-83 0 0 0,-2 1 0 0 0,0-1 0 0 0,0 0 0 0 0,-12 14 0 0 0,8-13-21 0 0,-27 32-359 0 0,23-28-442 0 0,13-15 594 0 0,-1-1-1 0 0,0 1 1 0 0,0-1 0 0 0,-1 1-1 0 0,1-1 1 0 0,-1 0-1 0 0,0-1 1 0 0,-8 6-1 0 0,12-8 83 0 0,0-1-1 0 0,0 1 1 0 0,0-1-1 0 0,0 1 0 0 0,-1-1 1 0 0,1 1-1 0 0,0-1 1 0 0,0 1-1 0 0,-1-1 0 0 0,1 0 1 0 0,0 0-1 0 0,0 0 0 0 0,-3 0 1 0 0,-7-1-6821 0 0,-2-2 329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3:4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 15663 0 0,'0'0'719'0'0,"0"0"-20"0"0,0 0-306 0 0,0 0 371 0 0,0 0 209 0 0,0 0 41 0 0,0 0 8 0 0,0 2 2 0 0,-10 21 1024 0 0,9-21-1093 0 0,-10 6 254 0 0,-9 7-566 0 0,1 1 0 0 0,1 1 0 0 0,-26 30 0 0 0,27-27-370 0 0,8-9-161 0 0,0 1-1 0 0,-11 18 1 0 0,-9 26-112 0 0,3 1 0 0 0,2 2 0 0 0,3 0 0 0 0,2 1 0 0 0,3 1 0 0 0,-10 74 0 0 0,22-103-529 0 0,1 0-1 0 0,1 58 1 0 0,3-79 375 0 0,0 1 1 0 0,0-1-1 0 0,2 0 0 0 0,-1 0 1 0 0,1 0-1 0 0,1 0 0 0 0,0 0 1 0 0,0 0-1 0 0,1-1 0 0 0,0 0 1 0 0,10 13-1 0 0,-12-20-150 0 0,0 1 0 0 0,1-1 0 0 0,0 0 0 0 0,0-1 0 0 0,0 1 0 0 0,0-1 0 0 0,0 1-1 0 0,0-1 1 0 0,0-1 0 0 0,1 1 0 0 0,-1 0 0 0 0,1-1 0 0 0,-1 0 0 0 0,1 0 0 0 0,5 0 0 0 0,11-2-1231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3:4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76 330 10135 0 0,'0'0'464'0'0,"0"0"-9"0"0,0 0-155 0 0,0 0 443 0 0,0 0 227 0 0,6-8 2090 0 0,-4 1-1897 0 0,1 1 0 0 0,-1-1 1 0 0,0 0-1 0 0,0 1 0 0 0,1-14 0 0 0,-2 12-378 0 0,0 5-614 0 0,0 0 1 0 0,0 0-1 0 0,1 0 0 0 0,-1 0 0 0 0,0 0 0 0 0,1 0 1 0 0,2-3-1 0 0,7-12 543 0 0,-9 11-577 0 0,0 1-1 0 0,0-1 1 0 0,-1 0 0 0 0,0 1-1 0 0,0-1 1 0 0,0 0 0 0 0,-1 0-1 0 0,0 0 1 0 0,0 0 0 0 0,-1 1-1 0 0,-1-10 1 0 0,1 7 60 0 0,0 0 1 0 0,0 0-1 0 0,1-1 0 0 0,1 1 1 0 0,2-16-1 0 0,-1 15-1 0 0,-1 0 0 0 0,-1 0 0 0 0,0-15 0 0 0,-3 72-2092 0 0,3-7 1888 0 0,-7 60 0 0 0,4-79 8 0 0,-2 0 0 0 0,0 0 0 0 0,-2 0 0 0 0,0-1 0 0 0,-1 1 0 0 0,-1-2 0 0 0,-22 36 0 0 0,25-42 5 0 0,0 0 0 0 0,-9 27 0 0 0,0 2-92 0 0,15-42 35 0 0,-1 1-50 0 0,1 0 1 0 0,-1 0 0 0 0,1 0-1 0 0,-1 0 1 0 0,1 0 0 0 0,0 0 0 0 0,-1 0-1 0 0,1 1 1 0 0,0-1 0 0 0,0 0 0 0 0,0 0-1 0 0,0 1 1 0 0,0 0-341 0 0,15-5-166 0 0,-2-7-206 0 0,-9 7-407 0 0,0-1 0 0 0,0 1 0 0 0,-1-1 0 0 0,4-5 0 0 0,0-2-5601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3:5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231 511 15663 0 0,'0'0'356'0'0,"0"0"50"0"0,0 0 20 0 0,0-1-42 0 0,2-9 479 0 0,0 0 0 0 0,-1 0 0 0 0,-1-1 0 0 0,1 1-1 0 0,-2 0 1 0 0,1 0 0 0 0,-1-1 0 0 0,-1 1 0 0 0,-4-14 0 0 0,2 5 272 0 0,3 17-691 0 0,-1-4-289 0 0,-2 0-138 0 0,4 5-17 0 0,0 0 0 0 0,-1 1 0 0 0,1-1 0 0 0,0 0 0 0 0,-1 1 0 0 0,1-1 0 0 0,-1 0 0 0 0,1 1 0 0 0,-1-1 0 0 0,1 1 0 0 0,-1-1 0 0 0,0 0 0 0 0,1 1 0 0 0,-1 0 0 0 0,0-1 0 0 0,1 1 0 0 0,-1-1 0 0 0,0 1 0 0 0,0 0 0 0 0,-1-1 0 0 0,-2-1 0 0 0,2 1 0 0 0,1 0 0 0 0,-1 0 0 0 0,1 0 0 0 0,-1 0 0 0 0,0 0 0 0 0,1 0 0 0 0,-1 0 0 0 0,0 0 0 0 0,0 1 0 0 0,0-1 0 0 0,0 1 0 0 0,1-1 0 0 0,-5 1 0 0 0,4 0 0 0 0,-1 0 0 0 0,1 1 0 0 0,-1 0 0 0 0,1 0 0 0 0,0 0 0 0 0,-1 0 0 0 0,1 0 0 0 0,0 0 0 0 0,0 0 0 0 0,-3 3 0 0 0,-4 2 0 0 0,1 0 0 0 0,1 1 0 0 0,-1 0 0 0 0,1 1 0 0 0,-7 9 0 0 0,-28 45 0 0 0,35-48-173 0 0,0 1 0 0 0,0-1 0 0 0,2 2 0 0 0,0-1 0 0 0,0 1 0 0 0,2-1 0 0 0,-4 30 0 0 0,6-39-34 0 0,1-5 182 0 0,0 1 0 0 0,0 0 0 0 0,0-1 0 0 0,0 1 0 0 0,0 0 0 0 0,0-1-1 0 0,0 1 1 0 0,1-1 0 0 0,-1 1 0 0 0,0 0 0 0 0,1-1 0 0 0,0 1 0 0 0,-1-1 0 0 0,1 1 0 0 0,1 1 0 0 0,-2-1 25 0 0,1-1 0 0 0,-1 0 0 0 0,0 0 0 0 0,1 0 0 0 0,-1 1 0 0 0,1-1 0 0 0,0 0 0 0 0,-1 0 0 0 0,1 0 0 0 0,0 0 0 0 0,0 0 0 0 0,-1 0 0 0 0,1 0 0 0 0,0 0 0 0 0,0 0 0 0 0,0 0 0 0 0,0-1 0 0 0,0 1 0 0 0,1 0 0 0 0,-1-1 0 0 0,2 1 0 0 0,1 1 0 0 0,-1-1-54 0 0,-1 0 0 0 0,1 0 0 0 0,0 0 1 0 0,0 0-1 0 0,-1-1 0 0 0,1 1 0 0 0,0-1 0 0 0,0 0 0 0 0,0 0 0 0 0,0 0 0 0 0,0 0 0 0 0,0 0 0 0 0,-1-1 1 0 0,1 0-1 0 0,0 1 0 0 0,0-1 0 0 0,0 0 0 0 0,4-3 0 0 0,4-1-202 0 0,0-1 0 0 0,0-1 0 0 0,11-8 0 0 0,-7 3 292 0 0,-2 0 1 0 0,1-1-1 0 0,21-27 0 0 0,29-49 1646 0 0,-55 72-1516 0 0,0 0-1 0 0,0 0 1 0 0,-2 0 0 0 0,0-1 0 0 0,-1 0 0 0 0,7-37 0 0 0,-7 16 332 0 0,-2-1 0 0 0,0-50 1 0 0,-4 84-211 0 0,-1 0 0 0 0,1 0 0 0 0,-1 1 0 0 0,-1-8 0 0 0,2 13-285 0 0,0 0 0 0 0,0-1 1 0 0,0 1-1 0 0,0 0 0 0 0,0-1 0 0 0,0 1 1 0 0,0 0-1 0 0,0 0 0 0 0,0-1 0 0 0,-1 1 1 0 0,1 0-1 0 0,0 0 0 0 0,0-1 0 0 0,0 1 1 0 0,0 0-1 0 0,0 0 0 0 0,-1-1 0 0 0,1 1 1 0 0,0 0-1 0 0,0 0 0 0 0,0 0 1 0 0,-1 0-1 0 0,1-1 0 0 0,0 1 0 0 0,0 0 1 0 0,-1 0-1 0 0,1 0 0 0 0,0 0 0 0 0,0 0 1 0 0,-1 0-1 0 0,1-1 0 0 0,0 1 0 0 0,-1 0 1 0 0,1 0-1 0 0,0 0 0 0 0,0 0 1 0 0,-1 0-1 0 0,1 0 0 0 0,0 0 0 0 0,-1 0 1 0 0,1 0-1 0 0,0 1 0 0 0,0-1 0 0 0,-1 0 1 0 0,1 0-1 0 0,0 0 0 0 0,-1 0 0 0 0,-6 6 6 0 0,7-6-9 0 0,-4 4 0 0 0,1 1 0 0 0,0-1 0 0 0,0 0 0 0 0,0 1 0 0 0,1-1 0 0 0,0 1 0 0 0,-1 0 0 0 0,2 0 0 0 0,-3 7 0 0 0,-8 49 0 0 0,10-47 0 0 0,-22 185-1384 0 0,23-176 1225 0 0,0-5-2 0 0,1 24 0 0 0,1-37 147 0 0,0 1-1 0 0,-1 0 1 0 0,2-1 0 0 0,-1 1 0 0 0,1-1 0 0 0,0 0 0 0 0,0 1 0 0 0,4 5 0 0 0,1-2 14 0 0,-5-8-20 0 0,1 0-1 0 0,-1 1 1 0 0,0-1 0 0 0,0 0 0 0 0,1 0-1 0 0,-1 0 1 0 0,1-1 0 0 0,-1 1-1 0 0,1-1 1 0 0,-1 1 0 0 0,1-1-1 0 0,-1 0 1 0 0,5 0 0 0 0,-2-1-72 0 0,0 1 0 0 0,0-1 0 0 0,0-1 1 0 0,-1 1-1 0 0,1 0 0 0 0,7-5 0 0 0,3-2-182 0 0,0-2-1 0 0,0 1 1 0 0,14-14 0 0 0,-22 17 250 0 0,6-5 356 0 0,-1 0 0 0 0,0-1 0 0 0,-1-1 0 0 0,0 0 0 0 0,9-16 0 0 0,-13 21-332 0 0,8-15 0 0 0,-23 29 0 0 0,-6 6 0 0 0,9-5-63 0 0,0 0 1 0 0,0 0-1 0 0,0 1 0 0 0,1-1 1 0 0,0 1-1 0 0,1 0 0 0 0,0 0 1 0 0,-3 12-1 0 0,4-15 18 0 0,1-1-1 0 0,1 1 0 0 0,-1-1 1 0 0,1 1-1 0 0,-1-1 1 0 0,1 1-1 0 0,1 0 1 0 0,-1-1-1 0 0,1 1 1 0 0,-1-1-1 0 0,1 1 0 0 0,1-1 1 0 0,-1 1-1 0 0,1-1 1 0 0,-1 0-1 0 0,1 1 1 0 0,4 4-1 0 0,-5-7-40 0 0,0 0 0 0 0,1-1 0 0 0,0 1 1 0 0,-1 0-1 0 0,1-1 0 0 0,0 1 0 0 0,0-1 0 0 0,0 0 0 0 0,0 1 0 0 0,0-1 0 0 0,0 0 0 0 0,0 0 1 0 0,0 0-1 0 0,0-1 0 0 0,1 1 0 0 0,-1 0 0 0 0,0-1 0 0 0,0 1 0 0 0,1-1 0 0 0,-1 0 0 0 0,0 0 0 0 0,1 0 1 0 0,-1 0-1 0 0,0 0 0 0 0,5-2 0 0 0,4 0-27 0 0,0-1 1 0 0,0-1 0 0 0,-1 0-1 0 0,12-6 1 0 0,-5 3 251 0 0,6-4-22 0 0,-1 0 0 0 0,0-1 1 0 0,0-1-1 0 0,-1-1 0 0 0,-1-1 0 0 0,0-1 0 0 0,-2-1 1 0 0,1 0-1 0 0,-2-1 0 0 0,-1-1 0 0 0,0-1 0 0 0,-1 0 0 0 0,-1-1 1 0 0,-1-1-1 0 0,-1 0 0 0 0,16-42 0 0 0,-20 44 336 0 0,-1-1-1 0 0,-2 1 0 0 0,0-1 1 0 0,-1-1-1 0 0,-1 1 1 0 0,0-1-1 0 0,-2 1 1 0 0,-2-26-1 0 0,1 46-415 0 0,0-1 0 0 0,0 1 0 0 0,0 0 0 0 0,0 0 0 0 0,-1 0 0 0 0,1 0 0 0 0,0 0 0 0 0,-1 0 0 0 0,1-1 0 0 0,0 1 0 0 0,-1 0 0 0 0,0 0 0 0 0,1 0 0 0 0,-1 0 0 0 0,0 0 0 0 0,1 1 0 0 0,-1-1 0 0 0,0 0 0 0 0,0 0 0 0 0,0 0 0 0 0,0 1 0 0 0,0-1 0 0 0,1 0 0 0 0,-1 1 0 0 0,-1-1 0 0 0,1 1 0 0 0,-1-1 0 0 0,1 1 8 0 0,-1-1 0 0 0,1 1 0 0 0,-1 0 0 0 0,1 1 0 0 0,-1-1 0 0 0,1 0 0 0 0,-1 0 0 0 0,1 1 0 0 0,0-1 0 0 0,-1 1 1 0 0,1-1-1 0 0,0 1 0 0 0,-1-1 0 0 0,1 1 0 0 0,0 0 0 0 0,0 0 0 0 0,-1-1 0 0 0,1 1 0 0 0,0 0 0 0 0,0 0 0 0 0,0 0 0 0 0,-1 2 0 0 0,-3 3-45 0 0,0 1 0 0 0,0 0 0 0 0,0 0 0 0 0,1 0 0 0 0,1 1 0 0 0,-1 0 0 0 0,-4 14 0 0 0,-11 62 0 0 0,16-67 0 0 0,-46 433-4725 0 0,45-397 4482 0 0,-25 222-2317 0 0,28-258 2097 0 0,1-14 450 0 0,0 1 0 0 0,0 0 0 0 0,-1-1 0 0 0,1 1-1 0 0,-1 0 1 0 0,0-1 0 0 0,0 1 0 0 0,0-1 0 0 0,-1 1-1 0 0,-1 3 1 0 0,-2 1 13 0 0,5-8 7 0 0,0 1 0 0 0,0-1 1 0 0,-1 0-1 0 0,1 1 0 0 0,0-1 0 0 0,-1 0 0 0 0,1 0 0 0 0,0 1 1 0 0,0-1-1 0 0,-1 0 0 0 0,1 0 0 0 0,0 0 0 0 0,-1 1 0 0 0,1-1 1 0 0,-1 0-1 0 0,1 0 0 0 0,0 0 0 0 0,-1 0 0 0 0,1 0 0 0 0,0 0 1 0 0,-1 0-1 0 0,1 0 0 0 0,-1 0 0 0 0,1 0 0 0 0,0 0 0 0 0,-1 0 1 0 0,1 0-1 0 0,-1 0 0 0 0,-2-3 186 0 0,2 3 282 0 0,-5-6 476 0 0,-7-6-786 0 0,10 8-165 0 0,0-1 0 0 0,0 1 0 0 0,0 0 0 0 0,1-1 0 0 0,0 0 0 0 0,0 1 0 0 0,0-1 0 0 0,0 0 0 0 0,1 0 0 0 0,0 0 0 0 0,-1-9 0 0 0,0-6 0 0 0,2-34 0 0 0,1 29 0 0 0,-1 2 0 0 0,1 1 0 0 0,1-1 0 0 0,6-23 0 0 0,-5 34 0 0 0,0 1 0 0 0,0 0 0 0 0,1 0 0 0 0,1 1 0 0 0,0-1 0 0 0,0 1 0 0 0,13-19 0 0 0,-16 26 0 0 0,13-10 0 0 0,-12 10 0 0 0,13-8 0 0 0,37-15 0 0 0,-27 15 0 0 0,23-15 0 0 0,153-108 0 0 0,-195 130 186 0 0,0-1 0 0 0,-1 0 1 0 0,1 0-1 0 0,10-12 0 0 0,-17 16 323 0 0,1-1-66 0 0,-1-4-294 0 0,-6 1-61 0 0,5 5-36 0 0,0-1 0 0 0,-1 0 0 0 0,1 1 0 0 0,-1-1 1 0 0,1 1-1 0 0,-1 0 0 0 0,1-1 0 0 0,0 1 0 0 0,-1 0 0 0 0,1 0 0 0 0,-1 0 0 0 0,1 0 0 0 0,-1 0 0 0 0,1 0 1 0 0,-1 1-1 0 0,1-1 0 0 0,-1 0 0 0 0,1 1 0 0 0,-3 0 0 0 0,2 0 15 0 0,-1 1-1 0 0,1-1 1 0 0,-1 1 0 0 0,1 0 0 0 0,0 0-1 0 0,0 0 1 0 0,0 0 0 0 0,0 0-1 0 0,0 0 1 0 0,0 0 0 0 0,1 1 0 0 0,-1-1-1 0 0,-1 4 1 0 0,0 0-191 0 0,0 1-1 0 0,1 1 1 0 0,0-1-1 0 0,0 0 1 0 0,0 0-1 0 0,1 1 1 0 0,0 7-1 0 0,0 55-871 0 0,2-62 871 0 0,-1 0-1 0 0,1 0 1 0 0,1 0-1 0 0,-1 0 1 0 0,1 0-1 0 0,1 0 1 0 0,4 9-1 0 0,-6-14 77 0 0,1 0 0 0 0,-1 0 0 0 0,1 0 0 0 0,0-1 0 0 0,0 1 0 0 0,0-1 0 0 0,0 1 0 0 0,1-1 1 0 0,-1 0-1 0 0,1 0 0 0 0,-1 0 0 0 0,1 0 0 0 0,0 0 0 0 0,-1 0 0 0 0,1-1 0 0 0,0 0 0 0 0,0 1 0 0 0,1-1 0 0 0,-1 0 0 0 0,6 1 0 0 0,-3-2 47 0 0,0 1 1 0 0,0-1-1 0 0,0-1 0 0 0,1 1 1 0 0,-1-1-1 0 0,0 0 0 0 0,0 0 1 0 0,0-1-1 0 0,-1 1 0 0 0,1-2 1 0 0,8-2-1 0 0,5-6 4 0 0,34-21 0 0 0,-47 27-2 0 0,18-12 0 0 0,-1-2 0 0 0,0-1 0 0 0,-2-1 0 0 0,0-1 0 0 0,-2 0 0 0 0,28-42 0 0 0,-29 36 465 0 0,-2-1 1 0 0,-1-1-1 0 0,14-41 0 0 0,-12 22 542 0 0,14-72 0 0 0,-29 116-880 0 0,0-18-89 0 0,-3 17 30 0 0,-1 6 115 0 0,-6 11 395 0 0,-11 26 514 0 0,15-29-1029 0 0,-12 34-552 0 0,1 0 0 0 0,1 1 0 0 0,-9 59 0 0 0,-5 16-414 0 0,22-98 604 0 0,-22 98-1959 0 0,27-105 1815 0 0,4-3 294 0 0,-2-9 148 0 0,0-1 1 0 0,0 1-1 0 0,0-1 0 0 0,0 1 0 0 0,-1-1 0 0 0,1 1 1 0 0,0-1-1 0 0,0 0 0 0 0,0 0 0 0 0,0 0 0 0 0,0 1 1 0 0,0-1-1 0 0,0 0 0 0 0,0 0 0 0 0,0 0 0 0 0,1 0 1 0 0,-1-1-1 0 0,0 1 0 0 0,0 0 0 0 0,0 0 0 0 0,-1-1 1 0 0,1 1-1 0 0,0 0 0 0 0,0-1 0 0 0,0 1 0 0 0,0-1 1 0 0,0 1-1 0 0,1-2 0 0 0,25-18 72 0 0,-4-3 994 0 0,35-48 0 0 0,-41 49-607 0 0,1 0-1 0 0,1 1 1 0 0,22-20-1 0 0,-33 35-445 0 0,-5 3-12 0 0,0 0 0 0 0,1 0 1 0 0,-1 0-1 0 0,1 0 1 0 0,0 1-1 0 0,0 0 1 0 0,0 0-1 0 0,0 0 1 0 0,8-2-1 0 0,3 3 0 0 0,-11 5 0 0 0,-4-3 0 0 0,2 1-3 0 0,-1 0 0 0 0,1 0 0 0 0,-1 0 0 0 0,1 0 0 0 0,-1 0 0 0 0,0 0 0 0 0,0 1 0 0 0,0-1 0 0 0,0 0 0 0 0,0 1-1 0 0,0-1 1 0 0,-1 0 0 0 0,1 1 0 0 0,-1-1 0 0 0,0 1 0 0 0,1-1 0 0 0,-1 1 0 0 0,0-1 0 0 0,-1 1 0 0 0,1-1 0 0 0,0 1 0 0 0,-1-1 0 0 0,1 0 0 0 0,-1 1 0 0 0,0-1 0 0 0,0 0 0 0 0,0 1 0 0 0,0-1-1 0 0,-3 4 1 0 0,-2 4-59 0 0,-1 1 1 0 0,-1-2-1 0 0,1 1 0 0 0,-15 13 0 0 0,18-19-154 0 0,1-1 91 0 0,1-1 0 0 0,0 0 0 0 0,-1 0 0 0 0,1 1 0 0 0,-1-1 0 0 0,0-1 0 0 0,0 1 0 0 0,0 0 0 0 0,1-1 0 0 0,-6 2 0 0 0,8-3 125 0 0,1 0 0 0 0,-1 0-1 0 0,0 0 1 0 0,0 0 0 0 0,0 0 0 0 0,0 0-1 0 0,0 0 1 0 0,0-1 0 0 0,0 1 0 0 0,0 0 0 0 0,0 0-1 0 0,0 0 1 0 0,0 0 0 0 0,0 0 0 0 0,0 0-1 0 0,-1 0 1 0 0,1 0 0 0 0,0-1 0 0 0,0 1-1 0 0,0 0 1 0 0,0 0 0 0 0,0 0 0 0 0,0 0 0 0 0,0 0-1 0 0,0 0 1 0 0,0 0 0 0 0,0 0 0 0 0,0 0-1 0 0,0 0 1 0 0,0 0 0 0 0,0 0 0 0 0,-1-1-1 0 0,1 1 1 0 0,0 0 0 0 0,0 0 0 0 0,0 0-1 0 0,0 0 1 0 0,0 0 0 0 0,0 0 0 0 0,0 0 0 0 0,0 0-1 0 0,0 0 1 0 0,-1 0 0 0 0,1 0 0 0 0,0 0-1 0 0,0 0 1 0 0,0 0 0 0 0,0 0 0 0 0,0 0-1 0 0,0 0 1 0 0,0 0 0 0 0,0 0 0 0 0,0 0 0 0 0,-1 0-1 0 0,1 0 1 0 0,0 0 0 0 0,0 1 0 0 0,0-1-1 0 0,0 0 1 0 0,0 0 0 0 0,0 0 0 0 0,0 0-1 0 0,0 0 1 0 0,7-11 31 0 0,-3 6 17 0 0,-3 4 289 0 0,-1 1 138 0 0,0 0 33 0 0,9 12-335 0 0,-6-7-302 0 0,1 1-1 0 0,-2-1 0 0 0,5 11 1 0 0,-5-11-44 0 0,1 1-1 0 0,-1-1 1 0 0,7 10 0 0 0,-8-13 150 0 0,1-1 0 0 0,-1 1 0 0 0,1 0 0 0 0,-1-1 0 0 0,1 1 0 0 0,0-1 0 0 0,0 0 0 0 0,-1 1 0 0 0,1-1-1 0 0,0 0 1 0 0,0 0 0 0 0,0 0 0 0 0,1-1 0 0 0,2 2 0 0 0,-1-1 23 0 0,0-1 0 0 0,1 1 0 0 0,-1-1 0 0 0,0 0 0 0 0,1 0 0 0 0,-1 0 0 0 0,0-1 0 0 0,0 1 0 0 0,1-1 0 0 0,4-2 0 0 0,6-2 0 0 0,22-11 0 0 0,-8 3 0 0 0,-10 5 81 0 0,-1-1 1 0 0,1 0-1 0 0,-2-2 1 0 0,1 0-1 0 0,-2-1 1 0 0,1 0-1 0 0,-1-1 0 0 0,-1-1 1 0 0,-1-1-1 0 0,0 0 1 0 0,-1-1-1 0 0,0 0 0 0 0,-1-1 1 0 0,-1 0-1 0 0,-1-1 1 0 0,14-34-1 0 0,24-83 1967 0 0,-42 118-1926 0 0,0 0-1 0 0,-2-1 1 0 0,0 1-1 0 0,2-31 1 0 0,-7 41-122 0 0,-4 5 0 0 0,4 2 0 0 0,-1 0 0 0 0,1 1 0 0 0,-1-1 0 0 0,1 1 0 0 0,0-1 0 0 0,0 1 0 0 0,-1 0 0 0 0,1 0 0 0 0,0-1 0 0 0,0 1 0 0 0,0 0 0 0 0,0 0 0 0 0,0 0 0 0 0,0 0 0 0 0,0 0 0 0 0,0 1 0 0 0,0-1 0 0 0,0 2 0 0 0,-14 24 0 0 0,6-3 0 0 0,2-1 0 0 0,-9 49 0 0 0,4-13 0 0 0,4-21-850 0 0,-5 68 0 0 0,9-63 574 0 0,3 29 260 0 0,2-48-1867 0 0,-1-23 1866 0 0,1-1 0 0 0,-1 0-1 0 0,0 1 1 0 0,0-1-1 0 0,1 0 1 0 0,-1 1 0 0 0,0-1-1 0 0,1 0 1 0 0,-1 1-1 0 0,0-1 1 0 0,1 0 0 0 0,-1 0-1 0 0,0 1 1 0 0,1-1-1 0 0,-1 0 1 0 0,1 0 0 0 0,-1 0-1 0 0,0 0 1 0 0,1 1-1 0 0,-1-1 1 0 0,1 0 0 0 0,-1 0-1 0 0,1 0 1 0 0,-1 0 0 0 0,0 0-1 0 0,1 0 1 0 0,-1 0-1 0 0,1 0 1 0 0,14-2-1084 0 0,-12 1 797 0 0,0-1 0 0 0,-1 1 0 0 0,1-1 0 0 0,0 1 0 0 0,-1-1 0 0 0,0 0 0 0 0,1 0-1 0 0,-1 0 1 0 0,0 0 0 0 0,0 0 0 0 0,0 0 0 0 0,-1-1 0 0 0,1 1 0 0 0,0-1 0 0 0,1-4 0 0 0,29-49-8656 0 0,-23 37 6401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3:50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15 15663 0 0,'-81'51'1720'0'0,"81"-51"-1720"0"0,-18 9 139 0 0,16-8 581 0 0,2-1 249 0 0,0 0 45 0 0,0 0-61 0 0,0 0-288 0 0,0 0-121 0 0,2 0-28 0 0,8 0-320 0 0,0-1 0 0 0,0-1 0 0 0,0 0 0 0 0,0 0 0 0 0,11-5 0 0 0,51-22 1147 0 0,-49 19-1198 0 0,1-1-4078 0 0,-17 8 828 0 0,11-5-4857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3:5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 21191 0 0,'0'0'480'0'0,"2"-1"67"0"0,0 1-481 0 0,0 0 0 0 0,0 0 0 0 0,0 0-1 0 0,-1 0 1 0 0,1 0 0 0 0,0 0 0 0 0,0 0 0 0 0,0 1 0 0 0,-1-1 0 0 0,1 0 0 0 0,0 1 0 0 0,0 0 0 0 0,-1-1-1 0 0,1 1 1 0 0,-1 0 0 0 0,3 2 0 0 0,2 0 196 0 0,0 1-1 0 0,-1 0 1 0 0,11 9-1 0 0,-14-10-120 0 0,0 0 0 0 0,0 0 0 0 0,0 0 0 0 0,0 0 0 0 0,-1 0 0 0 0,1 0 0 0 0,-1 1 0 0 0,0-1 0 0 0,1 0 0 0 0,-2 1 0 0 0,1-1 0 0 0,0 5 0 0 0,0 2 202 0 0,0-1 1 0 0,-1 1 0 0 0,-1 13-1 0 0,-4 12-343 0 0,-1 1 0 0 0,-14 43 0 0 0,-29 67 0 0 0,41-125 0 0 0,-49 115-115 0 0,13-36-157 0 0,38-80-213 0 0,-10 42 0 0 0,0 2-963 0 0,10-43-46 0 0,0 0 1 0 0,-4 28 0 0 0,10-47-10 0 0,0-2-29 0 0,0 0-4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3:5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42 131 11975 0 0,'-7'-4'267'0'0,"6"3"42"0"0,-7 0 315 0 0,0 1-522 0 0,-7-2 767 0 0,14 2 100 0 0,1 0 45 0 0,0 0-61 0 0,0 0-288 0 0,0 0-121 0 0,0 0-28 0 0,-2-5 584 0 0,2 2 2151 0 0,4-5-2947 0 0,-4 6-191 0 0,1 0-1 0 0,0 0 1 0 0,0 1 0 0 0,1-1 0 0 0,-1 0 0 0 0,0 1 0 0 0,0-1-1 0 0,1 1 1 0 0,-1-1 0 0 0,1 1 0 0 0,-1-1 0 0 0,1 1-1 0 0,0 0 1 0 0,0 0 0 0 0,-1 0 0 0 0,1 0 0 0 0,0 0 0 0 0,0 1-1 0 0,0-1 1 0 0,0 0 0 0 0,0 1 0 0 0,3-1 0 0 0,9-3 325 0 0,4-3-170 0 0,0 0 1 0 0,21-4-1 0 0,16-5 47 0 0,-46 13-315 0 0,0 1 0 0 0,1 0 0 0 0,12-1 0 0 0,-14 2 0 0 0,1 0 0 0 0,-1 0 0 0 0,0-1 0 0 0,13-4 0 0 0,-7-1 0 0 0,1 3 0 0 0,0 4 0 0 0,-1 0 0 0 0,-2 4-64 0 0,-10-3-273 0 0,-2-1-138 0 0,0 0-33 0 0,0 0-72 0 0,0 0-285 0 0,0 0-126 0 0,0 11-662 0 0,0-8-4627 0 0,0-3 4233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3:5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19351 0 0,'0'0'439'0'0,"0"0"62"0"0,2-2 33 0 0,1 1-476 0 0,0-1 1 0 0,1 1-1 0 0,-1-1 1 0 0,0 1 0 0 0,1 0-1 0 0,-1 0 1 0 0,1 1 0 0 0,-1-1-1 0 0,1 1 1 0 0,6 0-1 0 0,19-4 84 0 0,54-15 4585 0 0,27-6-4702 0 0,-88 18-4306 0 0,-12 2-3906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3:57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6 395 10135 0 0,'0'0'231'0'0,"0"0"29"0"0,0 0 19 0 0,0 0 105 0 0,0 0 410 0 0,0 0 184 0 0,0 0 40 0 0,0 0-63 0 0,0 0-290 0 0,0 0-121 0 0,0 0-28 0 0,-6 3 207 0 0,7-2 7197 0 0,17 1-7767 0 0,4-2-141 0 0,42-4-12 0 0,41-7 0 0 0,-76 7 0 0 0,7-1 0 0 0,-23 4 0 0 0,0 0 0 0 0,0-1 0 0 0,15-5 0 0 0,17-1 0 0 0,-22 3 0 0 0,45-13 0 0 0,-49 11 0 0 0,0 2 0 0 0,0 0 0 0 0,36-3 0 0 0,49-4-1273 0 0,-22 1 554 0 0,-2 0 719 0 0,-57 9 0 0 0,47-9 0 0 0,9 2 0 0 0,-56 7 0 0 0,0-1 0 0 0,28-6 0 0 0,-5-4 0 0 0,-25 6 0 0 0,0 1 0 0 0,27-4 0 0 0,-8 2 0 0 0,-26 5 0 0 0,25-2 0 0 0,-18 2-1045 0 0,33-8-1 0 0,-34 7 1089 0 0,-10 2-43 0 0,1 0 0 0 0,0 1 0 0 0,-1 0 0 0 0,18 1 0 0 0,-25 1 0 0 0,-2-1 0 0 0,0 0 0 0 0,0 0 0 0 0,0 0 0 0 0,0 0 0 0 0,0 0 0 0 0,0 0 0 0 0,0 0 0 0 0,0 0 0 0 0,0 0 0 0 0,-1 0 0 0 0,1 0 0 0 0,0-1 0 0 0,0 1 0 0 0,0 0 0 0 0,0-1 0 0 0,0 1 0 0 0,1-1 0 0 0,17-6 0 0 0,-11 4 0 0 0,1 0 0 0 0,0 0 0 0 0,0 0 0 0 0,0 1 0 0 0,15-1 0 0 0,-24 3 0 0 0,11-1 0 0 0,12-4 0 0 0,-7 3 0 0 0,12-4 0 0 0,4-1 0 0 0,10-8 0 0 0,-10 10 0 0 0,-21 3 0 0 0,0 3 0 0 0,0-1 0 0 0,-1 1 0 0 0,-2-2 0 0 0,2 1 0 0 0,60-7 0 0 0,-51 5 0 0 0,2-2 0 0 0,-7 1 0 0 0,0 1 0 0 0,17 0 0 0 0,-26 2 0 0 0,8-2 0 0 0,-10 0 0 0 0,1 0 0 0 0,-1 1 0 0 0,1-1 0 0 0,0 1 0 0 0,6-2 0 0 0,3-1 494 0 0,0 1 0 0 0,1 0 0 0 0,14 0 0 0 0,-9-1-477 0 0,-16 3-17 0 0,-1 1 0 0 0,1-1 0 0 0,0 1 0 0 0,-1-1 0 0 0,1 1 0 0 0,0 0 0 0 0,-1 0-1 0 0,1 0 1 0 0,4 1 0 0 0,-1 1 0 0 0,4-1 0 0 0,13-8 0 0 0,-17 5 0 0 0,26-5 0 0 0,-23 7 0 0 0,-2 1 72 0 0,-6-1 299 0 0,-1 0 117 0 0,0 0 21 0 0,0 0-66 0 0,0 0-358 0 0,0 0-406 0 0,0 0-154 0 0,-4-1 79 0 0,-1-1-1 0 0,0 1 1 0 0,1-1 0 0 0,0-1-1 0 0,-1 1 1 0 0,1-1-1 0 0,0 1 1 0 0,0-1 0 0 0,-4-4-1 0 0,1 1-627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6:5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4 8287 0 0,'0'0'382'0'0,"0"0"-8"0"0,0 0-102 0 0,0 0 463 0 0,0 0 234 0 0,0 0 45 0 0,0 0-61 0 0,0 0-288 0 0,0 0-121 0 0,0 0-28 0 0,0 0-4 0 0,0 0 0 0 0,0 0 0 0 0,-4-4 235 0 0,2 4 5761 0 0,-4 7-6314 0 0,1-1 0 0 0,-1 1 0 0 0,1 0 0 0 0,1 0 0 0 0,0 0 0 0 0,-6 13 0 0 0,-7 11 497 0 0,-4-2-685 0 0,-1-1 1 0 0,-42 40-1 0 0,11-12-9 0 0,45-49 3 0 0,1-3-64 0 0,6-4-273 0 0,1 0-138 0 0,0 0-33 0 0,0 0-4 0 0,0 0 0 0 0,0 0 0 0 0,0 0 0 0 0,0 0-204 0 0,11-2-2809 0 0,-6 1 1493 0 0,11-2-15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3:59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40 10135 0 0,'0'0'464'0'0,"0"0"-9"0"0,0 0-87 0 0,0 0 728 0 0,0 0 353 0 0,0 0 73 0 0,0 0-57 0 0,0 0-288 0 0,0 0-121 0 0,0 0-28 0 0,0 0-72 0 0,0 0-285 0 0,0 0-126 0 0,0 0-29 0 0,0 0-72 0 0,0 0-217 0 0,0 0 161 0 0,0 0 100 0 0,0 0 21 0 0,0 0-66 0 0,-1 1-294 0 0,-22 12-133 0 0,16-9-16 0 0,0-3 0 0 0,-1-1 0 0 0,7 0 0 0 0,1 0 0 0 0,-1 0 0 0 0,1 0 0 0 0,-1 0 0 0 0,1 0 0 0 0,0 0 0 0 0,-1 0 0 0 0,1 0 0 0 0,-1 0 0 0 0,1 0 0 0 0,-1 0 0 0 0,1 0 0 0 0,0 0 0 0 0,-1 0 0 0 0,1-1 0 0 0,-1 1 0 0 0,1 0 0 0 0,0 0 0 0 0,-1-1 0 0 0,1 1 0 0 0,0 0 0 0 0,-1-1 0 0 0,1-12 0 0 0,1 12 0 0 0,-1 0 0 0 0,0 0 0 0 0,0 0 0 0 0,1 0 0 0 0,-1 0 0 0 0,0 0 0 0 0,1-1 0 0 0,-1 1 0 0 0,1 0 0 0 0,-1 0 0 0 0,1 0 0 0 0,0 0 0 0 0,0 1 0 0 0,-1-1 0 0 0,1 0 0 0 0,1-1 0 0 0,1-1 0 0 0,-2 2 88 0 0,1-1 0 0 0,-1 0 0 0 0,1 1-1 0 0,-1-1 1 0 0,1 1 0 0 0,0-1 0 0 0,-1 1 0 0 0,1 0 0 0 0,0 0 0 0 0,0 0-1 0 0,2-1 1 0 0,1-1 298 0 0,-3 2 57 0 0,-1 1-294 0 0,2 0-131 0 0,13 0-20 0 0,-6 3 2 0 0,-6-3 0 0 0,0 2 0 0 0,9 9 0 0 0,-11-8-6 0 0,1 0 0 0 0,0 1 0 0 0,-1-1 0 0 0,0 1 0 0 0,0 0-1 0 0,0 0 1 0 0,0 0 0 0 0,-1 0 0 0 0,1 0 0 0 0,-1 0 0 0 0,0 0 0 0 0,0 0 0 0 0,-1 1 0 0 0,1 7-1 0 0,-1-3-37 0 0,0-1 0 0 0,-1 1 0 0 0,0-1-1 0 0,0 1 1 0 0,-1-1 0 0 0,-4 13 0 0 0,0-5-89 0 0,-1 0 1 0 0,-1-1-1 0 0,0 0 1 0 0,-2-1-1 0 0,1 0 0 0 0,-1 0 1 0 0,-1-1-1 0 0,-1 0 1 0 0,0-1-1 0 0,0 0 1 0 0,-19 13-1 0 0,25-20 133 0 0,0-1 0 0 0,0-1 0 0 0,0 1 0 0 0,0-1 0 0 0,0 0 0 0 0,-1-1 0 0 0,0 1 0 0 0,1-1 0 0 0,-1 0 0 0 0,0-1 0 0 0,-11 1 0 0 0,5-4 0 0 0,11-2 0 0 0,1 2 0 0 0,0 1 48 0 0,-1-1-1 0 0,1 1 0 0 0,0-1 1 0 0,0 1-1 0 0,0-1 1 0 0,0 0-1 0 0,0 1 1 0 0,0-1-1 0 0,0 0 0 0 0,1 0 1 0 0,-1 1-1 0 0,1-1 1 0 0,-1 0-1 0 0,1 0 1 0 0,0 0-1 0 0,-1 0 0 0 0,1 0 1 0 0,0 0-1 0 0,0 0 1 0 0,1 0-1 0 0,-1 0 1 0 0,0 0-1 0 0,1 0 0 0 0,-1 1 1 0 0,1-1-1 0 0,-1 0 1 0 0,1 0-1 0 0,0 0 1 0 0,0 1-1 0 0,0-1 0 0 0,0 0 1 0 0,0 1-1 0 0,0-1 1 0 0,0 1-1 0 0,1-1 1 0 0,-1 1-1 0 0,1-1 0 0 0,-1 1 1 0 0,1 0-1 0 0,-1 0 1 0 0,4-2-1 0 0,13-16-47 0 0,-16 17 0 0 0,0 1 0 0 0,0-1 0 0 0,1 0 0 0 0,-1 1 0 0 0,1 0 0 0 0,-1-1 0 0 0,0 1 0 0 0,1 0 0 0 0,0 0 0 0 0,-1 0 0 0 0,1 1 0 0 0,0-1 0 0 0,-1 1 0 0 0,1-1 0 0 0,5 1 0 0 0,-4-1 0 0 0,4 2 0 0 0,11 9 0 0 0,-12-5-353 0 0,0 1 0 0 0,10 10 0 0 0,-5-5-546 0 0,24 19 0 0 0,-28-27-129 0 0,13-1-8530 0 0,-14-3 9200 0 0,-4 0-1689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00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17503 0 0,'0'0'399'0'0,"0"0"60"0"0,0 0 21 0 0,0 0-59 0 0,0 0-136 0 0,0 0 457 0 0,0 0 228 0 0,0 0 43 0 0,0 0-59 0 0,0 0-289 0 0,0 0-121 0 0,0 0-28 0 0,0 0-4 0 0,0 0 0 0 0,0 0 0 0 0,0 0 0 0 0,0 0-68 0 0,-1 9-272 0 0,-8 31-172 0 0,5-24 0 0 0,1 1 0 0 0,-2 33 0 0 0,5-41 0 0 0,4 0 0 0 0,-3-6 0 0 0,0-2 0 0 0,0 1 0 0 0,0-1 0 0 0,0 0 0 0 0,1 1 0 0 0,-1-1 0 0 0,0 0 0 0 0,1 0 0 0 0,-1 0 0 0 0,0 0 0 0 0,1 0 0 0 0,-1-1 0 0 0,1 1 0 0 0,-1 0 0 0 0,1 0 0 0 0,2 0 0 0 0,-1 0 0 0 0,0 0 0 0 0,0-1 0 0 0,0 1 0 0 0,0 0 0 0 0,1-1 0 0 0,-1 0 0 0 0,0 0 0 0 0,0 0 0 0 0,7-1 0 0 0,31-7 0 0 0,-26 5 0 0 0,81-23 0 0 0,-94 26-231 0 0,-1 0 0 0 0,1 0 0 0 0,0-1 0 0 0,-1 1-1 0 0,1-1 1 0 0,0 0 0 0 0,-1 1 0 0 0,1-1 0 0 0,0 0 0 0 0,-1 0 0 0 0,1 0-1 0 0,-1 0 1 0 0,0 0 0 0 0,2-2 0 0 0,0 1-505 0 0,-2 0-933 0 0,0 0-575 0 0,7-23-2801 0 0,-7 22 2486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0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13823 0 0,'0'0'630'0'0,"0"0"-13"0"0,-1 2-393 0 0,-1 0 648 0 0,-1 1 0 0 0,1-1 1 0 0,-1 1-1 0 0,0-1 0 0 0,0 0 0 0 0,-4 2 1 0 0,5-3-693 0 0,-1 0 1 0 0,1 1-1 0 0,-1-1 1 0 0,1 1-1 0 0,0 0 1 0 0,0 0-1 0 0,0 0 1 0 0,0 0-1 0 0,0 0 1 0 0,0 0 0 0 0,1 0-1 0 0,-1 0 1 0 0,-1 3-1 0 0,-48 130 3765 0 0,35-81-4766 0 0,-18 99 1 0 0,34-152 741 0 0,0 1 1 0 0,-1 0-1 0 0,1 0 0 0 0,0 0 0 0 0,-1-1 0 0 0,0 1 1 0 0,1 0-1 0 0,-1-1 0 0 0,0 1 0 0 0,0-1 1 0 0,0 1-1 0 0,-2 2 0 0 0,2-3-433 0 0,1-1 0 0 0,0 0-204 0 0,0 0-857 0 0,0 0-379 0 0,0 0-80 0 0,0 0-15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01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21191 0 0,'0'0'480'0'0,"0"0"67"0"0,0 0 31 0 0,0 0-56 0 0,2 1-201 0 0,70 7 5087 0 0,-67-7-5331 0 0,0 0 0 0 0,1-1-1 0 0,9 0 1 0 0,-11 0-59 0 0,0 0 0 0 0,0 0 1 0 0,0 0-1 0 0,0 0 0 0 0,0 1 0 0 0,0 0 0 0 0,0-1 0 0 0,0 1 1 0 0,0 1-1 0 0,0-1 0 0 0,0 1 0 0 0,0-1 0 0 0,-1 1 1 0 0,1 0-1 0 0,-1 1 0 0 0,5 2 0 0 0,13 10-18 0 0,-7-5 0 0 0,-13-6 0 0 0,-1-1 0 0 0,1-3 0 0 0,-1 1 0 0 0,1-1 0 0 0,-1 1 0 0 0,0-1 0 0 0,0 1 0 0 0,1-1 0 0 0,-1 1 0 0 0,0-1 0 0 0,0 1 0 0 0,0 0 0 0 0,1-1 0 0 0,-1 1 0 0 0,0-1 0 0 0,0 1 0 0 0,0-1 0 0 0,0 1 0 0 0,0 0 0 0 0,0-1 0 0 0,0 1 0 0 0,0-1 0 0 0,-1 1 0 0 0,1-1 0 0 0,0 1 0 0 0,0 0 0 0 0,0-1 0 0 0,-1 1 0 0 0,1-1 0 0 0,0 1 0 0 0,0-1 0 0 0,-1 1 0 0 0,1-1 0 0 0,-1 1 0 0 0,0 1 0 0 0,-3 4 0 0 0,0 0 0 0 0,-1 0 0 0 0,1 0 0 0 0,-1 0 0 0 0,0-1 0 0 0,-7 6 0 0 0,-38 27 0 0 0,16-12 0 0 0,26-20 0 0 0,3 1 0 0 0,1 1 0 0 0,7 1 0 0 0,-2-7 0 0 0,1 0 0 0 0,-1 0 0 0 0,1 0 0 0 0,0 0 0 0 0,-1-1 0 0 0,1 1 0 0 0,0 0 0 0 0,0-1 0 0 0,0 1 0 0 0,0-1 0 0 0,0 0 0 0 0,1 0 0 0 0,-1 0 0 0 0,0 0 0 0 0,0 0 0 0 0,1 0 0 0 0,-1-1 0 0 0,1 1 0 0 0,-1-1 0 0 0,1 0 0 0 0,-1 1 0 0 0,0-1 0 0 0,6-1 0 0 0,4 0 0 0 0,1 0 0 0 0,-1-1 0 0 0,18-6 0 0 0,-30 8 0 0 0,20-5-1315 0 0,-1-2-1 0 0,0 0 1 0 0,32-17 0 0 0,-50 23 1148 0 0,1 0 0 0 0,-1 0-1 0 0,0-1 1 0 0,1 1 0 0 0,-1 0 0 0 0,0-1 0 0 0,0 1 0 0 0,1-1 0 0 0,-1 1 0 0 0,0-1 0 0 0,-1 1-1 0 0,1-1 1 0 0,1-2 0 0 0,2-5-528 0 0,9-8-841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0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17503 0 0,'0'0'399'0'0,"0"0"60"0"0,0 0 21 0 0,0 0-59 0 0,-3 11 606 0 0,-3-5-21 0 0,0 1 0 0 0,1 0 0 0 0,-1 1 0 0 0,1-1 1 0 0,-4 9-1 0 0,3-3-127 0 0,1 0 1 0 0,-7 22-1 0 0,2 5-981 0 0,-5 52 1 0 0,6-28-382 0 0,-25 164-97 0 0,32-198 420 0 0,1 1 1 0 0,1-1-1 0 0,2 0 1 0 0,0 0-1 0 0,11 45 0 0 0,-10-68-239 0 0,-1 0 0 0 0,1-1 1 0 0,0 1-1 0 0,1 0 0 0 0,-1-1 0 0 0,1 0 0 0 0,1 0 0 0 0,-1 0 0 0 0,1 0 0 0 0,0-1 0 0 0,0 0 0 0 0,1 0 0 0 0,-1 0 0 0 0,1-1 0 0 0,0 1 0 0 0,11 4 0 0 0,3 0-1648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02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17503 0 0,'0'0'399'0'0,"0"0"60"0"0,0 0 21 0 0,2 0-59 0 0,15 3-52 0 0,-15-3 710 0 0,13 10 6234 0 0,-8-1-7010 0 0,0 0 0 0 0,-1 0-1 0 0,0 0 1 0 0,0 1 0 0 0,-1 0 0 0 0,6 15-1 0 0,-2-5 659 0 0,-4-10-838 0 0,30 58 362 0 0,-25-49-485 0 0,-1 1 0 0 0,0 1 0 0 0,-2-1 0 0 0,6 24 0 0 0,-7-22 0 0 0,-3-10 0 0 0,-1 0 0 0 0,0 0 0 0 0,-1 0 0 0 0,0 0 0 0 0,-1 0 0 0 0,0 0 0 0 0,-1 1 0 0 0,0-1 0 0 0,-4 14 0 0 0,-5 15 0 0 0,-20 50 0 0 0,30-91 0 0 0,-7 21 0 0 0,-1-1 0 0 0,-1 0 0 0 0,0 0 0 0 0,-2-1 0 0 0,0-1 0 0 0,-22 28 0 0 0,-93 98-1384 0 0,112-126 945 0 0,11-14 405 0 0,-1 1 0 0 0,1-1 1 0 0,-1 0-1 0 0,-5 5 0 0 0,-8 2-658 0 0,11-10-17 0 0,3-1 274 0 0,1 0-578 0 0,2 0-214 0 0,0-1-858 0 0,-1-1 1663 0 0,0 0 1 0 0,1-1-1 0 0,-1 1 0 0 0,1 0 1 0 0,0 0-1 0 0,0 0 0 0 0,0 0 1 0 0,0-1-1 0 0,0-2 0 0 0,0-1-369 0 0,2-20-1768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06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6447 0 0,'0'0'142'0'0,"0"0"22"0"0,0 0 13 0 0,0 0 55 0 0,0 0 181 0 0,0 0 78 0 0,0 0 18 0 0,0 0 3 0 0,0 0 0 0 0,0 0 0 0 0,0 0 0 0 0,0 0-69 0 0,0 0-222 0 0,0 0 166 0 0,0 0 101 0 0,0 0 21 0 0,0 0 3 0 0,0 0 0 0 0,0 0 0 0 0,0 0 0 0 0,0 0 0 0 0,0 0 0 0 0,0 0 0 0 0,0 0 0 0 0,0 0 0 0 0,0 0 0 0 0,0 0 0 0 0,0 0 0 0 0,0 0-69 0 0,0 0-222 0 0,0 0 166 0 0,0 0 101 0 0,0 0 21 0 0,-1 2-66 0 0,-5 8-294 0 0,-2-3-133 0 0,-25 7-16 0 0,17-7-4 0 0,13-6 13 0 0,-9 1 58 0 0,11-2 304 0 0,1 0 117 0 0,0 0 21 0 0,0 0-66 0 0,2-1-294 0 0,9-4-133 0 0,1 0-16 0 0,23-8 1440 0 0,-33 12-997 0 0,0 1-294 0 0,9 4-133 0 0,3 6-16 0 0,-8-5 0 0 0,-4-4 0 0 0,-1 0 0 0 0,1 1 0 0 0,0 0 0 0 0,-1-1 0 0 0,0 1 0 0 0,1 0 0 0 0,-1 0 0 0 0,0 0 0 0 0,0-1 0 0 0,0 1 0 0 0,0 0 0 0 0,0 1 0 0 0,0-1 0 0 0,0 0 0 0 0,-1 0 0 0 0,1 2 0 0 0,0-1 0 0 0,0 0 0 0 0,0-1 0 0 0,0 1 0 0 0,0 0 0 0 0,-1 0 0 0 0,1-1 0 0 0,-1 1 0 0 0,0 0 0 0 0,0 4 0 0 0,0 0 0 0 0,0-6 0 0 0,1 1 0 0 0,-1-1 0 0 0,0 1 0 0 0,0-1 0 0 0,0 0 0 0 0,0 1 0 0 0,0-1 0 0 0,-1 1 0 0 0,1-1 0 0 0,0 1 0 0 0,-1-1 0 0 0,1 0 0 0 0,-1 1 0 0 0,0 1 0 0 0,-2 2 0 0 0,0 7 0 0 0,-2 0 0 0 0,-10 23 0 0 0,-3 8 0 0 0,13-34-197 0 0,0 1-1 0 0,0 0 0 0 0,0-1 1 0 0,-1 0-1 0 0,-1-1 1 0 0,0 1-1 0 0,0-1 0 0 0,0 0 1 0 0,-13 9-1 0 0,8-7 185 0 0,1-2 10 0 0,-7 0 3 0 0,6-4 0 0 0,11-4 0 0 0,1 0 0 0 0,-1 0 0 0 0,0 0 0 0 0,1 0 0 0 0,-1 0 0 0 0,0 0 0 0 0,1-1 0 0 0,-1 1 0 0 0,1 0 0 0 0,-1 0 0 0 0,1-1 0 0 0,-1 1 0 0 0,0 0 0 0 0,1-1 0 0 0,-1 1 0 0 0,1-1 0 0 0,-1 0 0 0 0,-3-11 0 0 0,3 8 152 0 0,1 0 1 0 0,0 0-1 0 0,0 0 0 0 0,0 0 0 0 0,1 0 0 0 0,0 0 1 0 0,-1 0-1 0 0,1 0 0 0 0,1 0 0 0 0,-1 0 1 0 0,4-7-1 0 0,2 2-3 0 0,2 1-133 0 0,1 4-16 0 0,3 7 0 0 0,-9-2 0 0 0,1 0 0 0 0,8 13 0 0 0,-11-13-99 0 0,-1 1 0 0 0,1-1 0 0 0,-1 1 0 0 0,0 0 0 0 0,1 0 0 0 0,-1 0 0 0 0,0 0 0 0 0,0 0 0 0 0,0 0 0 0 0,0 0 0 0 0,0 0 0 0 0,-1 0 0 0 0,1 3 0 0 0,1 2-342 0 0,4 6 292 0 0,11 22 61 0 0,-16-33-283 0 0,-1-2-117 0 0,0 0-21 0 0,0 0-3 0 0,2 0-217 0 0,11-1-2367 0 0,11-10-888 0 0,-12 4 1937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0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52 11975 0 0,'0'0'267'0'0,"0"0"42"0"0,0 0 17 0 0,0 0-28 0 0,0 0-58 0 0,0 0 491 0 0,0 0 238 0 0,0 0 45 0 0,0 0 8 0 0,0 0 2 0 0,0 0 0 0 0,0 0 0 0 0,0 0-69 0 0,0 0-290 0 0,0 0-121 0 0,0 0-28 0 0,0 0-72 0 0,0 3-217 0 0,-7 16 836 0 0,-17 14-133 0 0,21-29-930 0 0,-6 13 0 0 0,4-6 0 0 0,-6 14 0 0 0,3 0 0 0 0,5-13 0 0 0,1 1 0 0 0,3 0 0 0 0,1-8 0 0 0,0 1 0 0 0,1-1 0 0 0,6 10 0 0 0,-7-11 0 0 0,6 4 0 0 0,-7-7 0 0 0,1 1 0 0 0,0-1 0 0 0,0 0 0 0 0,0 0 0 0 0,0 0 0 0 0,0 0 0 0 0,0-1 0 0 0,0 1 0 0 0,0 0 0 0 0,0-1 0 0 0,1 1 0 0 0,-1-1 0 0 0,0 0 0 0 0,0 0 0 0 0,0 0 0 0 0,3 0 0 0 0,1-1 0 0 0,-1-1 0 0 0,1 1 0 0 0,-1-1 0 0 0,0 0 0 0 0,7-3 0 0 0,11-3 0 0 0,5-2 0 0 0,-19 5 201 0 0,-1 0 0 0 0,1-1 0 0 0,-1 0-1 0 0,10-10 1 0 0,-15 14-140 0 0,-1-1-1 0 0,0 1 1 0 0,0-1-1 0 0,0 0 0 0 0,0 0 1 0 0,0 0-1 0 0,0 0 1 0 0,-1 0-1 0 0,0-1 1 0 0,1 1-1 0 0,-1 0 1 0 0,-1-1-1 0 0,1 1 1 0 0,0-1-1 0 0,-1 1 1 0 0,1-5-1 0 0,-1 1 71 0 0,-1 0-1 0 0,0 1 1 0 0,0-1-1 0 0,0 0 1 0 0,-1 1-1 0 0,0-1 1 0 0,-3-8-1 0 0,-2 1 210 0 0,0 1 0 0 0,-11-16 0 0 0,17 27-340 0 0,0 1 0 0 0,1 1 0 0 0,-1-1-1 0 0,0 0 1 0 0,1 0-1 0 0,-1 0 1 0 0,0 0 0 0 0,0 0-1 0 0,0 1 1 0 0,1-1-1 0 0,-1 0 1 0 0,0 1 0 0 0,0-1-1 0 0,0 1 1 0 0,0-1-1 0 0,0 1 1 0 0,0-1 0 0 0,0 1-1 0 0,-2-1 1 0 0,-11-4-57 0 0,-32-12-2287 0 0,45 17 2204 0 0,0 0-1 0 0,0 0 1 0 0,0 1 0 0 0,0-1 0 0 0,1 0-1 0 0,-1 0 1 0 0,0 0 0 0 0,0 1-1 0 0,0-1 1 0 0,0 0 0 0 0,0 1-1 0 0,1-1 1 0 0,-1 1 0 0 0,0-1-1 0 0,0 1 1 0 0,0 0 0 0 0,-3 2-4772 0 0,4-3 2865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0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72 6447 0 0,'0'0'142'0'0,"0"0"22"0"0,0 0 13 0 0,0 0 191 0 0,0 0 753 0 0,0 0 331 0 0,0 0 70 0 0,0 0-125 0 0,0 0-574 0 0,-3-9 1299 0 0,10-22 1549 0 0,-5 23-3582 0 0,-1 7 282 0 0,-1 1 117 0 0,0 0 21 0 0,0 0 3 0 0,0-21 1688 0 0,0 19-1813 0 0,0 2 101 0 0,0 0 21 0 0,0 0-66 0 0,-2 0-328 0 0,0 1 1 0 0,1 0 0 0 0,-1-1-1 0 0,0 1 1 0 0,1 0 0 0 0,-1 0-1 0 0,1-1 1 0 0,-1 1 0 0 0,1 1-1 0 0,-1-1 1 0 0,1 0 0 0 0,-1 0-1 0 0,1 0 1 0 0,0 1-1 0 0,0-1 1 0 0,0 1 0 0 0,0-1-1 0 0,-2 3 1 0 0,2-1-114 0 0,-1 0 0 0 0,1 0-1 0 0,-1 0 1 0 0,1 0 0 0 0,0 0-1 0 0,0 0 1 0 0,0 0 0 0 0,1 0 0 0 0,-1 0-1 0 0,1 6 1 0 0,-2 5-5 0 0,-6 20 5 0 0,-4 44-1 0 0,6-36-68 0 0,3-22-96 0 0,-11 98-1602 0 0,14-108 1765 0 0,2-6-218 0 0,-1-9-484 0 0,-1 4 335 0 0,0-1-1082 0 0,0 0-1267 0 0,2-9-4792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0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10 10135 0 0,'0'0'231'0'0,"0"0"29"0"0,0 0 19 0 0,0 0 173 0 0,0 0 697 0 0,0 0 311 0 0,0 0 63 0 0,0 0-126 0 0,0 0-574 0 0,0 0-250 0 0,0 0-49 0 0,0 0-11 0 0,0 0-1 0 0,0 0 0 0 0,0 0 0 0 0,0 0 0 0 0,-2-2 0 0 0,-8-4 0 0 0,8 4 0 0 0,2 2-68 0 0,-2 2-289 0 0,-14 17 305 0 0,15-17 28 0 0,1-2 21 0 0,-1 0-466 0 0,1 1 0 0 0,0 0-1 0 0,-1 0 1 0 0,1 0 0 0 0,-1 0-1 0 0,1 0 1 0 0,0-1 0 0 0,-1 1 0 0 0,0 0-1 0 0,1 0 1 0 0,-1-1 0 0 0,0 2-1 0 0,-2 1-5 0 0,-10 18 110 0 0,1 1 0 0 0,1 0 1 0 0,0 0-1 0 0,2 2 0 0 0,-10 37 0 0 0,8-8 412 0 0,-6 63 0 0 0,13-76-496 0 0,-5 25-1059 0 0,0 128 0 0 0,11-171 996 0 0,0 0 0 0 0,1 1 0 0 0,2-1 0 0 0,11 36 0 0 0,-14-52-305 0 0,0-1 0 0 0,1 1 0 0 0,-1-1 0 0 0,1 0-1 0 0,1 0 1 0 0,-1 0 0 0 0,1 0 0 0 0,0 0 0 0 0,0-1 0 0 0,7 7 0 0 0,-7-9 13 0 0,0 1 1 0 0,0-1 0 0 0,0 1 0 0 0,0-1-1 0 0,0-1 1 0 0,0 1 0 0 0,0 0 0 0 0,1-1-1 0 0,-1 0 1 0 0,1 0 0 0 0,-1 0 0 0 0,1-1-1 0 0,-1 0 1 0 0,10 0 0 0 0,16-3-1745 0 0,4-3-11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6:5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142 137 10135 0 0,'0'0'231'0'0,"0"0"29"0"0,0 0 19 0 0,1-3 37 0 0,12-11 1737 0 0,-9 11-1131 0 0,0-1 0 0 0,-1 0 0 0 0,1 0 1 0 0,-1 0-1 0 0,4-7 0 0 0,-5 9-478 0 0,2-4-289 0 0,-2 4 36 0 0,0-1 1 0 0,-1 1-1 0 0,0-1 1 0 0,1 1-1 0 0,-1-1 1 0 0,0 1-1 0 0,0-1 1 0 0,-1 0-1 0 0,1 1 1 0 0,0-1-1 0 0,-1 0 1 0 0,0 0-1 0 0,0 1 1 0 0,0-1-1 0 0,0 0 1 0 0,0 0-1 0 0,0 0 1 0 0,-1-3-1 0 0,0-1 268 0 0,0 0-443 0 0,-3 0-16 0 0,1 2 72 0 0,3 4 299 0 0,0 1 117 0 0,0 0 21 0 0,0 0-66 0 0,-1 0-310 0 0,0 0-131 0 0,0 0 0 0 0,0 0-1 0 0,0 0 1 0 0,0 0 0 0 0,0 0 0 0 0,0 0 0 0 0,1 1-1 0 0,-1-1 1 0 0,0 0 0 0 0,0 0 0 0 0,0 1-1 0 0,0-1 1 0 0,1 0 0 0 0,-1 1 0 0 0,0-1 0 0 0,0 1-1 0 0,0 0 1 0 0,-6 4-2 0 0,1 0 0 0 0,0 1 0 0 0,0 0 0 0 0,0 0 0 0 0,1 0 0 0 0,-8 11 0 0 0,0 0 0 0 0,1 0 0 0 0,1 1 0 0 0,0 0 0 0 0,1 0 0 0 0,-10 27 0 0 0,9-13 0 0 0,-16 67 0 0 0,25-89 0 0 0,0 1 0 0 0,0-1 0 0 0,1 1 0 0 0,0-1 0 0 0,1 1 0 0 0,0 0 0 0 0,1-1 0 0 0,0 1 0 0 0,4 17 0 0 0,3 2 0 0 0,-6-20 0 0 0,0-1 0 0 0,6 14 0 0 0,3 2 0 0 0,-5-18 0 0 0,0-3-64 0 0,-5-3-273 0 0,-1-1-138 0 0,0 0-33 0 0,0 0-208 0 0,0 0-857 0 0,0 0-379 0 0,1-3-80 0 0,4-13-15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0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10135 0 0,'0'0'231'0'0,"0"0"29"0"0,0 0 19 0 0,0 0 173 0 0,0 0 697 0 0,0 0 311 0 0,0 0 63 0 0,3 7 355 0 0,-1-4 4217 0 0,2 3-5987 0 0,1 3 426 0 0,0 1-1 0 0,0-1 1 0 0,-1 1 0 0 0,4 14-1 0 0,-7-21-273 0 0,10 33-140 0 0,-3-1 1 0 0,0 2 0 0 0,-3-1 0 0 0,2 42-1 0 0,-8 148 366 0 0,0-169-458 0 0,-2-18-28 0 0,-1 1 0 0 0,-2-1 0 0 0,-12 44 0 0 0,14-71-292 0 0,0-1 0 0 0,-1 1 0 0 0,0-1 0 0 0,-1-1 0 0 0,0 1 0 0 0,-1-1 0 0 0,0 0 0 0 0,0 0 0 0 0,-17 16 0 0 0,23-26-65 0 0,0 1-1 0 0,0 0 1 0 0,0 0-1 0 0,0-1 1 0 0,0 1-1 0 0,-1 0 1 0 0,1-1-1 0 0,0 1 1 0 0,0-1-1 0 0,0 0 1 0 0,-1 1-1 0 0,1-1 1 0 0,0 0-1 0 0,-1 0 1 0 0,1 0 0 0 0,0 1-1 0 0,-2-2 1 0 0,1 1-6465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10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67 10135 0 0,'0'0'464'0'0,"0"0"-9"0"0,15-9 1558 0 0,-14 7-1461 0 0,1 0-1 0 0,-1 0 0 0 0,0 0 0 0 0,0 0 0 0 0,-1 0 1 0 0,1 0-1 0 0,0-1 0 0 0,0-3 0 0 0,0 2 551 0 0,-1 3-437 0 0,0 1-121 0 0,0 0-28 0 0,-6-14 2131 0 0,-4 3-2630 0 0,10 10 1 0 0,0 1 1 0 0,0 0-1 0 0,-1 0 0 0 0,1-1 1 0 0,0 1-1 0 0,-1 0 0 0 0,1-1 1 0 0,0 1-1 0 0,-1 0 0 0 0,1 0 1 0 0,0 0-1 0 0,-1-1 0 0 0,1 1 1 0 0,0 0-1 0 0,-1 0 0 0 0,1 0 0 0 0,-1 0 1 0 0,1 0-1 0 0,0 0 0 0 0,-1 0 1 0 0,1 0-1 0 0,-1 0 0 0 0,1 0 1 0 0,0 0-1 0 0,-1 0 0 0 0,1 0 1 0 0,-1 0-1 0 0,1 0 0 0 0,0 0 1 0 0,-1 0-1 0 0,1 0 0 0 0,-1 0 0 0 0,1 1 1 0 0,0-1-1 0 0,-1 0 0 0 0,1 0 1 0 0,0 0-1 0 0,-1 1 0 0 0,1-1 1 0 0,0 0-1 0 0,0 1 0 0 0,-1-1 1 0 0,1 0-1 0 0,0 0 0 0 0,0 1 0 0 0,-1-1 1 0 0,1 1-1 0 0,0-1 0 0 0,0 0 1 0 0,0 1-1 0 0,-1 0 0 0 0,0 1 470 0 0,0 0-153 0 0,-6 3-87 0 0,-5 3-223 0 0,-25 16-25 0 0,35-23 0 0 0,-9 8 0 0 0,7-2 323 0 0,-1 0-1 0 0,1 1 1 0 0,-6 13 0 0 0,8-16-174 0 0,-5 13 48 0 0,1 1-1 0 0,-7 33 0 0 0,10-35-177 0 0,2-13-19 0 0,1 1 0 0 0,-1 0 0 0 0,1-1 0 0 0,0 1 0 0 0,1 0 0 0 0,-1-1 0 0 0,3 9 0 0 0,-2-7 0 0 0,0 0 0 0 0,0 1 0 0 0,0 9 0 0 0,-2 1 0 0 0,1 1 0 0 0,3 22 0 0 0,-2-31 0 0 0,-1 0 0 0 0,-1-1 0 0 0,0 1 0 0 0,0-1 0 0 0,-1 0 0 0 0,-3 12 0 0 0,-4 19 0 0 0,9-37 0 0 0,-18 179 0 0 0,18-171 0 0 0,-1-1 0 0 0,2 1 0 0 0,-1 0 0 0 0,1-1 0 0 0,1 1 0 0 0,0 0 0 0 0,0-1 0 0 0,1 1 0 0 0,0-1 0 0 0,6 12 0 0 0,-7-18 0 0 0,-1-1 0 0 0,0 1 0 0 0,-1-1 0 0 0,1 1 0 0 0,0 0 0 0 0,-1 0 0 0 0,1 0 0 0 0,-1-1 0 0 0,0 1 0 0 0,0 0 0 0 0,0 0 0 0 0,0 0 0 0 0,-1-1 0 0 0,0 6 0 0 0,1-5 0 0 0,-1 0 0 0 0,1 0 0 0 0,1-1 0 0 0,-1 1 0 0 0,0 0 0 0 0,1 0 0 0 0,-1 0 0 0 0,1 0 0 0 0,0 0 0 0 0,0-1 0 0 0,0 1 0 0 0,0 0 0 0 0,0-1 0 0 0,1 1 0 0 0,-1-1 0 0 0,1 1 0 0 0,0-1 0 0 0,2 3 0 0 0,-1-2 0 0 0,0 1 0 0 0,1-1 0 0 0,-1 0 0 0 0,1 1 0 0 0,0-2 0 0 0,0 1 0 0 0,0 0 0 0 0,1-1 0 0 0,8 4 0 0 0,-4-3 0 0 0,-7-2 20 0 0,0 0-1 0 0,-1-1 1 0 0,1 1 0 0 0,0-1-1 0 0,0 1 1 0 0,0-1 0 0 0,0 0-1 0 0,-1 1 1 0 0,5-1 0 0 0,-2 0 226 0 0,-2 0 242 0 0,-2 0 21 0 0,0 0-66 0 0,1 0-294 0 0,6-1-197 0 0,-6 0-289 0 0,-1 1-138 0 0,0 0-33 0 0,0 0 65 0 0,2-24 138 0 0,-2 23-420 0 0,0-1-246 0 0,2-5-1544 0 0,1-7-6014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17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 6447 0 0,'0'0'142'0'0,"0"0"22"0"0,0 0 13 0 0,0 0 191 0 0,0 0 753 0 0,0 0 331 0 0,0 0 70 0 0,0 0-57 0 0,0 0-288 0 0,0 0-121 0 0,0 0-28 0 0,0 0-72 0 0,8-10 372 0 0,-4 6 2148 0 0,9-1-1781 0 0,-11 5-1307 0 0,-2 0 100 0 0,0 0 21 0 0,0 0-66 0 0,1 1-434 0 0,-1 0 0 0 0,1 0 1 0 0,0 1-1 0 0,-1-1 0 0 0,1 1 1 0 0,-1-1-1 0 0,1 0 0 0 0,-1 1 1 0 0,0-1-1 0 0,1 1 0 0 0,-1-1 1 0 0,0 1-1 0 0,0-1 0 0 0,0 1 1 0 0,0-1-1 0 0,-1 3 0 0 0,1-1-8 0 0,-1 0 0 0 0,1 0 0 0 0,-1 0 0 0 0,0 0 0 0 0,0 0 0 0 0,-2 5 0 0 0,-34 64-1 0 0,22-52 0 0 0,10-8 0 0 0,9-2 0 0 0,3-4 0 0 0,3-4 0 0 0,22-1 0 0 0,-30-1 94 0 0,0 0 0 0 0,1 0-1 0 0,-1-1 1 0 0,1 1 0 0 0,-1-1 0 0 0,0 0 0 0 0,3 0-1 0 0,-1-1 37 0 0,-1 1 0 0 0,1 0 0 0 0,-1 0-1 0 0,1 1 1 0 0,0-1 0 0 0,0 1 0 0 0,-1-1 0 0 0,1 1-1 0 0,5 1 1 0 0,9 1-315 0 0,28 1-751 0 0,-42-3 888 0 0,0 0-1 0 0,0 0 1 0 0,0 0-1 0 0,0-1 1 0 0,1 0-1 0 0,-1 1 1 0 0,0-1-1 0 0,4-2 1 0 0,-7 2 498 0 0,1 1-544 0 0,-1 0-1 0 0,1-1 0 0 0,-1 1 0 0 0,1 0 0 0 0,0-1 0 0 0,-1 1 0 0 0,1-1 1 0 0,-1 0-1 0 0,0 1 0 0 0,1-1 0 0 0,-1 0 0 0 0,0 0 0 0 0,3-2 0 0 0,-3 2-393 0 0,-1 1-21 0 0,0 0 456 0 0,1 0-1 0 0,-1 0 1 0 0,0 0 0 0 0,0-1-1 0 0,1 1 1 0 0,-1 0-1 0 0,0 0 1 0 0,0 0 0 0 0,0 0-1 0 0,1 0 1 0 0,-1 0-1 0 0,0-1 1 0 0,0 1 0 0 0,0 0-1 0 0,1 0 1 0 0,-1 0 0 0 0,0-1-1 0 0,0 1 1 0 0,0 0-1 0 0,0 0 1 0 0,0 0 0 0 0,1-1-1 0 0,-1 1 1 0 0,0 0-1 0 0,0 0 1 0 0,0-1 0 0 0,0 1-1 0 0,0 0 1 0 0,0 0 0 0 0,0-1-1 0 0,0 1 1 0 0,0 0-1 0 0,0 0 1 0 0,0-1 0 0 0,0 1-1 0 0,0 0 1 0 0,0 0-1 0 0,0 0 1 0 0,0-1 0 0 0,0 1-1 0 0,-1 0 1 0 0,1 0-1 0 0,0-1 1 0 0,-5-14-3912 0 0,3 10 3366 0 0,-1-6-936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1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74 8287 0 0,'0'0'191'0'0,"0"0"26"0"0,0 0 9 0 0,2-2-34 0 0,0 0-148 0 0,11-16 836 0 0,-8 5 1114 0 0,-4 11-1039 0 0,-1 2-290 0 0,1-2-121 0 0,12-31 3556 0 0,-13 31-3588 0 0,0 2 0 0 0,0 0 0 0 0,0 0 0 0 0,0 0 0 0 0,0 0 0 0 0,0 0 0 0 0,0 0 0 0 0,0 0 0 0 0,0 0-68 0 0,0 0-217 0 0,0 0 161 0 0,-4 7 609 0 0,-4 20-389 0 0,-20 43-608 0 0,3-10 0 0 0,-30 101 0 0 0,53-151 0 0 0,0 0 0 0 0,1 0 0 0 0,0 17 0 0 0,-2 16 0 0 0,2-39 0 0 0,0 16 0 0 0,2-12 0 0 0,2-1-64 0 0,-2-6-273 0 0,-1-1-138 0 0,0 0-33 0 0,0 0 65 0 0,0-1 294 0 0,1-5-144 0 0,-2-6-3676 0 0,-1 7 2549 0 0,2-3-626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1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 11975 0 0,'0'0'267'0'0,"0"0"42"0"0,0 0 17 0 0,0 0-28 0 0,0 0-58 0 0,0 0 491 0 0,0 0 238 0 0,0 0 45 0 0,0-2-129 0 0,0 1-857 0 0,-1 1-1 0 0,1-1 1 0 0,0 0-1 0 0,0 1 1 0 0,0-1-1 0 0,0 0 1 0 0,0 1 0 0 0,0-1-1 0 0,0 0 1 0 0,0 1-1 0 0,0-1 1 0 0,0 0 0 0 0,1 1-1 0 0,-1-1 1 0 0,0 0-1 0 0,0 1 1 0 0,1-1 0 0 0,-1 1-1 0 0,0-1 1 0 0,1 0-1 0 0,-1 1 1 0 0,1-1 0 0 0,0 0-1 0 0,0 0 106 0 0,0-1 363 0 0,-1 2 14 0 0,0 0 2 0 0,0 0 0 0 0,0 0 0 0 0,0 0 0 0 0,0 0-69 0 0,0 0-222 0 0,0 0 166 0 0,0 0 101 0 0,0 0 21 0 0,0 0-66 0 0,0 0-222 0 0,0 0 166 0 0,0 0 101 0 0,0 0 21 0 0,0 0-66 0 0,-2 14-278 0 0,1-11-165 0 0,1 0 0 0 0,-1 0 0 0 0,1 0 0 0 0,-1 0 0 0 0,1 0 0 0 0,0 0 0 0 0,0 0 0 0 0,1 0 0 0 0,-1 0 0 0 0,0 0 0 0 0,2 4 0 0 0,3 12 0 0 0,-6-13 0 0 0,-1-2 0 0 0,-3 54 0 0 0,1-2 0 0 0,2-45-133 0 0,2-9-563 0 0,0-2-258 0 0,0 0-56 0 0,0 0-217 0 0,0 0-858 0 0,0 0-379 0 0,1-3-80 0 0,3-9-15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19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0,'0'0'267'0'0,"0"0"42"0"0,0 0 17 0 0,0 0-28 0 0,0 0-58 0 0,0 0 491 0 0,0 0 238 0 0,0 0 45 0 0,0 0-61 0 0,0 0-288 0 0,0 0-121 0 0,0 0-28 0 0,2 1-4 0 0,11 13 512 0 0,-12-13-512 0 0,1 0 0 0 0,7 10 283 0 0,0 0 0 0 0,-1 1 0 0 0,11 20 0 0 0,3 4 225 0 0,-12-19-751 0 0,-1 2 0 0 0,0-1 0 0 0,-2 1 0 0 0,0 0 0 0 0,-1 1 0 0 0,5 31 0 0 0,-8-30-214 0 0,-1 0 1 0 0,-2 28-1 0 0,1 4-56 0 0,0-32-12 0 0,-2 0 0 0 0,0 0-1 0 0,-2 0 1 0 0,0 0 0 0 0,-11 36-1 0 0,-43 98-253 0 0,48-134 213 0 0,5-9-388 0 0,-6 9-542 0 0,10-20 989 0 0,-1 0 0 0 0,1 0 0 0 0,-1 0 0 0 0,1 0 0 0 0,-1 0 0 0 0,0 0 0 0 0,1 0 0 0 0,-1 0-1 0 0,0-1 1 0 0,0 1 0 0 0,0 0 0 0 0,1 0 0 0 0,-1-1 0 0 0,0 1 0 0 0,0-1 0 0 0,0 1 0 0 0,-2 0 0 0 0,2-1-2539 0 0,0 3-4947 0 0,1-3 5434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1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15663 0 0,'0'0'356'0'0,"0"0"50"0"0,0 0 20 0 0,0 0-42 0 0,3 1-250 0 0,-1 0-144 0 0,3 1 172 0 0,1 0-1 0 0,-1 0 1 0 0,0 0 0 0 0,1-1 0 0 0,-1 0 0 0 0,1 0 0 0 0,0 0-1 0 0,6 0 1 0 0,3-2 274 0 0,-5 1-114 0 0,-1-1 1 0 0,1 0-1 0 0,0 0 1 0 0,11-4-1 0 0,25-7 1006 0 0,51-6 0 0 0,-61 15-1328 0 0,-19 3 0 0 0,-2-5 0 0 0,-4 2-133 0 0,-9 3-563 0 0,-2 0-257 0 0,0 0-831 0 0,0 0-3260 0 0,0 0-1394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2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70 13823 0 0,'0'0'315'0'0,"0"0"45"0"0,0 0 21 0 0,0 0-49 0 0,0 0-149 0 0,0 0 194 0 0,0 0 110 0 0,0 0 22 0 0,-4-2 71 0 0,-12-2 286 0 0,12 3 124 0 0,4 1 30 0 0,0 0-65 0 0,0 0-290 0 0,0 0-121 0 0,0 0-28 0 0,0 0-4 0 0,0 0 0 0 0,0 0 0 0 0,2 0-382 0 0,0 0-1 0 0,0 1 1 0 0,0-1-1 0 0,0 0 1 0 0,0 1-1 0 0,0-1 1 0 0,0 1 0 0 0,1 1-1 0 0,7 1 241 0 0,2-2-89 0 0,0 0 1 0 0,-1-1-1 0 0,1 0 0 0 0,21-4 1 0 0,-3 1-49 0 0,18-6-233 0 0,-17 2 0 0 0,72-19 0 0 0,-99 26 11 0 0,17-9-86 0 0,-13 4-262 0 0,-6 4-138 0 0,-2 1-33 0 0,0 0-72 0 0,0 0-285 0 0,-1-2-126 0 0,-2 1 541 0 0,1 0 0 0 0,-1 0 0 0 0,1 0 1 0 0,-1 1-1 0 0,0-1 0 0 0,1 0 0 0 0,-1 1 0 0 0,0 0 0 0 0,0 0 0 0 0,1 0 0 0 0,-1 0 1 0 0,0 0-1 0 0,0 0 0 0 0,-2 1 0 0 0,-5 0-735 0 0,-6 1-862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2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13823 0 0,'0'0'630'0'0,"0"0"-13"0"0,0 0-252 0 0,0 0 391 0 0,0 0 216 0 0,0 0 42 0 0,3 0 8 0 0,8 1-274 0 0,1 0 0 0 0,-1-1 0 0 0,0 0 0 0 0,1-1 0 0 0,-1 0 0 0 0,18-4 0 0 0,90-19 2260 0 0,-86 19-2836 0 0,-26 4-168 0 0,-1 0-16 0 0,0 0 1 0 0,0-1 0 0 0,-1 1 0 0 0,1-1-1 0 0,10-5 1 0 0,-14 6-326 0 0,-2 1-138 0 0,0 0-33 0 0,0 0-140 0 0,0 0-572 0 0,0 0-253 0 0,0 0-1246 0 0,0 0-4789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3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13 13823 0 0,'0'0'315'0'0,"0"0"45"0"0,0 0 21 0 0,0 0-49 0 0,0 0-81 0 0,0 0 481 0 0,0 0 237 0 0,0 0 45 0 0,0 0-61 0 0,0 0-288 0 0,0 0-121 0 0,0 0-28 0 0,-3-2-4 0 0,-11-6 0 0 0,10 6 0 0 0,4 2 0 0 0,0 0-68 0 0,-14 4-272 0 0,-102 34 1876 0 0,104-36-2048 0 0,9-2 0 0 0,0 0 0 0 0,0 0 0 0 0,0 1 0 0 0,0-1 0 0 0,0 1 0 0 0,0-1 0 0 0,0 1 0 0 0,-4 2 0 0 0,1-1 0 0 0,5-1 0 0 0,-1-1 0 0 0,0 1 0 0 0,1-1 0 0 0,-1 1 0 0 0,0-1 0 0 0,0 0 0 0 0,1 0 0 0 0,-1 1 0 0 0,0-1 0 0 0,0 0 0 0 0,0-1 0 0 0,1 1 0 0 0,-1 0 0 0 0,-3-1 0 0 0,-2-2 0 0 0,8-1 0 0 0,5 0 0 0 0,-1 1 157 0 0,0-1 0 0 0,0 1 0 0 0,1 1 0 0 0,-1-1 0 0 0,1 1-1 0 0,0 0 1 0 0,0 0 0 0 0,0 0 0 0 0,0 1 0 0 0,0 0 0 0 0,9 0 0 0 0,-10-1-19 0 0,-3 1-136 0 0,0 1 1 0 0,0-1-1 0 0,0 1 1 0 0,0-1-1 0 0,0 1 1 0 0,1-1-1 0 0,-1 1 1 0 0,0 0-1 0 0,0 0 1 0 0,3 1-1 0 0,13-1-2 0 0,7 4 0 0 0,-11-2 0 0 0,-1 3 0 0 0,-9-4 0 0 0,1 2 0 0 0,8 12 0 0 0,-10-10 0 0 0,0 0 0 0 0,0 0 0 0 0,0 1 0 0 0,-1-1 0 0 0,0 1 0 0 0,0-1 0 0 0,0 1 0 0 0,-1 0 0 0 0,0 0 0 0 0,0 0 0 0 0,0 0 0 0 0,-1 0 0 0 0,0 0 0 0 0,0 0 0 0 0,-2 7 0 0 0,0 3 0 0 0,0-1 0 0 0,-2 1 0 0 0,0-1 0 0 0,-9 23 0 0 0,6-23-140 0 0,0 0-1 0 0,-2 0 1 0 0,0-1-1 0 0,0 0 1 0 0,-1-1-1 0 0,-14 14 1 0 0,-75 68-868 0 0,97-94 1007 0 0,-4 5 1 0 0,-1-2 0 0 0,0 1 0 0 0,-10 4 0 0 0,16-8 0 0 0,0 0 0 0 0,0 0 0 0 0,0 0 0 0 0,-1-1 0 0 0,1 1 0 0 0,0-1 0 0 0,-1 1 0 0 0,1-1 0 0 0,0 1 0 0 0,-1-1 0 0 0,1 0 0 0 0,-1 0 0 0 0,1 0 0 0 0,0 0 0 0 0,-1 0 0 0 0,1 0 0 0 0,-1 0 0 0 0,-2 0 0 0 0,-2-1 0 0 0,-6-1 0 0 0,12 2 0 0 0,-1 0 0 0 0,1 0 0 0 0,0 0 0 0 0,-1-1 0 0 0,1 1 0 0 0,0 0 0 0 0,-1 0 0 0 0,1-1 0 0 0,0 1 0 0 0,-1 0 0 0 0,1-1 0 0 0,0 1 0 0 0,-1 0 0 0 0,1-1 0 0 0,0 1 0 0 0,0 0 0 0 0,-1-1 0 0 0,1 1 0 0 0,0-1 0 0 0,0 1 0 0 0,0-1 0 0 0,0 0 0 0 0,0 0 0 0 0,0-1 0 0 0,0 1 0 0 0,0 0 0 0 0,0 0 0 0 0,0 0 0 0 0,1 0 0 0 0,-1-1 0 0 0,0 1 0 0 0,1 0 0 0 0,-1 0 0 0 0,2-1 0 0 0,-2 1 0 0 0,1 0 0 0 0,-1 0 0 0 0,1-1 0 0 0,-1 1 0 0 0,1 0 0 0 0,-1 0 0 0 0,0 0 0 0 0,1 0 0 0 0,-1-1 0 0 0,0 1 0 0 0,0 0 0 0 0,0 0 0 0 0,0-1 0 0 0,0 1 0 0 0,0 0 0 0 0,-1-2 0 0 0,-3-7 128 0 0,3 9-88 0 0,1 0-1 0 0,-1 0 1 0 0,1 0-1 0 0,-1 0 0 0 0,1 0 1 0 0,-1-1-1 0 0,1 1 0 0 0,0 0 1 0 0,0 0-1 0 0,-1 0 0 0 0,1 0 1 0 0,0-1-1 0 0,0 1 0 0 0,0 0 1 0 0,0 0-1 0 0,0 0 0 0 0,1-1 1 0 0,-1-1-1 0 0,1 1 105 0 0,-1 2-106 0 0,0-1 1 0 0,0 1-1 0 0,0-1 1 0 0,0 1-1 0 0,0-1 0 0 0,1 1 1 0 0,-1-1-1 0 0,0 1 1 0 0,0-1-1 0 0,0 1 1 0 0,1-1-1 0 0,-1 1 0 0 0,0-1 1 0 0,1 1-1 0 0,-1-1 1 0 0,1 1-1 0 0,-1 0 0 0 0,0-1 1 0 0,1 1-1 0 0,0-1 1 0 0,8-4 110 0 0,-1 2-133 0 0,-5 3-66 0 0,0 0 0 0 0,0 0 0 0 0,0 1 1 0 0,0-1-1 0 0,0 0 0 0 0,0 1 0 0 0,0 0 0 0 0,-1 0 0 0 0,1 0 0 0 0,0 0 1 0 0,0 0-1 0 0,-1 0 0 0 0,1 1 0 0 0,-1-1 0 0 0,1 1 0 0 0,-1 0 0 0 0,0-1 1 0 0,1 1-1 0 0,-1 1 0 0 0,0-1 0 0 0,0 0 0 0 0,2 4 0 0 0,4 3-187 0 0,14 14-75 0 0,-17-16 253 0 0,1 0 0 0 0,0-1 0 0 0,1 0-1 0 0,13 11 1 0 0,-8-9-42 0 0,-10-6 18 0 0,1 0 0 0 0,0 0 0 0 0,0 0 0 0 0,0-1 0 0 0,0 1 0 0 0,0-1 0 0 0,0 1 0 0 0,0-1 0 0 0,5 1 0 0 0,1-1-328 0 0,-1-1 0 0 0,0 0 0 0 0,0 0 0 0 0,9-1 0 0 0,8-7-2209 0 0,-23 8 1854 0 0,-1-1 0 0 0,1-1-1 0 0,0 1 1 0 0,0 0-1 0 0,-1 0 1 0 0,1-1-1 0 0,-1 1 1 0 0,1 0-1 0 0,1-4 1 0 0,4-4-4596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6:52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57 13823 0 0,'0'0'315'0'0,"0"0"45"0"0,0 0 21 0 0,-8-11 75 0 0,-7-16 2432 0 0,14 26-2663 0 0,0-1-1 0 0,0 1 1 0 0,0-1-1 0 0,0 1 1 0 0,0 0 0 0 0,-1 0-1 0 0,1-1 1 0 0,0 1-1 0 0,-1 0 1 0 0,1 0-1 0 0,-1 0 1 0 0,0 0 0 0 0,-2-1-1 0 0,3 2 288 0 0,0 0-145 0 0,-1 0 0 0 0,1 0 0 0 0,0 0 0 0 0,0 0 0 0 0,-1 0 1 0 0,1 0-1 0 0,0 0 0 0 0,-1 1 0 0 0,-1 0 0 0 0,-6 27-363 0 0,2 0 0 0 0,0 1 0 0 0,2 0-1 0 0,-1 32 1 0 0,-1 0-6 0 0,-14 96 2 0 0,20-141 0 0 0,1-1 0 0 0,1 22 0 0 0,-1-37 0 0 0,1 0 0 0 0,-1 0 0 0 0,0-1 0 0 0,0 1 0 0 0,0 0 0 0 0,0 0 0 0 0,0 0 0 0 0,0 0 0 0 0,0 0 0 0 0,0 0 0 0 0,0 0 0 0 0,1 0 0 0 0,-1 0 0 0 0,0 0 0 0 0,0 0 0 0 0,0 0 0 0 0,0 0 0 0 0,0 0 0 0 0,0 0 0 0 0,0 0 0 0 0,1 0 0 0 0,-1 0 0 0 0,0 0 0 0 0,0 0 0 0 0,0 0 0 0 0,0 0 0 0 0,0 0 0 0 0,0 0 0 0 0,1 0 0 0 0,-1 0 0 0 0,0 0 0 0 0,0 0 0 0 0,0 0 0 0 0,0 0 0 0 0,0 0 0 0 0,0 0 0 0 0,0 0 0 0 0,1 0 0 0 0,-1 0 0 0 0,0 0 0 0 0,0 0 0 0 0,0 0 0 0 0,0 1 0 0 0,0-1 0 0 0,0 0 0 0 0,0 0 0 0 0,0 0 0 0 0,0 0 0 0 0,0 0 0 0 0,0 0 0 0 0,0 0 0 0 0,1 1 0 0 0,4-13 0 0 0,-4 11 0 0 0,20-52 302 0 0,15-31 785 0 0,-30 73-977 0 0,0 0 0 0 0,0 0-1 0 0,2 1 1 0 0,-1 0 0 0 0,12-11 0 0 0,-14 15-110 0 0,0 1 0 0 0,0-1 0 0 0,1 1 0 0 0,0 1 0 0 0,0-1 0 0 0,0 1 0 0 0,1 0 0 0 0,-1 1 0 0 0,1-1 0 0 0,10-2 0 0 0,-2 4 0 0 0,-10 4 0 0 0,-3-1 0 0 0,12 6 0 0 0,-12-3 0 0 0,-2-2 0 0 0,2 1 0 0 0,0-1 0 0 0,-1 1 0 0 0,0 0 0 0 0,1 0 0 0 0,-1 0 0 0 0,0 0 0 0 0,0 0 0 0 0,-1 0 0 0 0,1 0 0 0 0,-1 0 0 0 0,1 0 0 0 0,-1 0 0 0 0,0 0 0 0 0,0 0 0 0 0,0 1 0 0 0,-1-1 0 0 0,1 0 0 0 0,-1 0 0 0 0,-1 3 0 0 0,1-2 0 0 0,0 0 0 0 0,-1 0 0 0 0,0 0 0 0 0,0 0 0 0 0,0-1 0 0 0,-1 1 0 0 0,1-1 0 0 0,-1 1 0 0 0,0-1 0 0 0,0 0 0 0 0,0 0 0 0 0,0 0 0 0 0,-6 4 0 0 0,-8 6 0 0 0,13-10 0 0 0,0 0 0 0 0,1 0 0 0 0,-1-1 0 0 0,0 1 0 0 0,0-1 0 0 0,0 0 0 0 0,-1 0 0 0 0,-4 1 0 0 0,-16 5 0 0 0,20-6 0 0 0,0 0 0 0 0,-1 0 0 0 0,1 0 0 0 0,0-1 0 0 0,-1 0 0 0 0,1 0 0 0 0,-1-1 0 0 0,1 1 0 0 0,-1-1 0 0 0,1-1 0 0 0,-1 1 0 0 0,-9-2 0 0 0,-4-2 0 0 0,16 3 0 0 0,-1 1 0 0 0,1-1 0 0 0,-1 0 0 0 0,1 0 0 0 0,-1 0 0 0 0,1-1 0 0 0,0 1 0 0 0,-6-4 0 0 0,-13-9 0 0 0,12 6 0 0 0,10 4 0 0 0,0 3 0 0 0,0 1 0 0 0,0 0 0 0 0,0 0 0 0 0,0 0 0 0 0,0 0 0 0 0,0 0 0 0 0,0 0 0 0 0,0-1 0 0 0,0 1 0 0 0,0 0 0 0 0,0 0 0 0 0,0 0 0 0 0,0 0 0 0 0,0 0 0 0 0,0 0 0 0 0,0 0 0 0 0,0 0 0 0 0,0-1 0 0 0,0 1 0 0 0,0 0 0 0 0,0 0 0 0 0,0 0 0 0 0,0 0 0 0 0,0 0 0 0 0,0 0 0 0 0,0 0 0 0 0,0 0 0 0 0,0-1 0 0 0,1 1 0 0 0,-1 0 0 0 0,0 0 0 0 0,0 0 0 0 0,0 0 0 0 0,0 0 0 0 0,0 0 0 0 0,0 0 0 0 0,0 0 0 0 0,0 0 0 0 0,0 0 0 0 0,0 0 0 0 0,1 0 0 0 0,-1 0 0 0 0,0 0 0 0 0,6 1 0 0 0,5 5 0 0 0,-11-6 0 0 0,5 4 0 0 0,0-1 0 0 0,-1 0 0 0 0,0 1 0 0 0,0 0 0 0 0,0 0 0 0 0,0 0 0 0 0,0 1 0 0 0,3 6 0 0 0,4 2 0 0 0,5 8 0 0 0,-6-7 0 0 0,-1 0 0 0 0,0 0 0 0 0,-1 1 0 0 0,7 17 0 0 0,-15-32 0 0 0,5 10 0 0 0,0-4-133 0 0,-4-5-563 0 0,3-2-629 0 0,3 1 749 0 0,-4-4-3458 0 0,0-12 2502 0 0,1-3-4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30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63 15663 0 0,'0'0'356'0'0,"0"0"50"0"0,0 0 20 0 0,1 0-42 0 0,7-2-250 0 0,-1-2 19 0 0,-6 3 567 0 0,-1 1 249 0 0,0 0 45 0 0,0 0-61 0 0,0 0-288 0 0,0 0-121 0 0,0 0-28 0 0,0 0-4 0 0,0 0-483 0 0,0 0 1 0 0,0 0-1 0 0,1 0 0 0 0,-1-1 0 0 0,0 1 1 0 0,0 0-1 0 0,0 0 0 0 0,0-1 1 0 0,0 1-1 0 0,0 0 0 0 0,0 0 0 0 0,-1 0 1 0 0,1-1-1 0 0,0 1 0 0 0,0 0 0 0 0,0 0 1 0 0,0-1-1 0 0,0 1 0 0 0,0 0 0 0 0,0 0 1 0 0,0 0-1 0 0,0 0 0 0 0,-1-1 0 0 0,1 1 1 0 0,0 0-1 0 0,0 0 0 0 0,0 0 1 0 0,0 0-1 0 0,-1-1 0 0 0,1 1 0 0 0,0 0 1 0 0,0 0-1 0 0,0 0 0 0 0,0 0 0 0 0,-1 0 1 0 0,1 0-1 0 0,0 0 0 0 0,0 0 0 0 0,-1 0 1 0 0,1 0-1 0 0,0-1 0 0 0,0 1 0 0 0,0 0 1 0 0,-1 0-1 0 0,1 0 0 0 0,0 0 0 0 0,0 1 1 0 0,-1-1-1 0 0,1 0 0 0 0,0 0 1 0 0,0 0-1 0 0,0 0 0 0 0,-1 0 0 0 0,1 0 1 0 0,0 0-1 0 0,0 0 0 0 0,0 0 0 0 0,-1 0 1 0 0,1 1-1 0 0,0-1 0 0 0,0 0 0 0 0,-14 11 2159 0 0,12-9-1990 0 0,2-2-198 0 0,-20 16 0 0 0,-30 32 0 0 0,44-42 0 0 0,1 1 0 0 0,0 0 0 0 0,0 0 0 0 0,1 0 0 0 0,0 0 0 0 0,0 1 0 0 0,1 0 0 0 0,-1-1 0 0 0,-1 11 0 0 0,2-10 0 0 0,2-5 0 0 0,0-1 0 0 0,0 1 0 0 0,1-1 0 0 0,-1 1 0 0 0,1-1 0 0 0,-1 1 0 0 0,1-1 0 0 0,0 1 0 0 0,0-1 0 0 0,0 4 0 0 0,0-3 0 0 0,-1 2 0 0 0,7 13 0 0 0,-5-16 0 0 0,0 0 0 0 0,0 0 0 0 0,0 0 0 0 0,0 0 0 0 0,1 0 0 0 0,-1 0 0 0 0,1 0 0 0 0,-1-1 0 0 0,1 1 0 0 0,-1 0 0 0 0,1-1 0 0 0,0 0 0 0 0,0 1 0 0 0,0-1 0 0 0,0 0 0 0 0,0 0 0 0 0,0 0 0 0 0,0 0 0 0 0,0 0 0 0 0,1 0 0 0 0,-1-1 0 0 0,4 1 0 0 0,1 0 0 0 0,0 0 0 0 0,-1-1 0 0 0,1 0 0 0 0,0 0 0 0 0,0 0 0 0 0,8-2 0 0 0,-9 0 0 0 0,1 0 0 0 0,-1-1 0 0 0,1 0 0 0 0,-1 0 0 0 0,8-4 0 0 0,2-3 0 0 0,-12 9 0 0 0,-1-1 0 0 0,0 0 0 0 0,0 0 0 0 0,0 0 0 0 0,-1 0 0 0 0,1-1 0 0 0,-1 1 0 0 0,1-1 0 0 0,-1 0 0 0 0,0 0 0 0 0,0 0 0 0 0,0 0 0 0 0,2-4 0 0 0,-1 1 0 0 0,-1 1 0 0 0,-1-1 0 0 0,1 1 0 0 0,-1-1 0 0 0,0 0 0 0 0,0 1 0 0 0,0-11 0 0 0,-1 6 0 0 0,0-1 0 0 0,-2 1 0 0 0,1 0 0 0 0,-1 0 0 0 0,0 0 0 0 0,-1 0 0 0 0,0 0 0 0 0,-9-18 0 0 0,8 20-231 0 0,-1 0 1 0 0,0 0-1 0 0,0 0 0 0 0,-1 1 1 0 0,-11-12-1 0 0,0 10-2068 0 0,3 1-1675 0 0,13 7 1927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3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17503 0 0,'0'0'399'0'0,"0"0"60"0"0,2-1 21 0 0,26-22 174 0 0,-26 20-343 0 0,0 1-1 0 0,0-1 1 0 0,-1 1-1 0 0,0-1 1 0 0,1 0-1 0 0,-1 0 1 0 0,0 0 0 0 0,0 1-1 0 0,0-1 1 0 0,0-6-1 0 0,-1 8 133 0 0,0 1-427 0 0,-4-11-3362 0 0,3 7-1769 0 0,1 3-1323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3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10 13823 0 0,'0'0'315'0'0,"0"0"45"0"0,0 0 21 0 0,0 0-49 0 0,10-9-52 0 0,-8 8 3168 0 0,-1 2 3588 0 0,-1 2-6988 0 0,1 1 0 0 0,-2-1 0 0 0,1 0 0 0 0,0 1 0 0 0,-1-1 0 0 0,1 0 0 0 0,-1 1 0 0 0,0-1 0 0 0,0 0 0 0 0,0 0 0 0 0,-1 0 0 0 0,-1 3 0 0 0,-4 7 323 0 0,-14 18 0 0 0,-2 3-97 0 0,12-16-274 0 0,5-9 0 0 0,0 0 0 0 0,-6 16 0 0 0,9-17 0 0 0,3 0 0 0 0,5 1 72 0 0,-3-8-4 0 0,0 0 0 0 0,0 0 1 0 0,0 0-1 0 0,0 0 0 0 0,0 0 0 0 0,1 0 0 0 0,-1 0 0 0 0,0-1 0 0 0,0 1 1 0 0,0-1-1 0 0,4 1 0 0 0,29-1 968 0 0,-24 0-914 0 0,88-7-106 0 0,39-2-96 0 0,-137 9-257 0 0,-1 0-138 0 0,0 0-33 0 0,0 0-4 0 0,0 0 0 0 0,0 0 0 0 0,0 0 0 0 0,-3-10-2570 0 0,3-12-6252 0 0,2 6 7286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32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9 11975 0 0,'0'0'547'0'0,"0"0"-11"0"0,3-4-448 0 0,-2 3 3573 0 0,1 0 3967 0 0,-2 1-7558 0 0,0 0 0 0 0,0-1 0 0 0,0 1 0 0 0,0 0 0 0 0,0 0 0 0 0,1 0 0 0 0,-1 0 0 0 0,0 0 0 0 0,0-1 0 0 0,0 1 0 0 0,0 0 0 0 0,1 0 0 0 0,-1 0 0 0 0,0 0 0 0 0,0 0-1 0 0,0 0 1 0 0,1 0 0 0 0,-1 0 0 0 0,0 0 0 0 0,0 0 0 0 0,1 0 0 0 0,-1 0 0 0 0,0 0 0 0 0,0 0 0 0 0,0 0 0 0 0,1 0 0 0 0,-1 0 0 0 0,0 0 0 0 0,0 0 0 0 0,0 0 0 0 0,1 0 0 0 0,-1 0 0 0 0,0 0 0 0 0,0 1 0 0 0,0-1 0 0 0,0 0 0 0 0,1 0 0 0 0,-1 0 0 0 0,0 0-1 0 0,0 1 1 0 0,6 11 763 0 0,0 19 86 0 0,-7-8-806 0 0,-1 1 1 0 0,0-1-1 0 0,-2 1 1 0 0,-13 43-1 0 0,5-20-72 0 0,-31 113-41 0 0,27-101 0 0 0,-15 55 0 0 0,20-64-64 0 0,11-49-273 0 0,0-1-138 0 0,0 0-33 0 0,0 0 65 0 0,11-17-221 0 0,-9 14 298 0 0,3-5-347 0 0,2-3-1928 0 0,-4 3-2932 0 0,1-2-2139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3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29 140 10135 0 0,'0'0'231'0'0,"0"0"29"0"0,0 0 19 0 0,-2 1-41 0 0,-20 10 702 0 0,20-10 38 0 0,0 3 1259 0 0,7 0 2031 0 0,-2-3-3411 0 0,1 1 1 0 0,-1-1-1 0 0,0 0 0 0 0,1-1 0 0 0,-1 1 1 0 0,6 0-1 0 0,5 0-857 0 0,-1-1 0 0 0,1 0 0 0 0,18-3 0 0 0,-2 0 0 0 0,31-6 0 0 0,-18 2 0 0 0,75-2 0 0 0,-76 2 0 0 0,-23 6 0 0 0,37-7 0 0 0,-11 1 0 0 0,11 2 0 0 0,32-4 0 0 0,-17 1 0 0 0,-58 6 0 0 0,1 0 0 0 0,21 2 0 0 0,13-2 0 0 0,21-3 0 0 0,-34 3 0 0 0,-1-2 0 0 0,36-8 0 0 0,-57 10 0 0 0,-1 1 0 0 0,0 0 0 0 0,0 0 0 0 0,1 2 0 0 0,21 2 0 0 0,18 1 0 0 0,-12-6 0 0 0,22 2 0 0 0,-58 0 0 0 0,1 0 0 0 0,-1 0 0 0 0,0 0 0 0 0,7-2 0 0 0,-2 0 0 0 0,0 1 0 0 0,18 0 0 0 0,86-3 0 0 0,-42 0 0 0 0,62 2 0 0 0,-121 2 0 0 0,1-2 0 0 0,25-4 0 0 0,19-4 0 0 0,32 2 2048 0 0,-55 2-2112 0 0,-63-4-5497 0 0,19 7 3529 0 0,-1 0-15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3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27 15663 0 0,'0'0'356'0'0,"0"0"50"0"0,0 0 20 0 0,0 0-42 0 0,1-1-250 0 0,36-14 6424 0 0,-35 15-6046 0 0,-2 0 0 0 0,0 0-68 0 0,-32 0-272 0 0,8 4-172 0 0,31-8 480 0 0,1 1 0 0 0,13-4 0 0 0,-12 7-277 0 0,-1 0-1 0 0,15 2 1 0 0,-13-1-203 0 0,-1 2 0 0 0,-1 5 0 0 0,-6-5-32 0 0,0 0-1 0 0,0 1 1 0 0,0 0-1 0 0,-1-1 1 0 0,0 1-1 0 0,0 0 1 0 0,0 0-1 0 0,0 0 1 0 0,0 0-1 0 0,-1 0 1 0 0,0 0 0 0 0,1 0-1 0 0,-1 0 1 0 0,-1 0-1 0 0,1 0 1 0 0,-1 0-1 0 0,0 0 1 0 0,1-1-1 0 0,-2 1 1 0 0,1 0-1 0 0,0 0 1 0 0,-1-1-1 0 0,0 1 1 0 0,0 0 0 0 0,-2 3-1 0 0,-7 9-183 0 0,0-1 0 0 0,-1 0 0 0 0,-1-1 0 0 0,-15 13 0 0 0,15-14 164 0 0,11-11 51 0 0,-14 15-3 0 0,-2 0 0 0 0,0-2 1 0 0,-34 24-1 0 0,35-28 4 0 0,12-7 0 0 0,0-1 0 0 0,0 1 0 0 0,-1-1 0 0 0,0 0 0 0 0,1 0 0 0 0,-1-1 0 0 0,0 1 0 0 0,-1-1 0 0 0,1-1 0 0 0,-10 2 0 0 0,6-2 0 0 0,10 0 1 0 0,-1-1-1 0 0,0 0 0 0 0,1 0 1 0 0,-1 0-1 0 0,0 1 1 0 0,1-1-1 0 0,-1 0 1 0 0,0 0-1 0 0,1 0 0 0 0,-1 0 1 0 0,0 0-1 0 0,0-1 1 0 0,1 1-1 0 0,-1 0 1 0 0,0 0-1 0 0,1 0 1 0 0,-1 0-1 0 0,0-1 0 0 0,1 1 1 0 0,-1 0-1 0 0,1-1 1 0 0,-1 1-1 0 0,0 0 1 0 0,1-1-1 0 0,-1 1 0 0 0,1-1 1 0 0,-1 1-1 0 0,1-1 1 0 0,-1 1-1 0 0,1-1 1 0 0,0 0-1 0 0,-1 1 1 0 0,1-1-1 0 0,0 1 0 0 0,-1-2 1 0 0,0 0 47 0 0,0 0 8 0 0,1 1 1 0 0,-1-1-1 0 0,1 1 0 0 0,-1-1 0 0 0,1 1 0 0 0,0-1 1 0 0,0 0-1 0 0,0 1 0 0 0,0-1 0 0 0,0 0 1 0 0,0 1-1 0 0,0-1 0 0 0,0 1 0 0 0,1-1 0 0 0,-1 0 1 0 0,1 1-1 0 0,0-4 0 0 0,1 2 59 0 0,-1 0-1 0 0,1-1 1 0 0,-1 1-1 0 0,1 0 1 0 0,0 0-1 0 0,0 0 1 0 0,4-4-1 0 0,-2 2-114 0 0,2 0 0 0 0,-1 0 0 0 0,0 1 0 0 0,1 0 0 0 0,0 0 0 0 0,0 0 0 0 0,0 0 0 0 0,12-4 0 0 0,-7 4 0 0 0,2 0 0 0 0,-9 5 0 0 0,-2 0 0 0 0,12 5 0 0 0,-11-2 0 0 0,-2-2 0 0 0,1 1-37 0 0,0-1 0 0 0,0 1 0 0 0,-1 0 0 0 0,1 0 0 0 0,0-1 0 0 0,-1 1 0 0 0,0 0 0 0 0,0 0 0 0 0,0 0 0 0 0,0 0 0 0 0,0 1 0 0 0,0-1 0 0 0,-1 0 0 0 0,1 4 0 0 0,-2 3-212 0 0,1 1 0 0 0,-1-1 0 0 0,-3 11 0 0 0,-1 25-192 0 0,5-45 351 0 0,0-1 0 0 0,0 1 0 0 0,0-1 0 0 0,0 0-1 0 0,0 1 1 0 0,-1-1 0 0 0,1 1 0 0 0,0-1 0 0 0,1 1 0 0 0,-1-1 0 0 0,0 0 0 0 0,0 1-1 0 0,0-1 1 0 0,0 1 0 0 0,0-1 0 0 0,0 0 0 0 0,0 1 0 0 0,1-1 0 0 0,-1 0-1 0 0,0 1 1 0 0,0-1 0 0 0,0 0 0 0 0,1 1 0 0 0,-1-1 0 0 0,0 0 0 0 0,1 1-1 0 0,9-7-4526 0 0,-9 4 4055 0 0,14-10-4057 0 0,1-1-213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3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0,0 0-12 0 0,0 0 770 0 0,0 0 354 0 0,0 0 76 0 0,0 0-55 0 0,0 0-288 0 0,0 0-121 0 0,8 8 3104 0 0,-7-8-4044 0 0,2 2-60 0 0,4 11-56 0 0,-6-11 0 0 0,0-1 0 0 0,0 1 0 0 0,-1 0 0 0 0,1 0 0 0 0,0 0 0 0 0,-1 0 0 0 0,1 0 0 0 0,-1 0 0 0 0,0 0 0 0 0,0 0 0 0 0,1 0 0 0 0,-1 0 0 0 0,-1 0 0 0 0,1-1 0 0 0,0 1 0 0 0,-1 4 0 0 0,-1 0 0 0 0,-20 84 1163 0 0,22-88-1218 0 0,0-1 0 0 0,0 0 1 0 0,1 1-1 0 0,-1-1 1 0 0,0 0-1 0 0,0 0 0 0 0,1 1 1 0 0,-1-1-1 0 0,1 0 0 0 0,-1 0 1 0 0,1 0-1 0 0,0 1 0 0 0,-1-1 1 0 0,1 0-1 0 0,0 0 0 0 0,0 0 1 0 0,0 0-1 0 0,1 1 0 0 0,1 2-13 0 0,7 6 54 0 0,-5-9 29 0 0,-2-1 48 0 0,2 1-61 0 0,0 0-1 0 0,-1 0 1 0 0,1 0-1 0 0,0-1 1 0 0,0 1 0 0 0,0-1-1 0 0,0-1 1 0 0,0 1-1 0 0,6-1 1 0 0,-2-2-22 0 0,1 0 0 0 0,0 0 0 0 0,13-7 0 0 0,-19 8-332 0 0,0-1-1 0 0,0 1 1 0 0,-1-1 0 0 0,1 0-1 0 0,-1 0 1 0 0,1 0 0 0 0,-1-1-1 0 0,0 1 1 0 0,0-1 0 0 0,4-7-1 0 0,7-7-1088 0 0,-13 16 1236 0 0,0 2-94 0 0,0-1 0 0 0,0-1 0 0 0,0 1 0 0 0,-1 0 0 0 0,1 0 0 0 0,0 0 0 0 0,-1 0 0 0 0,1-1 0 0 0,-1 1 0 0 0,1 0 0 0 0,-1 0 0 0 0,1-3 0 0 0,1-8-6524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3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15663 0 0,'0'0'356'0'0,"0"0"50"0"0,0 0 20 0 0,0 0-42 0 0,0 0-112 0 0,0 0 463 0 0,0 0 234 0 0,0 0 45 0 0,0 0-61 0 0,0 0-288 0 0,0 0-121 0 0,0 0-28 0 0,0 0-4 0 0,0 2 0 0 0,0 12-304 0 0,-2-1 1 0 0,1 0-1 0 0,-2 1 0 0 0,0-1 0 0 0,-6 17 0 0 0,-29 66 1597 0 0,8-25-1171 0 0,-16 59-8295 0 0,45-129 2616 0 0,1-1-1393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3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17503 0 0,'0'0'399'0'0,"0"0"60"0"0,0 0 21 0 0,0 0-59 0 0,0 0-136 0 0,0 0 457 0 0,0 0 228 0 0,0 0 43 0 0,0 0-59 0 0,0 0-289 0 0,6-5 395 0 0,-2 1-640 0 0,0 0 0 0 0,-1 0 0 0 0,1 0 0 0 0,4-8 0 0 0,-1 2-312 0 0,0 1-1 0 0,0 0 1 0 0,10-9 0 0 0,2-7-8271 0 0,-14 20 6627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3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34 19351 0 0,'0'0'439'0'0,"0"0"62"0"0,0 0 33 0 0,0 0-65 0 0,1-2-309 0 0,7-6-135 0 0,-4 8 15 0 0,-4 0-16 0 0,2 0 347 0 0,-2 0 117 0 0,0 0 21 0 0,5-6 2131 0 0,-12 6-2624 0 0,16-5-16 0 0,13-2 0 0 0,-11 5 100 0 0,-6 1 58 0 0,-1 0 1 0 0,1 0-1 0 0,0 1 0 0 0,-1 0 0 0 0,1-1 0 0 0,6 2 1 0 0,-9 0-111 0 0,1-1 1 0 0,-1 1-1 0 0,0 0 1 0 0,1 0-1 0 0,-1 0 1 0 0,0 0-1 0 0,1 0 1 0 0,-1 0-1 0 0,0 1 1 0 0,0-1-1 0 0,0 1 1 0 0,0 0-1 0 0,0-1 1 0 0,-1 1-1 0 0,1 0 1 0 0,2 3-1 0 0,-3-3-47 0 0,0 0 0 0 0,0 0 0 0 0,0 0 0 0 0,0 0 0 0 0,-1 0 0 0 0,1 0 0 0 0,0 1 0 0 0,-1-1 0 0 0,0 0-1 0 0,1 0 1 0 0,-1 0 0 0 0,0 1 0 0 0,0-1 0 0 0,0 0 0 0 0,-1 0 0 0 0,1 0 0 0 0,0 1 0 0 0,-1-1 0 0 0,1 0 0 0 0,-2 3 0 0 0,-2 5-2 0 0,-1 0 0 0 0,-10 19 0 0 0,8-16 0 0 0,0-1 1 0 0,-1-1 0 0 0,0-1 0 0 0,0 1 0 0 0,-1-1 0 0 0,0-1 0 0 0,-1 0 0 0 0,0 0 0 0 0,-1-1 0 0 0,1 0 0 0 0,-2-1 0 0 0,1 0 0 0 0,-1 0 0 0 0,0-2 0 0 0,-16 7 0 0 0,19-10 0 0 0,9-1 0 0 0,0-1 0 0 0,-1 0 0 0 0,1 0 0 0 0,-1 0 0 0 0,1 1 0 0 0,-1-1 0 0 0,1 0 0 0 0,-1 0 0 0 0,0 0 0 0 0,1 0 0 0 0,-1 0 0 0 0,1 0 0 0 0,-1 0 0 0 0,1 0 0 0 0,-1 0 0 0 0,1 0 0 0 0,-1 0 0 0 0,1 0 0 0 0,-1-1 0 0 0,1 1 0 0 0,-1 0 0 0 0,1 0 0 0 0,-1 0 0 0 0,1-1 0 0 0,-1 1 0 0 0,1 0 0 0 0,0-1 0 0 0,-1 1 0 0 0,0-1 0 0 0,0 0 0 0 0,1 1 0 0 0,-1 0 0 0 0,1 0 0 0 0,-1-1 0 0 0,1 1 0 0 0,-1-1 0 0 0,1 1 0 0 0,0 0 0 0 0,-1-1 0 0 0,1 1 0 0 0,-1-1 0 0 0,1 1 0 0 0,0-1 0 0 0,0 1 0 0 0,-1-1 0 0 0,1 1 0 0 0,0-1 0 0 0,0 0 0 0 0,0 1 0 0 0,-1-1 0 0 0,1 1 0 0 0,0-1 0 0 0,0 1 0 0 0,0-1 0 0 0,0 0 0 0 0,0 1 0 0 0,0-1 0 0 0,0 1 0 0 0,0-1 0 0 0,0 1 0 0 0,1-1 0 0 0,-1 0 0 0 0,0 1 0 0 0,0-1 0 0 0,0 1 0 0 0,1-1 0 0 0,0 0 0 0 0,-1 0 0 0 0,1-4 95 0 0,-1 4-17 0 0,1-1 0 0 0,-1 0 0 0 0,1 1 0 0 0,-1-1 0 0 0,1 1 1 0 0,-1-1-1 0 0,1 1 0 0 0,0-1 0 0 0,0 1 0 0 0,0-1 0 0 0,0 1 0 0 0,0 0 1 0 0,0 0-1 0 0,0-1 0 0 0,0 1 0 0 0,0 0 0 0 0,1 0 0 0 0,-1 0 0 0 0,0 0 0 0 0,1 0 1 0 0,-1 1-1 0 0,1-1 0 0 0,-1 0 0 0 0,4 0 0 0 0,4-1-78 0 0,0 5 0 0 0,-8-3 0 0 0,11 9 0 0 0,3 15 0 0 0,-1 1-253 0 0,-11-18 31 0 0,1 1-1 0 0,0-1 1 0 0,0 0-1 0 0,1-1 1 0 0,0 1-1 0 0,0-1 1 0 0,1 0-1 0 0,-1 0 1 0 0,1 0-1 0 0,0-1 1 0 0,9 6-1 0 0,-14-11 58 0 0,1 0 1 0 0,0 1-1 0 0,-1-1 0 0 0,1 0 0 0 0,-1 0 0 0 0,1 0 0 0 0,0-1 0 0 0,-1 1 0 0 0,1 0 0 0 0,-1-1 0 0 0,1 1 0 0 0,-1-1 0 0 0,3 0 0 0 0,0 0-83 0 0,-1 0-64 0 0,-1 0 0 0 0,1 0-1 0 0,-1 0 1 0 0,0 0 0 0 0,1 0 0 0 0,-1 0-1 0 0,0-1 1 0 0,0 1 0 0 0,0-1 0 0 0,0 1-1 0 0,0-1 1 0 0,0 0 0 0 0,-1 0-1 0 0,3-3 1 0 0,4-10-6852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6:52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 19351 0 0,'0'0'439'0'0,"0"0"62"0"0,3 0 33 0 0,-2-1-464 0 0,2 1 2 0 0,0 0 0 0 0,0-1 0 0 0,0 1 0 0 0,0 1 0 0 0,0-1 0 0 0,0 0 0 0 0,0 1 0 0 0,4 0 0 0 0,-5 0 299 0 0,10-1 626 0 0,-8 1-859 0 0,0-1 0 0 0,0 1-1 0 0,0 0 1 0 0,0 0 0 0 0,-1 1 0 0 0,1-1 0 0 0,0 1-1 0 0,-1-1 1 0 0,1 1 0 0 0,-1 1 0 0 0,0-1-1 0 0,0 0 1 0 0,0 1 0 0 0,0-1 0 0 0,0 1 0 0 0,0 0-1 0 0,3 5 1 0 0,1 2 307 0 0,-1 0 0 0 0,0 0-1 0 0,0 0 1 0 0,7 20 0 0 0,-9-15-445 0 0,0 0 0 0 0,-1 0 0 0 0,-1 0 0 0 0,1 23 0 0 0,-2-31 0 0 0,0 22 0 0 0,-2 0 0 0 0,0 1 0 0 0,-2-1 0 0 0,-1-1 0 0 0,-2 1 0 0 0,0 0 0 0 0,-2-1 0 0 0,-18 42 0 0 0,20-57-150 0 0,0-1-1 0 0,-1 1 1 0 0,0-1-1 0 0,-1-1 1 0 0,-17 20-1 0 0,20-25-108 0 0,-1 0 1 0 0,-1 0-1 0 0,1-1 1 0 0,-1 0-1 0 0,0 0 0 0 0,0 0 1 0 0,0-1-1 0 0,-1 0 0 0 0,0-1 1 0 0,-14 5-1 0 0,6-5-5729 0 0,0-4-1724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3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19351 0 0,'0'0'439'0'0,"0"0"62"0"0,0 0 33 0 0,0 2-65 0 0,0-1-308 0 0,-1 1 0 0 0,1 0 1 0 0,-1-1-1 0 0,1 1 0 0 0,-1-1 1 0 0,1 1-1 0 0,-1-1 0 0 0,0 1 1 0 0,0-1-1 0 0,0 1 0 0 0,0-1 1 0 0,0 0-1 0 0,0 1 0 0 0,-2 1 1 0 0,-1 0 444 0 0,4-2-485 0 0,-1-1-1 0 0,1 1 0 0 0,-1-1 0 0 0,1 0 0 0 0,-1 1 0 0 0,1-1 0 0 0,-1 0 0 0 0,0 0 0 0 0,1 1 0 0 0,-1-1 0 0 0,1 0 0 0 0,-1 0 0 0 0,0 0 0 0 0,1 0 0 0 0,-1 0 0 0 0,0 1 0 0 0,1-1 0 0 0,-1-1 0 0 0,-1 1 0 0 0,-12 2 829 0 0,13-2-561 0 0,13-1 609 0 0,34 2-389 0 0,-40-1-608 0 0,0 0 0 0 0,-1 0 0 0 0,1 0 0 0 0,-1 1 0 0 0,1-1 0 0 0,5 3 0 0 0,3-1 0 0 0,-4 0 0 0 0,-3 5 0 0 0,-6-4 0 0 0,0-1 0 0 0,0 1 0 0 0,0-1 0 0 0,0 1 0 0 0,-1-1 0 0 0,1 1 0 0 0,-1-1 0 0 0,0 1 0 0 0,1 0 0 0 0,-1-1 0 0 0,-1 1 0 0 0,1 0 0 0 0,0-1 0 0 0,0 1 0 0 0,-1-1 0 0 0,0 1 0 0 0,1-1 0 0 0,-1 1 0 0 0,0-1 0 0 0,0 1 0 0 0,-1-1 0 0 0,1 0 0 0 0,0 0 0 0 0,-1 1 0 0 0,-2 2 0 0 0,-3 3 0 0 0,1 0 0 0 0,-1-1 0 0 0,-1 0 0 0 0,1-1 0 0 0,-12 9 0 0 0,15-13 0 0 0,0 1 0 0 0,0-1 0 0 0,0 1 0 0 0,-1-1 0 0 0,1-1 0 0 0,0 1 0 0 0,-1 0 0 0 0,1-1 0 0 0,-9 1 0 0 0,13-2 0 0 0,0 0 0 0 0,0 0 0 0 0,0 0 0 0 0,-1 0 0 0 0,1 0 0 0 0,0 1 0 0 0,0-1 0 0 0,0 0 0 0 0,0 0 0 0 0,0 0 0 0 0,0 0 0 0 0,0 0 0 0 0,-1 0 0 0 0,1 0 0 0 0,0 0 0 0 0,0 0 0 0 0,0 0 0 0 0,0 0 0 0 0,0 0 0 0 0,0 0 0 0 0,0 0 0 0 0,-1-1 0 0 0,1 1 0 0 0,0 0 0 0 0,0 0 0 0 0,0 0 0 0 0,0 0 0 0 0,0 0 0 0 0,0 0 0 0 0,0 0 0 0 0,0 0 0 0 0,-1 0 0 0 0,1 0 0 0 0,0 0 0 0 0,0 0 0 0 0,0 0 0 0 0,0-1 0 0 0,0 1 0 0 0,0 0 0 0 0,0 0 0 0 0,0 0 0 0 0,0 0 0 0 0,0 0 0 0 0,0 0 0 0 0,0-1 0 0 0,11-8 0 0 0,-3 3 0 0 0,-6 4 0 0 0,0 1 0 0 0,0-1 0 0 0,0 1 0 0 0,1-1 0 0 0,-1 1 0 0 0,1 0 0 0 0,-1 0 0 0 0,1 0 0 0 0,-1 0 0 0 0,1 0 0 0 0,2 0 0 0 0,5 1 0 0 0,-1 5 0 0 0,4 9 0 0 0,-11-5 0 0 0,-2-5 0 0 0,0 3 0 0 0,1 0 0 0 0,-1 0 0 0 0,-1 0 0 0 0,1 0 0 0 0,-1-1 0 0 0,-4 14 0 0 0,0 9 0 0 0,4-26-31 0 0,0-1-1 0 0,1 1 1 0 0,-1-1 0 0 0,0 1-1 0 0,0-1 1 0 0,0 0 0 0 0,0 1-1 0 0,-1-1 1 0 0,1 0 0 0 0,-1 0-1 0 0,1 0 1 0 0,-1 0 0 0 0,0 0-1 0 0,0 0 1 0 0,0 0 0 0 0,0-1-1 0 0,-3 3 1 0 0,3-2-5 0 0,0-1 1 0 0,0 0-1 0 0,0-1 0 0 0,0 1 1 0 0,0 0-1 0 0,0 0 0 0 0,0-1 1 0 0,0 1-1 0 0,0-1 1 0 0,0 0-1 0 0,0 1 0 0 0,0-1 1 0 0,0 0-1 0 0,0 0 0 0 0,0 0 1 0 0,0-1-1 0 0,0 1 0 0 0,-1 0 1 0 0,1-1-1 0 0,0 0 0 0 0,0 1 1 0 0,-3-3-1 0 0,0 1-571 0 0,-1-1 173 0 0,0-1 1 0 0,1 1-1 0 0,-8-7 0 0 0,11 8-717 0 0,0 0 0 0 0,0 0 0 0 0,0 0 0 0 0,0 0-1 0 0,0 0 1 0 0,-2-5 0 0 0,-2-7-6561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38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13823 0 0,'0'0'315'0'0,"0"0"45"0"0,0 0 21 0 0,0 0-49 0 0,0 0-149 0 0,0 0 194 0 0,2 2 110 0 0,0-1-72 0 0,0 1 1 0 0,1-1-1 0 0,-1 1 0 0 0,0-1 1 0 0,0 0-1 0 0,1 0 0 0 0,-1 0 1 0 0,1 0-1 0 0,-1 0 0 0 0,1-1 1 0 0,-1 1-1 0 0,1-1 0 0 0,-1 1 0 0 0,1-1 1 0 0,3 0-1 0 0,20-3 609 0 0,-24 3-512 0 0,1 0 0 0 0,46 0 104 0 0,-12 0 185 0 0,60-9 0 0 0,-39 3-355 0 0,449-31 1602 0 0,-289 17-2048 0 0,-191 19 0 0 0,-18 1 0 0 0,-1 0 0 0 0,0-1 0 0 0,1 0 0 0 0,-1 0 0 0 0,10-3 0 0 0,-11 1-64 0 0,-6 3-273 0 0,-1 0-138 0 0,0 0-33 0 0,0-2 57 0 0,0 1 1 0 0,-1 0-1 0 0,1-1 0 0 0,0 1 1 0 0,-1 0-1 0 0,1-1 0 0 0,0 1 1 0 0,-1 0-1 0 0,0 0 0 0 0,0-2 1 0 0,-7-5-8081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3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21191 0 0,'0'0'480'0'0,"0"0"67"0"0,0 0 31 0 0,0 0-56 0 0,2 1-341 0 0,0 0-130 0 0,0 0 1 0 0,0 0-1 0 0,0 0 0 0 0,0-1 1 0 0,0 1-1 0 0,0-1 1 0 0,0 1-1 0 0,0-1 0 0 0,0 0 1 0 0,0 0-1 0 0,0 0 0 0 0,0 0 1 0 0,1 0-1 0 0,-1 0 0 0 0,0 0 1 0 0,4-2-1 0 0,6 0 536 0 0,42 3 1904 0 0,-52 0-2428 0 0,1-1 0 0 0,-1 0 1 0 0,0 0-1 0 0,0 1 0 0 0,0-1 0 0 0,0 1 1 0 0,0 0-1 0 0,0 0 0 0 0,0 0 0 0 0,0 0 1 0 0,0 0-1 0 0,0 0 0 0 0,-1 0 0 0 0,1 0 1 0 0,0 1-1 0 0,-1-1 0 0 0,1 1 0 0 0,-1-1 1 0 0,1 1-1 0 0,-1 0 0 0 0,0-1 0 0 0,0 1 1 0 0,2 4-1 0 0,-2-4 24 0 0,2 3-68 0 0,-1-1 0 0 0,0 1 0 0 0,0 1 0 0 0,0-1 0 0 0,-1 0 0 0 0,1 0 0 0 0,-1 1 0 0 0,-1-1 0 0 0,1 1 0 0 0,-1-1 0 0 0,0 1 0 0 0,0-1 0 0 0,0 0 0 0 0,-1 1 0 0 0,0-1 0 0 0,0 1 0 0 0,0-1 0 0 0,-1 0 0 0 0,0 0 0 0 0,0 0 0 0 0,0 0 0 0 0,-1 0 0 0 0,1 0 0 0 0,-1 0 0 0 0,0-1 0 0 0,0 1 0 0 0,-1-1 0 0 0,0 0 0 0 0,1 0 0 0 0,-1 0 0 0 0,-9 5 0 0 0,10-6-112 0 0,-1-1 1 0 0,0 0-1 0 0,0 0 0 0 0,1 0 1 0 0,-1-1-1 0 0,0 1 0 0 0,0-1 0 0 0,-8 1 1 0 0,-34 1-899 0 0,46-3 989 0 0,-16-6 1813 0 0,17 6-1810 0 0,0-1 0 0 0,1 1 0 0 0,-1-1 0 0 0,1 1 0 0 0,-1 0 0 0 0,1-1 0 0 0,-1 1 0 0 0,0 0 0 0 0,1 0 0 0 0,-1 0 0 0 0,1 0 0 0 0,-1 0 0 0 0,1 1 0 0 0,-1-1 0 0 0,1 0 0 0 0,-1 1-1 0 0,3 0 1 0 0,0 0-2 0 0,1 1 1 0 0,17 6 0 0 0,-14-3 0 0 0,21 9 0 0 0,-1 1 0 0 0,37 29 0 0 0,-57-40 0 0 0,-1-1-201 0 0,-7-3 112 0 0,0 0 0 0 0,1 0 0 0 0,-1 0 0 0 0,1 0 0 0 0,-1 0 0 0 0,1 0 0 0 0,-1 0 0 0 0,1 0 0 0 0,-1-1 0 0 0,0 1 0 0 0,1 0 0 0 0,-1 0 0 0 0,0 0 0 0 0,1-1 0 0 0,-1 1 0 0 0,1 0 0 0 0,-1-1 0 0 0,0 1 0 0 0,0 0 0 0 0,1-1 0 0 0,-1 0 0 0 0,4-3-3421 0 0,4-8-5357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4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17503 0 0,'0'0'399'0'0,"0"0"60"0"0,0 0 21 0 0,2 0-59 0 0,6-1-144 0 0,0 0 0 0 0,0 0 0 0 0,0-1 0 0 0,0 0 0 0 0,-1-1 0 0 0,1 0 0 0 0,-1 0 0 0 0,0 0 0 0 0,10-7 0 0 0,10-4 1153 0 0,-3 6-1394 0 0,-19 7-36 0 0,0-1-1 0 0,0 0 0 0 0,0 0 1 0 0,6-3-1 0 0,7-6 4 0 0,-13 10 18 0 0,0 1 30 0 0,0-1 57 0 0,15-8 1701 0 0,-17 8-2130 0 0,-3 1-154 0 0,0 0-33 0 0,0 0-72 0 0,0 0-285 0 0,0 0-126 0 0,0 0-1257 0 0,0 0-4916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4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17503 0 0,'0'0'399'0'0,"0"0"60"0"0,2-1 21 0 0,11-2-117 0 0,0 0 1 0 0,1 0 0 0 0,-1 1-1 0 0,15 0 1 0 0,10-1 2657 0 0,56-4 501 0 0,-74 6-3126 0 0,-5 1-379 0 0,1 3-17 0 0,10 2-401 0 0,-23-4-74 0 0,-3-1-33 0 0,0 0-140 0 0,0 0-572 0 0,0 0-253 0 0,0 0-51 0 0,0 0-11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42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 13823 0 0,'0'0'315'0'0,"0"0"45"0"0,2-1 21 0 0,12-8 123 0 0,21-16 0 0 0,-21 12 921 0 0,0 0-1 0 0,-1-1 1 0 0,0 0 0 0 0,-1-1-1 0 0,15-25 1 0 0,37-56 1738 0 0,-58 85-3142 0 0,-5 8-22 0 0,1-1 1 0 0,-1 1-1 0 0,1-1 0 0 0,0 1 1 0 0,4-5-1 0 0,5-12 1 0 0,-27 70 443 0 0,-82 145-830 0 0,77-153 387 0 0,21-42 0 0 0,0 0 0 0 0,0 0 0 0 0,0 0 0 0 0,0 1 0 0 0,-1-1 0 0 0,1 0 0 0 0,0 0 0 0 0,0 0 0 0 0,0 1 0 0 0,0-1 0 0 0,0 0 0 0 0,0 0 0 0 0,0 1 0 0 0,0-1 0 0 0,0 0 0 0 0,0 0 0 0 0,0 0 0 0 0,0 1 0 0 0,0-1 0 0 0,0 0 0 0 0,0 0 0 0 0,0 1 0 0 0,0-1 0 0 0,0 0 0 0 0,0 0 0 0 0,0 1 0 0 0,0-1 0 0 0,0 0 0 0 0,0 0 0 0 0,0 0 0 0 0,0 1 0 0 0,0-1 0 0 0,1 0 0 0 0,-1 0 0 0 0,0 0 0 0 0,0 1 0 0 0,0-1 0 0 0,0 0 0 0 0,1 0 0 0 0,-1 0 0 0 0,0 0 0 0 0,0 0 0 0 0,0 1 0 0 0,1-1 0 0 0,-1 0 0 0 0,0 0 0 0 0,0 0 0 0 0,1 0 0 0 0,-1 0 0 0 0,0 0 0 0 0,0 0 0 0 0,1 0 0 0 0,-1 0 0 0 0,12 0 0 0 0,-12 0 0 0 0,31-1 663 0 0,56-11 1 0 0,-12 1 1 0 0,-61 9-665 0 0,-7 2 0 0 0,0-1 0 0 0,-1 1 0 0 0,1 0 0 0 0,0 0 0 0 0,0 1 0 0 0,-1 0 0 0 0,1 0 0 0 0,6 2 0 0 0,-9-1-1349 0 0,21 0-2782 0 0,-22-19 790 0 0,0-29-4326 0 0,-1 35 6131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43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7 13823 0 0,'0'0'315'0'0,"0"0"45"0"0,0 0 21 0 0,0 0-49 0 0,0 0-81 0 0,0 0 481 0 0,0 0 237 0 0,0 0 45 0 0,0 0-61 0 0,0 0-288 0 0,2-6 146 0 0,-2 6 3978 0 0,-92 217-3031 0 0,48-121-1296 0 0,4-8-485 0 0,15-38-103 0 0,3 2 0 0 0,-30 104 0 0 0,46-138-349 0 0,4-12 315 0 0,0 0 1 0 0,1 0 0 0 0,0 0-1 0 0,0 0 1 0 0,0 0-1 0 0,1 11 1 0 0,1-11 159 0 0,2-6 0 0 0,2-5 0 0 0,1-3-383 0 0,0-1 0 0 0,0 0 0 0 0,-1 0 0 0 0,8-16 0 0 0,0-2-551 0 0,26-44-4569 0 0,-28 53 3967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4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49 17503 0 0,'0'0'399'0'0,"0"0"60"0"0,0 0 21 0 0,2 0-59 0 0,0 0-325 0 0,0 0-85 0 0,-1 1-1 0 0,0-1 1 0 0,0 0 0 0 0,0 0 0 0 0,1 0 0 0 0,-1 0 0 0 0,0-1-1 0 0,0 1 1 0 0,0 0 0 0 0,0 0 0 0 0,1-1 0 0 0,-1 1-1 0 0,0-1 1 0 0,0 1 0 0 0,0-1 0 0 0,0 1 0 0 0,0-1-1 0 0,1-1 1 0 0,0 1 715 0 0,-2 1 244 0 0,16-4 1341 0 0,-15 4-1929 0 0,-1 0 114 0 0,0 0 15 0 0,0 0 1 0 0,0 0 0 0 0,0 0 0 0 0,0 0 0 0 0,0 0-69 0 0,0 1-294 0 0,-11 25-143 0 0,0-1 1 0 0,-18 28-1 0 0,13-24-6 0 0,-17 41 0 0 0,29-60 0 0 0,1-1-1 0 0,1 1 1 0 0,-1-1 0 0 0,1 1-1 0 0,1 0 1 0 0,0 0 0 0 0,0 0-1 0 0,2 18 1 0 0,-1-24 0 0 0,0 0 0 0 0,1-1 0 0 0,0 1 0 0 0,-1 0 0 0 0,1-1 0 0 0,1 1 0 0 0,-1-1 0 0 0,0 1 0 0 0,1-1 0 0 0,0 0 0 0 0,0 0 0 0 0,0 1 0 0 0,0-1 0 0 0,0 0 0 0 0,1-1 0 0 0,-1 1 0 0 0,1 0 0 0 0,0-1 0 0 0,0 1 0 0 0,0-1 0 0 0,0 0 0 0 0,0 0 0 0 0,0 0 0 0 0,0-1 0 0 0,1 1 0 0 0,-1-1 0 0 0,1 1 0 0 0,-1-1 0 0 0,1 0 0 0 0,0-1 0 0 0,-1 1 0 0 0,1-1 0 0 0,0 1 0 0 0,-1-1 0 0 0,1 0 0 0 0,0 0 0 0 0,4-1 0 0 0,-1 0 114 0 0,0 0 0 0 0,0 0-1 0 0,0 0 1 0 0,0 0 0 0 0,0-1 0 0 0,0 0 0 0 0,-1-1-1 0 0,1 0 1 0 0,-1 0 0 0 0,1 0 0 0 0,-1-1-1 0 0,0 0 1 0 0,-1 0 0 0 0,1 0 0 0 0,-1-1-1 0 0,1 1 1 0 0,7-11 0 0 0,-5 4-112 0 0,0 0-1 0 0,-1 0 1 0 0,0-1-1 0 0,0 0 1 0 0,-2 0 0 0 0,1-1-1 0 0,-2 1 1 0 0,0-1-1 0 0,3-14 1 0 0,-5 17-8 0 0,0 1 0 0 0,-1-2 0 0 0,0 1-1 0 0,-1 0 1 0 0,0 0 0 0 0,0 0 0 0 0,-1 0 0 0 0,0 0 0 0 0,-1 0 0 0 0,0 0-1 0 0,-1 0 1 0 0,-6-16 0 0 0,5 20-217 0 0,1 0 0 0 0,-1 0 0 0 0,0 1 0 0 0,0-1 0 0 0,-1 1 0 0 0,1 0 0 0 0,-1 0 0 0 0,0 1 0 0 0,-7-5 0 0 0,6 5-658 0 0,0 0 0 0 0,0 0 0 0 0,0 1 0 0 0,0 0 0 0 0,-9-3 0 0 0,-7-1-7307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4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13823 0 0,'0'0'315'0'0,"0"0"45"0"0,0 0 21 0 0,0 0-49 0 0,0 0-81 0 0,0 0 481 0 0,0 0 237 0 0,0 0 45 0 0,0 0-61 0 0,0 0-288 0 0,0 0-121 0 0,0 0-28 0 0,0 0-4 0 0,0 0 0 0 0,0 0 0 0 0,0 0 0 0 0,0 0-68 0 0,4 0-272 0 0,10 3-136 0 0,-1-1 0 0 0,1 0-1 0 0,-1-1 1 0 0,22-1 0 0 0,17 2 1225 0 0,-28-2-1083 0 0,0-1 0 0 0,42-5 0 0 0,-14-1-104 0 0,160-15 595 0 0,130-8 710 0 0,-244 22-672 0 0,25 0 469 0 0,-120 7-1027 0 0,3-1-197 0 0,-5 2-289 0 0,-1 0-138 0 0,0 0-33 0 0,0 0 65 0 0,0 0 86 0 0,-6-7-2187 0 0,-1 1-308 0 0,1-2-5336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46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0 215 11975 0 0,'0'0'547'0'0,"0"0"-11"0"0,2 0-344 0 0,3-1 485 0 0,0-1 1 0 0,0 0-1 0 0,0 0 0 0 0,0 0 0 0 0,0-1 1 0 0,0 0-1 0 0,-1 1 0 0 0,9-8 1 0 0,-3 1 836 0 0,1 0 1 0 0,12-15 0 0 0,-13 9-1090 0 0,0-1 0 0 0,0 1 1 0 0,-1-2-1 0 0,7-19 0 0 0,-10 23 57 0 0,4-12 619 0 0,-7 16-1085 0 0,-8 20-16 0 0,1-3 0 0 0,0 0 0 0 0,1 1 0 0 0,-4 12 0 0 0,-23 117 0 0 0,17-86 0 0 0,8-34 0 0 0,0 0 0 0 0,2 0 0 0 0,-3 37 0 0 0,7-46 0 0 0,-1-8 0 0 0,1-1 0 0 0,-1 0 0 0 0,0 1 0 0 0,0-1 0 0 0,0 0 0 0 0,1 0 0 0 0,-1 1 0 0 0,0-1 0 0 0,1 0 0 0 0,-1 1 0 0 0,0-1 0 0 0,1 0 0 0 0,-1 0 0 0 0,0 0 0 0 0,1 1 0 0 0,-1-1 0 0 0,0 0 0 0 0,1 0 0 0 0,-1 0 0 0 0,1 0 0 0 0,0 1 0 0 0,4-2 0 0 0,6-7 0 0 0,-9 6-296 0 0,0-1 0 0 0,0 0 1 0 0,-1 0-1 0 0,1 0 0 0 0,-1 0 0 0 0,0 0 0 0 0,1 0 0 0 0,-1 0 0 0 0,-1 0 1 0 0,1 0-1 0 0,0 0 0 0 0,-1-1 0 0 0,1 1 0 0 0,-1 0 0 0 0,-1-4 1 0 0,3-12-1221 0 0,1 6-19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6:5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0 363 13823 0 0,'0'0'315'0'0,"0"0"45"0"0,0 0 21 0 0,0 0-49 0 0,2-1-81 0 0,31-15 2766 0 0,-23 12-2295 0 0,0 0 0 0 0,0-1 0 0 0,12-9 0 0 0,-9 5-314 0 0,116-95 3212 0 0,-127 102-3602 0 0,11-9 273 0 0,-2 0 0 0 0,0-1 0 0 0,0 0 0 0 0,-1 0 0 0 0,0-1 0 0 0,9-18 0 0 0,-18 28-278 0 0,1 0-1 0 0,-1 0 1 0 0,0 0 0 0 0,0 0 0 0 0,0 0-1 0 0,-1-1 1 0 0,1 1 0 0 0,-1 0 0 0 0,1-1-1 0 0,-1 1 1 0 0,0 0 0 0 0,-1-5 0 0 0,1 8-14 0 0,-1-13 1 0 0,0 1 0 0 0,-2-3 0 0 0,-1 11 0 0 0,2 3 0 0 0,-9-9 0 0 0,6 10 0 0 0,3 0 0 0 0,-3 0 0 0 0,2 0 0 0 0,0 0 0 0 0,1 0 0 0 0,-1 0 0 0 0,0 0 0 0 0,1 0 0 0 0,-1 1 0 0 0,0-1 0 0 0,1 1 0 0 0,-1 0 0 0 0,1 0 0 0 0,-1 0 0 0 0,-4 3 0 0 0,6-4 0 0 0,-7 4 0 0 0,0 0 0 0 0,0 0 0 0 0,1 0 0 0 0,0 1 0 0 0,-11 9 0 0 0,13-9 0 0 0,-1 0 0 0 0,1 0 0 0 0,1 0 0 0 0,-1 1 0 0 0,1-1 0 0 0,0 1 0 0 0,0 1 0 0 0,0-1 0 0 0,1 0 0 0 0,-4 12 0 0 0,-1 8 0 0 0,-9 40 0 0 0,8-26 0 0 0,-9 28 0 0 0,-11 48 0 0 0,28-115 0 0 0,-21 156-1976 0 0,22-150 1973 0 0,1 0 0 0 0,-1 0-1 0 0,1 0 1 0 0,0-1 0 0 0,3 9 0 0 0,2 13 6 0 0,-6-28-3 0 0,0 1 0 0 0,0-1 0 0 0,0 0 0 0 0,-1 0 0 0 0,1 0 0 0 0,0 0 0 0 0,0 0 0 0 0,0 0 0 0 0,0 0 0 0 0,0 0 0 0 0,0 0 0 0 0,0 1 0 0 0,0-1 0 0 0,0 0 0 0 0,0 0 0 0 0,0 0 0 0 0,0 0 0 0 0,0 0 0 0 0,0 0 0 0 0,0 0 0 0 0,0 0 0 0 0,0 1 0 0 0,0-1 0 0 0,1 0 0 0 0,-1 0 0 0 0,0 0 0 0 0,0 0 0 0 0,0 0 0 0 0,0 0 0 0 0,0 0 0 0 0,0 0 0 0 0,0 0 0 0 0,0 0 0 0 0,0 1 0 0 0,0-1 0 0 0,0 0 0 0 0,0 0 0 0 0,0 0 0 0 0,1 0 0 0 0,-1 0 0 0 0,0 0 0 0 0,0 0 0 0 0,0 0 0 0 0,0 0 0 0 0,0 0 0 0 0,0 0 0 0 0,0 0 0 0 0,0 0 0 0 0,1 0 0 0 0,-1 0 0 0 0,0 0 0 0 0,0 0 0 0 0,0 0 0 0 0,0 0 0 0 0,0 0 0 0 0,0 0 0 0 0,0 0 0 0 0,0 0 0 0 0,1 0 0 0 0,-1 0 0 0 0,5-8 0 0 0,2-13 0 0 0,-5 12 40 0 0,0 1 154 0 0,-1 0-1 0 0,1 0 1 0 0,0 0-1 0 0,1 0 1 0 0,0 0 0 0 0,0 1-1 0 0,1-1 1 0 0,0 1-1 0 0,6-9 1 0 0,46-53-178 0 0,-47 57-16 0 0,-8 10 0 0 0,1-1 0 0 0,0 1 0 0 0,0 0 0 0 0,0-1 0 0 0,0 1 0 0 0,0 0 0 0 0,0 0 0 0 0,0 0 0 0 0,1 1 0 0 0,-1-1 0 0 0,1 0 0 0 0,0 1 0 0 0,-1 0 0 0 0,4-2 0 0 0,7-3 0 0 0,0 4 0 0 0,-14 2 0 0 0,1 0 0 0 0,0 0 0 0 0,0 0 0 0 0,0 0 0 0 0,0 0 0 0 0,0 0 0 0 0,0 1 0 0 0,0-1 0 0 0,-1 0 0 0 0,1 0 0 0 0,0 0 0 0 0,0 0 0 0 0,0 0 0 0 0,0 1 0 0 0,0-1 0 0 0,0 0 0 0 0,0 0 0 0 0,0 0 0 0 0,0 0 0 0 0,0 1 0 0 0,0-1 0 0 0,0 0 0 0 0,0 0 0 0 0,0 0 0 0 0,0 0 0 0 0,0 1 0 0 0,0-1 0 0 0,0 0 0 0 0,0 0 0 0 0,0 0 0 0 0,0 0 0 0 0,1 0 0 0 0,-1 1 0 0 0,0-1 0 0 0,0 0 0 0 0,0 0 0 0 0,0 0 0 0 0,0 0 0 0 0,0 0 0 0 0,0 1 0 0 0,1-1 0 0 0,-1 0 0 0 0,0 0 0 0 0,0 0 0 0 0,0 0 0 0 0,0 0 0 0 0,0 0 0 0 0,1 0 0 0 0,-1 0 0 0 0,0 0 0 0 0,0 0 0 0 0,0 0 0 0 0,0 0 0 0 0,0 0 0 0 0,1 0 0 0 0,-1 0 0 0 0,0 0 0 0 0,0 0 0 0 0,0 0 0 0 0,1 0 0 0 0,-13 10 0 0 0,11-10 0 0 0,-2 3 0 0 0,-2 0 0 0 0,1 0 0 0 0,-1 0 0 0 0,0 0 0 0 0,-7 3 0 0 0,4-2 0 0 0,-3 1 0 0 0,3 4 0 0 0,9 3 0 0 0,-1-8 0 0 0,1 1 0 0 0,0-1 0 0 0,0 0 0 0 0,1 1 0 0 0,0-1 0 0 0,3 7 0 0 0,0-3 0 0 0,-4-4 0 0 0,1-1 0 0 0,-1 0 0 0 0,1 1 0 0 0,0-1 0 0 0,0 0 0 0 0,0 0 0 0 0,1 0 0 0 0,4 4 0 0 0,1 3 0 0 0,-5-7 0 0 0,9 15 0 0 0,-11-13 0 0 0,0 0 0 0 0,10 11 0 0 0,-2-6 0 0 0,15 18-64 0 0,-22-27-273 0 0,-2-1-138 0 0,0 0-33 0 0,0 0-140 0 0,0 0-572 0 0,-2 2-253 0 0,-3 3-779 0 0,4-4-3069 0 0,1-1-1317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4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17503 0 0,'0'0'399'0'0,"0"0"60"0"0,0 0 21 0 0,0 0-59 0 0,0 0-136 0 0,0 0 457 0 0,0 0 228 0 0,0 0 43 0 0,0 0-59 0 0,0 0-289 0 0,0 0-121 0 0,0 0-28 0 0,-2 1-4 0 0,0 1-246 0 0,-6 2 293 0 0,-17 1 2800 0 0,42-8-3018 0 0,-1 1 1 0 0,1 1-1 0 0,0 0 0 0 0,0 1 1 0 0,30 4-1 0 0,-35-3-324 0 0,-10-1-17 0 0,-1 0 0 0 0,1 0 0 0 0,-1 0 0 0 0,0 0-1 0 0,1 1 1 0 0,-1-1 0 0 0,0 0 0 0 0,1 0 0 0 0,-1 1 0 0 0,0-1 0 0 0,1 1 0 0 0,-1-1 0 0 0,0 1 0 0 0,0 0 0 0 0,0 0 0 0 0,1-1 0 0 0,-1 1 0 0 0,0 0 0 0 0,0 0 0 0 0,0 0 0 0 0,1 1 0 0 0,0 2 0 0 0,1-1 0 0 0,-1 1 0 0 0,1 0 0 0 0,-1 0 0 0 0,2 5 0 0 0,-4-6 0 0 0,1-1 0 0 0,-1 0 0 0 0,0 1 0 0 0,0-1 0 0 0,0 1 0 0 0,0-1 0 0 0,0 1 0 0 0,-1-1 0 0 0,1 1 0 0 0,-1-1 0 0 0,0 4 0 0 0,-2 1-58 0 0,0-1-1 0 0,0 1 1 0 0,0-1-1 0 0,-1 0 1 0 0,0 0-1 0 0,0 0 1 0 0,0-1-1 0 0,-1 1 1 0 0,0-1 0 0 0,0 0-1 0 0,0-1 1 0 0,-1 1-1 0 0,1-1 1 0 0,-9 5-1 0 0,0-1-54 0 0,0 0-1 0 0,-1-1 1 0 0,1-1 0 0 0,-2 0-1 0 0,-18 5 1 0 0,33-11 563 0 0,1 0 50 0 0,-1 0-244 0 0,-4 1-210 0 0,11-5 243 0 0,3 0-273 0 0,1 3-16 0 0,-1 4 0 0 0,-2 6 0 0 0,-3 3-199 0 0,1 0 0 0 0,-2 1-1 0 0,0 0 1 0 0,0 0 0 0 0,-1 0 0 0 0,-1 0 0 0 0,0 0-1 0 0,-1 0 1 0 0,-2 20 0 0 0,2-31 199 0 0,0 0 0 0 0,0 0 0 0 0,0 0 0 0 0,0 0 0 0 0,-1 0 0 0 0,1 0 0 0 0,-1 0 0 0 0,1 0 0 0 0,-1 0 0 0 0,0 0 0 0 0,0 0 0 0 0,0 0 0 0 0,0-1 0 0 0,0 1 0 0 0,0 0 0 0 0,0-1 0 0 0,-1 1 0 0 0,1-1 0 0 0,0 1 0 0 0,-1-1 0 0 0,-2 2 0 0 0,2-1 0 0 0,1-1 0 0 0,-1 0 0 0 0,0 0 0 0 0,0 0 0 0 0,1 0 0 0 0,-1 0 0 0 0,0-1 0 0 0,0 1 0 0 0,0-1 0 0 0,0 1 0 0 0,0-1 0 0 0,0 1 0 0 0,0-1 0 0 0,0 0 0 0 0,0 0 0 0 0,-3 0 0 0 0,-2-1 0 0 0,-1-1 0 0 0,-14-3 0 0 0,14 2 0 0 0,4 2-136 0 0,0-1-1 0 0,0 0 1 0 0,0 0 0 0 0,1 0 0 0 0,-1 0-1 0 0,1-1 1 0 0,-1 0 0 0 0,1 1-1 0 0,0-1 1 0 0,0 0 0 0 0,0-1 0 0 0,0 1-1 0 0,1 0 1 0 0,-1-1 0 0 0,-2-6 0 0 0,-7-6-2580 0 0,12 14 1624 0 0,0 2-285 0 0,1-8-1658 0 0,1-1 1499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4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47 15663 0 0,'0'0'356'0'0,"0"0"50"0"0,0 0 20 0 0,0 0-42 0 0,6-5 300 0 0,-2 2 2575 0 0,6-11-2050 0 0,-9 13-693 0 0,-1-12 1020 0 0,-1 11-1821 0 0,-1-3 2010 0 0,-11 2-6 0 0,8 4-1717 0 0,-1 0 0 0 0,1 0 0 0 0,0 1 0 0 0,0-1 1 0 0,1 1-1 0 0,-1 0 0 0 0,-9 5 0 0 0,11-5-2 0 0,-11 9 0 0 0,9-6 0 0 0,3-4 0 0 0,0 1 0 0 0,0-1 0 0 0,0 1 0 0 0,0 0 0 0 0,0 0 0 0 0,1 0 0 0 0,-1 0 0 0 0,1 0 0 0 0,-1 1 0 0 0,1-1 0 0 0,0 0 0 0 0,0 1 0 0 0,0-1 0 0 0,0 1 0 0 0,1-1 0 0 0,-2 5 0 0 0,1-4 0 0 0,1 16 0 0 0,1-11 66 0 0,0 0-1 0 0,0 0 1 0 0,1 0-1 0 0,1 0 1 0 0,-1-1-1 0 0,6 11 1 0 0,26 42 813 0 0,-3-4-334 0 0,-20-34-458 0 0,-6-13-79 0 0,-1 0-1 0 0,0 0 1 0 0,0 0 0 0 0,-1 0 0 0 0,0 1 0 0 0,0-1 0 0 0,-1 1-1 0 0,0 0 1 0 0,0 13 0 0 0,-2-16-8 0 0,0 0 0 0 0,-1-1 0 0 0,1 1 0 0 0,-1 0 0 0 0,-1 0 0 0 0,1-1 0 0 0,-1 1 0 0 0,-1-1 0 0 0,1 1 0 0 0,-1-1 0 0 0,0 0 0 0 0,0 0 0 0 0,-1 0 0 0 0,0 0 0 0 0,0-1 0 0 0,0 1 0 0 0,-10 8 0 0 0,9-10 0 0 0,0-1 0 0 0,0 0 0 0 0,0 0 0 0 0,-1 0 0 0 0,1-1 0 0 0,-1 0 0 0 0,0 0 0 0 0,1 0 0 0 0,-1-1 0 0 0,0 0 0 0 0,0 0 0 0 0,0 0 0 0 0,0-1 0 0 0,0 0 0 0 0,0 0 0 0 0,0 0 0 0 0,0-1 0 0 0,0 0 0 0 0,0 0 0 0 0,0 0 0 0 0,0-1 0 0 0,1 0 0 0 0,-1 0 0 0 0,1-1 0 0 0,-1 1 0 0 0,1-1 0 0 0,0 0 0 0 0,0-1 0 0 0,0 1 0 0 0,0-1 0 0 0,1 0 0 0 0,-1 0 0 0 0,1-1 0 0 0,0 1 0 0 0,1-1 0 0 0,-1 0 0 0 0,1 0 0 0 0,0 0 0 0 0,-3-7 0 0 0,4 8 0 0 0,0 1 0 0 0,1-1 0 0 0,0 0 0 0 0,0 0 0 0 0,0-1 0 0 0,0 1 0 0 0,1 0 0 0 0,-1 0 0 0 0,1 0 0 0 0,0 0 0 0 0,0-1 0 0 0,1 1 0 0 0,-1 0 0 0 0,1 0 0 0 0,0 0 0 0 0,0 0 0 0 0,1 0 0 0 0,-1 0 0 0 0,1 0 0 0 0,0 0 0 0 0,0 1 0 0 0,0-1 0 0 0,0 1 0 0 0,4-6 0 0 0,16-13 0 0 0,1 0 0 0 0,1 2 0 0 0,30-20 0 0 0,-25 18 0 0 0,9-3 0 0 0,-26 18 0 0 0,0-1 0 0 0,12-10 0 0 0,-20 14 0 0 0,0 0 0 0 0,-1 1 0 0 0,1-1 0 0 0,-1-1 0 0 0,0 1 0 0 0,0 0 0 0 0,0-1 0 0 0,-1 0 0 0 0,4-6 0 0 0,-3 2-526 0 0,-1 1 1 0 0,0-1-1 0 0,2-13 0 0 0,-3 12-840 0 0,0 1 0 0 0,-1-1 0 0 0,-1 0 0 0 0,0 1 0 0 0,-3-16 1 0 0,0 6-6985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51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39 10135 0 0,'0'0'464'0'0,"0"0"-9"0"0,2 0-155 0 0,2-3 585 0 0,0 0 0 0 0,0 0 0 0 0,0-1 1 0 0,4-3-1 0 0,-8 6-966 0 0,1 0 625 0 0,1 0-28 0 0,14-13 172 0 0,-14 13-317 0 0,-2 1 117 0 0,0 0 21 0 0,0 0 3 0 0,0 0 0 0 0,0 0 0 0 0,0 0 0 0 0,0 0-69 0 0,0 0-222 0 0,0 0 166 0 0,0 0 101 0 0,0 0 21 0 0,0 0-66 0 0,0 2-294 0 0,0 2-64 0 0,0-1-1 0 0,0 0 1 0 0,-1 1-1 0 0,1-1 0 0 0,-1 1 1 0 0,0-1-1 0 0,1 0 1 0 0,-1 1-1 0 0,-3 3 1 0 0,0 4 526 0 0,2-1-511 0 0,-17 80 408 0 0,12-51-508 0 0,-1-1 0 0 0,-22 57 0 0 0,4-13 0 0 0,20-64 0 0 0,0 1 0 0 0,-13 23 0 0 0,15-32 0 0 0,0 0 0 0 0,1 0 0 0 0,-3 11 0 0 0,4-11 0 0 0,-1 0 0 0 0,0 0 0 0 0,-7 14 0 0 0,6-16 0 0 0,1-1 0 0 0,0 1 0 0 0,-3 11 0 0 0,6-21-138 0 0,4-13-1711 0 0,0 1 1 0 0,8-19-1 0 0,-9 27 1158 0 0,0 0-1 0 0,-1 0 1 0 0,0-1-1 0 0,1-9 1 0 0,-1 8 127 0 0,6-23-1483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52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16 265 11975 0 0,'0'0'267'0'0,"0"0"42"0"0,0 0 17 0 0,2-3-28 0 0,3-9 12 0 0,-4 9 778 0 0,-10-5 4669 0 0,-4-8-3184 0 0,11 15-2129 0 0,3-1-289 0 0,-1-1-55 0 0,0 0 0 0 0,1 0 1 0 0,0 0-1 0 0,-1 0 0 0 0,1 1 0 0 0,0-1 1 0 0,0 0-1 0 0,1 1 0 0 0,-1-1 0 0 0,0 1 1 0 0,1-1-1 0 0,0 1 0 0 0,-1 0 0 0 0,1-1 1 0 0,0 1-1 0 0,3-2 0 0 0,7-9 245 0 0,-4 1-343 0 0,1 0 0 0 0,0 1 0 0 0,1 0 0 0 0,1 0 0 0 0,0 1 0 0 0,0 1 0 0 0,19-13 0 0 0,-20 15 16 0 0,1 1 0 0 0,0 0 0 0 0,15-6 0 0 0,-14 8 129 0 0,6-4 463 0 0,0 2-1 0 0,27-7 1 0 0,-40 13-610 0 0,-1 0 0 0 0,1 0 0 0 0,0 0 0 0 0,8 1 0 0 0,12 1 0 0 0,-12-2 0 0 0,0 1 0 0 0,1 0 0 0 0,-1 1 0 0 0,0 0 0 0 0,20 7 0 0 0,-28-8 0 0 0,-1 0 0 0 0,-2 0 0 0 0,-1-1 0 0 0,0 1 0 0 0,0-1 0 0 0,0 1 0 0 0,0-1 0 0 0,0 1 0 0 0,0-1 0 0 0,0 1 0 0 0,0 0 0 0 0,0 0 0 0 0,0-1 0 0 0,1 2 0 0 0,11 9 0 0 0,-8-7 0 0 0,0 0 0 0 0,0 0 0 0 0,-1 1 0 0 0,0-1 0 0 0,0 1 0 0 0,0 0 0 0 0,0 0 0 0 0,-1 1 0 0 0,0-1 0 0 0,0 1 0 0 0,-1 0 0 0 0,1-1 0 0 0,-1 1 0 0 0,1 8 0 0 0,-1-6 0 0 0,-1 0 0 0 0,-1 1 0 0 0,1-1 0 0 0,-1 1 0 0 0,-1-1 0 0 0,0 1 0 0 0,0-1 0 0 0,0 0 0 0 0,-1 0 0 0 0,-3 9 0 0 0,0-3 0 0 0,-1 0 0 0 0,0-1 0 0 0,-1 0 0 0 0,-12 17 0 0 0,-38 46 0 0 0,31-43 0 0 0,20-25-7 0 0,-27 31-219 0 0,30-36 160 0 0,0 0-1 0 0,0 0 1 0 0,0 0 0 0 0,-1 0 0 0 0,1-1-1 0 0,-1 1 1 0 0,0-1 0 0 0,-6 3 0 0 0,8-5-888 0 0,1 0 796 0 0,0 0 1 0 0,0 0-1 0 0,0 0 0 0 0,0 0 0 0 0,0-1 0 0 0,0 1 0 0 0,0 0 0 0 0,0-1 0 0 0,0 1 0 0 0,0-1 0 0 0,0 0 0 0 0,0 1 0 0 0,0-1 0 0 0,0 1 0 0 0,1-1 0 0 0,-1 0 0 0 0,0 0 0 0 0,0 0 0 0 0,1 1 1 0 0,-1-1-1 0 0,1 0 0 0 0,-1 0 0 0 0,0 0 0 0 0,1 0 0 0 0,0 0 0 0 0,-1 0 0 0 0,1 0 0 0 0,-1 0 0 0 0,1 0 0 0 0,0 0 0 0 0,0 0 0 0 0,0 0 0 0 0,0-2 0 0 0,-1-1-305 0 0,1 0 0 0 0,0 0-1 0 0,0 0 1 0 0,0 0-1 0 0,1 0 1 0 0,-1 0 0 0 0,3-7-1 0 0,4-7-1068 0 0,5-2-4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52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 10135 0 0,'0'0'464'0'0,"0"0"-9"0"0,3 0-295 0 0,5 4-3 0 0,-6-4 569 0 0,-2 0 244 0 0,0 0 44 0 0,0 0 8 0 0,0 0 2 0 0,0 0 0 0 0,3 6 462 0 0,-3-6-1428 0 0,0 0 1 0 0,0 1 0 0 0,1-1 0 0 0,-1 0-1 0 0,0 0 1 0 0,0 1 0 0 0,0-1-1 0 0,1 0 1 0 0,-1 1 0 0 0,0-1-1 0 0,0 0 1 0 0,0 1 0 0 0,0-1 0 0 0,0 0-1 0 0,0 1 1 0 0,0-1 0 0 0,0 0-1 0 0,0 1 1 0 0,0-1 0 0 0,0 0 0 0 0,0 1-1 0 0,0-1 1 0 0,0 0 0 0 0,0 1-1 0 0,0-1 1 0 0,0 0 0 0 0,0 1-1 0 0,-1 0 1 0 0,-12 31 1481 0 0,13-31-1446 0 0,-1 1 0 0 0,0-1-1 0 0,0-1 1 0 0,1 1 0 0 0,-1 0 0 0 0,0 0 0 0 0,0 0-1 0 0,0 0 1 0 0,0-1 0 0 0,0 1 0 0 0,-1 0-1 0 0,-8 7 318 0 0,-17 34 479 0 0,17-26-469 0 0,0-1-1 0 0,-15 17 1 0 0,7-10 151 0 0,1 1 0 0 0,-20 38 0 0 0,16-25-256 0 0,4-7-303 0 0,2 2 1 0 0,0 0-1 0 0,3 1 1 0 0,-14 50-1 0 0,-17 135-940 0 0,38-186 699 0 0,3 0 1 0 0,0 50-1 0 0,3-67 174 0 0,1 1 0 0 0,0 0 0 0 0,0-1 0 0 0,2 0-1 0 0,0 0 1 0 0,0 0 0 0 0,11 22 0 0 0,-13-32-8 0 0,0-1 0 0 0,1 0 1 0 0,-1 1-1 0 0,1-1 0 0 0,-1 0 0 0 0,1 0 0 0 0,0-1 1 0 0,0 1-1 0 0,0 0 0 0 0,0-1 0 0 0,1 0 0 0 0,-1 0 1 0 0,1 0-1 0 0,-1 0 0 0 0,8 2 0 0 0,-8-3 22 0 0,-1-1 0 0 0,0 1 0 0 0,0-1 0 0 0,0 1 0 0 0,1-1 0 0 0,-1 0 0 0 0,0 0 0 0 0,1 0 0 0 0,-1-1 0 0 0,0 1 1 0 0,0 0-1 0 0,0-1 0 0 0,1 1 0 0 0,-1-1 0 0 0,0 0 0 0 0,0 0 0 0 0,0 0 0 0 0,0 0 0 0 0,0 0 0 0 0,0 0 0 0 0,0-1 0 0 0,-1 1 0 0 0,1-1 0 0 0,0 1 0 0 0,-1-1 0 0 0,1 1 0 0 0,-1-1 0 0 0,1 0 0 0 0,0-2 0 0 0,22-37-3897 0 0,-17 24-3226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5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1 10135 0 0,'0'0'464'0'0,"0"0"-9"0"0,0 0-87 0 0,0 0 728 0 0,0 0 353 0 0,0 0 73 0 0,0 0-57 0 0,0 0-288 0 0,0 0-121 0 0,0 0-28 0 0,0 0-72 0 0,0 0-285 0 0,0 0-126 0 0,0 0-29 0 0,0 0-4 0 0,0 0 0 0 0,0 0 0 0 0,0 0 0 0 0,0 0-68 0 0,0 1-289 0 0,-3 4-153 0 0,0-1-1 0 0,-1 1 1 0 0,1-1 0 0 0,-1 0 0 0 0,0 0 0 0 0,0 0-1 0 0,0-1 1 0 0,0 1 0 0 0,-1-1 0 0 0,1 0 0 0 0,-7 3-1 0 0,0-1-1 0 0,0 0-1 0 0,0 0 0 0 0,0-1 0 0 0,-15 4 0 0 0,15-5 1 0 0,5-3 0 0 0,8-8 0 0 0,0 4 0 0 0,0 1 0 0 0,1 0 0 0 0,-1-1 0 0 0,1 1 0 0 0,0 0 0 0 0,-1 1 0 0 0,1-1 0 0 0,0 0 0 0 0,6-3 0 0 0,3 0 0 0 0,0 0 0 0 0,21-8 0 0 0,-19 10 0 0 0,-1 4 0 0 0,-10 0 0 0 0,0 1 0 0 0,-1-1 0 0 0,1 0 0 0 0,-1 1 0 0 0,1 0 0 0 0,0 0 0 0 0,-1 0 0 0 0,0 0 0 0 0,1 0 0 0 0,-1 0 0 0 0,0 0 0 0 0,1 1 0 0 0,-1 0 0 0 0,0-1 0 0 0,0 1 0 0 0,0 0 0 0 0,2 2 0 0 0,7 13-15 0 0,-10-10 26 0 0,-1-2 65 0 0,2 4 11 0 0,-1 1 0 0 0,0-1 0 0 0,-1 1-1 0 0,0 0 1 0 0,-1-1 0 0 0,0 1 0 0 0,0-1 0 0 0,-1 1 0 0 0,0-1-1 0 0,-1 0 1 0 0,-6 16 0 0 0,-2-1 224 0 0,-1 1 1 0 0,-30 42-1 0 0,27-46-453 0 0,-1-1 0 0 0,-1 0-1 0 0,-1-1 1 0 0,0-1 0 0 0,-1 0-1 0 0,-2-2 1 0 0,1 0 0 0 0,-2-1 0 0 0,0-2-1 0 0,0 0 1 0 0,-2-1 0 0 0,1-1-1 0 0,-48 14 1 0 0,55-23 142 0 0,13-4 0 0 0,1 0 0 0 0,-5-1 0 0 0,5 2 0 0 0,0 0 0 0 0,0 0 0 0 0,1 1 0 0 0,-1-1 0 0 0,1 0 0 0 0,-1 0 0 0 0,1-1 0 0 0,-1 1 0 0 0,1 0 0 0 0,0 0 0 0 0,0-1 0 0 0,-2-1 0 0 0,3 3 0 0 0,-1-1 0 0 0,1 1 0 0 0,-1-1 0 0 0,1 0 0 0 0,-1 1 0 0 0,1-1 0 0 0,0 1 0 0 0,-1-1 0 0 0,1 0 0 0 0,0 1 0 0 0,0-1 0 0 0,-1 0 0 0 0,1 1 0 0 0,0-1 0 0 0,0 0 0 0 0,0 1 0 0 0,0-1 0 0 0,0 0 0 0 0,0 1 0 0 0,0-1 0 0 0,0 0 0 0 0,0 0 0 0 0,0 0 0 0 0,1-2 0 0 0,-2-4 166 0 0,1 6-83 0 0,-1 0-1 0 0,1 0 0 0 0,0 0 1 0 0,0 0-1 0 0,0 0 1 0 0,0 0-1 0 0,0 0 1 0 0,0-1-1 0 0,0 1 1 0 0,0 0-1 0 0,1 0 0 0 0,-1-2 1 0 0,2 1-9 0 0,-1-1 0 0 0,1 1-1 0 0,-1 0 1 0 0,1-1 0 0 0,0 1 0 0 0,0 0 0 0 0,0 0-1 0 0,0 0 1 0 0,4-2 0 0 0,8-4-58 0 0,1 4-16 0 0,-9 4 0 0 0,-1 1 0 0 0,1-1 0 0 0,-1 1 0 0 0,0 0 0 0 0,1 0 0 0 0,-1 1 0 0 0,0-1 0 0 0,0 1 0 0 0,0 0 0 0 0,0 1 0 0 0,9 5 0 0 0,2 3 0 0 0,29 25 0 0 0,-42-33 0 0 0,1 1 0 0 0,1 1 0 0 0,-2-1 0 0 0,1 1 0 0 0,0-1 0 0 0,-1 1 0 0 0,4 8 0 0 0,2 1 0 0 0,13 18 0 0 0,4-6-1896 0 0,-25-25 1384 0 0,-1-1 0 0 0,0 0-1001 0 0,0 0-4206 0 0,0 0-1801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56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165 466 10135 0 0,'0'0'231'0'0,"0"0"29"0"0,0 0 19 0 0,0 0 37 0 0,0 0 125 0 0,0 0 58 0 0,0 0 11 0 0,0 0 70 0 0,0 0 286 0 0,0 0 124 0 0,2 0 30 0 0,18-5 3708 0 0,-18 4-4216 0 0,-2 1 0 0 0,0 0 0 0 0,0 0 0 0 0,0 0 0 0 0,7-11 512 0 0,1-1-68 0 0,-4 1-801 0 0,-2 0-138 0 0,-1 9-17 0 0,-1 0 0 0 0,1 0 0 0 0,-1 0 0 0 0,0 0 0 0 0,0 0 0 0 0,0 0 0 0 0,0 0 0 0 0,0 0 0 0 0,0 0 0 0 0,0 0 0 0 0,-1-2 0 0 0,-4-17 0 0 0,3 11 0 0 0,-3 1 0 0 0,2 8 0 0 0,1 0 0 0 0,0 0 0 0 0,0 0 0 0 0,-1 1 0 0 0,1-1 0 0 0,0 1 0 0 0,-1-1 0 0 0,1 1 0 0 0,-3 0 0 0 0,-8 1 72 0 0,5 2-69 0 0,0 0 0 0 0,1 1 0 0 0,0 0 0 0 0,0 0 0 0 0,0 0 1 0 0,0 1-1 0 0,1 0 0 0 0,0 0 0 0 0,0 1 0 0 0,0 0 0 0 0,1 0 0 0 0,0 0 0 0 0,0 0 0 0 0,-8 15 0 0 0,3-3-15 0 0,0 2-1 0 0,1-1 1 0 0,2 1 0 0 0,-9 31-1 0 0,14-44 13 0 0,1-3 0 0 0,0-1 0 0 0,1 0 0 0 0,-1 1 0 0 0,1-1 0 0 0,0 1 0 0 0,0-1 0 0 0,0 1 0 0 0,2 4 0 0 0,-3-3 0 0 0,4 20 0 0 0,1-11 0 0 0,3-2 0 0 0,3-2 0 0 0,2-4 0 0 0,0-3 0 0 0,-7-3 0 0 0,0-1 0 0 0,0 0 0 0 0,0 0 0 0 0,0-1 0 0 0,0 1 0 0 0,-1-1 0 0 0,1 0 0 0 0,0 0 0 0 0,-1-1 0 0 0,1 1 0 0 0,3-5 0 0 0,5-2 0 0 0,0-1 0 0 0,14-15 0 0 0,-22 19 0 0 0,0 0 0 0 0,0 0 0 0 0,4-9 0 0 0,8-10 0 0 0,136-194 0 0 0,-128 173 32 0 0,33-82 0 0 0,-51 110 354 0 0,0 0-1 0 0,0-1 1 0 0,-2 1-1 0 0,6-37 1 0 0,-11 42-386 0 0,-1 5 72 0 0,0 6 299 0 0,1 2 117 0 0,0 0 21 0 0,0 0-66 0 0,-17 12-278 0 0,11-7-272 0 0,1 1 0 0 0,0 0 0 0 0,1 0-1 0 0,-1 1 1 0 0,1-1 0 0 0,1 1 0 0 0,-4 8 0 0 0,-19 54-979 0 0,22-56 1037 0 0,-9 25 49 0 0,-30 100 0 0 0,27-85 0 0 0,-7 25 0 0 0,12-33-527 0 0,7-34 256 0 0,1 1 0 0 0,0 0 0 0 0,1 0 0 0 0,-1 17-1 0 0,4-15 123 0 0,5-1 133 0 0,-4-12 16 0 0,0 1 0 0 0,0 0 0 0 0,0 0 0 0 0,1-1 0 0 0,-1 1 0 0 0,0-1 0 0 0,1 0 0 0 0,-1 0 0 0 0,1 0 0 0 0,-1 0 0 0 0,1 0 0 0 0,0-1 0 0 0,-1 1 0 0 0,1-1 0 0 0,0 1 0 0 0,-1-1 0 0 0,1 0 0 0 0,0 0 0 0 0,0 0 0 0 0,-1-1 0 0 0,1 1 0 0 0,4-2 0 0 0,5 0 0 0 0,0-1 0 0 0,-1-1 0 0 0,20-9 0 0 0,-15 6 5 0 0,-1-1 1 0 0,-1 0-1 0 0,0-2 0 0 0,0 1 1 0 0,-1-2-1 0 0,0 0 0 0 0,-1 0 1 0 0,0-1-1 0 0,0-1 0 0 0,-2 0 1 0 0,18-27-1 0 0,-21 19 1315 0 0,-7 20-877 0 0,-2 1-294 0 0,-1 0-149 0 0,1 0-1 0 0,0 0 0 0 0,-1 1 1 0 0,1-1-1 0 0,0 1 1 0 0,0-1-1 0 0,0 1 1 0 0,0 0-1 0 0,-1 0 0 0 0,1 0 1 0 0,0 0-1 0 0,0 1 1 0 0,1-1-1 0 0,-4 3 0 0 0,1-1 10 0 0,0 1 0 0 0,1 0 0 0 0,-1 1-1 0 0,1-1 1 0 0,0 1 0 0 0,-3 4 0 0 0,2 0-72 0 0,0 1 1 0 0,0-1-1 0 0,0 1 0 0 0,1-1 1 0 0,1 1-1 0 0,-3 16 1 0 0,4-20-113 0 0,1 1-1 0 0,0-1 1 0 0,0 0 0 0 0,1 0 0 0 0,-1 0 0 0 0,1 1-1 0 0,3 6 1 0 0,-4-11 142 0 0,1 1 0 0 0,0 0 0 0 0,1-1-1 0 0,-1 1 1 0 0,0-1 0 0 0,1 0 0 0 0,-1 1-1 0 0,1-1 1 0 0,0 0 0 0 0,0 0-1 0 0,0 0 1 0 0,0 0 0 0 0,0 0 0 0 0,0 0-1 0 0,0-1 1 0 0,1 1 0 0 0,-1-1 0 0 0,6 3-1 0 0,-3-3-84 0 0,0 1 0 0 0,0-1 0 0 0,0 0 0 0 0,0-1 0 0 0,1 1 0 0 0,-1-1 0 0 0,0 0 0 0 0,0 0 0 0 0,1-1 0 0 0,-1 1 0 0 0,0-1 0 0 0,0 0 0 0 0,9-3-1 0 0,5-4 154 0 0,1 0 0 0 0,19-11 0 0 0,-29 13-92 0 0,25-13 57 0 0,-2-1 0 0 0,-1-2 0 0 0,33-29 0 0 0,-39 30 305 0 0,0-1-1 0 0,-1-2 0 0 0,-2 0 1 0 0,0-2-1 0 0,25-38 1 0 0,-36 44-253 0 0,0-2 0 0 0,-2 1 1 0 0,11-31-1 0 0,13-72 1344 0 0,-32 118-1240 0 0,-1 1-92 0 0,0 0 0 0 0,0 1 0 0 0,0-1 0 0 0,-1 0 0 0 0,0 0 0 0 0,0 1 0 0 0,0-1-1 0 0,0 0 1 0 0,-1 0 0 0 0,1 0 0 0 0,-1 1 0 0 0,-1-1 0 0 0,-2-8 0 0 0,4 12-36 0 0,-1 1 1 0 0,1-1 0 0 0,-1 1 0 0 0,1-1-1 0 0,0 1 1 0 0,-1 0 0 0 0,1-1-1 0 0,-1 1 1 0 0,1-1 0 0 0,-1 1 0 0 0,0 0-1 0 0,1-1 1 0 0,-1 1 0 0 0,1 0-1 0 0,-1 0 1 0 0,0-1 0 0 0,1 1-1 0 0,-1 0 1 0 0,1 0 0 0 0,-1 0 0 0 0,0 0-1 0 0,1 0 1 0 0,-1 0 0 0 0,0 0-1 0 0,1 0 1 0 0,-1 0 0 0 0,0 0 0 0 0,1 0-1 0 0,-1 0 1 0 0,1 0 0 0 0,-2 1-1 0 0,-18 6 659 0 0,18-6-687 0 0,0 1 0 0 0,0-1 0 0 0,0 1 0 0 0,1 0 0 0 0,-1-1 0 0 0,0 1 0 0 0,1 0 0 0 0,-1 0 0 0 0,1 0 0 0 0,0 0 0 0 0,-2 3 0 0 0,-11 27 0 0 0,9-18 0 0 0,-4 10-127 0 0,1 0 1 0 0,1 1-1 0 0,-5 36 1 0 0,-3 78-820 0 0,0-1 422 0 0,11-115 466 0 0,-32 180 173 0 0,23-146-871 0 0,-30 83-1 0 0,-22 58 149 0 0,47-150 608 0 0,11-38 0 0 0,-1-3 0 0 0,8-7-3 0 0,-1 0 0 0 0,1 1 0 0 0,-1-1 0 0 0,1 0-1 0 0,-1 0 1 0 0,1 0 0 0 0,0 0 0 0 0,-1 0 0 0 0,1 0 0 0 0,-1 0 0 0 0,1 0 0 0 0,-1 0-1 0 0,1 0 1 0 0,-1 0 0 0 0,1 0 0 0 0,0-1 0 0 0,-1 1 0 0 0,1 0 0 0 0,-1 0-1 0 0,1 0 1 0 0,0 0 0 0 0,-1-1 0 0 0,-1-1-97 0 0,0 0 1 0 0,0 0-1 0 0,1-1 0 0 0,-1 1 1 0 0,1 0-1 0 0,0-1 0 0 0,-1 1 1 0 0,1-1-1 0 0,0 1 0 0 0,0-1 1 0 0,1 0-1 0 0,-1 1 0 0 0,0-1 0 0 0,1 0 1 0 0,0-2-1 0 0,-2-9-1907 0 0,2-22 0 0 0,2 14-25 0 0,-1-3-15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57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13 520 15663 0 0,'-1'2'356'0'0,"-1"0"-257"0"0,0 0-5 0 0,1-1 0 0 0,0 1-1 0 0,0 0 1 0 0,1-1-1 0 0,-1 1 1 0 0,0 0-1 0 0,0-1 1 0 0,1 1 0 0 0,-1 0-1 0 0,1 0 1 0 0,0-1-1 0 0,-1 1 1 0 0,1 0-1 0 0,0 3 1 0 0,0-3 172 0 0,0 0-1 0 0,1-1 1 0 0,-1 1 0 0 0,1 0-1 0 0,-1 0 1 0 0,1-1 0 0 0,-1 1 0 0 0,1-1-1 0 0,0 1 1 0 0,0 0 0 0 0,0-1-1 0 0,0 1 1 0 0,0-1 0 0 0,0 0-1 0 0,0 1 1 0 0,0-1 0 0 0,1 0 0 0 0,-1 0-1 0 0,1 0 1 0 0,1 2 0 0 0,-1-2-465 0 0,1 3 375 0 0,16 9 264 0 0,-9-8-363 0 0,-1 0 0 0 0,1-1-1 0 0,0 0 1 0 0,0-1 0 0 0,0 0 0 0 0,1 0-1 0 0,-1-1 1 0 0,1 0 0 0 0,-1-1 0 0 0,1 0-1 0 0,0-1 1 0 0,-1 0 0 0 0,1-1 0 0 0,0 0 0 0 0,-1 0-1 0 0,1-1 1 0 0,14-5 0 0 0,1-2 372 0 0,0-1 1 0 0,0-2 0 0 0,-1 0 0 0 0,0-2-1 0 0,34-24 1 0 0,-47 29-443 0 0,-1 0-1 0 0,19-19 1 0 0,-25 22-7 0 0,0 1-1 0 0,-1-1 1 0 0,1 0-1 0 0,-1-1 1 0 0,-1 1-1 0 0,1-1 1 0 0,3-8-1 0 0,-3-1 53 0 0,-4 13 113 0 0,-1 1 61 0 0,1 0 262 0 0,0 2 21 0 0,0 0-66 0 0,-2 0-294 0 0,1 0-148 0 0,0 0 0 0 0,-1 0-1 0 0,1 0 1 0 0,0 0 0 0 0,-1 0 0 0 0,1 0 0 0 0,0 0-1 0 0,-1 0 1 0 0,1 1 0 0 0,0-1 0 0 0,0 0-1 0 0,-1 1 1 0 0,1-1 0 0 0,0 1 0 0 0,0-1 0 0 0,0 1-1 0 0,0 0 1 0 0,-1 0 0 0 0,1-1 0 0 0,0 1-1 0 0,-1 2 1 0 0,-1 0-2 0 0,0 0-119 0 0,-1 0-1 0 0,1 0 1 0 0,0 0-1 0 0,0 1 1 0 0,1-1 0 0 0,-1 1-1 0 0,1 0 1 0 0,0 0-1 0 0,0 0 1 0 0,0 0 0 0 0,0 0-1 0 0,1 0 1 0 0,0 0-1 0 0,-1 5 1 0 0,-2 3-50 0 0,0 7 162 0 0,-4 34 0 0 0,8-47 8 0 0,0 0 0 0 0,0 0 0 0 0,0 0 0 0 0,1-1 0 0 0,2 11 0 0 0,1-2 0 0 0,2-1 0 0 0,4-4 0 0 0,-7-7 0 0 0,1 0 0 0 0,-1-1 0 0 0,1 0 0 0 0,-1 0 0 0 0,1 0 0 0 0,-1 0 0 0 0,1 0 0 0 0,-1-1 0 0 0,1 0 0 0 0,0 1 0 0 0,-1-1 0 0 0,1-1 0 0 0,0 1 0 0 0,-1 0 0 0 0,1-1 0 0 0,0 0 0 0 0,-1 0 0 0 0,1 0 0 0 0,-1 0 0 0 0,4-3 0 0 0,5-1 0 0 0,0-1 0 0 0,-1 0 0 0 0,0-1 0 0 0,15-11 0 0 0,-12 7 0 0 0,0 0 0 0 0,-1 0 0 0 0,-1-1 0 0 0,0-1 0 0 0,0 0 0 0 0,-2-1 0 0 0,1 0 0 0 0,-2 0 0 0 0,9-17 0 0 0,-8 10 0 0 0,26-51 0 0 0,49-146 0 0 0,-76 191 228 0 0,-5 17-35 0 0,-1 1 0 0 0,0-1-1 0 0,-1 1 1 0 0,0-1-1 0 0,1-11 1 0 0,-3 20 250 0 0,-1 3-294 0 0,-11 40-141 0 0,-12 74 0 0 0,-18 89-1269 0 0,18-103 695 0 0,10-44 442 0 0,8-42 118 0 0,2 0 0 0 0,0 1 1 0 0,1 0-1 0 0,0 0 0 0 0,2 0 0 0 0,0 21 0 0 0,1-37 6 0 0,0 0 0 0 0,0 0 0 0 0,0 0 0 0 0,0 1 0 0 0,0-1 0 0 0,0 0 0 0 0,0 0 0 0 0,0 0 0 0 0,0 0 0 0 0,-1 1 0 0 0,0 0 0 0 0,-7 8 0 0 0,20-47 0 0 0,-6 14 0 0 0,-4 11 0 0 0,0 1 0 0 0,1 0 0 0 0,1 0 0 0 0,0 0 0 0 0,0 0 0 0 0,1 1 0 0 0,0 0 0 0 0,10-14 0 0 0,3 2 0 0 0,37-37 0 0 0,-45 50 0 0 0,-1 1 0 0 0,2 0 0 0 0,-1 0 0 0 0,1 1 0 0 0,1 1 0 0 0,15-8 0 0 0,-7 8 0 0 0,-14 8 0 0 0,-3-1 0 0 0,10 4 0 0 0,-5 6 0 0 0,-7-9 0 0 0,0 0 0 0 0,0 1 0 0 0,-1-1 0 0 0,1 0 0 0 0,-1 1 0 0 0,1-1 0 0 0,-1 0 0 0 0,0 1 0 0 0,0-1 0 0 0,0 1 0 0 0,0-1 0 0 0,0 0 0 0 0,0 1 0 0 0,-1-1 0 0 0,1 0 0 0 0,-2 4 0 0 0,1-3 0 0 0,-1 1 0 0 0,0-1 0 0 0,0 1 0 0 0,0-1 0 0 0,0 0 0 0 0,0 1 0 0 0,-1-1 0 0 0,0 0 0 0 0,-3 3 0 0 0,1-1 0 0 0,-1-1 0 0 0,0 0 0 0 0,0 0 0 0 0,0 0 0 0 0,0-1 0 0 0,-1 0 0 0 0,1 0 0 0 0,-1-1 0 0 0,1 1 0 0 0,-14 1 0 0 0,8-3 0 0 0,2-4 0 0 0,10 3 0 0 0,0 0 0 0 0,0 0 0 0 0,-1 0 0 0 0,1 0 0 0 0,0-1 0 0 0,0 1 0 0 0,0 0 0 0 0,0 0 0 0 0,-1 0 0 0 0,1 0 0 0 0,0 0 0 0 0,0 0 0 0 0,0 0 0 0 0,0 0 0 0 0,-1 0 0 0 0,1 0 0 0 0,0 0 0 0 0,0 0 0 0 0,0 0 0 0 0,-1 0 0 0 0,1 0 0 0 0,0 0 0 0 0,0 0 0 0 0,0 0 0 0 0,0 0 0 0 0,-1 0 0 0 0,1 0 0 0 0,0 0 0 0 0,0 0 0 0 0,0 0 0 0 0,-1 0 0 0 0,1 0 0 0 0,0 0 0 0 0,0 0 0 0 0,0 1 0 0 0,0-1 0 0 0,0 0 0 0 0,-1 0 0 0 0,1 0 0 0 0,0 0 0 0 0,0 0 0 0 0,0 1 0 0 0,0-1 0 0 0,0 0 0 0 0,0 0 0 0 0,0 0 0 0 0,0 0 0 0 0,-1 1 0 0 0,1-1 0 0 0,0 0 0 0 0,0 0 0 0 0,0 0 0 0 0,0 0 0 0 0,0 1 0 0 0,0-1 0 0 0,0 0 0 0 0,0 0 0 0 0,0 0 0 0 0,0 1 0 0 0,0-1 0 0 0,0 0 0 0 0,0 0 0 0 0,1 0 0 0 0,-1 0 0 0 0,0 1 0 0 0,0-1 0 0 0,4 15 0 0 0,-3-13 0 0 0,2 8 0 0 0,-2-6 0 0 0,1 1 0 0 0,0-1 0 0 0,0 0 0 0 0,0 1 0 0 0,0-1 0 0 0,0 0 0 0 0,1 0 0 0 0,6 6 0 0 0,-6-5 0 0 0,0-1 0 0 0,0 1 0 0 0,1-1 0 0 0,0 0 0 0 0,0 0 0 0 0,0-1 0 0 0,0 1 0 0 0,1-1 0 0 0,5 4 0 0 0,3-3 0 0 0,2-3 0 0 0,-8-3-1 0 0,1 1-1 0 0,-1-1 1 0 0,0-1-1 0 0,0 1 1 0 0,-1-1-1 0 0,1 0 1 0 0,0 0 0 0 0,-1-1-1 0 0,0 0 1 0 0,8-6-1 0 0,8-9 34 0 0,25-25 0 0 0,-41 38-16 0 0,22-22 370 0 0,-1-1-1 0 0,-1-1 1 0 0,-2-1-1 0 0,33-53 1 0 0,0-34-386 0 0,-1 5 0 0 0,-38 81 0 0 0,27-37 0 0 0,-41 63 0 0 0,0 1 0 0 0,0-1 0 0 0,-1 0 0 0 0,3-8 0 0 0,-6 18 0 0 0,0 0 0 0 0,0 0 0 0 0,-1 1 0 0 0,0-1 0 0 0,0 0 0 0 0,-2 4 0 0 0,-63 127 0 0 0,29-48 0 0 0,11-23 0 0 0,-60 96 0 0 0,76-141 0 0 0,0 0 0 0 0,1 0 0 0 0,1 0 0 0 0,1 1 0 0 0,1 1 0 0 0,-5 25 0 0 0,9-32 0 0 0,3 0 0 0 0,-1-13 0 0 0,0 0 0 0 0,0 0 0 0 0,0 0 0 0 0,1 0 0 0 0,-1-1 0 0 0,0 1 0 0 0,1 0 0 0 0,-1 0 0 0 0,1 0 0 0 0,-1-1 0 0 0,0 1 0 0 0,2 1 0 0 0,-1-2-13 0 0,0 1 0 0 0,0 0 0 0 0,1-1 0 0 0,-1 0 0 0 0,0 1 0 0 0,0-1 0 0 0,1 0 0 0 0,-1 0 0 0 0,0 1 0 0 0,0-1 0 0 0,1 0 0 0 0,-1 0 0 0 0,0 0-1 0 0,1-1 1 0 0,-1 1 0 0 0,0 0 0 0 0,0 0 0 0 0,0-1 0 0 0,1 1 0 0 0,-1-1 0 0 0,0 1 0 0 0,0-1 0 0 0,2 0 0 0 0,1-1-67 0 0,-1 0-1 0 0,0 0 1 0 0,0 0-1 0 0,1 0 1 0 0,-1-1-1 0 0,5-4 1 0 0,50-60-2864 0 0,-52 58 1870 0 0,0 1 1 0 0,0-1-1 0 0,-1 0 0 0 0,0-1 1 0 0,-1 1-1 0 0,6-17 0 0 0,-9 22 657 0 0,6-13-1630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5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19351 0 0,'0'0'439'0'0,"0"0"62"0"0,2 2 33 0 0,3 4-338 0 0,0-2 1 0 0,1 1 0 0 0,-1-1 0 0 0,1 1 0 0 0,0-1 0 0 0,0-1 0 0 0,0 1 0 0 0,1-1 0 0 0,-1-1 0 0 0,1 1 0 0 0,0-1 0 0 0,-1 0 0 0 0,1 0 0 0 0,0-1 0 0 0,0 0-1 0 0,13 1 1 0 0,8-3 909 0 0,0 0 0 0 0,-1-1 0 0 0,29-7-1 0 0,-17 3-653 0 0,5-2-101 0 0,27-2-86 0 0,-40 4-990 0 0,-24 4-53 0 0,1 0-1 0 0,-1 1 1 0 0,9-1-1 0 0,-16 0-5680 0 0,3-6-1891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5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13823 0 0,'0'0'630'0'0,"0"0"-13"0"0,1 2-393 0 0,8 12 2971 0 0,-1 0 1 0 0,10 22-1 0 0,-12-20-2289 0 0,-1 1 0 0 0,6 23 0 0 0,2 11-885 0 0,4 26-25 0 0,-12-38 364 0 0,-1 0 0 0 0,-3 1 0 0 0,-5 62 0 0 0,0-55-208 0 0,-3 1 0 0 0,-2-2 0 0 0,-17 53 0 0 0,-72 131-152 0 0,72-174 0 0 0,24-53 0 0 0,-4 13 0 0 0,-1-1 0 0 0,-1-1 0 0 0,-1 1 0 0 0,0-1 0 0 0,-17 20 0 0 0,26-33-31 0 0,-1-1-1 0 0,1 1 1 0 0,-1 0 0 0 0,0 0 0 0 0,1-1-1 0 0,-1 1 1 0 0,0 0 0 0 0,0-1-1 0 0,0 1 1 0 0,0 0 0 0 0,1-1 0 0 0,-1 1-1 0 0,0-1 1 0 0,0 0 0 0 0,0 1-1 0 0,0-1 1 0 0,0 0 0 0 0,0 1 0 0 0,0-1-1 0 0,0 0 1 0 0,0 0 0 0 0,0 0-1 0 0,0 0 1 0 0,0 0 0 0 0,0 0 0 0 0,0 0-1 0 0,0-1 1 0 0,0 1 0 0 0,0 0-1 0 0,-2-1 1 0 0,2 0-64 0 0,-1 0-1 0 0,1-1 1 0 0,0 1-1 0 0,0-1 1 0 0,0 1-1 0 0,0-1 1 0 0,0 1 0 0 0,0-1-1 0 0,1 0 1 0 0,-1 1-1 0 0,0-1 1 0 0,1 0-1 0 0,-1 1 1 0 0,1-1-1 0 0,0 0 1 0 0,0 0 0 0 0,-1-1-1 0 0,0-23-2885 0 0,2-5-5886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0:24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90 2759 0 0,'0'0'387'0'0,"0"0"582"0"0,1-1 257 0 0,14-17 2111 0 0,-14 16-3160 0 0,-1 2 33 0 0,0-2 12 0 0,0-5 2 0 0,0 5-10 0 0,0 0-46 0 0,-1-1 45 0 0,0 0 0 0 0,0 0 1 0 0,0 1-1 0 0,0-1 0 0 0,-1 0 1 0 0,0 0-1 0 0,1 1 1 0 0,-1-1-1 0 0,0 1 0 0 0,-2-3 1 0 0,3 4 7 0 0,-1-1 367 0 0,2 2 10 0 0,-1-1-469 0 0,0 0 0 0 0,0 0-1 0 0,0 0 1 0 0,1 0-1 0 0,-1 0 1 0 0,0-1 0 0 0,0 1-1 0 0,1 0 1 0 0,-1-1-1 0 0,0 1 1 0 0,1 0 0 0 0,-1-4-1 0 0,0 3 196 0 0,1 2-49 0 0,0 0-19 0 0,0 0-7 0 0,0 0-9 0 0,0 0-33 0 0,0 0-14 0 0,0 0-1 0 0,0 0 4 0 0,0 0 16 0 0,0 0 4 0 0,0 0 0 0 0,0 0 7 0 0,0 0 29 0 0,0 0 17 0 0,0 0 3 0 0,0 0-5 0 0,0 0-23 0 0,0 0-11 0 0,0 0-1 0 0,0 0-2 0 0,0 0-13 0 0,3 1-8 0 0,1 1 19 0 0,1 0-1 0 0,0 0 0 0 0,-1 0 1 0 0,1 1-1 0 0,4 3 0 0 0,-7-4-8 0 0,-2-2-10 0 0,2 1-1 0 0,1 1-116 0 0,0 1-1 0 0,0-1 0 0 0,0 1 1 0 0,0 0-1 0 0,0-1 1 0 0,-1 1-1 0 0,1 1 1 0 0,3 5-1 0 0,14 33 328 0 0,-17-34-382 0 0,-2-5-18 0 0,0-1 0 0 0,-1 1 0 0 0,1 0 0 0 0,-1 0 0 0 0,1 0-1 0 0,-1 0 1 0 0,0 0 0 0 0,-1 4 0 0 0,1-3 9 0 0,0 0 0 0 0,0-1 0 0 0,0 1 0 0 0,1 0-1 0 0,1 6 1 0 0,4 9 139 0 0,10 18-1 0 0,5 16 93 0 0,17 46-72 0 0,-30-75-147 0 0,2 4-3 0 0,6 30-1 0 0,-13-43-8 0 0,1 0 0 0 0,0-1 0 0 0,12 24 1 0 0,34 50 218 0 0,-48-85-207 0 0,2 1-30 0 0,10 4 163 0 0,-12-7-80 0 0,-2-1-2 0 0,-1 2-33 0 0,-1 7-47 0 0,-2 3-11 0 0,-2-2-15 0 0,-2-4-66 0 0,7-5-46 0 0,1-1-1 0 0,0 0 7 0 0,0 0-18 0 0,0 0-78 0 0,1-48-2816 0 0,1 26 1806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6:5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29 11975 0 0,'0'0'267'0'0,"0"0"42"0"0,0 0 17 0 0,0 0-28 0 0,0 0-58 0 0,1-1 491 0 0,13-17 1252 0 0,-13 16-961 0 0,-1 2 2 0 0,0 0 0 0 0,0 0 0 0 0,4-4 53 0 0,-4 4-1003 0 0,0 0 1 0 0,0 0-1 0 0,0 0 1 0 0,0 0-1 0 0,0 0 1 0 0,0 0 0 0 0,0 0-1 0 0,0 0 1 0 0,0 0-1 0 0,0 0 1 0 0,1 0 0 0 0,-1 0-1 0 0,0 0 1 0 0,0 0-1 0 0,0 0 1 0 0,0 0 0 0 0,0 0-1 0 0,0 0 1 0 0,0-1-1 0 0,0 1 1 0 0,0 0-1 0 0,0 0 1 0 0,0 0 0 0 0,0 0-1 0 0,0 0 1 0 0,0 0-1 0 0,0 0 1 0 0,0 0 0 0 0,0 0-1 0 0,0-1 1 0 0,0 1-1 0 0,0 0 1 0 0,0 0 0 0 0,0 0-1 0 0,0 0 1 0 0,0 0-1 0 0,0 0 1 0 0,0 0 0 0 0,0 0-1 0 0,0 0 1 0 0,0 0-1 0 0,0-1 1 0 0,0 1-1 0 0,0 0 1 0 0,0 0 0 0 0,0 0-1 0 0,0 0 1 0 0,0 0-1 0 0,0 0 1 0 0,0 0 0 0 0,0 0-1 0 0,0 0 1 0 0,-1 0-1 0 0,1 0 1 0 0,0 0 0 0 0,0-1-1 0 0,-8 2 75 0 0,0-1 0 0 0,1 1 1 0 0,-1 1-1 0 0,0-1 0 0 0,1 1 0 0 0,-15 6 0 0 0,17-6-64 0 0,0 0 0 0 0,1 1 0 0 0,-1-1 0 0 0,1 1 0 0 0,-1 0 0 0 0,1 1 0 0 0,0-1 0 0 0,0 1 0 0 0,0-1 0 0 0,0 1 0 0 0,-4 6 0 0 0,3-2-85 0 0,-2 0 0 0 0,1-1 0 0 0,-10 8 0 0 0,-6 6 0 0 0,18-18 0 0 0,3-2 0 0 0,-1 0 0 0 0,1 1 0 0 0,0-1 0 0 0,-1 0 0 0 0,1 0 0 0 0,0 1 0 0 0,0-1 0 0 0,0 0 0 0 0,0 1 0 0 0,0-1 0 0 0,0 1 0 0 0,0 2 0 0 0,-5 7 0 0 0,3 2 0 0 0,9-3 0 0 0,3-3 0 0 0,3-6 0 0 0,2-3 0 0 0,0-1 0 0 0,-1 0 0 0 0,1-1 0 0 0,0 0 0 0 0,12-7 0 0 0,-25 10 0 0 0,11-3 0 0 0,1 4 0 0 0,-3 2-133 0 0,-7-1-563 0 0,4 18-3443 0 0,-1-2-3599 0 0,-2-5 1300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58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15663 0 0,'0'0'356'0'0,"0"0"50"0"0,0 0 20 0 0,0 0-42 0 0,0 0-42 0 0,0 0 750 0 0,0 0 352 0 0,0 0 76 0 0,0 0-1289 0 0,-1 0 0 0 0,1 1 0 0 0,0-1 0 0 0,-1 0 0 0 0,1 1 1 0 0,0-1-1 0 0,0 0 0 0 0,0 1 0 0 0,-1-1 0 0 0,1 1 0 0 0,0-1 1 0 0,0 0-1 0 0,0 1 0 0 0,0-1 0 0 0,0 1 0 0 0,0-1 0 0 0,-1 1 1 0 0,1-1-1 0 0,0 1 0 0 0,1 0 0 0 0,2 1-119 0 0,1 0 0 0 0,0 0 0 0 0,0 0-1 0 0,0 0 1 0 0,0-1 0 0 0,0 1 0 0 0,0-1 0 0 0,0 0-1 0 0,0 0 1 0 0,1-1 0 0 0,-1 1 0 0 0,6-1 0 0 0,10 0 474 0 0,27-4 0 0 0,-28 2-52 0 0,16 0-541 0 0,-3 0-182 0 0,39-8 0 0 0,-44-1-1374 0 0,-25 11 698 0 0,-2 0-126 0 0,0 0-984 0 0,0 0-4014 0 0,0 0-1723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4:59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19351 0 0,'0'0'886'0'0,"2"1"-21"0"0,6 2-701 0 0,0 1 1 0 0,1-2-1 0 0,-1 1 1 0 0,0-1-1 0 0,1-1 1 0 0,0 1-1 0 0,-1-1 1 0 0,1-1-1 0 0,0 0 1 0 0,13-1-1 0 0,123-23 2621 0 0,-52-3-4697 0 0,-78 22 902 0 0,1 0-13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5:12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25 10135 0 0,'0'0'231'0'0,"0"0"29"0"0,0 0 19 0 0,0 0 173 0 0,0 0 697 0 0,0 0 311 0 0,0 0 63 0 0,0 0-126 0 0,0 0-574 0 0,0 0-250 0 0,0 0-49 0 0,0 0-11 0 0,0 0-1 0 0,0 0 0 0 0,0 0 0 0 0,0 0 0 0 0,0 0 0 0 0,0 0 0 0 0,0 0 0 0 0,-1-1-68 0 0,-5 0-217 0 0,5 1 161 0 0,-12 4 530 0 0,4-3-231 0 0,-75 12-687 0 0,78-11 0 0 0,4-1 0 0 0,1-1 0 0 0,0 1 0 0 0,-1-1 0 0 0,1 0 0 0 0,0 0 0 0 0,-1 1 0 0 0,1-1 0 0 0,0 0 0 0 0,-1 0 0 0 0,1-1 0 0 0,-1 1 0 0 0,1 0 0 0 0,0 0 0 0 0,-1-1 0 0 0,1 1 0 0 0,0 0 0 0 0,-1-1 0 0 0,0 0 0 0 0,-4-1 72 0 0,5 1 299 0 0,1 1 117 0 0,0 0 21 0 0,2-1-66 0 0,5-7-352 0 0,-1 4-17 0 0,12-2-74 0 0,8-7 0 0 0,-12 10 0 0 0,12-1 0 0 0,1 4 0 0 0,-17 1 0 0 0,3 1 0 0 0,1 5 0 0 0,1 5 0 0 0,-13-7 0 0 0,-1-2 0 0 0,1 1 0 0 0,-1-3 0 0 0,0 1 0 0 0,0 0 0 0 0,-1 0 0 0 0,1 0 0 0 0,0-1 0 0 0,-1 1 0 0 0,0 0 0 0 0,1 0 0 0 0,-1 0 0 0 0,0 3 0 0 0,1 5 0 0 0,0 1 0 0 0,-1-1 0 0 0,-1 0 0 0 0,1 1 0 0 0,-2-1 0 0 0,1 0 0 0 0,-1 0 0 0 0,-1 0 0 0 0,-7 19 0 0 0,0-6 0 0 0,0-1 0 0 0,-2-1 0 0 0,-14 22 0 0 0,15-29-221 0 0,0 0-1 0 0,0-1 1 0 0,-2 0 0 0 0,0-1-1 0 0,0 0 1 0 0,-1-1 0 0 0,0 0-1 0 0,-31 16 1 0 0,35-20 221 0 0,5-3 0 0 0,-1-1 0 0 0,1 0 0 0 0,-12 5 0 0 0,4-3 0 0 0,0-2 0 0 0,1-3 64 0 0,12 0 74 0 0,-1 0-73 0 0,1 0 0 0 0,-1 0 0 0 0,1 0 0 0 0,-1-1 0 0 0,1 1 0 0 0,-1 0 0 0 0,1 0 0 0 0,-1 0 0 0 0,1 0 0 0 0,-1 0 0 0 0,1-1 0 0 0,-1 1 0 0 0,1 0 0 0 0,-1 0 0 0 0,1-1 0 0 0,-1 1 0 0 0,1 0 0 0 0,0-1 0 0 0,-1 1 0 0 0,1 0 0 0 0,0-1 0 0 0,-1 1 0 0 0,1-1 0 0 0,0 1 0 0 0,-1-17 78 0 0,4 11-118 0 0,-1 4-28 0 0,6-10 3 0 0,1 1 0 0 0,-1 0 0 0 0,0 1 0 0 0,2 3 0 0 0,4 5 0 0 0,0 3 0 0 0,1 3 0 0 0,-11-3 0 0 0,1 2 0 0 0,10 13 0 0 0,1 7 0 0 0,-13-19 0 0 0,8 18 0 0 0,-2 1-531 0 0,-6-16 242 0 0,0 0 0 0 0,0 0 0 0 0,0 0 0 0 0,8 10 0 0 0,-6-9 201 0 0,-4-8 49 0 0,-1 1 0 0 0,1-1 0 0 0,-1 0 0 0 0,1 1 0 0 0,-1-1 0 0 0,1 0 0 0 0,-1 1 0 0 0,1-1 0 0 0,-1 0 0 0 0,1 0 0 0 0,0 0 0 0 0,-1 0 0 0 0,1 0 0 0 0,-1 1 0 0 0,1-1 0 0 0,0 0 0 0 0,-1 0 0 0 0,1 0 0 0 0,-1-1 0 0 0,1 1-1 0 0,0 0 1 0 0,1 0-72 0 0,0 0 0 0 0,0-1 0 0 0,0 1 0 0 0,-1 0 0 0 0,1-1-1 0 0,0 1 1 0 0,-1-1 0 0 0,1 0 0 0 0,0 0 0 0 0,-1 0-1 0 0,1 1 1 0 0,-1-1 0 0 0,1-1 0 0 0,-1 1 0 0 0,0 0-1 0 0,1 0 1 0 0,-1 0 0 0 0,0-1 0 0 0,0 1 0 0 0,0-1 0 0 0,0 1-1 0 0,1-2 1 0 0,51-78-5232 0 0,-13 20 317 0 0,-21 33 2979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5:1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115 119 11975 0 0,'0'0'267'0'0,"0"0"42"0"0,0 0 17 0 0,3 0-28 0 0,5 0-58 0 0,-6 0 491 0 0,-2 0 238 0 0,0 0 45 0 0,0 0 8 0 0,0 0 2 0 0,0 0 0 0 0,0 0 0 0 0,0 0-69 0 0,0 0-290 0 0,0 0-121 0 0,0 0-28 0 0,-8-1 84 0 0,-2 1 732 0 0,-10 10-600 0 0,20-10-732 0 0,-3 1 209 0 0,-1 1 0 0 0,1 0 1 0 0,0 0-1 0 0,0 0 0 0 0,1 0 0 0 0,-1 1 0 0 0,0-1 1 0 0,-3 6-1 0 0,3-3-181 0 0,0 0-1 0 0,0 1 1 0 0,1-1 0 0 0,-1 1 0 0 0,-2 11-1 0 0,-1 2-28 0 0,-1-3 1 0 0,1 0 0 0 0,1 1 0 0 0,0 0 0 0 0,1 0 0 0 0,1 0 0 0 0,-2 24 0 0 0,5-20 0 0 0,3-16 0 0 0,-1-1 0 0 0,-1 1 0 0 0,0 0 0 0 0,10 12 0 0 0,-1-7 0 0 0,-8-8 0 0 0,0-1 0 0 0,0 0 0 0 0,0 0 0 0 0,0 0 0 0 0,0 0 0 0 0,0 0 0 0 0,0 0 0 0 0,0 0 0 0 0,1-1 0 0 0,2 1 0 0 0,9-1 0 0 0,-6-2 0 0 0,0 0 0 0 0,-1 0 0 0 0,1 0 0 0 0,-1-1 0 0 0,0 0 0 0 0,0-1 0 0 0,0 0 0 0 0,0 0 0 0 0,-1 0 0 0 0,0-1 0 0 0,10-8 0 0 0,-3 0 0 0 0,0-2 0 0 0,0 1 0 0 0,16-27 0 0 0,-23 32 0 0 0,-1 0 0 0 0,-1-1 0 0 0,0 0 0 0 0,0 0 0 0 0,0 0 0 0 0,-2 0 0 0 0,1 0 0 0 0,-1-1 0 0 0,0-10 0 0 0,0 7 0 0 0,-2 0 0 0 0,0 0 0 0 0,-1-1 0 0 0,0 1 0 0 0,-1 0 0 0 0,-4-15 0 0 0,5 24-107 0 0,-1 1 0 0 0,1 0 0 0 0,-1 0 0 0 0,0 0 0 0 0,0 0 0 0 0,0 0-1 0 0,0 0 1 0 0,-1 1 0 0 0,1-1 0 0 0,-1 1 0 0 0,0-1 0 0 0,0 1 0 0 0,0 0 0 0 0,-1 0 0 0 0,1 1 0 0 0,-1-1 0 0 0,1 1 0 0 0,-1 0-1 0 0,0-1 1 0 0,0 2 0 0 0,0-1 0 0 0,0 0 0 0 0,-1 1 0 0 0,1 0 0 0 0,0 0 0 0 0,0 0 0 0 0,-1 0 0 0 0,1 1 0 0 0,-1 0 0 0 0,1 0-1 0 0,0 0 1 0 0,-1 0 0 0 0,1 1 0 0 0,-8 1 0 0 0,-8 4-5881 0 0,2-1-1724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5:1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97 13823 0 0,'0'0'315'0'0,"0"0"45"0"0,0 0 21 0 0,0 0-49 0 0,0 0-81 0 0,0 0 481 0 0,0 0 237 0 0,0 0 45 0 0,0 0 8 0 0,0 0 2 0 0,0 0 0 0 0,0 0 0 0 0,0 0-137 0 0,0 0-509 0 0,0 0 38 0 0,0 0 80 0 0,0 0 15 0 0,0 0-68 0 0,0 2-294 0 0,0 2-101 0 0,-1-1 0 0 0,1 0-1 0 0,-1 0 1 0 0,0 1 0 0 0,0-1 0 0 0,0 0-1 0 0,0 0 1 0 0,-1 0 0 0 0,-2 4-1 0 0,-1 5 423 0 0,-4 12-98 0 0,1 1 1 0 0,-5 36-1 0 0,12-53-372 0 0,0 0 0 0 0,2 15 0 0 0,-2 14 0 0 0,1-34 0 0 0,0 1 0 0 0,1 0 0 0 0,-1-1 0 0 0,1 1 0 0 0,-1 0 0 0 0,1-1 0 0 0,0 1 0 0 0,0 0 0 0 0,1-1 0 0 0,2 5 0 0 0,-2-2 0 0 0,2 0 0 0 0,-1 0 0 0 0,0-1 0 0 0,1 0 0 0 0,6 7 0 0 0,-7-10 19 0 0,0 1 0 0 0,1-1 0 0 0,-1 0-1 0 0,0 0 1 0 0,1 0 0 0 0,0 0 0 0 0,-1-1 0 0 0,1 1 0 0 0,0-1 0 0 0,0 0-1 0 0,0 0 1 0 0,0-1 0 0 0,-1 1 0 0 0,1-1 0 0 0,0 0 0 0 0,0 0 0 0 0,6 0-1 0 0,6-2 180 0 0,-1-1-1 0 0,31-7 0 0 0,-37 6-96 0 0,1 0 1 0 0,-1 0-1 0 0,0-1 1 0 0,0 0 0 0 0,0 0-1 0 0,-1-1 1 0 0,0 0-1 0 0,0-1 1 0 0,0 0-1 0 0,8-9 1 0 0,-12 10-102 0 0,0 0 0 0 0,0 1 0 0 0,0-2 0 0 0,-1 1 0 0 0,0 0 0 0 0,0 0 0 0 0,-1-1 0 0 0,0 0 0 0 0,0 1 0 0 0,-1-1 0 0 0,1 0 0 0 0,-1 0 0 0 0,-1 0 0 0 0,1 0 0 0 0,-1 0 0 0 0,-1 0 0 0 0,1 0 0 0 0,-1 0 0 0 0,0 0 0 0 0,-1 0 0 0 0,-2-7 0 0 0,0 2 0 0 0,0 1 0 0 0,-1 0 0 0 0,0 0 0 0 0,-1 0 0 0 0,0 1 0 0 0,-1 0 0 0 0,0 0 0 0 0,0 0 0 0 0,-1 1 0 0 0,-1 0 0 0 0,-12-11 0 0 0,-17-5-2103 0 0,-23-6-6092 0 0,38 20-155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5:1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0 19351 0 0,'-2'1'439'0'0,"-9"4"1065"0"0,2 0-1344 0 0,2 5-3 0 0,5-8 568 0 0,-6 10 1259 0 0,-2 3-998 0 0,2-6-812 0 0,1 2-1 0 0,1-1 1 0 0,-9 18-1 0 0,-2 13 366 0 0,1 1-1 0 0,-14 65 0 0 0,-21 113-538 0 0,-31 162 0 0 0,78-355 0 0 0,1 0 0 0 0,1 1 0 0 0,1-1 0 0 0,2 0 0 0 0,5 36 0 0 0,-4-53-125 0 0,1 0 0 0 0,0 0 0 0 0,1 0 0 0 0,0 0 0 0 0,0 0 0 0 0,1-1 0 0 0,1 0-1 0 0,-1 0 1 0 0,1 0 0 0 0,1-1 0 0 0,0 0 0 0 0,0 0 0 0 0,0 0 0 0 0,1-1 0 0 0,0 0 0 0 0,1-1 0 0 0,-1 0 0 0 0,1 0 0 0 0,0-1 0 0 0,1 0 0 0 0,-1-1-1 0 0,1 0 1 0 0,0 0 0 0 0,0-1 0 0 0,21 4 0 0 0,-5-3-1535 0 0,26 0-1 0 0,1-6-4064 0 0,-7-7-913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5:1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0 15663 0 0,'0'0'719'0'0,"0"0"-20"0"0,0 2-449 0 0,4 18-173 0 0,-3-17 17 0 0,0-1 642 0 0,23 53 3413 0 0,-9 0-2559 0 0,11 97 0 0 0,-13-50-1125 0 0,-2 127 1 0 0,-11-209-412 0 0,-6 165 612 0 0,4-159-600 0 0,-2-1 0 0 0,-1 0 1 0 0,-1 0-1 0 0,-1 0 0 0 0,-12 28 0 0 0,14-42-155 0 0,-1 0 1 0 0,0 0-1 0 0,-1 0 0 0 0,0-1 0 0 0,-1 0 1 0 0,0 0-1 0 0,0-1 0 0 0,-1 0 1 0 0,0-1-1 0 0,-11 9 0 0 0,2-5-78 0 0,0-1 1 0 0,-1 0-1 0 0,0-2 0 0 0,-1 0 1 0 0,-20 6-1 0 0,34-13 137 0 0,-8 4-123 0 0,0-1 1 0 0,-1-1-1 0 0,0 0 0 0 0,1-1 0 0 0,-18 1 0 0 0,31-4 29 0 0,0-1 0 0 0,-1 1 0 0 0,1-1 0 0 0,0 1-1 0 0,0-1 1 0 0,0 0 0 0 0,0 1 0 0 0,0-1 0 0 0,0 0-1 0 0,0 0 1 0 0,0 1 0 0 0,0-1 0 0 0,0 0-1 0 0,0 0 1 0 0,0 0 0 0 0,1 0 0 0 0,-1 0 0 0 0,0 0-1 0 0,1 0 1 0 0,-1-1 0 0 0,1 1 0 0 0,-1 0 0 0 0,1 0-1 0 0,0 0 1 0 0,-1-1 0 0 0,1 1 0 0 0,0 0-1 0 0,0 0 1 0 0,0-1 0 0 0,0-1 0 0 0,0-1-654 0 0,1 0 0 0 0,0 1 0 0 0,0-1 0 0 0,1 1 0 0 0,-1-1-1 0 0,1 1 1 0 0,0 0 0 0 0,2-4 0 0 0,8-10-5214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5:14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0 15663 0 0,'0'10'1572'0'0,"-1"-8"-1544"0"0,1 0 0 0 0,0 0-1 0 0,-1-1 1 0 0,0 1 0 0 0,1 0-1 0 0,-1 0 1 0 0,0 0 0 0 0,0-1-1 0 0,0 1 1 0 0,0 0 0 0 0,0-1 0 0 0,0 1-1 0 0,-3 2 1 0 0,0 1 591 0 0,-44 60 4042 0 0,4-12-2613 0 0,24-22-1890 0 0,3 0-1 0 0,0 1 1 0 0,-17 47-1 0 0,-24 104 760 0 0,41-123-689 0 0,3 0 0 0 0,-8 83 0 0 0,19-111-166 0 0,2 0 0 0 0,1 0 0 0 0,2 0 0 0 0,1 0-1 0 0,1 0 1 0 0,12 41 0 0 0,-10-50-62 0 0,1 0 0 0 0,1 0 0 0 0,1 0 0 0 0,17 29 0 0 0,-25-50-38 0 0,0 0 1 0 0,0 0-1 0 0,1 0 1 0 0,-1 0-1 0 0,1 0 0 0 0,-1-1 1 0 0,1 1-1 0 0,0 0 0 0 0,-1-1 1 0 0,1 1-1 0 0,0-1 1 0 0,0 0-1 0 0,0 0 0 0 0,0 0 1 0 0,0 0-1 0 0,0 0 0 0 0,1 0 1 0 0,-1 0-1 0 0,0-1 1 0 0,0 1-1 0 0,1-1 0 0 0,-1 0 1 0 0,3 1-1 0 0,-2-2-129 0 0,0 1-1 0 0,1-1 1 0 0,-1 0 0 0 0,0 0-1 0 0,-1 0 1 0 0,1 0 0 0 0,0 0-1 0 0,0 0 1 0 0,0-1 0 0 0,-1 0-1 0 0,1 1 1 0 0,-1-1 0 0 0,1 0-1 0 0,-1 0 1 0 0,0-1-1 0 0,4-3 1 0 0,7-12-5821 0 0,-2-2-1724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5:1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11975 0 0,'0'0'547'0'0,"0"0"-11"0"0,0 0-135 0 0,0 0 705 0 0,0 0 344 0 0,0 0 72 0 0,0 0-57 0 0,0 0-288 0 0,0 0-121 0 0,0 0-28 0 0,1 2-72 0 0,-1 2-731 0 0,-1 1 0 0 0,1 0 0 0 0,-1 0 0 0 0,0 0-1 0 0,0-1 1 0 0,0 1 0 0 0,0-1 0 0 0,-1 1 0 0 0,0-1 0 0 0,-4 8-1 0 0,-3 10 94 0 0,4-11 210 0 0,-13 21 0 0 0,0 1 21 0 0,11-22-549 0 0,6-8 0 0 0,-1 0 0 0 0,1-1 0 0 0,-1 1 0 0 0,1 0 0 0 0,0 0 0 0 0,0 0 0 0 0,1 0 0 0 0,-1 0 0 0 0,0 0 0 0 0,1 0 0 0 0,0 0 0 0 0,0 0 0 0 0,0 4 0 0 0,1 7 0 0 0,1-10 0 0 0,0-3 0 0 0,-1 1 12 0 0,-1-1 0 0 0,1 0 0 0 0,-1 0 1 0 0,1 0-1 0 0,0 0 0 0 0,0 0 0 0 0,0 0 0 0 0,0 0 0 0 0,0 0 0 0 0,0 0 0 0 0,0 0 1 0 0,0 0-1 0 0,0-1 0 0 0,0 1 0 0 0,0 0 0 0 0,0-1 0 0 0,0 1 0 0 0,1-1 0 0 0,-1 1 1 0 0,0-1-1 0 0,0 0 0 0 0,2 1 0 0 0,2 0 152 0 0,4 1-35 0 0,1 0 1 0 0,0-1 0 0 0,-1 0-1 0 0,1-1 1 0 0,0 0-1 0 0,11-1 1 0 0,58-10 568 0 0,-78 10-698 0 0,4 1 0 0 0,9-3 0 0 0,0 1 0 0 0,-1-2 0 0 0,22-7 0 0 0,-33 10-147 0 0,0 0 0 0 0,-1 1-1 0 0,1-1 1 0 0,0 0 0 0 0,0 0 0 0 0,0 0-1 0 0,0-1 1 0 0,-1 1 0 0 0,1 0 0 0 0,-1-1-1 0 0,1 1 1 0 0,-1-1 0 0 0,1 1 0 0 0,-1-1-1 0 0,2-2 1 0 0,2-4-417 0 0,-5 7 310 0 0,0-1 0 0 0,1 0 1 0 0,-1 1-1 0 0,0-1 0 0 0,0 0 0 0 0,0 1 0 0 0,-1-1 0 0 0,1 0 1 0 0,0 1-1 0 0,0-1 0 0 0,-1 1 0 0 0,1-1 0 0 0,-1 1 0 0 0,0-1 1 0 0,1 0-1 0 0,-2-1 0 0 0,-1-2-808 0 0,-19-55-6489 0 0,14 36 5503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5:1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11 13823 0 0,'0'0'315'0'0,"0"0"45"0"0,0 0 21 0 0,0 0-49 0 0,0-1-220 0 0,-1-4-29 0 0,1 4 282 0 0,0 1 657 0 0,-2-3-1897 0 0,-1 3 2546 0 0,-2 4 4310 0 0,2 2-5730 0 0,0-1 0 0 0,1 1 0 0 0,0 0-1 0 0,0-1 1 0 0,0 1 0 0 0,0 0 0 0 0,1 1 0 0 0,-1 7 0 0 0,-2 5 416 0 0,-18 95-236 0 0,-32 122 258 0 0,41-190-689 0 0,4-12 0 0 0,-2-1 0 0 0,-26 59 0 0 0,31-79-353 0 0,5-11 238 0 0,1 0 0 0 0,-1-1 0 0 0,0 1 0 0 0,1 0 0 0 0,-1-1 0 0 0,0 1 0 0 0,0-1 0 0 0,0 1-1 0 0,0-1 1 0 0,-1 1 0 0 0,1-1 0 0 0,0 0 0 0 0,-3 2 0 0 0,3-2-750 0 0,-11-17-7528 0 0,6 7 1311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6:5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11975 0 0,'0'0'267'0'0,"0"0"42"0"0,0 0 17 0 0,0 0-28 0 0,0 0-58 0 0,0 0 491 0 0,0 0 238 0 0,0 0 45 0 0,0 0 8 0 0,0 0 2 0 0,0 0 0 0 0,0 0 0 0 0,2 0-69 0 0,18-2 91 0 0,-8 1-492 0 0,-1 0 0 0 0,1-1-1 0 0,15-5 1 0 0,-8 0-315 0 0,-5 2-61 0 0,1 1 0 0 0,0 0-1 0 0,0 1 1 0 0,21-2 0 0 0,-22 3-178 0 0,-2-1-201 0 0,-10 3-850 0 0,-2 0-385 0 0,0 0-78 0 0,0 0-20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5:16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13823 0 0,'0'0'630'0'0,"0"0"-13"0"0,0 1-393 0 0,-1 4 11 0 0,1-3 849 0 0,0-2 366 0 0,0 0 72 0 0,-4 9 5318 0 0,5-3-5666 0 0,31 10-540 0 0,-20-11-277 0 0,0 1 1 0 0,-1 0-1 0 0,20 15 1 0 0,-28-20-358 0 0,0 1 0 0 0,-1 0 0 0 0,1 0 0 0 0,-1 0 0 0 0,0 0 0 0 0,0 1 0 0 0,0-1 0 0 0,0 1 0 0 0,0-1 0 0 0,-1 1 0 0 0,1 0 0 0 0,-1-1 0 0 0,1 1 0 0 0,-1 0 0 0 0,1 4 0 0 0,-1-4 0 0 0,-1-1 0 0 0,0 1 0 0 0,0-1 0 0 0,0 1 0 0 0,0-1 0 0 0,-1 1 0 0 0,1-1 0 0 0,-1 1 0 0 0,1-1 0 0 0,-1 0 0 0 0,0 1 0 0 0,0-1 0 0 0,0 0 0 0 0,0 1 0 0 0,-2 1 0 0 0,-3 5 0 0 0,-1-1 0 0 0,0 0 0 0 0,-1-1 0 0 0,0 1 0 0 0,0-1 0 0 0,-14 8 0 0 0,-134 88 0 0 0,100-68 0 0 0,56-35 0 0 0,0 0 0 0 0,0 0 0 0 0,-1 0 0 0 0,1 0 0 0 0,0 0 0 0 0,0 0 0 0 0,0 0 0 0 0,0 0 0 0 0,-1 1 0 0 0,1-1 0 0 0,0 0 0 0 0,0 0 0 0 0,0 0 0 0 0,0 0 0 0 0,-1 0 0 0 0,1 0 0 0 0,0 1 0 0 0,0-1 0 0 0,0 0 0 0 0,0 0 0 0 0,0 0 0 0 0,0 0 0 0 0,0 1 0 0 0,0-1 0 0 0,-1 0 0 0 0,1 0 0 0 0,0 0 0 0 0,0 1 0 0 0,0-1 0 0 0,0 0 0 0 0,0 0 0 0 0,0 0 0 0 0,0 1 0 0 0,0-1 0 0 0,0 0 0 0 0,0 0 0 0 0,0 0 0 0 0,0 0 0 0 0,0 1 0 0 0,0-1 0 0 0,1 0 0 0 0,-1 0 0 0 0,0 0 0 0 0,0 1 0 0 0,0-1 0 0 0,0 0 0 0 0,0 0 0 0 0,0 0 0 0 0,0 0 0 0 0,1 1 0 0 0,-1-1 0 0 0,0 0 0 0 0,0 0 0 0 0,0 0 0 0 0,6 3 0 0 0,0-1 0 0 0,0 1 0 0 0,0-1 0 0 0,0-1 0 0 0,0 1 0 0 0,0-1 0 0 0,11 1 0 0 0,-12-2 0 0 0,0 1 0 0 0,0 0 0 0 0,0 0 0 0 0,0 0 0 0 0,0 0 0 0 0,0 1 0 0 0,0 0 0 0 0,6 4 0 0 0,-9-5-101 0 0,1 0-1 0 0,-1 1 1 0 0,0-1 0 0 0,0 0 0 0 0,0 0-1 0 0,1-1 1 0 0,-1 1 0 0 0,1 0-1 0 0,-1-1 1 0 0,0 0 0 0 0,1 1 0 0 0,-1-1-1 0 0,1 0 1 0 0,-1 0 0 0 0,1 0-1 0 0,-1 0 1 0 0,4-1 0 0 0,-3 0-40 0 0,-2 0-83 0 0,1 1-1 0 0,-1-1 1 0 0,1 0-1 0 0,-1 0 1 0 0,1 0-1 0 0,-1 0 1 0 0,1 0-1 0 0,-1 0 1 0 0,0-1 0 0 0,2-1-1 0 0,2-2-1137 0 0,6-5-4627 0 0,-3-2-1723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5:1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13823 0 0,'0'0'630'0'0,"0"0"-13"0"0,0 0-252 0 0,0 0 391 0 0,0 0 216 0 0,0 1 42 0 0,15 34 3200 0 0,18 41-630 0 0,-9-30-3190 0 0,-3 1 1 0 0,-1 0-1 0 0,-2 2 1 0 0,13 63-1 0 0,-24-81-203 0 0,-2 1-1 0 0,-1 0 1 0 0,-2 0 0 0 0,-1 0-1 0 0,-2 1 1 0 0,0-1 0 0 0,-3 0-1 0 0,-7 32 1 0 0,5-36-191 0 0,-2 0 0 0 0,-1 0 0 0 0,-1-1 0 0 0,-1 0 0 0 0,-2-1 0 0 0,-19 31 0 0 0,28-50-24 0 0,0 1-1 0 0,-1-1 1 0 0,0 0-1 0 0,-1-1 1 0 0,1 1-1 0 0,-2-1 1 0 0,1 0-1 0 0,0-1 1 0 0,-1 1-1 0 0,-10 5 1 0 0,15-10-1380 0 0,-6-10-2534 0 0,0-3 1893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5:1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0 408 15663 0 0,'0'0'356'0'0,"0"0"50"0"0,10 7 538 0 0,-6-3-740 0 0,1-1 0 0 0,0-1 1 0 0,0 1-1 0 0,0-1 1 0 0,0 1-1 0 0,0-1 0 0 0,1-1 1 0 0,-1 1-1 0 0,0-1 1 0 0,1 0-1 0 0,0 0 0 0 0,-1-1 1 0 0,11 0-1 0 0,9-1 2010 0 0,47-9-1 0 0,-26 3-1327 0 0,287-16-821 0 0,-207 17-50 0 0,179-34 505 0 0,-86 7-432 0 0,185-31 688 0 0,-12 1-333 0 0,-97 44-278 0 0,-93 3-165 0 0,-173 12 0 0 0,21-2 0 0 0,37-3 0 0 0,88-3 0 0 0,-109 6 0 0 0,62-13 0 0 0,-9 1 0 0 0,-9 6 0 0 0,-105 12 0 0 0,0-2 0 0 0,0 1 0 0 0,0 0 0 0 0,0-1 0 0 0,8-4 0 0 0,6-1 0 0 0,-19 7 0 0 0,0 0 0 0 0,1 0 0 0 0,-1 0 0 0 0,0 0 0 0 0,0-1 0 0 0,0 1 0 0 0,0 0 0 0 0,1 0 0 0 0,-1 0 0 0 0,0 0 0 0 0,0 0 0 0 0,0 0 0 0 0,1 0 0 0 0,-1 0 0 0 0,0 0 0 0 0,0 0 0 0 0,0-1 0 0 0,0 1 0 0 0,0 0 0 0 0,1 0 0 0 0,-1 0 0 0 0,0 0 0 0 0,0 0 0 0 0,0-1 0 0 0,0 1 0 0 0,0 0 0 0 0,0 0 0 0 0,0 0 0 0 0,0 0 0 0 0,0-1 0 0 0,0 1 0 0 0,0 0 0 0 0,1 0 0 0 0,-1 0 0 0 0,0 0 0 0 0,0-1 0 0 0,0 1 0 0 0,0 0 0 0 0,0 0 0 0 0,-1 0 0 0 0,1-1 0 0 0,0 1 0 0 0,0 0 0 0 0,0 0 0 0 0,0 0 0 0 0,0 0 0 0 0,0-1 0 0 0,0 1 0 0 0,0 0 0 0 0,0 0 0 0 0,0 0 0 0 0,0 0 0 0 0,-1-1 0 0 0,1 1 0 0 0,0 0 0 0 0,0 0 0 0 0,0 0 0 0 0,0 0 0 0 0,0 0 0 0 0,-1 0 0 0 0,1-1 0 0 0,0 1 0 0 0,0 0 0 0 0,-11-6 0 0 0,11 6 0 0 0,-40-17-2071 0 0,14 7-1391 0 0,4 0-4725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5:1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9 10135 0 0,'0'0'464'0'0,"2"-1"-9"0"0,13-4 3337 0 0,-8 3-802 0 0,-7 2-3117 0 0,2 0 700 0 0,-2 0-49 0 0,1 0 89 0 0,0 0 0 0 0,1-1 0 0 0,-1 1 0 0 0,1 0 0 0 0,-1 0 0 0 0,0 1 0 0 0,1-1 1 0 0,-1 0-1 0 0,0 0 0 0 0,3 1 0 0 0,-4 2-594 0 0,-5 12-21 0 0,4-11 2 0 0,1-3 0 0 0,0 0 0 0 0,-1 1 0 0 0,1-1 0 0 0,-1 0 0 0 0,0 0 0 0 0,1 0 0 0 0,-1 0 0 0 0,0 0 0 0 0,1 0 0 0 0,-1 0 0 0 0,0 0 0 0 0,0 0 0 0 0,0 0 0 0 0,0-1 0 0 0,0 1 0 0 0,0 0 0 0 0,-2 0 0 0 0,0 2 0 0 0,-7 5 0 0 0,0-1 0 0 0,-1 0 0 0 0,1-1 0 0 0,-23 10 0 0 0,24-11 0 0 0,13-9 0 0 0,1 0 0 0 0,0-1 0 0 0,0 1 0 0 0,1 1 0 0 0,-1-1 0 0 0,1 1 0 0 0,6-4 0 0 0,-10 7 0 0 0,-1-1 0 0 0,0 0 0 0 0,1 0 0 0 0,-1 1 0 0 0,1-1 0 0 0,-1 1 0 0 0,1-1 0 0 0,-1 1 0 0 0,1 0 0 0 0,-1-1 0 0 0,1 1 0 0 0,0 0 0 0 0,-1 0 0 0 0,1 0 0 0 0,1 1 0 0 0,3-1 0 0 0,-4 0 15 0 0,0 0 1 0 0,0 0-1 0 0,1 1 0 0 0,-1-1 0 0 0,0 0 0 0 0,0 1 1 0 0,0-1-1 0 0,0 1 0 0 0,0 0 0 0 0,0-1 1 0 0,0 1-1 0 0,0 0 0 0 0,0 0 0 0 0,0 1 0 0 0,0-1 1 0 0,-1 0-1 0 0,1 1 0 0 0,0-1 0 0 0,2 3 1 0 0,0 1 122 0 0,1 0-55 0 0,-1 0 1 0 0,0 0-1 0 0,0 0 1 0 0,0 1-1 0 0,-1 0 1 0 0,1 0-1 0 0,-2 0 1 0 0,1 0-1 0 0,0 0 1 0 0,2 12-1 0 0,-2-5 55 0 0,-1-1-1 0 0,0 1 0 0 0,-1 0 1 0 0,0 22-1 0 0,-2-23-137 0 0,-1-1 0 0 0,0 1 0 0 0,-1-1 0 0 0,0 1 0 0 0,-1-1 0 0 0,0 0 0 0 0,0-1 0 0 0,-7 12 0 0 0,2-7 0 0 0,0 1 0 0 0,-2-2 0 0 0,1 1 0 0 0,-21 19 0 0 0,16-20-45 0 0,-2-2 1 0 0,1 0-1 0 0,-1 0 1 0 0,-1-2-1 0 0,0 0 1 0 0,-1-1-1 0 0,1-1 0 0 0,-33 9 1 0 0,41-14-402 0 0,0-1 1 0 0,-19 1 0 0 0,13-1 206 0 0,12-2 328 0 0,1 0 0 0 0,-1 1-1 0 0,0-2 1 0 0,1 1 0 0 0,-1 0-1 0 0,1-1 1 0 0,-1 1 0 0 0,1-1 0 0 0,-1 0-1 0 0,-3-2 1 0 0,-3-2 161 0 0,1 0 0 0 0,0 0 0 0 0,-8-8 0 0 0,12 8-250 0 0,5-2 0 0 0,0 5 0 0 0,0 1 0 0 0,1-1 0 0 0,-1 1 0 0 0,1-1 0 0 0,-1 0 0 0 0,1 1 0 0 0,-1 0 0 0 0,1-1 0 0 0,0 1 0 0 0,0-1 0 0 0,0 1 0 0 0,0 0 0 0 0,0-1 0 0 0,0 1 0 0 0,0 0 0 0 0,0 0 0 0 0,3-2 0 0 0,0-1 0 0 0,1-1 0 0 0,0 1 0 0 0,0-1 0 0 0,9-5 0 0 0,4 4 0 0 0,-5 3 0 0 0,-11 1 0 0 0,14-1 0 0 0,-14 3 0 0 0,-1 0 0 0 0,-1 0 0 0 0,1 0 0 0 0,-1-1 0 0 0,1 1 0 0 0,-1 0 0 0 0,1 0 0 0 0,-1 0 0 0 0,1 0 0 0 0,0 0 0 0 0,-1 0 0 0 0,1 0 0 0 0,-1 0 0 0 0,1 0 0 0 0,-1 0 0 0 0,1 0 0 0 0,-1 0 0 0 0,1 1 0 0 0,-1-1 0 0 0,1 0 0 0 0,-1 0 0 0 0,1 1 0 0 0,-1-1 0 0 0,1 0 0 0 0,0 1 0 0 0,9 7 0 0 0,-6-7 0 0 0,-3 0 0 0 0,0-1 0 0 0,0 1 0 0 0,0 0 0 0 0,0-1 0 0 0,0 1 0 0 0,0 0 0 0 0,-1 0 0 0 0,1 0 0 0 0,0-1 0 0 0,0 1 0 0 0,-1 0 0 0 0,1 0 0 0 0,-1 0 0 0 0,1 0 0 0 0,-1 0 0 0 0,1 0 0 0 0,-1 0 0 0 0,1 2 0 0 0,3 7 0 0 0,0 0 0 0 0,-1 0 0 0 0,0 0 0 0 0,2 16 0 0 0,3 44 0 0 0,-7-57-15 0 0,-1-11-7 0 0,0-1-1 0 0,0 0 0 0 0,0 0 0 0 0,0 0 0 0 0,0 0 1 0 0,0 0-1 0 0,0 0 0 0 0,1 1 0 0 0,-1-1 1 0 0,0 0-1 0 0,1 0 0 0 0,-1 0 0 0 0,1 1 1 0 0,1 0-46 0 0,-1 0-407 0 0,-1-2-33 0 0,0 0 65 0 0,1-1 407 0 0,0 1-1 0 0,0 0 0 0 0,0-1 0 0 0,0 1 0 0 0,-1 0 1 0 0,1-1-1 0 0,0 0 0 0 0,0 1 0 0 0,0-1 1 0 0,0 1-1 0 0,0-1 0 0 0,0-1 0 0 0,3-1-93 0 0,1 0-150 0 0,-1-1 0 0 0,1 0 0 0 0,7-8 0 0 0,3-7-6317 0 0,-5 4-923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5:20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6 10135 0 0,'0'0'231'0'0,"0"0"29"0"0,0 0 19 0 0,0 0 105 0 0,0 0 410 0 0,0 0 184 0 0,0 0 40 0 0,5-6 557 0 0,-5 7 6698 0 0,-11 27-7519 0 0,8-19-533 0 0,-1 0 1 0 0,1 0 0 0 0,-6 8-1 0 0,-2 1-221 0 0,0 0 0 0 0,1 1 0 0 0,1 0 0 0 0,-9 30 0 0 0,16-40 0 0 0,2 0 0 0 0,5-2 0 0 0,-3-5 54 0 0,1-1 0 0 0,0 1 0 0 0,-1-1-1 0 0,1 0 1 0 0,0 0 0 0 0,0 0 0 0 0,0-1 0 0 0,-1 1-1 0 0,1-1 1 0 0,0 1 0 0 0,0-1 0 0 0,0 0 0 0 0,0 0 0 0 0,0 0-1 0 0,5-1 1 0 0,6-2 507 0 0,27-7 0 0 0,-30 7-496 0 0,110-40-65 0 0,-119 42-43 0 0,0 1 1 0 0,0-1-1 0 0,0 0 0 0 0,-1 0 1 0 0,1 0-1 0 0,0 0 0 0 0,-1 0 1 0 0,3-3-1 0 0,3 1-449 0 0,-9-15-1884 0 0,1 9 840 0 0,0 1-1306 0 0,-1 2-1826 0 0,0-1-1970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5:2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17503 0 0,'1'2'399'0'0,"12"35"1262"0"0,-13-36-935 0 0,0 11 2143 0 0,-2-3-2738 0 0,-1 1 0 0 0,0-1 1 0 0,-7 13-1 0 0,1 0 634 0 0,0-2-485 0 0,2 0 0 0 0,1 0-1 0 0,-7 37 1 0 0,6-22-280 0 0,-2-1 0 0 0,-1 1 0 0 0,-1-2 0 0 0,-17 34 0 0 0,11-27 0 0 0,-23 84 0 0 0,36-110-641 0 0,0 2-1615 0 0,6-16 738 0 0,4-7-135 0 0,4-6-5511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5:2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20 17503 0 0,'0'0'399'0'0,"0"0"60"0"0,0 0 21 0 0,0 0-59 0 0,0 0-204 0 0,0 0 170 0 0,0 0 101 0 0,0 0 21 0 0,-19-12 1982 0 0,16 7-2250 0 0,4 3 269 0 0,12 2 945 0 0,18 8 600 0 0,-23-4-1941 0 0,0-1 0 0 0,0 1-1 0 0,0 0 1 0 0,0 1 0 0 0,-1-1 0 0 0,0 2 0 0 0,0-1-1 0 0,10 11 1 0 0,-15-14-85 0 0,0 0 1 0 0,-1 0-1 0 0,1 0 0 0 0,-1 0 0 0 0,0 0 1 0 0,0 0-1 0 0,1 0 0 0 0,-1 1 0 0 0,-1-1 1 0 0,1 0-1 0 0,0 1 0 0 0,-1-1 0 0 0,1 1 1 0 0,-1-1-1 0 0,1 1 0 0 0,-1-1 0 0 0,0 1 1 0 0,0-1-1 0 0,-1 1 0 0 0,1-1 0 0 0,0 1 1 0 0,-1-1-1 0 0,1 1 0 0 0,-1-1 0 0 0,0 0 1 0 0,0 1-1 0 0,0-1 0 0 0,0 0 1 0 0,0 0-1 0 0,-1 0 0 0 0,1 0 0 0 0,0 1 1 0 0,-1-2-1 0 0,-3 4 0 0 0,-13 16-86 0 0,-1-2-1 0 0,0-1 1 0 0,-2 0 0 0 0,0-1-1 0 0,-1-1 1 0 0,-40 21 0 0 0,-16 3-1518 0 0,31-13 1559 0 0,40-21 16 0 0,4 3 0 0 0,5 0 0 0 0,1-4 50 0 0,0 0 1 0 0,0 0-1 0 0,1 0 0 0 0,-1-1 0 0 0,1 1 1 0 0,0-1-1 0 0,0 0 0 0 0,1 0 0 0 0,-1-1 0 0 0,1 1 1 0 0,-1-1-1 0 0,1 0 0 0 0,0 0 0 0 0,1-1 1 0 0,-1 1-1 0 0,0-1 0 0 0,8 2 0 0 0,5 0 88 0 0,0 0-1 0 0,0-1 0 0 0,0 0 0 0 0,20-1 1 0 0,-34-1-330 0 0,-1-1 1 0 0,1 0 0 0 0,-1-1-1 0 0,1 1 1 0 0,0 0 0 0 0,-1-1-1 0 0,1 0 1 0 0,-1 0-1 0 0,1 0 1 0 0,-1 0 0 0 0,0-1-1 0 0,1 1 1 0 0,-1-1 0 0 0,0 0-1 0 0,0 0 1 0 0,0 0 0 0 0,0 0-1 0 0,-1 0 1 0 0,1-1-1 0 0,-1 1 1 0 0,1-1 0 0 0,-1 0-1 0 0,0 0 1 0 0,0 0 0 0 0,0 0-1 0 0,0 0 1 0 0,0 0 0 0 0,-1 0-1 0 0,1-1 1 0 0,-1 1-1 0 0,0 0 1 0 0,0-1 0 0 0,-1 1-1 0 0,1-1 1 0 0,0 0 0 0 0,-1 1-1 0 0,0-5 1 0 0,-3-27-1841 0 0,-3 2-15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5:2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13823 0 0,'0'0'315'0'0,"0"0"45"0"0,-5 7 353 0 0,-18 17 1333 0 0,20-22-1624 0 0,0 1 1 0 0,0-1-1 0 0,1 1 0 0 0,-1 0 0 0 0,1 0 1 0 0,-1 0-1 0 0,1 0 0 0 0,0 0 0 0 0,0 0 1 0 0,1 0-1 0 0,-1 1 0 0 0,1-1 0 0 0,-1 1 0 0 0,1-1 1 0 0,0 1-1 0 0,-1 6 0 0 0,-14 156 2758 0 0,4-62-3180 0 0,-3 46 0 0 0,12-60 0 0 0,0-30 0 0 0,8 91 0 0 0,-2-126 0 0 0,-2-7 0 0 0,0 0 0 0 0,2-1 0 0 0,0 1 0 0 0,1-1 0 0 0,1 0 0 0 0,14 32 0 0 0,-14-39-337 0 0,1 0-1 0 0,0 0 1 0 0,1 0 0 0 0,0-1-1 0 0,0 0 1 0 0,1 0 0 0 0,0-1-1 0 0,16 12 1 0 0,-20-17 33 0 0,1 0-1 0 0,-1 0 1 0 0,1 0-1 0 0,0-1 0 0 0,0 0 1 0 0,0 0-1 0 0,0 0 1 0 0,0-1-1 0 0,0 1 1 0 0,0-1-1 0 0,0 0 1 0 0,1-1-1 0 0,-1 1 1 0 0,0-1-1 0 0,1 0 0 0 0,-1-1 1 0 0,0 1-1 0 0,1-1 1 0 0,-1 0-1 0 0,0 0 1 0 0,6-3-1 0 0,14-6-7407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5:2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15663 0 0,'1'2'719'0'0,"18"31"4885"0"0,38 51 1 0 0,-52-77-5523 0 0,-1 1 1 0 0,0 0-1 0 0,0 0 0 0 0,0 0 1 0 0,-1 1-1 0 0,-1-1 0 0 0,1 1 0 0 0,1 17 1 0 0,0 7 482 0 0,-2 36 0 0 0,-1-24-364 0 0,0 4 288 0 0,-10 86 1 0 0,-20 47 574 0 0,27-171-1059 0 0,-15 95 10 0 0,-13 69-3 0 0,18-122-92 0 0,-22 63 0 0 0,31-107-347 0 0,0 0 0 0 0,-1 0 0 0 0,0-1 0 0 0,-1 0 0 0 0,0 1 0 0 0,0-1 0 0 0,-1-1 0 0 0,0 1 0 0 0,0-1 0 0 0,-1 0 0 0 0,0-1 0 0 0,-8 7 0 0 0,13-12 215 0 0,0 0 1 0 0,0 0-1 0 0,0 0 1 0 0,0-1-1 0 0,0 1 0 0 0,-1 0 1 0 0,1-1-1 0 0,0 0 0 0 0,0 1 1 0 0,-1-1-1 0 0,1 0 0 0 0,0 0 1 0 0,0 0-1 0 0,-1-1 0 0 0,1 1 1 0 0,0 0-1 0 0,0-1 0 0 0,-4-1 1 0 0,2 1-198 0 0,0-1 1 0 0,0 0 0 0 0,0 0-1 0 0,-6-4 1 0 0,10 6 403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5:2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17503 0 0,'0'0'399'0'0,"0"0"60"0"0,0 0 21 0 0,0 0-59 0 0,0 0-136 0 0,0 0 457 0 0,0 0 228 0 0,0 0 43 0 0,0 0-59 0 0,0 0-289 0 0,0 0-121 0 0,0 0-28 0 0,2 0-72 0 0,24-1-272 0 0,78-12 1860 0 0,-46 0-2016 0 0,-29 9-16 0 0,0 0 0 0 0,0-3 0 0 0,-1 0 0 0 0,1-2 0 0 0,-2-1 0 0 0,28-13 0 0 0,-51 21 11 0 0,15-12-86 0 0,-18 13-771 0 0,5-3 1809 0 0,-4 2-4722 0 0,-2 1-4275 0 0,0 1 2302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6:5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127 102 10135 0 0,'0'0'231'0'0,"0"0"29"0"0,0 0 19 0 0,3-7 7 0 0,-1 4 45 0 0,0 0 1 0 0,0 0-1 0 0,-1 0 0 0 0,1-1 0 0 0,-1 1 0 0 0,0 0 0 0 0,0-1 0 0 0,0 1 0 0 0,0 0 1 0 0,-1-1-1 0 0,1 1 0 0 0,-1-1 0 0 0,0 0 0 0 0,0 1 0 0 0,0-1 0 0 0,0 1 0 0 0,-1-1 1 0 0,0 1-1 0 0,1 0 0 0 0,-1-1 0 0 0,-1 1 0 0 0,-1-5 0 0 0,2 7 181 0 0,1 1 0 0 0,0 0 0 0 0,0 0 0 0 0,0-1-68 0 0,-3-5 482 0 0,0 2 1217 0 0,-2 9-944 0 0,-6 10-731 0 0,7-12-293 0 0,1 1 1 0 0,0 0-1 0 0,1 0 1 0 0,-1 0 0 0 0,1 0-1 0 0,0 1 1 0 0,0-1-1 0 0,-3 8 1 0 0,-1 6-176 0 0,-5 12 0 0 0,5-14 0 0 0,1 0 0 0 0,0 1 0 0 0,-3 22 0 0 0,4-10 0 0 0,-14 88 0 0 0,9-76 0 0 0,2 1 0 0 0,-1 46 0 0 0,8-79 0 0 0,0 1 0 0 0,1-1 0 0 0,0 1 0 0 0,5 14 0 0 0,-6-21 0 0 0,1 0 0 0 0,0 0 0 0 0,1 0 0 0 0,-1 0 0 0 0,0 0 0 0 0,1-1 0 0 0,0 1 0 0 0,0 0 0 0 0,-1-1 0 0 0,1 1 0 0 0,1-1 0 0 0,-1 0 0 0 0,0 0 0 0 0,1 0 0 0 0,-1 0 0 0 0,1 0 0 0 0,-1 0 0 0 0,1-1 0 0 0,0 1 0 0 0,0-1 0 0 0,0 0 0 0 0,3 1 0 0 0,-4-1 0 0 0,0 0 0 0 0,0 0 0 0 0,0 0 0 0 0,0 0 0 0 0,0-1 0 0 0,0 1 0 0 0,1 0 0 0 0,-1-1 0 0 0,0 0 0 0 0,0 1 0 0 0,5-1 0 0 0,0 0 0 0 0,-5 0-42 0 0,0 1-1 0 0,1-1 1 0 0,-1 0-1 0 0,0 0 1 0 0,0 0-1 0 0,1 0 1 0 0,-1 0-1 0 0,0-1 1 0 0,0 1-1 0 0,1-1 1 0 0,-1 1-1 0 0,0-1 1 0 0,0 0-1 0 0,4-2 1 0 0,0 0-197 0 0,-3 3 112 0 0,-1-2 1 0 0,0 1-1 0 0,0 0 0 0 0,0 0 1 0 0,0-1-1 0 0,-1 1 0 0 0,1-1 0 0 0,0 1 1 0 0,-1-1-1 0 0,1 0 0 0 0,-1 1 1 0 0,1-1-1 0 0,-1 0 0 0 0,0 0 0 0 0,2-5 1 0 0,4-10-7123 0 0,-4 4-271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5:2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 13823 0 0,'0'0'315'0'0,"0"0"45"0"0,0 0 21 0 0,-1 2-49 0 0,-2 4-12 0 0,2-4 770 0 0,14 2 1874 0 0,-5-3-2366 0 0,0-1 0 0 0,0 1 0 0 0,-1-1 0 0 0,1-1 0 0 0,0 0 0 0 0,9-2 0 0 0,8 0 70 0 0,-2 1 612 0 0,30 1 0 0 0,-45 0-1389 0 0,1 1-1 0 0,0-1 1 0 0,10-3-1 0 0,-1 0-800 0 0,-16 4 697 0 0,0 0 1 0 0,0-1-1 0 0,-1 0 1 0 0,1 1-1 0 0,-1-1 0 0 0,1 0 1 0 0,0 0-1 0 0,-1 0 0 0 0,0 0 1 0 0,1 0-1 0 0,1-2 1 0 0,2-2-1478 0 0,8-3-6161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5:27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17 119 10135 0 0,'0'0'231'0'0,"0"0"29"0"0,0 0 19 0 0,0 0 105 0 0,0 0 410 0 0,4-7 2157 0 0,21-27 310 0 0,-24 33-2749 0 0,15-34 3584 0 0,-16 34-3584 0 0,0 0-307 0 0,3-5 474 0 0,2-4 572 0 0,5-3-1162 0 0,-9 12 282 0 0,6-6 1218 0 0,-7 6-1589 0 0,0 1 1 0 0,0 0-1 0 0,0 0 0 0 0,0 0 1 0 0,1 0-1 0 0,-1 0 0 0 0,0 0 1 0 0,0-1-1 0 0,0 1 0 0 0,0 0 1 0 0,1 0-1 0 0,-1 0 0 0 0,0 0 1 0 0,0 0-1 0 0,0 0 0 0 0,1 0 0 0 0,-1 0 1 0 0,0 0-1 0 0,0 0 0 0 0,0 0 1 0 0,1 0-1 0 0,-1 0 0 0 0,0 0 1 0 0,0 0-1 0 0,0 0 0 0 0,1 0 1 0 0,-1 0-1 0 0,0 0 0 0 0,0 0 1 0 0,0 0-1 0 0,1 1 0 0 0,-1-1 1 0 0,0 0-1 0 0,0 0 0 0 0,0 0 1 0 0,0 0-1 0 0,1 0 0 0 0,-1 0 0 0 0,0 1 1 0 0,0-1-1 0 0,0 0 0 0 0,0 0 1 0 0,0 0-1 0 0,0 1 0 0 0,1-1 1 0 0,-1 0-1 0 0,0 0 0 0 0,0 0 1 0 0,0 0-1 0 0,0 1 0 0 0,0-1 1 0 0,0 0-1 0 0,0 0 0 0 0,0 0 1 0 0,0 1-1 0 0,0-1 0 0 0,0 0 1 0 0,0 0-1 0 0,0 1 0 0 0,0-1 0 0 0,0 0 1 0 0,0 0-1 0 0,-1 13-4 0 0,1-13 4 0 0,-2 10 0 0 0,0 0 0 0 0,-1 0 0 0 0,-1 0 0 0 0,0-1 0 0 0,-7 14 0 0 0,-2 6 0 0 0,-29 76 0 0 0,31-78 0 0 0,10-26 0 0 0,1-1 0 0 0,0 1 0 0 0,-1 0 0 0 0,1-1 0 0 0,0 1 0 0 0,0 0 0 0 0,-1-1 0 0 0,1 1 0 0 0,0-1 0 0 0,0 1 0 0 0,0 0 0 0 0,0 0 0 0 0,0-1 0 0 0,0 1 0 0 0,0 0 0 0 0,0-1 0 0 0,0 1 0 0 0,0 0 0 0 0,0-1 0 0 0,0 1 0 0 0,1 0 0 0 0,-1-1 0 0 0,0 1 0 0 0,1 1 0 0 0,8 2 0 0 0,-7-3 0 0 0,1 0 0 0 0,0 0 0 0 0,1-1 0 0 0,-1 1 0 0 0,0-1 0 0 0,0 0 0 0 0,1 1 0 0 0,-1-1 0 0 0,0-1 0 0 0,1 1 0 0 0,-1 0 0 0 0,0-1 0 0 0,5-1 0 0 0,6-2 0 0 0,21-9 0 0 0,-14 4 0 0 0,9 0 0 0 0,36-6 0 0 0,-57 13 0 0 0,33-5 0 0 0,-28 5 7 0 0,-12 3 2 0 0,1 1-23 0 0,18-5-52 0 0,-19 3-271 0 0,-2 0-138 0 0,-1-5-386 0 0,1 1 1 0 0,-1-1-1 0 0,0 0 0 0 0,0 0 1 0 0,0 1-1 0 0,0-1 0 0 0,-1 1 0 0 0,0-1 1 0 0,0 1-1 0 0,-4-8 0 0 0,0 1-675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5:28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15663 0 0,'0'0'356'0'0,"0"0"50"0"0,0 0 20 0 0,0 0-42 0 0,0 0-112 0 0,0 0 463 0 0,0 0 234 0 0,0 0 45 0 0,0 0-61 0 0,0 0-288 0 0,0 0-121 0 0,1 1-28 0 0,1 0-409 0 0,7 9 1384 0 0,-7-8-1372 0 0,-1 1-1 0 0,0-1 1 0 0,-1 1-1 0 0,1 0 0 0 0,0-1 1 0 0,-1 1-1 0 0,1 0 1 0 0,-1 3-1 0 0,-1 13 223 0 0,0 0 1 0 0,-1 0-1 0 0,0 0 0 0 0,-2-1 1 0 0,-7 23-1 0 0,-32 111-341 0 0,-20 76 0 0 0,31-116 0 0 0,-6 21 0 0 0,37-124-64 0 0,11-13-748 0 0,-6 2 597 0 0,0-1 0 0 0,-1 1 0 0 0,0-1 0 0 0,0 0 0 0 0,0 0 0 0 0,0 0 0 0 0,0-1 0 0 0,0 1 0 0 0,-1-1 0 0 0,0 1 0 0 0,4-7 0 0 0,4-12-6481 0 0,-4 6-824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5:2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17503 0 0,'0'0'399'0'0,"0"0"60"0"0,0 0 21 0 0,0 0-59 0 0,0 0-136 0 0,0 0 457 0 0,0 0 228 0 0,0 0 43 0 0,0 0-59 0 0,1-1-289 0 0,12-17 595 0 0,-5 6-483 0 0,0 1 0 0 0,12-12 0 0 0,-9 4-9997 0 0,-11 18 2397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5:29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19351 0 0,'0'0'439'0'0,"0"0"62"0"0,0 0 33 0 0,0 0-65 0 0,1 0-309 0 0,1 2-87 0 0,15-1 1823 0 0,-15 1-438 0 0,-4 2-391 0 0,-12 10 78 0 0,-20 14-1508 0 0,30-25 119 0 0,-6 6 543 0 0,-2-1-1 0 0,-18 12 1 0 0,29-20-501 0 0,1 0-248 0 0,0 0-50 0 0,0 0 58 0 0,0 0 357 0 0,0 0 406 0 0,0 0 154 0 0,18-1-248 0 0,1-1 1 0 0,31-7-1 0 0,-32 5-82 0 0,1 1-1 0 0,31-2 1 0 0,-43 5 12 0 0,0 0 0 0 0,0 0 0 0 0,-1 1 0 0 0,1 0 0 0 0,0 0-1 0 0,-1 1 1 0 0,1 0 0 0 0,-1 0 0 0 0,0 0 0 0 0,1 1 0 0 0,7 4 0 0 0,-12-4-146 0 0,0-1 0 0 0,0 0 0 0 0,0 1 0 0 0,0 0 1 0 0,-1-1-1 0 0,1 1 0 0 0,-1 0 0 0 0,0 0 0 0 0,1 0 1 0 0,-1 0-1 0 0,0 0 0 0 0,-1 0 0 0 0,1 0 0 0 0,0 5 1 0 0,2 4-15 0 0,-2-7 3 0 0,0 0 0 0 0,0 0 0 0 0,-1 0 0 0 0,1 0 0 0 0,-1 0 0 0 0,0 0 0 0 0,0 0 0 0 0,-1 0 0 0 0,0 0 0 0 0,1 0 0 0 0,-2 0 0 0 0,1 0 0 0 0,-1-1 0 0 0,1 1 0 0 0,-1 0 0 0 0,0-1 0 0 0,-1 1 0 0 0,-3 4 0 0 0,1-2 0 0 0,0 0 0 0 0,-1-1 0 0 0,0 1 0 0 0,0-2 0 0 0,0 1 0 0 0,-1 0 0 0 0,0-1 0 0 0,0-1 0 0 0,-14 8 0 0 0,19-10 0 0 0,1-1 0 0 0,1-1 0 0 0,-1 1 0 0 0,1-1 0 0 0,-1 0 0 0 0,0 1 0 0 0,1-1 0 0 0,-1 1 0 0 0,0-1 0 0 0,1 0 0 0 0,-1 0 0 0 0,0 1 0 0 0,0-1 0 0 0,1 0 0 0 0,-1 0 0 0 0,0 0 0 0 0,0 0 0 0 0,1 0 0 0 0,-1 0 0 0 0,0 0 0 0 0,-1 0 0 0 0,2 0 0 0 0,0 0 0 0 0,-1 1 0 0 0,1-1 0 0 0,0 0 0 0 0,-1 0 0 0 0,1 0 0 0 0,0 0 0 0 0,-1 0 0 0 0,1 0 0 0 0,0 0 0 0 0,-1 0 0 0 0,1 0 0 0 0,0-1 0 0 0,0 1 0 0 0,-1 0 0 0 0,1 0 0 0 0,0 0 0 0 0,-1 0 0 0 0,1 0 0 0 0,0 0 0 0 0,-1-1 0 0 0,1 1 0 0 0,0 0 0 0 0,0 0 0 0 0,-1 0 0 0 0,1-1 0 0 0,0 1 0 0 0,0 0 0 0 0,0 0 0 0 0,-1-1 0 0 0,1 1 0 0 0,0-1 0 0 0,0-2 0 0 0,0 2 0 0 0,0 0 0 0 0,0 0 0 0 0,0 1 0 0 0,0-1 0 0 0,0 0 0 0 0,0 0 0 0 0,1 0 0 0 0,-1 1 0 0 0,0-1 0 0 0,0 0 0 0 0,1 0 0 0 0,-1 1 0 0 0,0-1 0 0 0,1 0 0 0 0,-1 0 0 0 0,1 1 0 0 0,-1-1 0 0 0,1 1 0 0 0,-1-1 0 0 0,1 0 0 0 0,-1 1 0 0 0,1-1 0 0 0,0 1 0 0 0,-1-1 0 0 0,1 1 0 0 0,0-1 0 0 0,-1 1 0 0 0,2-1 0 0 0,0 0 0 0 0,2-1 0 0 0,0 0 0 0 0,1 0 0 0 0,-1 0 0 0 0,1 0 0 0 0,-1 1 0 0 0,6-2 0 0 0,-7 3 0 0 0,0 0 0 0 0,0 0 0 0 0,0 1 0 0 0,0-1 0 0 0,0 1 0 0 0,0 0 0 0 0,0-1 0 0 0,0 1 0 0 0,0 1 0 0 0,0-1 0 0 0,0 0 0 0 0,-1 1 0 0 0,1-1 0 0 0,-1 1 0 0 0,1 0 0 0 0,2 3 0 0 0,0-1 0 0 0,-1 0 0 0 0,0 1 0 0 0,0 0 0 0 0,0 0 0 0 0,-1 0 0 0 0,1 1 0 0 0,2 6 0 0 0,-6-10 0 0 0,1 0 0 0 0,0 0 0 0 0,-1 0 0 0 0,0 0 0 0 0,0 0 0 0 0,1 0 0 0 0,-1 0 0 0 0,0 0 0 0 0,-1 0 0 0 0,1 0 0 0 0,0 1 0 0 0,-1 2 0 0 0,-2 15 0 0 0,6 10 0 0 0,-1-22 0 0 0,-1-1 0 0 0,-1 1 0 0 0,0 0 0 0 0,0-1 0 0 0,-2 14 0 0 0,0-9 0 0 0,-1 0 0 0 0,0 0 0 0 0,-1-1 0 0 0,0 1 0 0 0,-1-1 0 0 0,-1 0 0 0 0,-6 12 0 0 0,9-19 0 0 0,1-1 0 0 0,-1 1 0 0 0,0-1 0 0 0,0 0 0 0 0,0 0 0 0 0,0 0 0 0 0,0 0 0 0 0,0 0 0 0 0,-1-1 0 0 0,0 0 0 0 0,1 1 0 0 0,-1-1 0 0 0,0-1 0 0 0,0 1 0 0 0,0 0 0 0 0,0-1 0 0 0,0 0 0 0 0,-1 0 0 0 0,1 0 0 0 0,0-1 0 0 0,0 1 0 0 0,-1-1 0 0 0,-7-1 0 0 0,3 0-238 0 0,0-1 1 0 0,0 0-1 0 0,0 0 0 0 0,0-1 0 0 0,0-1 0 0 0,0 1 1 0 0,1-1-1 0 0,0-1 0 0 0,0 0 0 0 0,0 0 1 0 0,0 0-1 0 0,1-1 0 0 0,-8-8 0 0 0,6 5-244 0 0,0-1 0 0 0,0 0 0 0 0,1-1-1 0 0,0 0 1 0 0,1 0 0 0 0,0-1-1 0 0,1 1 1 0 0,-8-21 0 0 0,11 21-1554 0 0,1-1-11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5:3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2 311 8287 0 0,'0'0'191'0'0,"0"0"26"0"0,0 0 9 0 0,0 0 110 0 0,0 0 444 0 0,0 0 196 0 0,0 0 42 0 0,0 0-63 0 0,0 1-915 0 0,-1-1 1 0 0,1 0-1 0 0,0 0 0 0 0,0 1 1 0 0,0-1-1 0 0,0 0 0 0 0,0 0 0 0 0,0 1 1 0 0,0-1-1 0 0,0 0 0 0 0,0 0 1 0 0,0 1-1 0 0,0-1 0 0 0,0 0 1 0 0,0 0-1 0 0,0 1 0 0 0,0-1 1 0 0,0 0-1 0 0,0 0 0 0 0,0 1 0 0 0,0-1 1 0 0,0 0-1 0 0,0 0 0 0 0,0 1 1 0 0,1-1-1 0 0,-1 0 0 0 0,0 0 1 0 0,0 1-1 0 0,1-1 0 0 0,2 0 223 0 0,0 1 0 0 0,1-1 0 0 0,-1 0 0 0 0,1 0-1 0 0,-1-1 1 0 0,0 1 0 0 0,1-1 0 0 0,4-1 0 0 0,9-1 534 0 0,46-7 711 0 0,-18 3-951 0 0,2 10 883 0 0,59-26-772 0 0,-77 15-688 0 0,0 2 0 0 0,53-6 0 0 0,-69 11 424 0 0,-1-1-1 0 0,20-5 1 0 0,8-2 417 0 0,-9 4-806 0 0,64-7-14 0 0,107-9-1 0 0,-178 18 0 0 0,35-2 0 0 0,39-6 0 0 0,572-130 0 0 0,-497 110 0 0 0,-164 30 0 0 0,-47 12-1673 0 0,2-9-2264 0 0,17-4 1891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5:3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0 17503 0 0,'0'0'399'0'0,"0"0"60"0"0,0 0 21 0 0,0 0-59 0 0,-13 10-260 0 0,7-6-161 0 0,3-3 86 0 0,0 0 1 0 0,0 1-1 0 0,1-1 0 0 0,-1 0 0 0 0,0 0 0 0 0,0-1 1 0 0,0 1-1 0 0,0 0 0 0 0,0-1 0 0 0,-5 0 0 0 0,7 0-27 0 0,-1 0 0 0 0,0 0-1 0 0,0 1 1 0 0,0-1-1 0 0,0 0 1 0 0,0 1 0 0 0,0-1-1 0 0,0 1 1 0 0,0 0-1 0 0,1-1 1 0 0,-1 1-1 0 0,0 0 1 0 0,1 0 0 0 0,-1 0-1 0 0,0 0 1 0 0,1 1-1 0 0,-1-1 1 0 0,1 0 0 0 0,-2 2-1 0 0,2-2 313 0 0,1-1 117 0 0,0 0 21 0 0,0 0 3 0 0,0 0 0 0 0,0 0 0 0 0,0 0 0 0 0,0 0-69 0 0,18 6-278 0 0,-1-6-73 0 0,-6 0 134 0 0,0-1-1 0 0,0 2 1 0 0,-1 0-1 0 0,12 2 1 0 0,-19-2-189 0 0,-1-1 1 0 0,1 1 0 0 0,-1 0-1 0 0,1 0 1 0 0,-1 0 0 0 0,1 0-1 0 0,-1 0 1 0 0,0 1 0 0 0,0-1-1 0 0,0 1 1 0 0,0-1-1 0 0,0 1 1 0 0,0 0 0 0 0,0 0-1 0 0,0 0 1 0 0,-1 0 0 0 0,1 0-1 0 0,-1 0 1 0 0,1 0 0 0 0,-1 1-1 0 0,2 4 1 0 0,0 1-38 0 0,-1 0 0 0 0,0 0 0 0 0,0 1 0 0 0,-1-1 0 0 0,0 0 0 0 0,0 1 0 0 0,-1-1 0 0 0,0 1 0 0 0,-1-1 0 0 0,0 1 0 0 0,0-1 0 0 0,-1 0 0 0 0,0 1 0 0 0,-3 8 0 0 0,-1 0 0 0 0,0-1 0 0 0,-1 0 0 0 0,0 0 0 0 0,-1 0 0 0 0,-1-1 0 0 0,-1 0 0 0 0,0-1 0 0 0,-1 0 0 0 0,0-1 0 0 0,-1 0 0 0 0,-17 15 0 0 0,10-13 0 0 0,2 0 0 0 0,-24 16 0 0 0,35-28 0 0 0,0 1 0 0 0,-1-1 0 0 0,1 0 0 0 0,-1-1 0 0 0,1 1 0 0 0,-1-1 0 0 0,0 0 0 0 0,-10 1 0 0 0,13-3 0 0 0,-2 1 0 0 0,1 0 0 0 0,-1-1 0 0 0,0 0 0 0 0,0 0 0 0 0,-9-2 0 0 0,14 2 0 0 0,-1 0 0 0 0,1-1 0 0 0,0 1 0 0 0,0-1 0 0 0,0 1 0 0 0,0-1 0 0 0,0 1 0 0 0,0-1 0 0 0,0 1 0 0 0,0-1 0 0 0,0 0 0 0 0,0 0 0 0 0,0 1 0 0 0,0-1 0 0 0,0 0 0 0 0,1 0 0 0 0,-1 0 0 0 0,0 0 0 0 0,1 0 0 0 0,-1 0 0 0 0,1 0 0 0 0,-1 0 0 0 0,1-1 0 0 0,-1 1 0 0 0,1 0 0 0 0,0 0 0 0 0,-1 0 0 0 0,1 0 0 0 0,0-1 0 0 0,0 1 0 0 0,0 0 0 0 0,0 0 0 0 0,0 0 0 0 0,0-2 0 0 0,1-3 85 0 0,0 0 1 0 0,0 0-1 0 0,1 0 0 0 0,0 1 1 0 0,0-1-1 0 0,0 1 0 0 0,0-1 1 0 0,1 1-1 0 0,0 0 0 0 0,0 0 1 0 0,6-7-1 0 0,-3 5 61 0 0,1 0 1 0 0,-1 0-1 0 0,1 1 0 0 0,1 0 0 0 0,-1 0 1 0 0,12-7-1 0 0,-6 6-146 0 0,-9 7 0 0 0,-1 1 0 0 0,6 0 0 0 0,-7 1-38 0 0,1-1 1 0 0,-1 1-1 0 0,0-1 0 0 0,-1 1 1 0 0,1 0-1 0 0,0 0 0 0 0,0 0 1 0 0,-1 0-1 0 0,1 1 0 0 0,-1-1 0 0 0,2 4 1 0 0,12 30-737 0 0,-11-27 616 0 0,-4-7 89 0 0,4 6-6 0 0,-1 0-1 0 0,-1 0 1 0 0,1 0-1 0 0,-2 0 1 0 0,1 1-1 0 0,-1-1 1 0 0,0 1 0 0 0,0 8-1 0 0,-1-15-649 0 0,5-12-1259 0 0,30-66-4928 0 0,-21 43 4865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5:3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60 23039 0 0,'0'0'528'0'0,"0"0"69"0"0,0 0 38 0 0,0 0-80 0 0,0 0-291 0 0,0 0 128 0 0,0 0 96 0 0,0 0 21 0 0,0 0-66 0 0,-4 8-278 0 0,1-2-165 0 0,0 0 0 0 0,1 0 0 0 0,0 1 0 0 0,0-1 0 0 0,0 1 0 0 0,0 0 0 0 0,1-1 0 0 0,1 1 0 0 0,-1 0 0 0 0,1 0 0 0 0,0 0 0 0 0,0 0 0 0 0,1 0 0 0 0,2 10 0 0 0,-1-2 0 0 0,-2-11 0 0 0,1 0 0 0 0,0 1 0 0 0,0-1 0 0 0,1 0 0 0 0,-1 0 0 0 0,1 1 0 0 0,0-1 0 0 0,3 6 0 0 0,-4-9 0 0 0,0 1 0 0 0,1 0 0 0 0,-1-1 0 0 0,1 1 0 0 0,-1-1 0 0 0,1 1 0 0 0,-1-1 0 0 0,1 1 0 0 0,0-1 0 0 0,0 0 0 0 0,-1 0 0 0 0,1 0 0 0 0,0 0 0 0 0,0 0 0 0 0,0-1 0 0 0,0 1 0 0 0,0 0 0 0 0,0-1 0 0 0,4 1 0 0 0,-5-1 0 0 0,1 1 0 0 0,0-1 0 0 0,0 0 0 0 0,0 0 0 0 0,0 0 0 0 0,-1 0 0 0 0,1 0 0 0 0,0-1 0 0 0,0 1 0 0 0,-1 0 0 0 0,1-1 0 0 0,0 1 0 0 0,0-1 0 0 0,-1 0 0 0 0,4-1 0 0 0,1-1 0 0 0,0 0 0 0 0,0-1 0 0 0,-1 0 0 0 0,1 0 0 0 0,-1 0 0 0 0,1 0 0 0 0,-1-1 0 0 0,-1 0 0 0 0,1 0 0 0 0,-1-1 0 0 0,1 1 0 0 0,-2-1 0 0 0,1 0 0 0 0,-1 0 0 0 0,1 0 0 0 0,2-9 0 0 0,1-3 0 0 0,-2 1 0 0 0,0-1 0 0 0,-1 0 0 0 0,3-29 0 0 0,-7 2 1883 0 0,-13 56-1718 0 0,6-2-165 0 0,0 0 0 0 0,1 1 0 0 0,0-1 0 0 0,1 1 0 0 0,-6 14 0 0 0,-18 56 0 0 0,17-45 0 0 0,-6 19-27 0 0,5-13-160 0 0,-27 57 0 0 0,37-93-367 0 0,0 0 0 0 0,0-1 0 0 0,-1 1 0 0 0,1-1 0 0 0,-6 4 0 0 0,5-4-1021 0 0,3-3 102 0 0,1-1-779 0 0,0 0-3069 0 0,0 0-1317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5:33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21191 0 0,'0'0'969'0'0,"1"1"-18"0"0,1 7-612 0 0,1 0-158 0 0,-3-6 560 0 0,0-2 235 0 0,0 0 43 0 0,0 0-132 0 0,18-11-550 0 0,24-32-337 0 0,-9 10-4986 0 0,-16 16 260 0 0,-8 7-2986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5:3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21191 0 0,'0'0'480'0'0,"0"0"67"0"0,0 0 31 0 0,0 0-56 0 0,0 1-341 0 0,0 6-21 0 0,-1-5 114 0 0,1 0 1 0 0,-1 0-1 0 0,1 0 0 0 0,-1 0 0 0 0,0 0 1 0 0,0 0-1 0 0,0 0 0 0 0,0 0 0 0 0,0 0 1 0 0,0 0-1 0 0,-4 3 0 0 0,-1 3 367 0 0,3-4-641 0 0,1-3 0 0 0,1 0 0 0 0,0 1 0 0 0,0-1 0 0 0,0 0 0 0 0,1 0 0 0 0,-1 1 0 0 0,0-1 0 0 0,0 0 0 0 0,1 1 0 0 0,-1-1 0 0 0,1 1 0 0 0,-1-1 0 0 0,1 1 0 0 0,-1 1 0 0 0,1 6 0 0 0,1-6 0 0 0,0 0 0 0 0,0 0 0 0 0,0 0 0 0 0,0 0 0 0 0,1 0 0 0 0,0 0 0 0 0,-1 0 0 0 0,1-1 0 0 0,0 1 0 0 0,0-1 0 0 0,0 1 0 0 0,1-1 0 0 0,-1 0 0 0 0,5 4 0 0 0,5 3 0 0 0,27 13 0 0 0,-18-11 0 0 0,-11-5 56 0 0,-4-2 170 0 0,0 0 1 0 0,1 0-1 0 0,-1 0 1 0 0,10 10-1 0 0,-14-12-186 0 0,-1 0 0 0 0,1 0 1 0 0,-1-1-1 0 0,0 1 0 0 0,0 0 0 0 0,0 0 0 0 0,0 0 1 0 0,0 0-1 0 0,0 0 0 0 0,-1 0 0 0 0,1 1 0 0 0,-1-1 0 0 0,1 0 1 0 0,-1 0-1 0 0,0 0 0 0 0,0 1 0 0 0,0-1 0 0 0,0 0 1 0 0,0 0-1 0 0,0 1 0 0 0,-1 2 0 0 0,-2 2-40 0 0,1 1 0 0 0,-1-1 0 0 0,-1 0 0 0 0,1 0 0 0 0,-1 0 0 0 0,0 0 0 0 0,-1 0 0 0 0,-9 11 0 0 0,-5 2 0 0 0,-26 22 0 0 0,30-29 0 0 0,-1 0 0 0 0,-1-1 0 0 0,0-1 0 0 0,0-1 0 0 0,-1 0 0 0 0,-1-1 0 0 0,-21 7 0 0 0,31-13 0 0 0,9-3 0 0 0,0 0 0 0 0,0 0 0 0 0,-1 0 0 0 0,1 0 0 0 0,0 1 0 0 0,0-1 0 0 0,0 0 0 0 0,0 0 0 0 0,-1 0 0 0 0,1 0 0 0 0,0 0 0 0 0,0 0 0 0 0,0 0 0 0 0,-1 0 0 0 0,1 0 0 0 0,0 0 0 0 0,0 0 0 0 0,0 0 0 0 0,-1 0 0 0 0,1 0 0 0 0,0-1 0 0 0,0 1 0 0 0,0 0 0 0 0,-1 0 0 0 0,1 0 0 0 0,0 0 0 0 0,0 0 0 0 0,0 0 0 0 0,0 0 0 0 0,-1-1 0 0 0,1 1 0 0 0,0 0 0 0 0,0 0 0 0 0,0 0 0 0 0,0 0 0 0 0,0 0 0 0 0,0-1 0 0 0,-1 1 0 0 0,1 0 0 0 0,0 0 0 0 0,0 0 0 0 0,0-1 0 0 0,0 1 0 0 0,0 0 0 0 0,0 0 0 0 0,0 0 0 0 0,0-1 0 0 0,0 1 0 0 0,0 0 0 0 0,0 0 0 0 0,0 0 0 0 0,0-1 0 0 0,0 1 0 0 0,0 0 0 0 0,0 0 0 0 0,0 0 0 0 0,0-1 0 0 0,0 1 0 0 0,1 0 0 0 0,2-8 0 0 0,1 3 202 0 0,0 0 1 0 0,0 1-1 0 0,0-1 0 0 0,0 1 1 0 0,1 0-1 0 0,0 0 0 0 0,-1 0 1 0 0,1 1-1 0 0,10-5 0 0 0,-13 7-193 0 0,6-2 7 0 0,1 5-16 0 0,-6 0-5 0 0,-1-1 1 0 0,0 1-1 0 0,0-1 1 0 0,0 1-1 0 0,0 0 1 0 0,0-1-1 0 0,-1 1 0 0 0,1 0 1 0 0,0 0-1 0 0,-1 0 1 0 0,0 1-1 0 0,1-1 1 0 0,0 3-1 0 0,13 35-208 0 0,-10-27 89 0 0,6 19-1302 0 0,-6-19 1062 0 0,-2-12 240 0 0,-1 0 4 0 0,-1 0-368 0 0,1-2-21 0 0,1 0 67 0 0,0 0-1 0 0,0-1 0 0 0,1 1 1 0 0,-1-1-1 0 0,0 0 1 0 0,-1 0-1 0 0,1 0 1 0 0,0 0-1 0 0,-1 0 0 0 0,1-1 1 0 0,-1 1-1 0 0,0-1 1 0 0,4-5-1 0 0,9-13-7745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6:5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11975 0 0,'0'0'267'0'0,"0"0"42"0"0,0 0 17 0 0,0 0-28 0 0,0 0-58 0 0,0 0 491 0 0,0 0 238 0 0,0 0 45 0 0,1 0 8 0 0,76-6 6613 0 0,-14-1-4978 0 0,-22 3-2497 0 0,11-1 783 0 0,-15 3 174 0 0,-7 1-1181 0 0,-28 1-273 0 0,-2 0-138 0 0,0 0-33 0 0,0 0-72 0 0,1-2-285 0 0,10-17-2647 0 0,-7 8-5019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5:3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19351 0 0,'0'0'886'0'0,"0"0"-21"0"0,0 2-554 0 0,2 5-65 0 0,-2-5 849 0 0,-15 11 3209 0 0,8-9-4134 0 0,0 0 0 0 0,0 0 0 0 0,0-1-1 0 0,-1 0 1 0 0,-9 2 0 0 0,-16 8 1251 0 0,31-11-1272 0 0,1 5-133 0 0,6 1-16 0 0,1-3 1 0 0,1-1 0 0 0,-1 0 1 0 0,1 0-1 0 0,0-1 0 0 0,0 1 0 0 0,0-1 0 0 0,0-1 1 0 0,1 1-1 0 0,12 1 0 0 0,0 1 59 0 0,0 0 375 0 0,-15-5-295 0 0,0 1 0 0 0,0 0 0 0 0,0 1 0 0 0,-1-1 0 0 0,1 1 0 0 0,0 0 1 0 0,-1 0-1 0 0,1 1 0 0 0,-1-1 0 0 0,7 6 0 0 0,-10-7-140 0 0,0-1 0 0 0,0 1 0 0 0,0-1 0 0 0,-1 1 0 0 0,1-1 0 0 0,0 1 0 0 0,-1-1 0 0 0,1 1 0 0 0,0 0 0 0 0,-1-1 0 0 0,1 1 0 0 0,0 0 0 0 0,-1 0 0 0 0,1-1 0 0 0,-1 1 0 0 0,0 0 0 0 0,1 0 0 0 0,-1 0 0 0 0,0 0 0 0 0,1 0 0 0 0,-1 0 0 0 0,0-1 0 0 0,0 1 0 0 0,0 0 0 0 0,0 0 0 0 0,0 0 0 0 0,0 0 0 0 0,0 1 0 0 0,0 1 0 0 0,-1 1 0 0 0,1-1 0 0 0,-1 1 0 0 0,1 0 0 0 0,-1-1 0 0 0,0 1 0 0 0,-1-1 0 0 0,1 1 0 0 0,-1-1 0 0 0,1 1 0 0 0,-1-1 0 0 0,0 0 0 0 0,0 0 0 0 0,-1 0 0 0 0,1 0 0 0 0,-6 5 0 0 0,1-2 0 0 0,-1 1 0 0 0,1-1 0 0 0,-2 0 0 0 0,-14 8 0 0 0,13-9 7 0 0,-28 13-78 0 0,36-17-266 0 0,2-1-138 0 0,0 0-33 0 0,0 0 133 0 0,2 0 577 0 0,7 4 122 0 0,0-2 0 0 0,1 0 0 0 0,14 2 0 0 0,-2 0-63 0 0,-20-4-261 0 0,1 0 0 0 0,0 1 0 0 0,-1-1 0 0 0,1 1 0 0 0,0 0 0 0 0,-1 0 0 0 0,1 0 0 0 0,-1 0 0 0 0,1 0 0 0 0,4 3 0 0 0,-1 1 0 0 0,-1-2 0 0 0,0 0 0 0 0,-1 0 0 0 0,1 1 0 0 0,-1-1 0 0 0,0 1 0 0 0,0 0 0 0 0,-1 0 0 0 0,1 1 0 0 0,-1-1 0 0 0,0 1 0 0 0,0-1 0 0 0,-1 1 0 0 0,1 0 0 0 0,-1 0 0 0 0,0 1 0 0 0,0-1 0 0 0,-1 0 0 0 0,1 0 0 0 0,0 8 0 0 0,-1-9 0 0 0,-1 0 0 0 0,0 1 0 0 0,1-1 0 0 0,-1 1 0 0 0,-1-1 0 0 0,1 1 0 0 0,-1-1 0 0 0,0 0 0 0 0,0 1 0 0 0,0-1 0 0 0,0 0 0 0 0,-1 0 0 0 0,0 0 0 0 0,1 1 0 0 0,-2-2 0 0 0,1 1 0 0 0,0 0 0 0 0,-1 0 0 0 0,0-1 0 0 0,0 0 0 0 0,0 1 0 0 0,0-1 0 0 0,0 0 0 0 0,-5 3 0 0 0,1-2-19 0 0,0 1-1 0 0,0-1 1 0 0,0-1 0 0 0,-1 1 0 0 0,1-1-1 0 0,-1-1 1 0 0,0 1 0 0 0,0-2 0 0 0,-12 3-1 0 0,16-4-10 0 0,0 0 0 0 0,-1 0-1 0 0,1 0 1 0 0,0 0 0 0 0,0-1-1 0 0,0 0 1 0 0,0 0 0 0 0,0 0 0 0 0,0 0-1 0 0,0 0 1 0 0,0-1 0 0 0,1 0-1 0 0,-1 0 1 0 0,0 0 0 0 0,1 0-1 0 0,0-1 1 0 0,-1 1 0 0 0,1-1-1 0 0,0 0 1 0 0,-5-5 0 0 0,-13-22-2543 0 0,11 9-4893 0 0,4 0-1522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5:3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15663 0 0,'0'0'719'0'0,"0"0"-20"0"0,0 0-306 0 0,0 0 371 0 0,2-1 209 0 0,82-23 2853 0 0,-11 3-1320 0 0,61-21-450 0 0,-114 37-2046 0 0,23-4-1 0 0,-7 2-12 0 0,-36 7 3 0 0,7-1-1169 0 0,-1-1 0 0 0,0 1 0 0 0,0 0-1 0 0,1 1 1 0 0,-1-1 0 0 0,1 1 0 0 0,11 2 0 0 0,-18-2-5654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5:3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21191 0 0,'0'2'480'0'0,"1"8"67"0"0,-1-8 31 0 0,0-2-56 0 0,2 2-341 0 0,2 2-158 0 0,-1-1-1 0 0,1 0 0 0 0,0-1 1 0 0,0 1-1 0 0,0-1 1 0 0,0 1-1 0 0,0-1 1 0 0,1-1-1 0 0,-1 1 0 0 0,8 1 1 0 0,-3-1 223 0 0,-1-1 0 0 0,1 0 0 0 0,-1 0 0 0 0,1-1 0 0 0,12-1 0 0 0,-3-1 80 0 0,0-2 1 0 0,0 0-1 0 0,0 0 0 0 0,-1-2 1 0 0,18-8-1 0 0,23-9-1635 0 0,27-13-3196 0 0,-65 26 2970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5:36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34 15663 0 0,'2'-1'178'0'0,"-1"0"-1"0"0,0 1 0 0 0,1-1 0 0 0,-1 1 1 0 0,1-1-1 0 0,-1 1 0 0 0,1 0 1 0 0,-1-1-1 0 0,4 1 0 0 0,-4 0-172 0 0,0 0 0 0 0,1 0-1 0 0,-1 0 1 0 0,0-1 0 0 0,0 1 0 0 0,1 0 0 0 0,-1-1-1 0 0,0 1 1 0 0,0 0 0 0 0,0-1 0 0 0,1 0-1 0 0,-1 1 1 0 0,0-1 0 0 0,0 0 0 0 0,0 1-1 0 0,0-1 1 0 0,1-2 0 0 0,0 1 533 0 0,0 0 0 0 0,1 0 0 0 0,-1 0 0 0 0,0 0 1 0 0,1 1-1 0 0,-1-1 0 0 0,1 1 0 0 0,-1-1 0 0 0,5 0 0 0 0,-6 1-26 0 0,-1 1 0 0 0,0 0 0 0 0,0 0 0 0 0,0 0 0 0 0,0 0 0 0 0,0 0 0 0 0,-2 1 0 0 0,-6 0-402 0 0,0 2 0 0 0,-1-1 1 0 0,-14 8-1 0 0,14-6-66 0 0,0 0-1 0 0,0-1 1 0 0,-13 3 0 0 0,12-3-44 0 0,-1 0 0 0 0,1 1 0 0 0,-14 6 0 0 0,23-10 0 0 0,-2 1 0 0 0,5-5 0 0 0,7-5 0 0 0,-1 4 93 0 0,0 0 0 0 0,0 0 0 0 0,1 1 0 0 0,-1 0 1 0 0,1 1-1 0 0,0 0 0 0 0,0 0 0 0 0,1 1 0 0 0,-1 0 0 0 0,13 0 0 0 0,-3 0 112 0 0,0 2 0 0 0,0 0-1 0 0,0 1 1 0 0,22 5 0 0 0,-38-6-205 0 0,0 1 0 0 0,1-1 0 0 0,-1 1 0 0 0,0 0 0 0 0,0 0 0 0 0,0 0 0 0 0,0 1 0 0 0,0-1 0 0 0,0 1 0 0 0,-1-1 0 0 0,1 1 0 0 0,0 0 0 0 0,-1 0 0 0 0,1 0 0 0 0,-1 0 0 0 0,0 1 0 0 0,0-1 0 0 0,0 1 0 0 0,0-1 0 0 0,0 1 0 0 0,0 0 0 0 0,-1 0 0 0 0,1 0 0 0 0,-1 0 0 0 0,0 0 0 0 0,0 0 0 0 0,0 0 0 0 0,0 0 0 0 0,-1 0 0 0 0,1 0 0 0 0,-1 1 0 0 0,0-1 0 0 0,0 0 0 0 0,0 0 0 0 0,0 4 0 0 0,-1 4 0 0 0,0 0 0 0 0,0 0 0 0 0,-1 0 0 0 0,-1-1 0 0 0,1 1 0 0 0,-2-1 0 0 0,-5 13 0 0 0,7-18 0 0 0,-1 1 0 0 0,-1-1 0 0 0,1 0 0 0 0,-1 0 0 0 0,1 0 0 0 0,-1-1 0 0 0,-1 1 0 0 0,1-1 0 0 0,-1 0 0 0 0,0 0 0 0 0,1 0 0 0 0,-2-1 0 0 0,1 0 0 0 0,-8 4 0 0 0,3-3-249 0 0,0 0 0 0 0,-1-1 0 0 0,-18 4 0 0 0,26-6 183 0 0,-1 0-1 0 0,0-1 1 0 0,0 0-1 0 0,0 0 1 0 0,0 0 0 0 0,1 0-1 0 0,-1 0 1 0 0,0-1-1 0 0,0 0 1 0 0,0 1 0 0 0,1-1-1 0 0,-1-1 1 0 0,1 1-1 0 0,-5-2 1 0 0,8 2 66 0 0,-1 1 0 0 0,1 0 0 0 0,-1-1 0 0 0,1 1 0 0 0,-1-1 0 0 0,1 1 0 0 0,-1-1 0 0 0,1 1 0 0 0,-1-1 0 0 0,1 1 0 0 0,0-1 0 0 0,-1 0 0 0 0,1 1 0 0 0,0-1 0 0 0,-1 1 0 0 0,1-1 0 0 0,0 0 0 0 0,0 1 0 0 0,0-1 0 0 0,0 0 0 0 0,0 1 0 0 0,-1-1 0 0 0,1 0 0 0 0,0 1 0 0 0,0-1 0 0 0,1 0 0 0 0,-1 1 0 0 0,0-1 0 0 0,0 0 0 0 0,1-1 0 0 0,-1 1 0 0 0,0 0 38 0 0,1 0 1 0 0,-1-1-1 0 0,1 1 0 0 0,0-1 1 0 0,-1 1-1 0 0,1 0 0 0 0,0-1 1 0 0,0 1-1 0 0,0 0 0 0 0,0 0 0 0 0,0 0 1 0 0,0 0-1 0 0,1 0 0 0 0,-1 0 1 0 0,0 0-1 0 0,0 0 0 0 0,1 0 1 0 0,-1 0-1 0 0,1 1 0 0 0,-1-1 1 0 0,0 1-1 0 0,1-1 0 0 0,-1 1 0 0 0,1-1 1 0 0,2 1-1 0 0,1-1 87 0 0,-1 0-1 0 0,1 0 1 0 0,-1 1-1 0 0,1 0 1 0 0,0 0-1 0 0,-1 0 1 0 0,8 1-1 0 0,-11-1-124 0 0,1 1 0 0 0,0-1 0 0 0,0 1 0 0 0,0-1 0 0 0,0 1 0 0 0,-1 0 0 0 0,1-1 0 0 0,0 1 0 0 0,0 0 0 0 0,-1 0 0 0 0,1 0 0 0 0,-1 0 0 0 0,3 3 0 0 0,2 1 0 0 0,-2-2 0 0 0,0 1 0 0 0,1 0 0 0 0,-1 0 0 0 0,-1 0 0 0 0,1 1 0 0 0,-1-1 0 0 0,1 1 0 0 0,-1 0 0 0 0,0 0 0 0 0,-1 0 0 0 0,0 1 0 0 0,1-1 0 0 0,-2 0 0 0 0,3 7 0 0 0,-1 0 0 0 0,-1 0 0 0 0,0-1 0 0 0,-1 1 0 0 0,0 0 0 0 0,-2 22 0 0 0,0-27 0 0 0,0-1 0 0 0,0 0 0 0 0,-1 1 0 0 0,0-1 0 0 0,0 0 0 0 0,0 0 0 0 0,-1 0 0 0 0,0 0 0 0 0,0 0 0 0 0,-1 0 0 0 0,1-1 0 0 0,-1 0 0 0 0,0 0 0 0 0,-1 0 0 0 0,1 0 0 0 0,-1-1 0 0 0,0 1 0 0 0,0-1 0 0 0,0 0 0 0 0,-1-1 0 0 0,0 0 0 0 0,1 1 0 0 0,-1-2 0 0 0,0 1 0 0 0,0-1 0 0 0,-1 0 0 0 0,1 0 0 0 0,0 0 0 0 0,-1-1 0 0 0,-9 1 0 0 0,6-2-82 0 0,0-1 0 0 0,0 0 0 0 0,0 0 0 0 0,1-1 0 0 0,-1 0 0 0 0,0-1 0 0 0,1 0 0 0 0,-1 0 0 0 0,-16-10 0 0 0,16 8-52 0 0,0-1-1 0 0,0-1 1 0 0,0 0-1 0 0,1 0 1 0 0,0-1-1 0 0,0 0 1 0 0,-14-19-1 0 0,19 22-129 0 0,0-1 1 0 0,0 0-1 0 0,1 0 0 0 0,-3-7 1 0 0,5 11-80 0 0,0-1 0 0 0,0 0 0 0 0,0 0 0 0 0,0 0 0 0 0,1 0 0 0 0,-1 0 0 0 0,1 0 0 0 0,0 0 0 0 0,0 0 0 0 0,0 0 0 0 0,0 0 0 0 0,2-5 0 0 0,5-14-1689 0 0,4 0-15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5:3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15663 0 0,'0'0'356'0'0,"0"0"50"0"0,0 0 20 0 0,0 0-42 0 0,0 0-112 0 0,0 0 463 0 0,0 0 234 0 0,0 0 45 0 0,0 0-61 0 0,0 0-288 0 0,0 0-121 0 0,0 0-515 0 0,0 0-1 0 0,0 0 1 0 0,0 0-1 0 0,0 1 1 0 0,0-1-1 0 0,0 0 1 0 0,0 0 0 0 0,1 0-1 0 0,-1 1 1 0 0,0-1-1 0 0,0 0 1 0 0,0 0-1 0 0,0 0 1 0 0,0 1-1 0 0,0-1 1 0 0,0 0 0 0 0,1 0-1 0 0,-1 0 1 0 0,0 0-1 0 0,0 1 1 0 0,0-1-1 0 0,0 0 1 0 0,1 0 0 0 0,-1 0-1 0 0,0 0 1 0 0,0 0-1 0 0,0 0 1 0 0,1 0-1 0 0,-1 0 1 0 0,0 1-1 0 0,0-1 1 0 0,0 0 0 0 0,1 0-1 0 0,-1 0 1 0 0,0 0-1 0 0,6 0 208 0 0,-1 1 0 0 0,1-1 0 0 0,-1 0 0 0 0,1-1 1 0 0,10-1-1 0 0,9-1 395 0 0,167-14 1550 0 0,-108 8-2138 0 0,377-36 1933 0 0,-330 38-1961 0 0,68-8-94 0 0,-198 15-258 0 0,0-10-1381 0 0,-1 9 1515 0 0,1 0 1 0 0,-1 0 0 0 0,0 0 0 0 0,0 0-1 0 0,0 0 1 0 0,0 0 0 0 0,0 0 0 0 0,0 0-1 0 0,0 1 1 0 0,0-1 0 0 0,-1 0 0 0 0,1 0 0 0 0,0 0-1 0 0,-1 0 1 0 0,1 0 0 0 0,0 1 0 0 0,-1-1-1 0 0,1 0 1 0 0,-1 0 0 0 0,1 1 0 0 0,-1-1-1 0 0,1 0 1 0 0,-1 0 0 0 0,0 1 0 0 0,1-1-1 0 0,-2 0 1 0 0,-10-10-7986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5:37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21191 0 0,'0'0'480'0'0,"0"0"67"0"0,0 0 31 0 0,0 0-56 0 0,2 1-341 0 0,8 4-89 0 0,-8-4 279 0 0,-2-1 117 0 0,0 0 21 0 0,0 0-66 0 0,-1 5-422 0 0,0 0 0 0 0,0 1 0 0 0,-1-1-1 0 0,0 0 1 0 0,0 1 0 0 0,0-1 0 0 0,-5 6 0 0 0,2-1-23 0 0,-24 45 2 0 0,10-20 0 0 0,-23 60 0 0 0,23-44 65 0 0,2-6 223 0 0,2 0 1 0 0,-13 71 0 0 0,17-56-57 0 0,11-58-732 0 0,0-2 58 0 0,1-1 293 0 0,2-2-176 0 0,0 0-1 0 0,0 0 1 0 0,0 0-1 0 0,-1 0 1 0 0,0 0 0 0 0,0-1-1 0 0,0 1 1 0 0,0-1-1 0 0,0 1 1 0 0,0-1-1 0 0,-1 0 1 0 0,2-5 0 0 0,4-15-7525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5:3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10 15663 0 0,'0'0'719'0'0,"0"0"-20"0"0,0 0-306 0 0,0 0 371 0 0,0 0 209 0 0,0 0 41 0 0,0 0-61 0 0,0 0-288 0 0,0 0-121 0 0,-13-6 996 0 0,11 5-1282 0 0,2 0-221 0 0,0 1 0 0 0,-1 0 0 0 0,1 0 1 0 0,-1-1-1 0 0,1 1 0 0 0,-1 0 1 0 0,1 0-1 0 0,-1 0 0 0 0,1-1 1 0 0,-1 1-1 0 0,1 0 0 0 0,-1 0 0 0 0,1 0 1 0 0,-1 0-1 0 0,1 0 0 0 0,-1 0 1 0 0,1 0-1 0 0,-1 0 0 0 0,1 0 0 0 0,-1 0 1 0 0,1 1-1 0 0,-1-1 0 0 0,1 0 1 0 0,-1 0-1 0 0,1 0 0 0 0,-1 1 1 0 0,1-1-1 0 0,-1 0 0 0 0,1 1 0 0 0,-1-1 1 0 0,1 0-1 0 0,0 1 0 0 0,-1-1 1 0 0,1 0-1 0 0,0 1 0 0 0,-1-1 1 0 0,1 1-1 0 0,-1 0 0 0 0,0 0 334 0 0,1-1 117 0 0,0 0 21 0 0,0 0-66 0 0,11 5-278 0 0,2-1 59 0 0,-1 0-1 0 0,1 0 1 0 0,0-2-1 0 0,16 2 1 0 0,-13-2 86 0 0,-1 1 0 0 0,26 7 0 0 0,-37-9-310 0 0,-3-1 0 0 0,1 0 0 0 0,-1 0 0 0 0,0 1 0 0 0,0-1 0 0 0,0 0 0 0 0,0 1 0 0 0,0-1 0 0 0,0 1 0 0 0,0-1 0 0 0,0 1 0 0 0,0 0 0 0 0,0-1 0 0 0,0 1 0 0 0,1 1 0 0 0,-1-2 0 0 0,0 1 0 0 0,0-1 0 0 0,0 1 0 0 0,0-1 0 0 0,0 1 0 0 0,0 0 0 0 0,0 0 0 0 0,0-1 0 0 0,0 1 0 0 0,-1 0 0 0 0,1 0 0 0 0,0 0 0 0 0,0 0 0 0 0,-1 0 0 0 0,1 0 0 0 0,-1 0 0 0 0,1 0 0 0 0,-1 0 0 0 0,1 0 0 0 0,-1 0 0 0 0,0 0 0 0 0,1 0 0 0 0,-1 2 0 0 0,1 0 0 0 0,1 11 0 0 0,-5-9 0 0 0,2-3 0 0 0,-2 4 0 0 0,1 0 0 0 0,-1-1 0 0 0,-1 0 0 0 0,1 1 0 0 0,-1-1 0 0 0,0-1 0 0 0,0 1 0 0 0,0 0 0 0 0,-1-1 0 0 0,1 0 0 0 0,-7 4 0 0 0,-2 0 0 0 0,0 0 0 0 0,0-1 0 0 0,-21 8 0 0 0,24-10 0 0 0,7-4 0 0 0,0 1 0 0 0,0-1 0 0 0,0 0 0 0 0,-1 0 0 0 0,1 0 0 0 0,0 0 0 0 0,-5 0 0 0 0,5 0 0 0 0,6-1 0 0 0,8-1 0 0 0,-11 1 0 0 0,1 0 0 0 0,0-1 0 0 0,0 1 0 0 0,0 0 0 0 0,-1 0 0 0 0,1 0 0 0 0,0-1 0 0 0,0 1 0 0 0,0 0 0 0 0,0 0 0 0 0,0 0 0 0 0,-1 0 0 0 0,1 0 0 0 0,0 1 0 0 0,0-1 0 0 0,0 0 0 0 0,0 0 0 0 0,-1 1 0 0 0,3-1 0 0 0,-1 2 0 0 0,1-1 0 0 0,-1 0 0 0 0,1 0 0 0 0,-1 0 0 0 0,1 0 0 0 0,-1 0 0 0 0,0 1 0 0 0,1-1 0 0 0,-1 1 0 0 0,0 0 0 0 0,0-1 0 0 0,0 1 0 0 0,0 0 0 0 0,0 0 0 0 0,-1 0 0 0 0,1 1 0 0 0,0-1 0 0 0,-1 0 0 0 0,0 1 0 0 0,1-1 0 0 0,-1 0 0 0 0,0 1 0 0 0,-1 0 0 0 0,1-1 0 0 0,0 1 0 0 0,0 3 0 0 0,0-3 0 0 0,2 8 0 0 0,-1-1 0 0 0,0 1 0 0 0,-1 0 0 0 0,0 0 0 0 0,-1 0 0 0 0,-1 16 0 0 0,0-21 0 0 0,0 0 0 0 0,0 1 0 0 0,-1-1 0 0 0,0 0 0 0 0,0 0 0 0 0,0 0 0 0 0,-1 0 0 0 0,0 0 0 0 0,0 0 0 0 0,0-1 0 0 0,-1 0 0 0 0,-4 6 0 0 0,7-10 0 0 0,0 0 0 0 0,1 0 0 0 0,-1 0 0 0 0,1-1 0 0 0,-1 1 0 0 0,0 0 0 0 0,0 0 0 0 0,1-1 0 0 0,-1 1 0 0 0,0-1 0 0 0,0 1 0 0 0,0-1 0 0 0,0 1 0 0 0,0-1 0 0 0,0 1 0 0 0,0-1 0 0 0,0 0 0 0 0,0 0 0 0 0,0 1 0 0 0,0-1 0 0 0,0 0 0 0 0,0 0 0 0 0,-2 0 0 0 0,0 0 0 0 0,-1 0-317 0 0,0 0 0 0 0,0-1-1 0 0,0 1 1 0 0,1-1 0 0 0,-6-1 0 0 0,1 0-1053 0 0,1 0 1 0 0,0 0-1 0 0,0-1 1 0 0,1-1-1 0 0,-1 1 0 0 0,1-1 1 0 0,-11-8-1 0 0,11 6-5898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5:38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29 21191 0 0,'0'0'480'0'0,"0"0"67"0"0,0 0 31 0 0,0 0-56 0 0,0 0-269 0 0,0 0 138 0 0,-8-12 2142 0 0,4 10-2492 0 0,1 1-1 0 0,0 0 1 0 0,-1 0-1 0 0,1 0 0 0 0,-1 0 1 0 0,1 0-1 0 0,-1 1 1 0 0,0-1-1 0 0,1 1 1 0 0,-1 0-1 0 0,0 0 1 0 0,1 0-1 0 0,-1 1 1 0 0,1-1-1 0 0,-1 1 1 0 0,-5 2-1 0 0,-2 0 46 0 0,0 1 1 0 0,1 0-1 0 0,-1 1 1 0 0,-11 7-1 0 0,18-10-86 0 0,1 0 0 0 0,-1 1 0 0 0,1-1 0 0 0,0 1 0 0 0,0 0 0 0 0,1 0 0 0 0,-1 0 0 0 0,0 0 0 0 0,1 1 0 0 0,0-1 0 0 0,0 0 0 0 0,0 1 0 0 0,0 0 0 0 0,1-1 0 0 0,-1 1 0 0 0,1 0 0 0 0,0 0 0 0 0,0 0 0 0 0,0 0 0 0 0,1 0 0 0 0,-1 0 0 0 0,1 0 0 0 0,0 0 0 0 0,0 0 0 0 0,0 0 0 0 0,1 0 0 0 0,0 0 0 0 0,-1 0 0 0 0,1 0 0 0 0,1 0 0 0 0,-1 0 0 0 0,1 0 0 0 0,-1 0 0 0 0,1-1 0 0 0,3 6 0 0 0,10 15 0 0 0,-9-11 0 0 0,2-1 0 0 0,0 0 0 0 0,10 11 0 0 0,-1-4 341 0 0,-2 1 1 0 0,19 28-1 0 0,-29-41-248 0 0,-1 1 0 0 0,0-1 0 0 0,0 1 0 0 0,-1 0 1 0 0,0 1-1 0 0,-1-1 0 0 0,1 0 0 0 0,-2 1 0 0 0,1 0 0 0 0,0 10 0 0 0,-2-14-93 0 0,-1-1 0 0 0,1 1 0 0 0,-1-1 0 0 0,0 1 0 0 0,0-1 0 0 0,0 1 0 0 0,-1-1 0 0 0,1 0 0 0 0,-1 1 0 0 0,0-1 0 0 0,0 0 0 0 0,-1 0 0 0 0,1-1 0 0 0,-1 1 0 0 0,0 0 0 0 0,0-1 0 0 0,0 0 0 0 0,-6 5 0 0 0,5-4 0 0 0,-1-1 0 0 0,0 0 0 0 0,0 0 0 0 0,0-1 0 0 0,0 1 0 0 0,0-1 0 0 0,0 0 0 0 0,-1 0 0 0 0,1-1 0 0 0,-1 1 0 0 0,1-1 0 0 0,-1-1 0 0 0,0 1 0 0 0,-8-1 0 0 0,-8-1 0 0 0,-28-5 0 0 0,44 5 0 0 0,-1 0 0 0 0,1-1 0 0 0,0 1 0 0 0,0-2 0 0 0,0 1 0 0 0,0-1 0 0 0,0 0 0 0 0,0 0 0 0 0,-5-4 0 0 0,9 5 35 0 0,-1 0 1 0 0,1 0-1 0 0,0 0 0 0 0,1 0 1 0 0,-1 0-1 0 0,0-1 0 0 0,0 1 1 0 0,1-1-1 0 0,0 1 0 0 0,-1-1 0 0 0,1 1 1 0 0,0-1-1 0 0,0 0 0 0 0,0 1 1 0 0,1-1-1 0 0,-1 0 0 0 0,1 0 1 0 0,0 0-1 0 0,-1 1 0 0 0,1-1 1 0 0,0 0-1 0 0,1 0 0 0 0,-1 0 0 0 0,0 0 1 0 0,1 1-1 0 0,0-1 0 0 0,-1 0 1 0 0,3-5-1 0 0,1 0 93 0 0,0-1 0 0 0,1 1 0 0 0,-1 0 0 0 0,2 0 0 0 0,-1 1 0 0 0,1 0 0 0 0,10-10 0 0 0,11-8-128 0 0,0 2 0 0 0,40-24 0 0 0,-6 4 0 0 0,-27 17 0 0 0,39-38 0 0 0,-70 61-155 0 0,0 0 1 0 0,0 0-1 0 0,-1-1 1 0 0,1 1-1 0 0,-1-1 1 0 0,0 1-1 0 0,0-1 0 0 0,0 0 1 0 0,0 0-1 0 0,-1 0 1 0 0,0 0-1 0 0,1 0 1 0 0,0-6-1 0 0,-2 4-142 0 0,0-1-1 0 0,0 1 1 0 0,0 0 0 0 0,-1-1-1 0 0,0 1 1 0 0,0 0 0 0 0,0-1-1 0 0,-4-6 1 0 0,-1-8-727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7:3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17503 0 0,'-1'2'803'0'0,"-10"13"314"0"0,0 0 0 0 0,-1-1 0 0 0,-1 0 0 0 0,-19 16 0 0 0,23-22-1041 0 0,2 1 0 0 0,-1 0 0 0 0,1 0 0 0 0,1 1 0 0 0,-1 0 0 0 0,2 0 0 0 0,-1 0 0 0 0,2 1 0 0 0,-1 0 0 0 0,1 0 0 0 0,-2 12 0 0 0,-3 17 299 0 0,-7 73 0 0 0,14-94-361 0 0,-14 295-12 0 0,13-203-68 0 0,1-71-93 0 0,-3 312-1651 0 0,8-274 1003 0 0,3-1-1 0 0,24 115 0 0 0,-24-167 319 0 0,12 33 1 0 0,-14-48-921 0 0,1 1 1 0 0,0-2-1 0 0,7 11 0 0 0,8 7-4835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7:3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11975 0 0,'0'0'267'0'0,"0"0"42"0"0,0 0 17 0 0,-1 1-28 0 0,-22 16 1180 0 0,11-8 1187 0 0,10-8-2477 0 0,1-1 0 0 0,0 1-1 0 0,-1 0 1 0 0,1-1 0 0 0,0 1 0 0 0,0 0 0 0 0,0 0-1 0 0,0 0 1 0 0,0 0 0 0 0,0 0 0 0 0,0 0 0 0 0,0 0 0 0 0,0 0-1 0 0,0 1 1 0 0,-1 1 0 0 0,-8 16 1032 0 0,8-18-1138 0 0,1 0 0 0 0,0 0-1 0 0,0 0 1 0 0,0-1 0 0 0,0 1-1 0 0,-1 0 1 0 0,1 0 0 0 0,0-1-1 0 0,-1 1 1 0 0,1-1 0 0 0,-1 1-1 0 0,1-1 1 0 0,-3 1 0 0 0,1 0 142 0 0,1-1 219 0 0,0 1-294 0 0,-4 1-133 0 0,10-9-16 0 0,-2 4 0 0 0,0 1 0 0 0,0 0 0 0 0,0 0 0 0 0,1 0 0 0 0,-1 0 0 0 0,1 0 0 0 0,-1 0 0 0 0,1 1 0 0 0,0 0 0 0 0,4-3 0 0 0,18-8 0 0 0,22-8 0 0 0,-36 15 72 0 0,-9 3 299 0 0,1 2 117 0 0,-1-1-511 0 0,1 1 0 0 0,-1-1 0 0 0,1 1 0 0 0,-1 0 0 0 0,1 0 0 0 0,-1 0 0 0 0,0 0 1 0 0,1 0-1 0 0,-1 0 0 0 0,1 1 0 0 0,-1-1 0 0 0,0 1 0 0 0,1 0 0 0 0,-1-1 0 0 0,0 1 0 0 0,1 0 0 0 0,-1 1 1 0 0,0-1-1 0 0,0 0 0 0 0,0 1 0 0 0,0-1 0 0 0,0 1 0 0 0,0-1 0 0 0,-1 1 0 0 0,1 0 0 0 0,-1 0 0 0 0,3 3 0 0 0,-3-4 56 0 0,-1 0 0 0 0,1 0 0 0 0,-1-1 0 0 0,1 1-1 0 0,-1 0 1 0 0,0 0 0 0 0,1 0 0 0 0,-1 0 0 0 0,0 0-1 0 0,0-1 1 0 0,1 1 0 0 0,-1 0 0 0 0,0 0 0 0 0,0 1-1 0 0,0 4 128 0 0,2 0-80 0 0,0 1-1 0 0,-1 0 0 0 0,0-1 0 0 0,0 1 0 0 0,-1 0 0 0 0,0 0 0 0 0,0 0 0 0 0,-1 0 0 0 0,0-1 0 0 0,0 1 0 0 0,0 0 0 0 0,-1-1 0 0 0,-4 13 0 0 0,-4 5-79 0 0,-22 45 0 0 0,27-60 0 0 0,0 1 0 0 0,-4 15 0 0 0,6-16 0 0 0,0 0 0 0 0,-1 0 0 0 0,-7 13 0 0 0,-55 73 0 0 0,57-84 0 0 0,1-2 0 0 0,-1 1 0 0 0,-1-1 0 0 0,1-1 0 0 0,-2 0 0 0 0,-21 14 0 0 0,20-16 0 0 0,0 1 0 0 0,1-2 0 0 0,-1-2 0 0 0,0-3 0 0 0,1-4 0 0 0,3-2 0 0 0,8 5 0 0 0,0 1 0 0 0,0-1 0 0 0,0 1 0 0 0,0-1 0 0 0,0 1 0 0 0,0-1 0 0 0,0 0 0 0 0,0 1 0 0 0,0-1 0 0 0,0 1 0 0 0,0-1 0 0 0,0 1 0 0 0,0-1 0 0 0,0 1 0 0 0,0-1 0 0 0,1 1 0 0 0,-1-1 0 0 0,0 0 0 0 0,9-9 0 0 0,5-1 0 0 0,-9 9 0 0 0,-1 1 0 0 0,8-5 0 0 0,1 1 0 0 0,0 0 0 0 0,-1 1 0 0 0,1 1 0 0 0,0 3 0 0 0,-11 1 21 0 0,0 0 0 0 0,0 0 0 0 0,0 0-1 0 0,0 0 1 0 0,0 1 0 0 0,-1-1 0 0 0,1 0 0 0 0,0 1 0 0 0,-1-1-1 0 0,1 1 1 0 0,-1 0 0 0 0,1-1 0 0 0,-1 1 0 0 0,0 0 0 0 0,1 0-1 0 0,-1 0 1 0 0,0 0 0 0 0,-1 0 0 0 0,1 0 0 0 0,0 0 0 0 0,0 5-1 0 0,1 0 14 0 0,0 1 1 0 0,-1-1-1 0 0,0 1 0 0 0,-1-1 0 0 0,0 10 0 0 0,-2 4-305 0 0,-1 1 0 0 0,-1-1 0 0 0,-13 39 0 0 0,7-28-692 0 0,9-27 791 0 0,0 0 0 0 0,0 0-1 0 0,1 0 1 0 0,-1 8 0 0 0,0 9-4599 0 0,12-32 3543 0 0,-1-2-624 0 0,-1 0-1 0 0,11-17 1 0 0,-5 4-195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7:5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253 178 4607 0 0,'0'0'102'0'0,"0"0"20"0"0,0 0 6 0 0,0 0 51 0 0,0 0 213 0 0,0 0 96 0 0,0-8 464 0 0,0 7-787 0 0,0-1 0 0 0,0 1-1 0 0,0 0 1 0 0,0 0 0 0 0,0-1 0 0 0,0 1-1 0 0,0 0 1 0 0,1 0 0 0 0,-1-1 0 0 0,0 1 0 0 0,1 0-1 0 0,-1 0 1 0 0,1 0 0 0 0,-1 0 0 0 0,1-1-1 0 0,-1 1 1 0 0,1 0 0 0 0,1-2 0 0 0,2-1-155 0 0,5-23 2550 0 0,-8 26-2048 0 0,-1 1 0 0 0,0 0 0 0 0,0 0 0 0 0,1-2-69 0 0,1-3-222 0 0,-2 4 166 0 0,0 1 101 0 0,0 0 21 0 0,0 0-66 0 0,1-2-294 0 0,1-4-133 0 0,-1-2-16 0 0,1 1 72 0 0,-1 6 299 0 0,-1 1 117 0 0,0 0 21 0 0,0 0-66 0 0,1-1-294 0 0,6-3-133 0 0,1-1-16 0 0,-1 0 0 0 0,-2-2 0 0 0,2 1 0 0 0,-1 0 0 0 0,1 1 0 0 0,-1-1 0 0 0,7-5 362 0 0,5-1 1324 0 0,-5 5-1614 0 0,-12 6 299 0 0,-1 1 117 0 0,0 0 21 0 0,1-1-66 0 0,2-3-294 0 0,-7 6-133 0 0,1 0-16 0 0,0-1 0 0 0,1 1 0 0 0,-1-1 0 0 0,1 1 0 0 0,-1 0 0 0 0,1 0 0 0 0,-3 3 0 0 0,2-2 0 0 0,0-1 0 0 0,0 1 0 0 0,0-1 0 0 0,0 0 0 0 0,0 1 0 0 0,-1-1 0 0 0,1-1 0 0 0,-5 3 0 0 0,6-3 0 0 0,-1 0 0 0 0,1 0 0 0 0,0 1 0 0 0,0-1 0 0 0,0 1 0 0 0,0-1 0 0 0,0 1 0 0 0,0 0 0 0 0,0-1 0 0 0,1 1 0 0 0,-1 0 0 0 0,-1 3 0 0 0,-5 5 0 0 0,1-3 0 0 0,-17 20 1440 0 0,23-26-997 0 0,0-1-434 0 0,-3 2 141 0 0,-6 10-144 0 0,-13 23-6 0 0,14-17 0 0 0,-15 21 0 0 0,-7 12 0 0 0,14-19-849 0 0,-29 39 1 0 0,19-31 617 0 0,19-29 526 0 0,5-7-159 0 0,1-1 0 0 0,-1 1 0 0 0,1 0 0 0 0,0 0 0 0 0,0 0 0 0 0,0 0 0 0 0,0 0 1 0 0,1 0-1 0 0,0 0 0 0 0,0 0 0 0 0,-1 6 0 0 0,-8 49-136 0 0,6 20 0 0 0,2-55 0 0 0,-8 47 0 0 0,6-48 0 0 0,-3 49 0 0 0,11-4 0 0 0,-1-43 0 0 0,-2-15 0 0 0,10 38 0 0 0,-1-13 0 0 0,-7-28-201 0 0,-3-6-850 0 0,-5-13-1899 0 0,2 0 1416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7:33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10135 0 0,'0'0'464'0'0,"0"0"-9"0"0,0 0-87 0 0,0 0 728 0 0,0 0 353 0 0,0 0 73 0 0,1 2-125 0 0,-1-2-1372 0 0,1 3 484 0 0,0-1 0 0 0,0 1 0 0 0,0-1-1 0 0,-1 1 1 0 0,1-1 0 0 0,-1 1-1 0 0,1 2 1 0 0,-2 3 120 0 0,0 0-1 0 0,-1 0 1 0 0,-2 9-1 0 0,2-8-268 0 0,0 0 0 0 0,1 0 1 0 0,0 10-1 0 0,-3 25 271 0 0,1-15-631 0 0,3-22 0 0 0,-1-1 0 0 0,1 0 0 0 0,1 0 0 0 0,-1 1 0 0 0,1-1 0 0 0,2 8 0 0 0,-3-9 0 0 0,2 1 0 0 0,5 10 0 0 0,-2-3 0 0 0,0 0 0 0 0,2-2 0 0 0,3-2 0 0 0,3-4 0 0 0,-11-5-13 0 0,0 0-1 0 0,-1 0 1 0 0,1 0-1 0 0,0-1 1 0 0,0 1-1 0 0,0 0 1 0 0,0-1-1 0 0,0 1 1 0 0,-1-1 0 0 0,1 1-1 0 0,0-1 1 0 0,0 0-1 0 0,-1 0 1 0 0,1 0-1 0 0,-1 0 1 0 0,4-2-1 0 0,0-2-141 0 0,1 0-1 0 0,8-13 0 0 0,-5 8-24 0 0,-4 3-365 0 0,-1-1-1 0 0,1 0 1 0 0,-1 1 0 0 0,-1-1-1 0 0,1-1 1 0 0,-1 1-1 0 0,3-15 1 0 0,-2 7-1101 0 0,3-11-3197 0 0,-1-7-1149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7:3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13823 0 0,'0'0'315'0'0,"0"0"45"0"0,0 0 21 0 0,-1 2-49 0 0,-2 8-81 0 0,-12 34 6678 0 0,15-42-6417 0 0,-2 11 512 0 0,2-10-512 0 0,-1-1 0 0 0,-3 26 87 0 0,-11 88-578 0 0,11-75-23 0 0,-9 43 0 0 0,-49 229 2 0 0,56-284-92 0 0,-20 110-1599 0 0,25-97-1335 0 0,4-15-4034 0 0,-2-25 2105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7:34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52 11975 0 0,'0'0'60'0'0,"-1"1"1"0"0,0-1-1 0 0,1 0 0 0 0,-1 1 0 0 0,1-1 0 0 0,-1 0 1 0 0,0 0-1 0 0,1 1 0 0 0,-1-1 0 0 0,0 0 0 0 0,1 0 1 0 0,-1 0-1 0 0,0 0 0 0 0,1 0 0 0 0,-1 0 0 0 0,0 0 0 0 0,0 0 1 0 0,1 0-1 0 0,-1 0 0 0 0,0-1 0 0 0,1 1 0 0 0,-1 0 1 0 0,0 0-1 0 0,1 0 0 0 0,-1-1 0 0 0,1 1 0 0 0,-1-1 0 0 0,-1 0 1 0 0,1 0 86 0 0,0 1 0 0 0,-1-1 0 0 0,1 0 0 0 0,-1 1 1 0 0,1-1-1 0 0,-1 1 0 0 0,1-1 0 0 0,-1 1 0 0 0,-3 0 0 0 0,-4-2 404 0 0,4-1-12 0 0,-17-3 554 0 0,9 6 523 0 0,13 1 256 0 0,47-21 619 0 0,-24 11-2317 0 0,-18 8-163 0 0,1 2 41 0 0,39-7 1316 0 0,-42 6-925 0 0,-1 2-294 0 0,1 2-148 0 0,-1 0 0 0 0,1 0 0 0 0,-1 0 0 0 0,0 0 0 0 0,0 1 0 0 0,0-1 0 0 0,-1 1 1 0 0,1-1-1 0 0,-1 1 0 0 0,0 0 0 0 0,-1-1 0 0 0,1 1 0 0 0,-1 0 0 0 0,0 0 0 0 0,0-1 0 0 0,0 1 0 0 0,-1 0 0 0 0,-1 6 0 0 0,-1 3-2 0 0,0 0 1 0 0,-1-1-1 0 0,-1 1 0 0 0,0-1 1 0 0,-9 15-1 0 0,-10 13 1 0 0,-10 22 0 0 0,24-44-300 0 0,-1 0-1 0 0,-1-1 1 0 0,-1-1-1 0 0,0 0 1 0 0,-20 19 0 0 0,8-8 110 0 0,23-24 190 0 0,-2 0 0 0 0,-12 5 0 0 0,5-4 0 0 0,1-4 0 0 0,3-9 0 0 0,6 5 37 0 0,0 0-1 0 0,1 1 1 0 0,-1-1-1 0 0,1 1 1 0 0,-1-1-1 0 0,1 0 1 0 0,0 1-1 0 0,0-1 0 0 0,0 0 1 0 0,1-4-1 0 0,0 5 439 0 0,-1 2 33 0 0,1-2-65 0 0,0 1-431 0 0,-1 0 0 0 0,1 0 1 0 0,0 0-1 0 0,0 0 1 0 0,-1 1-1 0 0,1-1 0 0 0,0 0 1 0 0,0 0-1 0 0,0 0 0 0 0,0 1 1 0 0,2-2-1 0 0,3 3 7 0 0,-5-1-21 0 0,4 1 2 0 0,0 0 0 0 0,-1 0 0 0 0,1 0 0 0 0,0 1 0 0 0,-1 0 0 0 0,0 0 0 0 0,1 0 0 0 0,-1 0 0 0 0,0 0 0 0 0,7 7 0 0 0,-1-1 0 0 0,0 0 0 0 0,15 18 0 0 0,-9-8-104 0 0,0-1-1 0 0,26 21 1 0 0,-34-32 34 0 0,0 1-1 0 0,1-2 1 0 0,0 1 0 0 0,0-1-1 0 0,1-1 1 0 0,-1 0-1 0 0,18 5 1 0 0,-25-8-25 0 0,0-1 0 0 0,0 0 0 0 0,0 1 0 0 0,0-1 0 0 0,0 0 0 0 0,0 0 0 0 0,0 0 0 0 0,-1-1 0 0 0,1 1 0 0 0,0 0 0 0 0,0-1 0 0 0,0 1 0 0 0,0-1 0 0 0,0 0 0 0 0,-1 0 1 0 0,1 0-1 0 0,2-1 0 0 0,7-10-5821 0 0,-4-3-1415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7:35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13823 0 0,'0'0'630'0'0,"0"0"-13"0"0,1 2-393 0 0,11 20 673 0 0,18 41 5164 0 0,-4 4-4818 0 0,8 33-1246 0 0,10 34 959 0 0,-29-56-400 0 0,8 120-1 0 0,-21-180-547 0 0,2 56-8 0 0,-2-1 0 0 0,-4 0 0 0 0,-3 0 0 0 0,-3 0 0 0 0,-36 142 0 0 0,-3-69 0 0 0,35-116 0 0 0,-2-1 0 0 0,-30 50 0 0 0,38-69 0 0 0,-1-1 0 0 0,0 1 0 0 0,-1-1 0 0 0,0 0 0 0 0,0-1 0 0 0,-1 0 0 0 0,0 0 0 0 0,0-1 0 0 0,-1 0 0 0 0,0-1 0 0 0,0 0 0 0 0,-12 5 0 0 0,20-10-148 0 0,1 0 1 0 0,-1-1-1 0 0,1 1 0 0 0,-1-1 1 0 0,1 1-1 0 0,-1-1 0 0 0,0 0 1 0 0,1 0-1 0 0,-1 1 0 0 0,0-1 1 0 0,1 0-1 0 0,-1-1 0 0 0,0 1 1 0 0,1 0-1 0 0,-1 0 0 0 0,0-1 1 0 0,1 1-1 0 0,-1-1 0 0 0,1 0 1 0 0,-1 1-1 0 0,0-1 0 0 0,1 0 1 0 0,0 0-1 0 0,-1 0 0 0 0,1 0 1 0 0,0 0-1 0 0,-1 0 0 0 0,1 0 1 0 0,-2-3-1 0 0,2 2-236 0 0,-1 0 0 0 0,1 0 0 0 0,0-1 0 0 0,0 1 0 0 0,0-1 0 0 0,1 1-1 0 0,-1 0 1 0 0,0-1 0 0 0,1 0 0 0 0,0 1 0 0 0,0-1 0 0 0,-1 1 0 0 0,2-1 0 0 0,-1 1 0 0 0,0-1 0 0 0,0 1-1 0 0,1-1 1 0 0,1-4 0 0 0,4-12-5608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7:35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15663 0 0,'0'0'719'0'0,"0"0"-20"0"0,1 0-449 0 0,6 2-79 0 0,-2 0 783 0 0,-1-1 0 0 0,1-1-1 0 0,0 1 1 0 0,9-1 0 0 0,24-6 2318 0 0,-36 4-3272 0 0,-1 2 0 0 0,0 0 0 0 0,0-1 0 0 0,-1 1 0 0 0,1 0 0 0 0,0-1 0 0 0,0 1 0 0 0,0 0 0 0 0,-1 0 0 0 0,1-1 0 0 0,0 1 0 0 0,0 0 0 0 0,0 0 0 0 0,0 0 0 0 0,0 0 0 0 0,0 0 0 0 0,-1 1 0 0 0,3-1 0 0 0,3 0 0 0 0,1 1 0 0 0,0-1 0 0 0,9 4 0 0 0,24 3 0 0 0,-12-3-129 0 0,-27-3-551 0 0,-1-1-270 0 0,0 0-60 0 0,5 5-936 0 0,-3-4-1611 0 0,-2-1 2021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7:36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0,'1'1'630'0'0,"13"16"236"0"0,-13-15-701 0 0,1-1 0 0 0,-1 0 0 0 0,1 1 0 0 0,-1-1 0 0 0,1 0 0 0 0,0 0-1 0 0,0 0 1 0 0,0-1 0 0 0,-1 1 0 0 0,1 0 0 0 0,0-1 0 0 0,0 1 0 0 0,0-1 0 0 0,0 1-1 0 0,0-1 1 0 0,3 0 0 0 0,37-2 3666 0 0,-25 0-2558 0 0,-13 2-1157 0 0,13-1 996 0 0,32-7 1 0 0,-30 6-1161 0 0,-15 4-109 0 0,-2-1-39 0 0,1-1-279 0 0,-3 0-1034 0 0,0 0-4210 0 0,0 0-1801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7:3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171 110 8287 0 0,'-15'-20'191'0'0,"12"16"26"0"0,3 4 9 0 0,0 0 42 0 0,0 0 158 0 0,0 0 72 0 0,0 0 12 0 0,0 0 70 0 0,0 0 286 0 0,0-2 124 0 0,0-6 30 0 0,0 6-65 0 0,0 2-290 0 0,0 0-121 0 0,0 0-28 0 0,0 0-4 0 0,0 0 0 0 0,0 0 0 0 0,0 0 0 0 0,0 0-68 0 0,-1 2-289 0 0,-8 3-138 0 0,-3-1-17 0 0,0 1 0 0 0,-4 7 0 0 0,12-9 0 0 0,2-2 0 0 0,1 0 0 0 0,-1 0 0 0 0,1 0 0 0 0,-1 0 0 0 0,1 0 0 0 0,-1 0 0 0 0,0 0 0 0 0,0-1 0 0 0,1 1 0 0 0,-1-1 0 0 0,0 1 0 0 0,0-1 0 0 0,0 0 0 0 0,-2 1 0 0 0,-6-2 72 0 0,9 1 2 0 0,0-1-1 0 0,0 1 0 0 0,0 0 1 0 0,1-1-1 0 0,-1 1 1 0 0,0-1-1 0 0,0 1 1 0 0,1-1-1 0 0,-1 0 0 0 0,0 1 1 0 0,1-1-1 0 0,-1 0 1 0 0,0 1-1 0 0,1-1 0 0 0,-1-1 1 0 0,0 0-32 0 0,1 1 0 0 0,-1-1 0 0 0,1 0 1 0 0,0 1-1 0 0,-1-1 0 0 0,1 1 0 0 0,0-1 0 0 0,0 0 0 0 0,0 1 1 0 0,1-1-1 0 0,-1 0 0 0 0,0 1 0 0 0,0-1 0 0 0,1 1 0 0 0,-1-1 1 0 0,1 1-1 0 0,0-1 0 0 0,0-1 0 0 0,27-58 30 0 0,-28 59 299 0 0,0 2 117 0 0,3 1 79 0 0,-2-1-542 0 0,-1 0 1 0 0,1 0-1 0 0,0 0 1 0 0,-1 0-1 0 0,1 0 1 0 0,-1 0-1 0 0,1 0 0 0 0,-1 0 1 0 0,1-1-1 0 0,0 1 1 0 0,-1 0-1 0 0,1 0 1 0 0,-1 0-1 0 0,1 0 0 0 0,-1-1 1 0 0,1 1-1 0 0,-1 0 1 0 0,1-1-1 0 0,-1 1 1 0 0,1-1-1 0 0,10-6-9 0 0,3 8-16 0 0,-1-1 0 0 0,0 2 0 0 0,21 11 0 0 0,-32-11 0 0 0,1-1 0 0 0,-1 1 0 0 0,0 0 0 0 0,0 0 0 0 0,0 0 0 0 0,2 4 0 0 0,14 14 0 0 0,-12-13 0 0 0,0-1 0 0 0,-1 1 0 0 0,1 0 0 0 0,-1 1 0 0 0,6 12 0 0 0,-8-13 0 0 0,-1 0 0 0 0,0 0 0 0 0,0 0 0 0 0,-1 0 0 0 0,1 9 0 0 0,-1-1 103 0 0,-1 0-1 0 0,0 0 0 0 0,-1 0 1 0 0,-1 0-1 0 0,0 0 1 0 0,-1 0-1 0 0,-1-1 0 0 0,0 1 1 0 0,-11 24-1 0 0,-4 1 239 0 0,-2 0 1 0 0,-26 35-1 0 0,41-67-341 0 0,1-1 0 0 0,-2 0 0 0 0,1-1 0 0 0,-1 1 0 0 0,-15 10 0 0 0,21-16 0 0 0,0 0 0 0 0,-1 1 0 0 0,1-1 0 0 0,-1 0 0 0 0,0 0 0 0 0,1 0 0 0 0,-1 0 0 0 0,0 0 0 0 0,1 0 0 0 0,-1-1 0 0 0,0 1 0 0 0,-3 0 0 0 0,-1 0 0 0 0,-8 1 0 0 0,10-4 0 0 0,2 1 0 0 0,-1 1 0 0 0,-1-1 0 0 0,-6-9 0 0 0,7 7 0 0 0,0-1 0 0 0,1 1 0 0 0,-1-1 0 0 0,1 0 0 0 0,0 0 0 0 0,0 0 0 0 0,0 0 0 0 0,0-1 0 0 0,1 1 0 0 0,0 0 0 0 0,-1-1 0 0 0,2 1 0 0 0,-1-1 0 0 0,0 1 0 0 0,1-8 0 0 0,0 1 0 0 0,0-1 0 0 0,4 1 0 0 0,-4 10 0 0 0,1 0 0 0 0,-1 1 0 0 0,0-1 0 0 0,1 1 0 0 0,-1-1 0 0 0,0 1 0 0 0,1-1 0 0 0,-1 1 0 0 0,1-1 0 0 0,-1 1 0 0 0,1 0 0 0 0,-1-1 0 0 0,1 1 0 0 0,-1 0 0 0 0,1-1 0 0 0,0 1 0 0 0,0 0 0 0 0,0 0 0 0 0,0-1 0 0 0,0 1 0 0 0,0 0 0 0 0,-1 1 0 0 0,1-1 0 0 0,0 0 0 0 0,0 0 0 0 0,0 0 0 0 0,0 0 0 0 0,0 1 0 0 0,1 0 0 0 0,2 0 0 0 0,0 1 0 0 0,0 0 0 0 0,0 0 0 0 0,0 0 0 0 0,0 1 0 0 0,-1 0 0 0 0,1-1 0 0 0,-1 1 0 0 0,1 0 0 0 0,-1 1 0 0 0,0-1 0 0 0,0 0 0 0 0,-1 1 0 0 0,1 0 0 0 0,-1 0 0 0 0,0 0 0 0 0,3 7 0 0 0,12 33-50 0 0,-9-22-126 0 0,9 29 1 0 0,-17-48-300 0 0,2 1-235 0 0,-2-4 646 0 0,0 0 0 0 0,0 1 0 0 0,0-1 0 0 0,0 0 0 0 0,0 0 0 0 0,0 1 0 0 0,0-1 0 0 0,0 0 0 0 0,0 1-1 0 0,0-1 1 0 0,0 0 0 0 0,0 0 0 0 0,0 1 0 0 0,0-1 0 0 0,1 0 0 0 0,-1 0 0 0 0,0 1 0 0 0,0-1 0 0 0,0 0 0 0 0,0 0 0 0 0,1 1 0 0 0,-1-1 0 0 0,0 0 0 0 0,0 0 0 0 0,0 0 0 0 0,1 0 0 0 0,-1 1 0 0 0,0-1 0 0 0,0 0-1 0 0,1 0 1 0 0,-1 0 0 0 0,0 0 0 0 0,1 0 0 0 0,-1 0 0 0 0,3-1-220 0 0,-1 0-1 0 0,0-1 1 0 0,0 0 0 0 0,0 1-1 0 0,0-1 1 0 0,0 0-1 0 0,0 0 1 0 0,0 0-1 0 0,-1 0 1 0 0,1 0 0 0 0,-1-1-1 0 0,3-3 1 0 0,-2 1-421 0 0,0 0 1 0 0,-1 0-1 0 0,1 0 0 0 0,-1 0 1 0 0,1-11-1 0 0,1-9-1342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7:38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13823 0 0,'0'0'315'0'0,"0"0"45"0"0,0 0 21 0 0,0 0-49 0 0,-3 1-220 0 0,-12 8-89 0 0,14-5 41 0 0,1-3 0 0 0,-1 1 656 0 0,1-2 249 0 0,-8 12 998 0 0,2-2-1302 0 0,4-8-121 0 0,1 0-28 0 0,-2 2-149 0 0,1-1 0 0 0,-1 1 0 0 0,1 0 0 0 0,0 0 0 0 0,0 1-1 0 0,-2 5 1 0 0,0 0 137 0 0,3-8 8 0 0,1 1 0 0 0,-3 23 104 0 0,2-18-616 0 0,1 0 0 0 0,0 0 0 0 0,0 0 0 0 0,0 0 0 0 0,1 0 0 0 0,0 0 0 0 0,1 0 0 0 0,2 10 0 0 0,-3-15 0 0 0,1 1 0 0 0,-1 0 0 0 0,0 0 0 0 0,1 0 0 0 0,0 0 0 0 0,0-1 0 0 0,0 1 0 0 0,3 3 0 0 0,4 4 0 0 0,20 16 0 0 0,-27-24 0 0 0,-1-2 0 0 0,0 0 0 0 0,1 0 0 0 0,-1 0 0 0 0,0 0 0 0 0,1 0 0 0 0,-1 0 0 0 0,0 0 0 0 0,1 0 0 0 0,-1-1 0 0 0,3 2 0 0 0,7-2 0 0 0,-8-1-140 0 0,0 1 0 0 0,0-1-1 0 0,-1 0 1 0 0,1 0 0 0 0,0-1 0 0 0,-1 1 0 0 0,1-1-1 0 0,-1 1 1 0 0,0-1 0 0 0,1 0 0 0 0,-1 1-1 0 0,0-1 1 0 0,0-1 0 0 0,0 1 0 0 0,0 0-1 0 0,0 0 1 0 0,-1-1 0 0 0,1 1 0 0 0,-1-1 0 0 0,0 1-1 0 0,1-1 1 0 0,0-3 0 0 0,3-8-933 0 0,0-1 1 0 0,-2 1-1 0 0,3-17 1 0 0,-5 23 873 0 0,9-57-3883 0 0,-5 29-1042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7:3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15663 0 0,'0'0'356'0'0,"0"0"50"0"0,0 2 20 0 0,-12 94 4566 0 0,-1 54-1329 0 0,12-136-3602 0 0,-23 265-61 0 0,-4-147-876 0 0,28-131 368 0 0,0-1-4 0 0,0 0 0 0 0,0 0 0 0 0,0 0 0 0 0,0-3-11 0 0,1-1-1 0 0,0 0 0 0 0,-1 1 1 0 0,2-1-1 0 0,-1 0 1 0 0,2-3-1 0 0,2-7-676 0 0,1-7-335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7:39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13823 0 0,'0'0'315'0'0,"0"0"45"0"0,-1 2 21 0 0,-7 25 146 0 0,5-17 104 0 0,1-1 0 0 0,1 1 0 0 0,0-1 0 0 0,0 13 0 0 0,-2 8 1069 0 0,-7 71 2350 0 0,-4 29-2858 0 0,5-89-2271 0 0,0 2-1046 0 0,7-13-4312 0 0,2-18 4390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7:53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20 680 6447 0 0,'0'0'298'0'0,"0"0"-10"0"0,0 0-50 0 0,0 0 493 0 0,0 0 238 0 0,0 0 45 0 0,0 0-61 0 0,0 0-288 0 0,0 0-121 0 0,0 0-28 0 0,0 0 66 0 0,0 0 288 0 0,0 0 122 0 0,0 0 28 0 0,0 0-133 0 0,-2-1-583 0 0,-2-2-196 0 0,3 2 72 0 0,0 0 0 0 0,-1-1-1 0 0,1 1 1 0 0,0 0 0 0 0,0-1 0 0 0,0 1 0 0 0,0-1 0 0 0,1 1-1 0 0,-1-1 1 0 0,0 1 0 0 0,1-1 0 0 0,-1 0 0 0 0,1 1 0 0 0,-1-1-1 0 0,1 0 1 0 0,0 1 0 0 0,-1-1 0 0 0,1 0 0 0 0,0 0 0 0 0,0 1-1 0 0,0-1 1 0 0,1-3 0 0 0,1-4-250 0 0,0 0 1 0 0,0 1-1 0 0,5-11 0 0 0,-3 7 258 0 0,23-57-188 0 0,47-88 0 0 0,-24 57 0 0 0,-4 2 1440 0 0,-34 73-952 0 0,-8 18-455 0 0,-1 0 0 0 0,0-1 0 0 0,3-8 0 0 0,-6 13-34 0 0,1-1 0 0 0,-1 1 0 0 0,1 0 0 0 0,-1-1 0 0 0,0 1 0 0 0,0 0 0 0 0,-1-1 0 0 0,1 1 0 0 0,-1 0 0 0 0,1 0 0 0 0,-2-5 0 0 0,2 7 1 0 0,-1 0 0 0 0,1 0 0 0 0,0 1 0 0 0,0-1 0 0 0,-1 0 0 0 0,1 0 0 0 0,0 0 0 0 0,-1 0 0 0 0,1 0 0 0 0,-1 0 0 0 0,1 1 0 0 0,-1-1 0 0 0,1 0 0 0 0,-1 0 0 0 0,0 1 0 0 0,1-1 0 0 0,-1 0 0 0 0,0 1 0 0 0,0-1 0 0 0,0 1 0 0 0,-1-2 0 0 0,-1 1 0 0 0,-29-26 0 0 0,32 26 0 0 0,-1 1 0 0 0,1 0 0 0 0,0 0 0 0 0,0 0 0 0 0,-1-1 0 0 0,1 1 0 0 0,0 0 0 0 0,0 0 0 0 0,-1 0 0 0 0,1 0 0 0 0,0 0 0 0 0,-1-1 0 0 0,1 1 0 0 0,0 0 0 0 0,-1 0 0 0 0,1 0 0 0 0,0 0 0 0 0,0 0 0 0 0,-1 0 0 0 0,1 0 0 0 0,0 0 0 0 0,-1 0 0 0 0,1 0 0 0 0,0 0 0 0 0,-1 1 0 0 0,1-1 0 0 0,0 0 0 0 0,-1 0 0 0 0,1 0 0 0 0,0 0 0 0 0,0 0 0 0 0,-1 0 0 0 0,1 1 0 0 0,0-1 0 0 0,0 0 0 0 0,-1 0 0 0 0,1 0 0 0 0,0 1 0 0 0,-1-1 0 0 0,-5 10 0 0 0,6-10 0 0 0,-4 5 0 0 0,0 1 0 0 0,1-1 0 0 0,0 1 0 0 0,0 0 0 0 0,0 0 0 0 0,1 0 0 0 0,0 0 0 0 0,0 0 0 0 0,-1 10 0 0 0,-2 2 0 0 0,-1 13 0 0 0,1 1 0 0 0,-1 39 0 0 0,4-42 0 0 0,-25 222 0 0 0,26-241 0 0 0,1-1 0 0 0,0 1 0 0 0,0-1 0 0 0,2 17 0 0 0,1-15 0 0 0,-3-11 0 0 0,0 1 0 0 0,0-1 0 0 0,0 0 0 0 0,0 0 0 0 0,0 1 0 0 0,0-1 0 0 0,0 0 0 0 0,0 0 0 0 0,0 1 0 0 0,0-1 0 0 0,0 0 0 0 0,0 1 0 0 0,0-1 0 0 0,0 0 0 0 0,1 0 0 0 0,-1 0 0 0 0,0 1 0 0 0,0-1 0 0 0,0 0 0 0 0,0 0 0 0 0,1 0 0 0 0,-1 1 0 0 0,0-1 0 0 0,0 0 0 0 0,0 0 0 0 0,1 0 0 0 0,-1 0 0 0 0,0 0 0 0 0,0 1 0 0 0,1-1 0 0 0,-1 0 0 0 0,0 0 0 0 0,1 0 0 0 0,-1 0 0 0 0,0 0 0 0 0,0 0 0 0 0,1 0 0 0 0,-1 0 0 0 0,0 0 0 0 0,0 0 0 0 0,1 0 0 0 0,-1 0 0 0 0,0 0 0 0 0,0 0 0 0 0,1 0 0 0 0,-1 0 0 0 0,0 0 0 0 0,0-1 0 0 0,1 1 0 0 0,-1 0 0 0 0,0 0 0 0 0,0 0 0 0 0,1 0 0 0 0,-1-1 0 0 0,0 1 0 0 0,0 0 0 0 0,0 0 0 0 0,1 0 0 0 0,-1 0 0 0 0,0-1 0 0 0,0 1 0 0 0,0 0 0 0 0,0 0 0 0 0,1-1 0 0 0,1-2 0 0 0,0 1 0 0 0,0-1 0 0 0,0 0 0 0 0,0 0 0 0 0,0 0 0 0 0,-1 0 0 0 0,1-1 0 0 0,-1 1 0 0 0,0 0 0 0 0,0-1 0 0 0,1-4 0 0 0,7-20 0 0 0,-7 19 160 0 0,0 0-1 0 0,0 0 0 0 0,-1-1 1 0 0,0 1-1 0 0,-1-15 1 0 0,0 21-454 0 0,0 1 328 0 0,0 0 0 0 0,1 0 1 0 0,0 0-1 0 0,-1 0 0 0 0,1 0 0 0 0,0 0 1 0 0,0 0-1 0 0,0 0 0 0 0,0 0 0 0 0,2-2 1 0 0,1-3 366 0 0,14-29 206 0 0,-16 32-607 0 0,-1 3 0 0 0,-1-1 0 0 0,1 1 0 0 0,0 0 0 0 0,0-1 0 0 0,0 1 0 0 0,0 0 0 0 0,0 0 0 0 0,1 0 0 0 0,-1 0 0 0 0,0 0 0 0 0,0 0 0 0 0,1 0 0 0 0,1-1 0 0 0,0 0 0 0 0,12-6 0 0 0,7 1 0 0 0,-17 4-10 0 0,-4 3 14 0 0,0-1 1 0 0,0 1 0 0 0,1-1-1 0 0,-1 1 1 0 0,0-1-1 0 0,1 1 1 0 0,-1 0-1 0 0,0-1 1 0 0,1 1 0 0 0,-1 0-1 0 0,0 0 1 0 0,1 0-1 0 0,-1 0 1 0 0,0 0-1 0 0,1 0 1 0 0,-1 1 0 0 0,2-1-1 0 0,5 1 367 0 0,-6 0 117 0 0,0-1 21 0 0,8 0-134 0 0,-8 0-577 0 0,-2 0-248 0 0,2 1-50 0 0,16 11-107 0 0,-10-4 607 0 0,-4 1 0 0 0,-3 7 0 0 0,-4-12 0 0 0,2-2 0 0 0,-3 6-131 0 0,0 0 0 0 0,-1-1 0 0 0,0 1 0 0 0,0-1 1 0 0,0 0-1 0 0,-1-1 0 0 0,0 1 0 0 0,-1-1 0 0 0,1 0 0 0 0,-8 4 0 0 0,-4 7-467 0 0,16-14 596 0 0,-1 0 0 0 0,0-1 0 0 0,1 1 0 0 0,-7 4 0 0 0,-26 14-1438 0 0,33-20 998 0 0,1-2 292 0 0,-3-4 198 0 0,3 4 289 0 0,1 1 138 0 0,0 0 33 0 0,0-1-65 0 0,-1-6-294 0 0,4 0-133 0 0,2 2-16 0 0,2 5 0 0 0,-5 1 0 0 0,-1 0-1 0 0,0 0 0 0 0,0 0 1 0 0,1 0-1 0 0,-1 0 0 0 0,0 0 1 0 0,0 1-1 0 0,0-1 0 0 0,0 0 1 0 0,0 1-1 0 0,-1-1 0 0 0,1 1 1 0 0,0-1-1 0 0,-1 1 1 0 0,1 1-1 0 0,7 31 47 0 0,-4-17 361 0 0,1 0 219 0 0,-4-13-489 0 0,1 0 1 0 0,-1 0 0 0 0,0 1-1 0 0,0-1 1 0 0,0 0 0 0 0,-1 5-1 0 0,1-5-173 0 0,0 0-1 0 0,0 0 0 0 0,0 0 1 0 0,0 0-1 0 0,1 0 1 0 0,0 0-1 0 0,2 4 1 0 0,3 6-532 0 0,-7-10 402 0 0,2 2 52 0 0,10 6-706 0 0,-4-5 804 0 0,2-3 16 0 0,2-4 0 0 0,-10-1-136 0 0,1 0 1 0 0,-1 0-1 0 0,1 0 0 0 0,-1 0 1 0 0,0 0-1 0 0,1-1 0 0 0,-1 1 1 0 0,0-1-1 0 0,0 0 0 0 0,0 1 1 0 0,0-1-1 0 0,0 0 0 0 0,0 0 1 0 0,-1 0-1 0 0,1 0 0 0 0,-1-1 1 0 0,1 1-1 0 0,-1 0 0 0 0,0-1 1 0 0,2-3-1 0 0,2-6-887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7:3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38 15663 0 0,'0'0'356'0'0,"0"0"50"0"0,0 0 20 0 0,-1 0-42 0 0,-17-2-111 0 0,16 1 257 0 0,0 0-1 0 0,0 1 0 0 0,0-1 0 0 0,0 0 0 0 0,1 0 0 0 0,-1 0 0 0 0,0 0 0 0 0,1-1 0 0 0,-1 1 0 0 0,0 0 1 0 0,-2-4-1 0 0,3 4-460 0 0,0 0 443 0 0,1 1 0 0 0,0 0-68 0 0,1-1-289 0 0,7-10-135 0 0,-5 9-23 0 0,-3 2 3 0 0,0 0 0 0 0,0-1 0 0 0,0 1 0 0 0,0 0 0 0 0,0 0 0 0 0,0 0 0 0 0,0-1 0 0 0,1 1 0 0 0,-1 0 0 0 0,0 0 0 0 0,0 0 0 0 0,0-1 0 0 0,0 1 0 0 0,1 0 0 0 0,-1 0 0 0 0,0 0 0 0 0,0 0 0 0 0,0 0 0 0 0,1 0 0 0 0,-1 0 0 0 0,0-1 0 0 0,0 1 0 0 0,0 0 0 0 0,1 0 0 0 0,-1 0 0 0 0,0 0 0 0 0,0 0 0 0 0,1 0 0 0 0,-1 0 0 0 0,0 0 0 0 0,0 0 0 0 0,1 0 0 0 0,-1 0 0 0 0,0 0 0 0 0,0 0 0 0 0,0 1 0 0 0,1-1 0 0 0,-1 0 0 0 0,0 0 0 0 0,3 16 0 0 0,-2-8-64 0 0,-1-7-273 0 0,0-1-138 0 0,0 0-33 0 0,0 0-140 0 0,0 0-572 0 0,0 0-253 0 0,-1-3-51 0 0,-5-13-11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7:4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13823 0 0,'0'0'315'0'0,"0"0"45"0"0,0 0 21 0 0,0 0-49 0 0,2-1-220 0 0,11-11-29 0 0,-11 11 282 0 0,-2 1 122 0 0,0 0 22 0 0,0 0-66 0 0,1 0-294 0 0,7-3-61 0 0,-6 3 283 0 0,3-1 336 0 0,19 3 175 0 0,-2 1 166 0 0,1-1 1 0 0,0-1-1 0 0,25-3 0 0 0,-43 2-1145 0 0,11-1 108 0 0,71-4-6 0 0,42-6-5 0 0,-103 11 0 0 0,-1 1 0 0 0,1 1 0 0 0,26 5 0 0 0,19 6 0 0 0,-30-7 0 0 0,66 20 0 0 0,-91-22 77 0 0,0 0-1 0 0,0-1 1 0 0,1 0 0 0 0,-1-2-1 0 0,0 0 1 0 0,1-1 0 0 0,22-2-1 0 0,118-25 981 0 0,-43 5-679 0 0,-78 17-378 0 0,77-9 0 0 0,-34 12 82 0 0,19-3 279 0 0,-25 1 1228 0 0,-51 2-1570 0 0,-19 2-19 0 0,17 4-3 0 0,-10-2 3 0 0,-16-5-1348 0 0,-26-16-7040 0 0,19 9 676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7:4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2 11975 0 0,'0'0'547'0'0,"0"0"-11"0"0,-10 6 1521 0 0,-9 7 179 0 0,19-12-2234 0 0,-10 5 682 0 0,1 0 1 0 0,-13 12 0 0 0,7-7-645 0 0,12-10 8 0 0,1 0 323 0 0,-11 2 1218 0 0,4-4-1501 0 0,5 0 459 0 0,3 1-495 0 0,1 0 1 0 0,0 0-1 0 0,0 0 0 0 0,-1 0 1 0 0,1 0-1 0 0,0 0 0 0 0,-1 0 1 0 0,1 0-1 0 0,0 0 0 0 0,-1 0 1 0 0,1 0-1 0 0,0 0 0 0 0,-1 0 1 0 0,1 0-1 0 0,0 0 0 0 0,0 0 1 0 0,-1-1-1 0 0,1 1 0 0 0,0 0 1 0 0,-1 0-1 0 0,1 0 0 0 0,0-1 1 0 0,0 1-1 0 0,0 0 0 0 0,-1 0 1 0 0,1-1-1 0 0,-3-8-36 0 0,4-3-16 0 0,2 1 0 0 0,5 2 0 0 0,-6 7 90 0 0,-1 1 0 0 0,1 0 0 0 0,0-1 0 0 0,-1 1 1 0 0,1 0-1 0 0,0 0 0 0 0,2-1 0 0 0,31-7 1221 0 0,-31 8-1293 0 0,18 1-20 0 0,-9 0 2 0 0,-1 2 0 0 0,0 6 0 0 0,-7-2 0 0 0,1 0 0 0 0,-1 0 0 0 0,-1 1 0 0 0,1-1 0 0 0,-1 1 0 0 0,5 13 0 0 0,2-1 0 0 0,-9-16 0 0 0,0 0 0 0 0,0 0 0 0 0,-1 0 0 0 0,1 0 0 0 0,-1 0 0 0 0,0 0 0 0 0,0 0 0 0 0,0 1 0 0 0,0 3 0 0 0,3 13 0 0 0,-3-13 0 0 0,0 0 0 0 0,0 0 0 0 0,-1 0 0 0 0,0-1 0 0 0,0 9 0 0 0,-3 6 0 0 0,-1 0 0 0 0,0 0 0 0 0,-2 0 0 0 0,-12 30 0 0 0,7-16 0 0 0,9-28 0 0 0,0 0 0 0 0,0 0 0 0 0,-1 0 0 0 0,0 0 0 0 0,-5 8 0 0 0,-8 10 0 0 0,-37 43 0 0 0,45-59 0 0 0,-1-1 0 0 0,0 0 0 0 0,-1 0 0 0 0,1-1 0 0 0,-2 0 0 0 0,1 0 0 0 0,-17 6 0 0 0,23-11 0 0 0,-1 1 0 0 0,0-1 0 0 0,-1 0 0 0 0,1 0 0 0 0,-1 0 0 0 0,0 0 0 0 0,1-1 0 0 0,-1 0 0 0 0,0-1 0 0 0,0 1 0 0 0,0-1 0 0 0,0 0 0 0 0,-10-2 0 0 0,7 1 0 0 0,-1-3 0 0 0,0 0 0 0 0,1-3 0 0 0,1 1 0 0 0,0-3 0 0 0,0-5 0 0 0,8 10 0 0 0,0 0 0 0 0,-2-14 0 0 0,3 12 0 0 0,1 3 0 0 0,1-17 0 0 0,2 7 0 0 0,2-2 0 0 0,-5 10 0 0 0,2-2 0 0 0,14-9 0 0 0,-15 14 1 0 0,0 0 0 0 0,0 0 0 0 0,0 0 0 0 0,0 0 0 0 0,0 0 0 0 0,0 1 0 0 0,1 0 0 0 0,-1 0 0 0 0,1 0 0 0 0,-1 0 0 0 0,1 0 0 0 0,-1 0 0 0 0,1 1 0 0 0,-1 0 0 0 0,1 0 0 0 0,-1 0 0 0 0,1 0 0 0 0,0 1 0 0 0,-1-1 0 0 0,1 1 0 0 0,-1 0 0 0 0,1 0 0 0 0,-1 0 0 0 0,0 0 0 0 0,1 1 0 0 0,-1-1 0 0 0,5 4 0 0 0,0 0 2 0 0,0 1 0 0 0,0 0 0 0 0,-1 0-1 0 0,0 0 1 0 0,0 1 0 0 0,-1 0 0 0 0,1 1 0 0 0,-2-1-1 0 0,7 12 1 0 0,-9-15-3 0 0,2 4 0 0 0,0 0 0 0 0,0-1 0 0 0,0 0 0 0 0,1 0 0 0 0,12 11 0 0 0,-8-10 0 0 0,0-3 0 0 0,1-8 0 0 0,-2-3 0 0 0,-7 1-185 0 0,1 0 0 0 0,-1 0-1 0 0,0-1 1 0 0,0 1 0 0 0,0 0 0 0 0,-1-1 0 0 0,0 1-1 0 0,0-1 1 0 0,0 1 0 0 0,-1-8 0 0 0,6-23-1421 0 0,-2 20-417 0 0,1 0-23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7:47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6447 0 0,'0'0'142'0'0,"0"0"22"0"0,0 0 13 0 0,0 0 55 0 0,0 0 181 0 0,0 0 78 0 0,0 0 18 0 0,2-2-66 0 0,4-7-294 0 0,2-2-133 0 0,-3 3 56 0 0,-5 6 299 0 0,0 2 117 0 0,0 0 21 0 0,0 0 3 0 0,0 0 0 0 0,1-4-136 0 0,0 1 0 0 0,1-1 1 0 0,-1 0-1 0 0,1 1 0 0 0,4-7 0 0 0,-3 4-70 0 0,-3 5 203 0 0,0 1-66 0 0,1-2-294 0 0,3-7-133 0 0,3-2-16 0 0,1-5 733 0 0,-5 12 122 0 0,6-5-560 0 0,-8 8-166 0 0,-1 0 0 0 0,1 1 1 0 0,-1-1-1 0 0,0 0 0 0 0,0 1 0 0 0,1-1 1 0 0,-1 0-1 0 0,0 1 0 0 0,0-1 0 0 0,0 0 1 0 0,1 0-1 0 0,-1 1 0 0 0,0-1 0 0 0,0 0 1 0 0,0 0-1 0 0,-1-1 0 0 0,-1-16 330 0 0,1 16 29 0 0,1 2 21 0 0,0-2-66 0 0,0-7-222 0 0,0 7 166 0 0,0 2 101 0 0,0 0 21 0 0,0 0-66 0 0,0 0-222 0 0,0 0 166 0 0,0 0 101 0 0,0 0 21 0 0,0 0-66 0 0,-3 11-278 0 0,1-8-165 0 0,1 1 0 0 0,0-1 0 0 0,0 1 0 0 0,0-1 0 0 0,0 1 0 0 0,0 5 0 0 0,0 1 0 0 0,-1-4 131 0 0,1-1 0 0 0,0 1 0 0 0,0 0 1 0 0,0 0-1 0 0,1 0 0 0 0,0 0 0 0 0,0 0 0 0 0,1 0 0 0 0,0 0 0 0 0,1 5 0 0 0,2 11 40 0 0,8 47-973 0 0,1 11 47 0 0,3 34 819 0 0,-16-111 273 0 0,1-1-34 0 0,2 3 322 0 0,-4-7-641 0 0,-2-13-689 0 0,1 5 281 0 0,-6-44-2422 0 0,0 19-2205 0 0,5 23 3004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7:48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57 13823 0 0,'0'0'315'0'0,"0"0"45"0"0,0 0 21 0 0,0 0-49 0 0,0 0-149 0 0,0 0 194 0 0,0 0 110 0 0,0 0 22 0 0,0 0 71 0 0,0 0 286 0 0,0 0 124 0 0,0 0 30 0 0,7-9 2259 0 0,-7 8-3279 0 0,0 1 0 0 0,0 0 1 0 0,0 0-1 0 0,0 0 0 0 0,0 0 1 0 0,0-1-1 0 0,0 1 0 0 0,0 0 1 0 0,0 0-1 0 0,1 0 0 0 0,-1 0 0 0 0,0 0 1 0 0,0-1-1 0 0,0 1 0 0 0,0 0 1 0 0,0 0-1 0 0,0 0 0 0 0,1 0 1 0 0,-1 0-1 0 0,0 0 0 0 0,0 0 1 0 0,0 0-1 0 0,0 0 0 0 0,1 0 0 0 0,-1 0 1 0 0,0 0-1 0 0,0-1 0 0 0,0 1 1 0 0,0 0-1 0 0,1 0 0 0 0,-1 0 1 0 0,0 0-1 0 0,0 0 0 0 0,0 1 0 0 0,1-1 1 0 0,-1 0-1 0 0,0 0 0 0 0,0 0 1 0 0,0 0-1 0 0,0 0 0 0 0,1 0 1 0 0,-1 0-1 0 0,0 0 0 0 0,0 0 1 0 0,0 0-1 0 0,0 0 0 0 0,0 1 0 0 0,1-1 1 0 0,-1 0-1 0 0,0 0 0 0 0,0 0 1 0 0,0 0-1 0 0,0 0 0 0 0,0 1 1 0 0,0-1-1 0 0,0 0 0 0 0,0 0 0 0 0,0 0 1 0 0,1 0-1 0 0,-1 0 0 0 0,0 1 1 0 0,-1 6-3 0 0,1-5 2 0 0,-3 20 0 0 0,-16 9 0 0 0,13-22 0 0 0,0-2 0 0 0,4-16 0 0 0,2 6 0 0 0,-1-3 0 0 0,1-1 0 0 0,0 1 0 0 0,1 0 0 0 0,-1 0 0 0 0,1 0 0 0 0,1 0 0 0 0,-1-1 0 0 0,1 2 0 0 0,4-13 0 0 0,1 0-610 0 0,-3 9-4390 0 0,2-4 2954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7:5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25 10135 0 0,'0'0'464'0'0,"0"0"-9"0"0,8-6 1558 0 0,9-6 1276 0 0,-11 6 5757 0 0,-10 10-9016 0 0,-12 12 4 0 0,1 0-1 0 0,0 1 1 0 0,-15 24 0 0 0,86-84-34 0 0,-52 38 0 0 0,-3 4 0 0 0,0 0 0 0 0,0 0 0 0 0,0 0 0 0 0,0 0 0 0 0,0 0 0 0 0,1 0 0 0 0,-1 0 0 0 0,0 0 0 0 0,1 0 0 0 0,-1 0 0 0 0,1 1 0 0 0,-1-1 0 0 0,1 1 0 0 0,2-1 0 0 0,-2 0 0 0 0,10-1 0 0 0,2 2 0 0 0,-10 1 0 0 0,0-1 0 0 0,0 1 0 0 0,0 0 0 0 0,0 0 0 0 0,0 0 0 0 0,0 1 0 0 0,-1-1 0 0 0,1 1 0 0 0,0 0 0 0 0,-1 0 0 0 0,0 0 0 0 0,1 0 0 0 0,-1 1 0 0 0,3 3 0 0 0,4 3 0 0 0,-1 0 0 0 0,0 1 0 0 0,7 11 0 0 0,-12-15 0 0 0,-1-1 0 0 0,1 1 0 0 0,-1 0 0 0 0,-1 0 0 0 0,1 0 0 0 0,-1 0 0 0 0,0 0 0 0 0,-1 1 0 0 0,0-1 0 0 0,1 1 0 0 0,-2-1 0 0 0,1 1 0 0 0,-1-1 0 0 0,0 1 0 0 0,-1-1 0 0 0,1 1 0 0 0,-1-1 0 0 0,0 0 0 0 0,-1 1 0 0 0,0-1 0 0 0,0 0 0 0 0,-3 8 0 0 0,-4 4 0 0 0,0 0 0 0 0,-1-1 0 0 0,-1 0 0 0 0,-1 0 0 0 0,-25 28 0 0 0,-5 6 0 0 0,27-31 0 0 0,-1-1 0 0 0,-33 31 0 0 0,23-30 0 0 0,26-20 0 0 0,0 0 0 0 0,0 0 0 0 0,0 0 0 0 0,0 0 0 0 0,1 0 0 0 0,-1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0,0-1 0 0 0,0 1 0 0 0,-1 0 0 0 0,1 0 0 0 0,0 0 0 0 0,0 0 0 0 0,0 0 0 0 0,0 0 0 0 0,0 0 0 0 0,0 0 0 0 0,0 0 0 0 0,0 0 0 0 0,0 0 0 0 0,0 0 0 0 0,0 0 0 0 0,0 0 0 0 0,0 0 0 0 0,0 0 0 0 0,0 0 0 0 0,0 0 0 0 0,0 0 0 0 0,0 0 0 0 0,0 0 0 0 0,0 0 0 0 0,3-8 0 0 0,7-7 0 0 0,-4 5 162 0 0,-3 6 21 0 0,-1 0-1 0 0,1 0 1 0 0,-1 0-1 0 0,1 1 1 0 0,0-1 0 0 0,4-2-1 0 0,-5 4 261 0 0,3-3-294 0 0,-5 4-148 0 0,0 1-1 0 0,0-1 1 0 0,1 1-1 0 0,-1-1 1 0 0,0 1-1 0 0,1 0 1 0 0,-1-1-1 0 0,0 1 1 0 0,1 0-1 0 0,-1-1 1 0 0,1 1-1 0 0,-1 0 1 0 0,0 0-1 0 0,1-1 1 0 0,-1 1-1 0 0,1 0 1 0 0,-1 0 0 0 0,1 0-1 0 0,-1 0 1 0 0,1-1-1 0 0,-1 1 1 0 0,1 0-1 0 0,-1 0 1 0 0,1 0-1 0 0,-1 0 1 0 0,1 0-1 0 0,-1 0 1 0 0,1 0-1 0 0,-1 1 1 0 0,1-1-1 0 0,-1 0 1 0 0,1 0-1 0 0,1 1-1 0 0,1 0-73 0 0,1 0 0 0 0,-1 0 0 0 0,0 0 0 0 0,1 0 0 0 0,-1 1 0 0 0,0-1 0 0 0,0 1 0 0 0,0 0 0 0 0,0 0 0 0 0,0 0 0 0 0,0 1 0 0 0,0-1 0 0 0,-1 1 0 0 0,1-1 0 0 0,-1 1 0 0 0,3 4 0 0 0,5 8-735 0 0,17 30 0 0 0,-25-41 762 0 0,27 41-2510 0 0,-28-43 2115 0 0,-1-2 84 0 0,2-2-736 0 0,16-17-2798 0 0,-10 6-2250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7:50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15663 0 0,'0'0'356'0'0,"0"0"50"0"0,0 0 20 0 0,0 0-42 0 0,0 0-112 0 0,0 0 463 0 0,0 0 234 0 0,0 0 45 0 0,-5 7 175 0 0,-18 15-872 0 0,18-17-22 0 0,0-1 0 0 0,0 1 1 0 0,0 1-1 0 0,0-1 1 0 0,-4 9-1 0 0,-1 3-279 0 0,9-11-16 0 0,9-1 0 0 0,-3-4 76 0 0,1 0-1 0 0,0 0 1 0 0,-1-1-1 0 0,1 0 1 0 0,0 0-1 0 0,-1 0 1 0 0,1-1-1 0 0,8-2 1 0 0,-8 2 105 0 0,1 0 1 0 0,0 0-1 0 0,0 1 1 0 0,12 1-1 0 0,-17-1-155 0 0,1 0 0 0 0,-1 1-1 0 0,1 0 1 0 0,-1 0-1 0 0,0 0 1 0 0,1 0 0 0 0,-1 0-1 0 0,0 0 1 0 0,0 0-1 0 0,0 1 1 0 0,0-1 0 0 0,0 1-1 0 0,0 0 1 0 0,0-1-1 0 0,0 1 1 0 0,0 0 0 0 0,1 3-1 0 0,1 1-25 0 0,0 0 0 0 0,-1 0 0 0 0,0 1 0 0 0,0 0 0 0 0,-1 0 0 0 0,1-1 0 0 0,-1 2 0 0 0,-1-1 0 0 0,1 0 0 0 0,-1 0 0 0 0,-1 0 0 0 0,1 1 0 0 0,-1-1 0 0 0,0 0 0 0 0,-2 10 0 0 0,-2 4 0 0 0,0-1 0 0 0,-1 1 0 0 0,-1-1 0 0 0,-11 24 0 0 0,7-21-332 0 0,-1-1 0 0 0,-18 29 0 0 0,22-40 190 0 0,-1 0 0 0 0,0-1-1 0 0,0-1 1 0 0,-1 1 0 0 0,0-1-1 0 0,-17 12 1 0 0,24-20 142 0 0,0 0 0 0 0,0 0 0 0 0,1 0 0 0 0,-1 0 0 0 0,0 0 0 0 0,0 0 0 0 0,0-1 0 0 0,-3 1 0 0 0,5-1 0 0 0,-1 1 0 0 0,0-1 0 0 0,1 0 0 0 0,-1 0 0 0 0,0 0 0 0 0,0 0 0 0 0,1 0 0 0 0,-1 0 0 0 0,0 0 0 0 0,1 0 0 0 0,-1-1 0 0 0,0 1 0 0 0,1 0 0 0 0,-1 0 0 0 0,0 0 0 0 0,0-1 0 0 0,-1-3 0 0 0,2 3 0 0 0,-2 0-5 0 0,1-1 0 0 0,0 0 1 0 0,-1 0-1 0 0,1 1 0 0 0,0-1 0 0 0,0 0 0 0 0,0 0 0 0 0,1 0 0 0 0,-1 0 0 0 0,0-1 1 0 0,1 1-1 0 0,0 0 0 0 0,-1 0 0 0 0,1 0 0 0 0,0 0 0 0 0,0-3 0 0 0,0 1 244 0 0,1-1 0 0 0,0 1-1 0 0,0-1 1 0 0,0 1 0 0 0,1 0-1 0 0,-1 0 1 0 0,4-7 0 0 0,-5 11-235 0 0,1-1 0 0 0,-1 1 0 0 0,0-1 0 0 0,0 1 1 0 0,1-1-1 0 0,-1 0 0 0 0,0 1 0 0 0,1-1 0 0 0,-1 1 0 0 0,1-1 1 0 0,-1 1-1 0 0,1 0 0 0 0,-1-1 0 0 0,1 1 0 0 0,-1-1 0 0 0,1 1 1 0 0,-1 0-1 0 0,1-1 0 0 0,0 1 0 0 0,-1 0 0 0 0,1 0 0 0 0,-1 0 1 0 0,1-1-1 0 0,0 1 0 0 0,-1 0 0 0 0,1 0 0 0 0,0 0 0 0 0,-1 0 1 0 0,1 0-1 0 0,-1 0 0 0 0,1 0 0 0 0,0 0 0 0 0,-1 0 0 0 0,1 1 1 0 0,0-1-1 0 0,-1 0 0 0 0,1 0 0 0 0,-1 0 0 0 0,2 1 0 0 0,-1 0-5 0 0,2-1 1 0 0,-1 1 0 0 0,1-1 0 0 0,-1 1 0 0 0,1 0 0 0 0,-1 0 0 0 0,0 0 0 0 0,1 0 0 0 0,-1 1 0 0 0,0-1 0 0 0,0 0 0 0 0,0 1 0 0 0,3 2 0 0 0,1 2 0 0 0,0-1 1 0 0,14 10-23 0 0,0-1 1 0 0,23 13-1 0 0,-41-26-315 0 0,-2-1-138 0 0,0 1 435 0 0,1-1 0 0 0,-1 0 0 0 0,0 0 0 0 0,1 0 0 0 0,-1 0 0 0 0,0 1 0 0 0,1-1 0 0 0,-1 0 0 0 0,0 0 0 0 0,1 0 0 0 0,-1 0 0 0 0,0 0 0 0 0,1 0 0 0 0,-1 0 0 0 0,0 0 0 0 0,1 0 0 0 0,-1 0 0 0 0,0 0 0 0 0,1 0 0 0 0,-1 0 0 0 0,1 0 0 0 0,-1 0 0 0 0,0 0 0 0 0,1 0 0 0 0,-1-1 0 0 0,1 1 0 0 0,9-3 4 0 0,-6 1-407 0 0,-1-1 0 0 0,1 1 1 0 0,0-1-1 0 0,-1 1 0 0 0,0-1 0 0 0,1-1 0 0 0,-1 1 0 0 0,0 0 0 0 0,-1-1 0 0 0,1 1 0 0 0,2-5 1 0 0,1-6-6380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7:5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47 195 6447 0 0,'0'0'298'0'0,"-1"-2"-10"0"0,-2-25-309 0 0,2 13 1645 0 0,-1 0 1 0 0,0 0 0 0 0,-1 0-1 0 0,-1 0 1 0 0,-7-19-1 0 0,10 32-1112 0 0,1 1 0 0 0,0 0 0 0 0,0 0 0 0 0,-1-5 299 0 0,0 2 1962 0 0,2 2-2577 0 0,-15-12 808 0 0,13 12-633 0 0,1 1-341 0 0,0 0 1 0 0,0 0 0 0 0,0 0-1 0 0,0 0 1 0 0,-1 0 0 0 0,1 0-1 0 0,0-1 1 0 0,0 1-1 0 0,0 0 1 0 0,0 0 0 0 0,-1 0-1 0 0,1 0 1 0 0,0-1 0 0 0,0 1-1 0 0,0 0 1 0 0,0 0-1 0 0,0 0 1 0 0,0-1 0 0 0,0 1-1 0 0,0 0 1 0 0,0 0-1 0 0,0-1 1 0 0,0 1 0 0 0,0 0-1 0 0,0 0 1 0 0,0 0 0 0 0,0-1-1 0 0,0 1 1 0 0,0 0-1 0 0,4-19 657 0 0,-1 12-687 0 0,0 1 72 0 0,-3 5 299 0 0,0 1 117 0 0,0 0 21 0 0,0 0-66 0 0,1 10-412 0 0,0-1 1 0 0,1 0 0 0 0,0 1 0 0 0,5 16-1 0 0,-4-17-29 0 0,0 0-1 0 0,-1 0 0 0 0,0 1 1 0 0,1 17-1 0 0,-3 39-1 0 0,0-65 0 0 0,1 15 15 0 0,6 18-94 0 0,-7-32-258 0 0,0-2-138 0 0,0 0-33 0 0,0 0 65 0 0,0 0 154 0 0,0 0-452 0 0,0 0-230 0 0,0 0-42 0 0,0 0-78 0 0,0 0-286 0 0,0 0-126 0 0,0 0-29 0 0,0 0-4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7:5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15663 0 0,'0'0'356'0'0,"0"0"50"0"0,0 0 20 0 0,0 0-42 0 0,1 0-250 0 0,4-1 19 0 0,-3 1 567 0 0,-2 0 249 0 0,0 0 45 0 0,1-1-701 0 0,0 1 0 0 0,0-1 0 0 0,0 1 1 0 0,0 0-1 0 0,0-1 0 0 0,0 1 0 0 0,0 0 1 0 0,1 0-1 0 0,-1 0 0 0 0,0 0 0 0 0,0 0 1 0 0,0 0-1 0 0,0 0 0 0 0,0 0 0 0 0,0 1 1 0 0,3 0-1 0 0,3 2-296 0 0,-1 4-17 0 0,-3 3 0 0 0,-6-4 72 0 0,2-4 299 0 0,1-2 117 0 0,0 0 21 0 0,0 0-66 0 0,-1-13-278 0 0,2 2-150 0 0,2 2-94 0 0,-2 8-258 0 0,-1 1-138 0 0,0 0-1125 0 0,0 0-4590 0 0,0 0-1968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7:5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8287 0 0,'0'0'382'0'0,"0"0"-8"0"0,0 0-102 0 0,0 0 463 0 0,0 0 234 0 0,0 0 45 0 0,0 0-61 0 0,0 0-288 0 0,0 0-121 0 0,0 0-28 0 0,0 0-4 0 0,0 0 0 0 0,0 0 0 0 0,0 0 0 0 0,0 0 0 0 0,2 1 0 0 0,6 4 627 0 0,0 0-147 0 0,0 0 0 0 0,0-1 0 0 0,12 5 0 0 0,-12-7-888 0 0,1 0 1 0 0,-1 0 0 0 0,1-1 0 0 0,-1 0 0 0 0,15-1 0 0 0,12-2-105 0 0,0-1 0 0 0,0-2 0 0 0,52-14 0 0 0,-49 7 0 0 0,-31 10-64 0 0,-6 2-273 0 0,-1 0-138 0 0,0 0-33 0 0,0 0-72 0 0,0 0-285 0 0,0 0-126 0 0,0 0-29 0 0,0 0-140 0 0,0 0-572 0 0,0 0-253 0 0,0 0-51 0 0,0 0-11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7:53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8287 0 0,'0'0'382'0'0,"0"0"-8"0"0,0 0-102 0 0,0 0 463 0 0,0 0 234 0 0,0 0 45 0 0,0 0 8 0 0,0 0 2 0 0,0 0 0 0 0,0 0 0 0 0,0 0 0 0 0,0 0 0 0 0,0 0 0 0 0,0 0 0 0 0,0 0-69 0 0,8 10 1794 0 0,-5-4-2397 0 0,1 1 1 0 0,-1 0-1 0 0,0 0 0 0 0,-1 0 0 0 0,0 0 0 0 0,0 0 1 0 0,0 1-1 0 0,-1-1 0 0 0,0 13 0 0 0,-1-8-284 0 0,0 0 0 0 0,-1 0 0 0 0,-1 0 0 0 0,0 0-1 0 0,-5 15 1 0 0,-4 5-619 0 0,-1-1 0 0 0,-2-1-1 0 0,-23 38 1 0 0,-20 19-2325 0 0,43-68 1852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7:5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55 10135 0 0,'-1'2'231'0'0,"-1"-1"-133"0"0,2-1-58 0 0,-1 1-1 0 0,1-1 0 0 0,0 1 0 0 0,-1-1 1 0 0,1 1-1 0 0,-1-1 0 0 0,1 1 0 0 0,0 0 1 0 0,-1-1-1 0 0,1 1 0 0 0,0-1 0 0 0,0 1 1 0 0,0 0-1 0 0,-1-1 0 0 0,1 1 0 0 0,0 0 1 0 0,0-1-1 0 0,0 1 0 0 0,0 0 0 0 0,0 0 1 0 0,1 0 190 0 0,-1 0 0 0 0,1-1 1 0 0,-1 1-1 0 0,1 0 1 0 0,-1-1-1 0 0,1 1 1 0 0,0-1-1 0 0,-1 1 0 0 0,1-1 1 0 0,0 1-1 0 0,0-1 1 0 0,-1 1-1 0 0,1-1 0 0 0,0 0 1 0 0,0 1-1 0 0,-1-1 1 0 0,1 0-1 0 0,0 0 0 0 0,0 0 1 0 0,1 1-1 0 0,6-2 264 0 0,0 1-1 0 0,0-1 1 0 0,0-1 0 0 0,0 0-1 0 0,15-5 1 0 0,37-20 786 0 0,-47 21-1123 0 0,0-1 1 0 0,0 1-1 0 0,0 1 1 0 0,1 1-1 0 0,0 0 1 0 0,24-4-1 0 0,-31 7-282 0 0,-1 1 0 0 0,1 0 0 0 0,0 1 1 0 0,-1-1-1 0 0,1 1 0 0 0,-1 0 0 0 0,0 1 0 0 0,1-1 0 0 0,6 4 0 0 0,-1 1-51 0 0,0 0-1 0 0,-1 1 0 0 0,0 0 1 0 0,15 13-1 0 0,-25-19-548 0 0,-1-1-246 0 0,0 0-42 0 0,0 0-10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8:0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76 6447 0 0,'0'0'142'0'0,"0"0"22"0"0,0 0 13 0 0,0 0 55 0 0,0 0 181 0 0,0 0 78 0 0,0 0 18 0 0,0 0-66 0 0,0 0-222 0 0,0 0 166 0 0,0 0 101 0 0,0 0 21 0 0,0 0 3 0 0,0 0 0 0 0,0 0 0 0 0,0 0 0 0 0,0 0 0 0 0,0 0 0 0 0,0 0 0 0 0,0 0 0 0 0,0 0-69 0 0,-1 0-294 0 0,-5-1-133 0 0,0 0-16 0 0,-1 0 0 0 0,1 0 72 0 0,4 0 299 0 0,-4-4 1218 0 0,2 3-1501 0 0,3 1 283 0 0,1 1 117 0 0,0 0 21 0 0,0 0-66 0 0,0 0-222 0 0,2-2 64 0 0,1-1-1 0 0,-1 0 1 0 0,1 1-1 0 0,-1 0 1 0 0,1 0 0 0 0,3-3-1 0 0,1 0-147 0 0,0 0-1 0 0,0 1 1 0 0,1-1-1 0 0,-1 1 1 0 0,1 1-1 0 0,0-1 1 0 0,0 1-1 0 0,0 1 1 0 0,1 0-1 0 0,-1 0 1 0 0,1 0 0 0 0,-1 1-1 0 0,1 0 1 0 0,11 1-1 0 0,11 3-136 0 0,-18 2 4 0 0,-10-1 21 0 0,-2-2 18 0 0,8 7 291 0 0,-7-8-247 0 0,0 0-1 0 0,-1 1 1 0 0,1-1-1 0 0,-1 0 0 0 0,1 1 1 0 0,-1-1-1 0 0,0 1 1 0 0,0 0-1 0 0,1-1 0 0 0,-1 1 1 0 0,0 0-1 0 0,-1 0 1 0 0,1-1-1 0 0,0 1 0 0 0,0 0 1 0 0,-1 0-1 0 0,1 0 1 0 0,0 3-1 0 0,-2-1-86 0 0,1-3 0 0 0,0-1 0 0 0,0 1 0 0 0,0 0 0 0 0,0 0 0 0 0,0 0 0 0 0,0 0 0 0 0,0 0 0 0 0,1 0 0 0 0,-1 0 0 0 0,0 0 0 0 0,0 0 0 0 0,1 0 0 0 0,-1 0 0 0 0,1 0 0 0 0,0 1 0 0 0,4 11 0 0 0,-1 1 0 0 0,4 26 0 0 0,-8-36 0 0 0,0-1 0 0 0,0 0 0 0 0,0 1 0 0 0,-1-1 0 0 0,0 0 0 0 0,1 0 0 0 0,-1 1 0 0 0,-2 3 0 0 0,-3 18 0 0 0,6-14 0 0 0,-1-1 0 0 0,0 0 0 0 0,-1 1 0 0 0,0-1 0 0 0,-1 0 0 0 0,1 0 0 0 0,-2-1 0 0 0,0 1 0 0 0,0 0 0 0 0,-1-1 0 0 0,0 0 0 0 0,-7 10 0 0 0,-9 7-332 0 0,0-2 0 0 0,-1 0 0 0 0,-2-2 0 0 0,0 0 0 0 0,-38 25 0 0 0,59-46 332 0 0,1 1 0 0 0,-1-1 0 0 0,1 0 0 0 0,-1 1 0 0 0,1-1 0 0 0,-1-1 0 0 0,0 1 0 0 0,1 0 0 0 0,-1-1 0 0 0,0 1 0 0 0,0-1 0 0 0,0 0 0 0 0,-3 0 0 0 0,6 0 0 0 0,-1 1 0 0 0,1-1 0 0 0,-1 0 0 0 0,1 0 0 0 0,-1 0 0 0 0,1 0 0 0 0,-1 0 0 0 0,1 0 0 0 0,-1 0 0 0 0,1 0 0 0 0,-1-1 0 0 0,1 1 0 0 0,0 0 0 0 0,-1 0 0 0 0,1 0 0 0 0,-1 0 0 0 0,1-1 0 0 0,-1 1 0 0 0,1 0 0 0 0,-1 0 0 0 0,1-1 0 0 0,0 1 0 0 0,-1 0 0 0 0,1-1 0 0 0,0 1 0 0 0,-1 0 0 0 0,1-1 0 0 0,-1 0 0 0 0,-7-8 0 0 0,2 3 0 0 0,2 1 0 0 0,0-5 0 0 0,3 7 0 0 0,-2-10 0 0 0,2 5 0 0 0,1 7 0 0 0,0 1 0 0 0,0-1 0 0 0,0 1 0 0 0,0-1 0 0 0,-1 1 0 0 0,1-1 0 0 0,0 0 0 0 0,0 1 0 0 0,1-1 0 0 0,-1 1 0 0 0,0-1 0 0 0,0 0 0 0 0,0 1 0 0 0,0-1 0 0 0,0 1 0 0 0,1-1 0 0 0,-1 1 0 0 0,0-1 0 0 0,0 1 0 0 0,1-1 0 0 0,-1 0 0 0 0,0 1 0 0 0,1 0 0 0 0,0-1 0 0 0,0-1 0 0 0,-1 2 0 0 0,0-1 0 0 0,1 0 0 0 0,-1 1 0 0 0,0-1 0 0 0,1 1 0 0 0,-1-1 0 0 0,0 0 0 0 0,1 1 0 0 0,-1-1 0 0 0,1 1 0 0 0,-1-1 0 0 0,1 1 0 0 0,-1 0 0 0 0,1-1 0 0 0,-1 1 0 0 0,1-1 0 0 0,-1 1 0 0 0,1 0 0 0 0,-1-1 0 0 0,1 1 0 0 0,1 0 0 0 0,0-1 0 0 0,-2 1 0 0 0,1-1 0 0 0,-1 1 0 0 0,1-1 0 0 0,-1 1 0 0 0,1 0 0 0 0,0-1 0 0 0,-1 1 0 0 0,1 0 0 0 0,-1 0 0 0 0,1-1 0 0 0,0 1 0 0 0,-1 0 0 0 0,1 0 0 0 0,-1 0 0 0 0,1 0 0 0 0,0 0 0 0 0,-1 0 0 0 0,1 0 0 0 0,0 0 0 0 0,-1 0 0 0 0,1 0 0 0 0,0 0 0 0 0,-1 0 0 0 0,1 0 0 0 0,0 1 0 0 0,0-1 0 0 0,1 1 0 0 0,1 0 103 0 0,0-1 0 0 0,-1 0 0 0 0,1 1 0 0 0,0 0 0 0 0,0 0-1 0 0,-1 0 1 0 0,1 0 0 0 0,-1 0 0 0 0,1 1 0 0 0,-1-1 0 0 0,1 1 0 0 0,3 3 0 0 0,4 2 386 0 0,-2-2-475 0 0,1 0-1 0 0,-2 0 1 0 0,1 1 0 0 0,0 0 0 0 0,-1 0-1 0 0,0 1 1 0 0,-1 0 0 0 0,0 0 0 0 0,0 0 0 0 0,0 1-1 0 0,5 9 1 0 0,-1 2-14 0 0,0 12-1384 0 0,-10-29 941 0 0,0-2 222 0 0,0 0-166 0 0,0 0-101 0 0,0 0-21 0 0,0 0-139 0 0,0-2-572 0 0,-3-23-1777 0 0,3 14 1462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8:02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11975 0 0,'0'0'267'0'0,"1"11"666"0"0,-1-7-307 0 0,1-1 1 0 0,-1 1-1 0 0,0 0 0 0 0,0-1 0 0 0,0 1 0 0 0,-1 0 0 0 0,1-1 0 0 0,-1 1 0 0 0,0-1 0 0 0,0 1 1 0 0,0-1-1 0 0,-2 5 0 0 0,2-5-286 0 0,-1 1-1 0 0,1 0 1 0 0,0 0 0 0 0,0-1 0 0 0,0 5 0 0 0,1-6-324 0 0,0-1 0 0 0,0 1 0 0 0,0-1 1 0 0,0 1-1 0 0,0-1 0 0 0,-1 1 0 0 0,1-1 1 0 0,0 1-1 0 0,-1-1 0 0 0,-1 3 0 0 0,-1 13-29 0 0,2-13 198 0 0,1 0 0 0 0,0 0-1 0 0,-1 0 1 0 0,2 0 0 0 0,-1 0-1 0 0,0-1 1 0 0,1 1 0 0 0,0 0 0 0 0,0 0-1 0 0,2 4 1 0 0,1 2-169 0 0,2-1-16 0 0,-2-4 0 0 0,7 5 0 0 0,-9-8 0 0 0,0 0 0 0 0,1-1 0 0 0,-1 1 0 0 0,0-1 0 0 0,1 1 0 0 0,-1-1 0 0 0,1 0 0 0 0,2 2 0 0 0,-4-3 0 0 0,0 1 0 0 0,0-1 0 0 0,0 1 0 0 0,0-1 0 0 0,0 0 0 0 0,1 1 0 0 0,-1-1 0 0 0,0 0 0 0 0,0 0 0 0 0,0 0 0 0 0,0 0 0 0 0,0 0 0 0 0,0 0 0 0 0,1 0 0 0 0,-1 0 0 0 0,0 0 0 0 0,0 0 0 0 0,0-1 0 0 0,0 1 0 0 0,2-1 0 0 0,1-1 0 0 0,0 1-212 0 0,0-1-1 0 0,0 0 1 0 0,0 0-1 0 0,0 0 1 0 0,0 0 0 0 0,0 0-1 0 0,-1-1 1 0 0,1 0-1 0 0,-1 0 1 0 0,0 0-1 0 0,0 0 1 0 0,0 0-1 0 0,0-1 1 0 0,0 1 0 0 0,-1-1-1 0 0,0 0 1 0 0,0 0-1 0 0,3-5 1 0 0,2-9-1609 0 0,0 0-1 0 0,8-36 1 0 0,-12 42 1489 0 0,-2 5-820 0 0,1 0 0 0 0,-1-1 0 0 0,0-12 0 0 0,-1 6-384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8:0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10135 0 0,'0'0'231'0'0,"0"0"29"0"0,0 0 19 0 0,-1 2-41 0 0,-3 4-190 0 0,-1 0 98 0 0,4-5 600 0 0,-1 0-143 0 0,1 0 0 0 0,0 1 0 0 0,-1-1 0 0 0,1 1 0 0 0,0-1 0 0 0,0 1 0 0 0,-1-1 0 0 0,2 1 0 0 0,-1 0 0 0 0,0 0 0 0 0,-1 2 0 0 0,1 1-134 0 0,-2 11 1397 0 0,-1 27-1 0 0,-1-14-871 0 0,3-24-730 0 0,1 1-1 0 0,0-1 1 0 0,-1 11-1 0 0,1 4-263 0 0,-1 1 0 0 0,-6 26 0 0 0,-2 9 0 0 0,-2 31 0 0 0,4-41 0 0 0,-2 75 0 0 0,13-97-64 0 0,-3-22-273 0 0,0-2-138 0 0,0 0-33 0 0,0 0-72 0 0,0 0-285 0 0,2-1 601 0 0,1 0-1 0 0,-1-1 1 0 0,0 1 0 0 0,0 0 0 0 0,0-1 0 0 0,0 0-1 0 0,0 1 1 0 0,0-1 0 0 0,-1 0 0 0 0,1 0-1 0 0,1-2 1 0 0,0-1-484 0 0,0 0 0 0 0,-1 0-1 0 0,1 0 1 0 0,-1 0 0 0 0,0-1 0 0 0,1-8 0 0 0,-1 7 232 0 0,6-19-1531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8:03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15663 0 0,'0'0'356'0'0,"0"0"50"0"0,0 0 20 0 0,0 0-42 0 0,2-2-180 0 0,-1 1-127 0 0,0 0 0 0 0,0 0-1 0 0,0-1 1 0 0,-1 1 0 0 0,1 0-1 0 0,0-1 1 0 0,0 1 0 0 0,-1 0-1 0 0,1-1 1 0 0,-1 1 0 0 0,1-1-1 0 0,-1 1 1 0 0,0-1 0 0 0,0 1-1 0 0,1-4 1 0 0,-4-24 1689 0 0,1 18-1335 0 0,1 4-215 0 0,1 0 0 0 0,1 1 0 0 0,-1-1 0 0 0,1 0 0 0 0,1 0 0 0 0,-1 1 0 0 0,1-1 0 0 0,0 1 0 0 0,0-1 0 0 0,1 1 0 0 0,4-8 0 0 0,4-2-701 0 0,-5 9-1292 0 0,0 1 0 0 0,0-1 0 0 0,9-6 0 0 0,0 1-270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8:0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10 11975 0 0,'0'0'267'0'0,"0"0"42"0"0,0 0 17 0 0,-16 0 84 0 0,-32 3 2073 0 0,51-3-1943 0 0,-2 0-358 0 0,14-6 685 0 0,-8 4-591 0 0,-1 1-1 0 0,1 0 1 0 0,-1 0-1 0 0,1 0 1 0 0,-1 1 0 0 0,1 0-1 0 0,0 0 1 0 0,9 2-1 0 0,-15-1-164 0 0,1 0 1 0 0,0 0-1 0 0,-1 0 0 0 0,1 0 0 0 0,-1 1 1 0 0,1-1-1 0 0,-1 0 0 0 0,0 1 0 0 0,1-1 1 0 0,-1 1-1 0 0,0-1 0 0 0,0 1 0 0 0,0-1 1 0 0,1 4-1 0 0,-1-3-148 0 0,1 2 127 0 0,0 0 0 0 0,-1 0-1 0 0,0 0 1 0 0,0 0 0 0 0,0 1 0 0 0,0-1-1 0 0,0 0 1 0 0,-1 1 0 0 0,0-1 0 0 0,0 1-1 0 0,0-1 1 0 0,-1 1 0 0 0,-1 5-1 0 0,-1 7 175 0 0,-1-1 0 0 0,-7 18 0 0 0,1-11-264 0 0,-24 42 0 0 0,19-38 0 0 0,-1-2 0 0 0,-1 0 0 0 0,-2-1 0 0 0,0-1 0 0 0,-1-1 0 0 0,-38 33 0 0 0,50-49 0 0 0,8-5 0 0 0,0-1 0 0 0,-1 0 0 0 0,1 0 0 0 0,-1 0 0 0 0,1 0 0 0 0,0 0 0 0 0,-1 0 0 0 0,1 1 0 0 0,-1-1 0 0 0,1 0 0 0 0,0 0 0 0 0,-1 0 0 0 0,1 0 0 0 0,-1 0 0 0 0,1-1 0 0 0,-1 1 0 0 0,1 0 0 0 0,0 0 0 0 0,-1 0 0 0 0,1 0 0 0 0,-1 0 0 0 0,1 0 0 0 0,0-1 0 0 0,-1 1 0 0 0,1 0 0 0 0,0 0 0 0 0,-1-1 0 0 0,1 1 0 0 0,0 0 0 0 0,0 0 0 0 0,-1-1 0 0 0,1 1 0 0 0,0 0 0 0 0,0-1 0 0 0,-1 1 0 0 0,1 0 0 0 0,0-1 0 0 0,0 1 0 0 0,0-1 0 0 0,-1 1 0 0 0,1 0 0 0 0,0-1 0 0 0,0 1 0 0 0,0-1 0 0 0,0 1 0 0 0,0 0 0 0 0,0-1 0 0 0,0 1 0 0 0,0-1 0 0 0,0 0 0 0 0,0-2-2 0 0,0-1 1 0 0,0 0-1 0 0,0 1 0 0 0,0-1 1 0 0,1 0-1 0 0,-1 1 0 0 0,1-1 1 0 0,0 1-1 0 0,0-1 0 0 0,0 1 1 0 0,4-7-1 0 0,2-4 291 0 0,13-18-1 0 0,-14 23 86 0 0,0 0-215 0 0,0 0 1 0 0,0 1 0 0 0,1 0-1 0 0,0 1 1 0 0,0-1 0 0 0,11-7-1 0 0,-17 14-159 0 0,-1 1 0 0 0,0 0 0 0 0,1-1 0 0 0,-1 1 0 0 0,0 0 0 0 0,1-1 0 0 0,-1 1 0 0 0,0 0 0 0 0,1 0 0 0 0,-1-1 0 0 0,1 1 0 0 0,-1 0 0 0 0,0 0 0 0 0,1 0 0 0 0,-1-1 0 0 0,1 1 0 0 0,-1 0 0 0 0,1 0 0 0 0,-1 0 0 0 0,0 0 0 0 0,1 0 0 0 0,-1 0 0 0 0,1 0 0 0 0,-1 0 0 0 0,1 0 0 0 0,-1 0 0 0 0,1 0 0 0 0,-1 0 0 0 0,1 1 0 0 0,-1-1 0 0 0,0 0 0 0 0,1 0 0 0 0,-1 0 0 0 0,1 1 0 0 0,-1-1 0 0 0,0 0 0 0 0,1 0 0 0 0,-1 1 0 0 0,0-1 0 0 0,1 0 0 0 0,-1 1 0 0 0,1 0 0 0 0,2 1 0 0 0,1 0 0 0 0,-1 1 0 0 0,0-1 0 0 0,0 1 0 0 0,0 0 0 0 0,0 0 0 0 0,-1 0 0 0 0,1 0 0 0 0,-1 1 0 0 0,0-1 0 0 0,4 7 0 0 0,0 4 0 0 0,9 27 0 0 0,-7-17 0 0 0,-4-13-89 0 0,2 5-1005 0 0,14 28-1 0 0,-18-40 907 0 0,0-1 0 0 0,0 1-1 0 0,1-1 1 0 0,-1 1 0 0 0,1-1 0 0 0,0 0-1 0 0,0 0 1 0 0,0 0 0 0 0,0-1 0 0 0,0 1-1 0 0,1-1 1 0 0,6 5 0 0 0,-9-7-250 0 0,1 1 1 0 0,-1-1-1 0 0,0 0 0 0 0,0 1 1 0 0,0-1-1 0 0,0 0 0 0 0,0 0 1 0 0,0 0-1 0 0,0 0 0 0 0,0 0 1 0 0,0 0-1 0 0,1 0 0 0 0,-1 0 1 0 0,0 0-1 0 0,2-1 0 0 0,6-3-5554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8:0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0,0 0-112 0 0,0 0 463 0 0,0 0 234 0 0,0 0 45 0 0,0 0-61 0 0,0 0-288 0 0,0 0-121 0 0,0 0-28 0 0,0 0-4 0 0,0 0 0 0 0,0 0 0 0 0,0 0 0 0 0,2 1-68 0 0,14 5-268 0 0,-11-4-103 0 0,0-1 0 0 0,0 1 0 0 0,0 0 0 0 0,0-1 1 0 0,5 0-1 0 0,1 0 105 0 0,0 1 1 0 0,0-1-1 0 0,0 2 0 0 0,-1 0 1 0 0,1 0-1 0 0,-1 0 0 0 0,0 1 1 0 0,12 7-1 0 0,-13-4-166 0 0,-2 4 47 0 0,-6 3-5 0 0,-2-6-55 0 0,0-1-1 0 0,-1 0 0 0 0,0 0 1 0 0,0 0-1 0 0,-1 0 0 0 0,0 0 1 0 0,0 0-1 0 0,-1-1 1 0 0,1 0-1 0 0,-1 1 0 0 0,-1-1 1 0 0,1-1-1 0 0,-11 11 0 0 0,-4 2-98 0 0,0 0-1 0 0,-32 21 0 0 0,49-38-27 0 0,2-1 5 0 0,0 0 22 0 0,0 0 5 0 0,0 0 0 0 0,2-2 16 0 0,3-4 109 0 0,1-1 0 0 0,0 1-1 0 0,1 1 1 0 0,-1-1 0 0 0,1 1 0 0 0,0 0 0 0 0,0 1-1 0 0,1-1 1 0 0,14-5 0 0 0,-20 9-21 0 0,1 0 17 0 0,0 0-1 0 0,0-1 1 0 0,0 1 0 0 0,0 0-1 0 0,0 0 1 0 0,0 1-1 0 0,1-1 1 0 0,-1 1-1 0 0,0 0 1 0 0,1-1-1 0 0,-1 1 1 0 0,0 1 0 0 0,5 0-1 0 0,-5 0-9 0 0,0 0-1 0 0,-1 1 0 0 0,1 0 1 0 0,-1 0-1 0 0,1-1 1 0 0,-1 2-1 0 0,0-1 1 0 0,0 0-1 0 0,0 0 1 0 0,0 1-1 0 0,0-1 1 0 0,0 1-1 0 0,-1-1 1 0 0,4 6-1 0 0,-4-5 9 0 0,3 5-18 0 0,0 0 0 0 0,-1 0-1 0 0,0 0 1 0 0,0 1 0 0 0,-1-1-1 0 0,0 1 1 0 0,-1 0 0 0 0,1 0 0 0 0,-2-1-1 0 0,1 10 1 0 0,-2-6-1 0 0,1-1-1 0 0,-2 1 1 0 0,0-1-1 0 0,0 1 1 0 0,-1-1-1 0 0,0 0 1 0 0,-6 13-1 0 0,8-22-20 0 0,0 1-1 0 0,-1-1 1 0 0,0 0 0 0 0,1 1-1 0 0,-1-1 1 0 0,0 0-1 0 0,0 0 1 0 0,-1 0 0 0 0,-2 2-1 0 0,4-3 8 0 0,0-1-45 0 0,-1 1-1 0 0,1-1 0 0 0,-1 0 1 0 0,1 0-1 0 0,0 0 1 0 0,-1 0-1 0 0,1 0 1 0 0,-1 0-1 0 0,1 0 1 0 0,0 0-1 0 0,-1 0 0 0 0,1-1 1 0 0,-1 1-1 0 0,1 0 1 0 0,0-1-1 0 0,-1 1 1 0 0,-1-2-1 0 0,0 0-240 0 0,0 0 1 0 0,0 0-1 0 0,0 0 0 0 0,1 0 0 0 0,-1-1 0 0 0,-3-3 1 0 0,-7-9-3839 0 0,9 9 1570 0 0,-10-13-5116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8:0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44 183 5527 0 0,'-1'1'53'0'0,"-24"31"363"0"0,9-15 2243 0 0,15-16 205 0 0,1-1 147 0 0,0 0-307 0 0,0 0-1397 0 0,0 0-615 0 0,0 0-127 0 0,2 1-30 0 0,24 2 471 0 0,-1-1 1 0 0,0-1 0 0 0,1-2 0 0 0,33-4 0 0 0,-3 1-182 0 0,95-12 490 0 0,-86 8-1152 0 0,91-1 1 0 0,179 2 17 0 0,-283 3-181 0 0,380-40 11 0 0,-23-33 753 0 0,-269 44-527 0 0,-140 33-243 0 0,0 0 0 0 0,0 0 0 0 0,1 0 0 0 0,-1 0 0 0 0,0 0 0 0 0,0 0 0 0 0,0 0 0 0 0,0 0 0 0 0,0 0 0 0 0,1 0 0 0 0,-1 0 0 0 0,0 0 0 0 0,0 0 0 0 0,0 0 0 0 0,0 0 0 0 0,0 0 0 0 0,0-1 0 0 0,0 1 0 0 0,1 0 0 0 0,-1 0 0 0 0,0 0 0 0 0,0 0 0 0 0,0 0 0 0 0,0 0 0 0 0,0 0 0 0 0,0 0 0 0 0,0-1 0 0 0,0 1 0 0 0,0 0 0 0 0,1 0 0 0 0,-1 0 1 0 0,0 0-1 0 0,0 0 0 0 0,0 0 0 0 0,0-1 0 0 0,0 1 0 0 0,0 0 0 0 0,0 0 0 0 0,0 0 0 0 0,0 0 0 0 0,0-1 0 0 0,-6-3-254 0 0,-12-2-292 0 0,16 5 455 0 0,-21-6-1983 0 0,-2 2-4081 0 0,-5 0-2290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8:0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0 4607 0 0,'0'0'354'0'0,"0"0"112"0"0,-1 2 1340 0 0,-1 2-520 0 0,0 1 0 0 0,0-1 0 0 0,-1 0 1 0 0,1-1-1 0 0,-4 5 0 0 0,-19 16 993 0 0,6-11-2022 0 0,-20 12 0 0 0,29-20 645 0 0,9-4-628 0 0,-4 3 1734 0 0,10-11-1527 0 0,11-12-244 0 0,-9 13-119 0 0,0 1 1 0 0,0 1 0 0 0,0-1 0 0 0,1 1 0 0 0,-1 1 0 0 0,1-1 0 0 0,0 1 0 0 0,0 1 0 0 0,11-3 0 0 0,-15 4-62 0 0,1 0-1 0 0,-1 1 1 0 0,1-1 0 0 0,0 1-1 0 0,-1 0 1 0 0,1 0 0 0 0,0 1-1 0 0,-1-1 1 0 0,1 1 0 0 0,-1 0 0 0 0,1 0-1 0 0,-1 1 1 0 0,1-1 0 0 0,-1 1-1 0 0,0 0 1 0 0,0 0 0 0 0,0 1-1 0 0,5 2 1 0 0,-2 1-57 0 0,-1 1 0 0 0,1-1-1 0 0,-1 1 1 0 0,0 0 0 0 0,-1 0 0 0 0,0 1-1 0 0,0-1 1 0 0,0 1 0 0 0,-1 1 0 0 0,0-1-1 0 0,-1 0 1 0 0,0 1 0 0 0,0 0 0 0 0,-1-1-1 0 0,2 17 1 0 0,-3-11-2 0 0,0-1-1 0 0,-1 1 1 0 0,0-1-1 0 0,-2 1 0 0 0,1-1 1 0 0,-2 0-1 0 0,0 1 1 0 0,0-1-1 0 0,-1 0 1 0 0,-6 12-1 0 0,2-7-107 0 0,-1-1 0 0 0,0-1 0 0 0,-2 0 1 0 0,0 0-1 0 0,0-1 0 0 0,-1 0 0 0 0,-1-1 0 0 0,-1 0 0 0 0,-21 16 0 0 0,22-20 62 0 0,0-1-1 0 0,-1 0 1 0 0,0-1 0 0 0,0 0-1 0 0,-1-2 1 0 0,0 1-1 0 0,0-2 1 0 0,0 0-1 0 0,-1-1 1 0 0,0-1 0 0 0,-24 3-1 0 0,35-6 104 0 0,-1 0-1 0 0,0 0 0 0 0,1-1 1 0 0,-1 1-1 0 0,1-1 0 0 0,-1-1 1 0 0,1 1-1 0 0,0-1 1 0 0,-1 0-1 0 0,1 0 0 0 0,0 0 1 0 0,0-1-1 0 0,0 0 1 0 0,1 0-1 0 0,-1 0 0 0 0,1-1 1 0 0,0 1-1 0 0,-7-8 0 0 0,10 10 5 0 0,1-1 0 0 0,-1 1-1 0 0,0-1 1 0 0,1 1-1 0 0,0-1 1 0 0,-1 1-1 0 0,1-1 1 0 0,0 0-1 0 0,0 1 1 0 0,0-1-1 0 0,0-3 1 0 0,0 2 52 0 0,0 1 105 0 0,8-10 182 0 0,-4 7-366 0 0,-1 1 0 0 0,2 0 0 0 0,-1 1 0 0 0,0-1 0 0 0,1 1 0 0 0,0 0 0 0 0,-1 0 0 0 0,1 0 0 0 0,1 1-1 0 0,8-4 1 0 0,1 1 35 0 0,0 0 0 0 0,25-3 0 0 0,-29 7-172 0 0,0 0-1 0 0,0 1 0 0 0,0 1 0 0 0,0-1 1 0 0,0 2-1 0 0,0 0 0 0 0,-1 0 0 0 0,1 0 0 0 0,0 2 1 0 0,-1-1-1 0 0,0 1 0 0 0,0 1 0 0 0,0 0 1 0 0,0 0-1 0 0,-1 1 0 0 0,0 0 0 0 0,0 1 0 0 0,-1 0 1 0 0,1 0-1 0 0,11 15 0 0 0,-4-4-5158 0 0,-14-17 712 0 0,-2-1-1152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8:0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14191 0 0,'0'0'654'0'0,"0"0"-17"0"0,0 0-262 0 0,0 0 407 0 0,0 0 224 0 0,1-1 46 0 0,0 1-911 0 0,-1 0 0 0 0,1 0 0 0 0,-1 0 0 0 0,1 0 0 0 0,-1 0 1 0 0,1 0-1 0 0,-1-1 0 0 0,1 1 0 0 0,-1 0 0 0 0,1 0 1 0 0,-1 0-1 0 0,0 0 0 0 0,1 1 0 0 0,-1-1 0 0 0,1 0 0 0 0,-1 0 1 0 0,1 0-1 0 0,-1 0 0 0 0,1 0 0 0 0,-1 1 0 0 0,1-1 0 0 0,-1 0 1 0 0,0 0-1 0 0,1 1 0 0 0,-1-1 0 0 0,0 0 0 0 0,1 1 1 0 0,-1-1-1 0 0,0 0 0 0 0,1 1 0 0 0,-1-1 0 0 0,0 0 0 0 0,1 1 1 0 0,-1 0-1 0 0,1 0 196 0 0,0 2-1 0 0,3 27 117 0 0,-2 0 0 0 0,0-1 0 0 0,-4 35 0 0 0,1-38-784 0 0,0 0-1 0 0,2 0 1 0 0,1-1 0 0 0,1 1-1 0 0,7 28 1 0 0,-1-23-2175 0 0,-8-29 428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7:55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98 10135 0 0,'0'0'231'0'0,"0"0"29"0"0,0 0 19 0 0,-1-1-41 0 0,-14-15 4786 0 0,0-2-3513 0 0,11 12-894 0 0,4 5-105 0 0,-1 0-68 0 0,-2-3-289 0 0,-2 1-66 0 0,4 3 282 0 0,1 0 117 0 0,0 0 21 0 0,0 0 3 0 0,0 0 0 0 0,0 0 0 0 0,0 0 0 0 0,0 0-69 0 0,-1-1-294 0 0,-16-9-133 0 0,11 7-16 0 0,-2 3 0 0 0,8 0 0 0 0,-1 0 0 0 0,1 0 0 0 0,0 0 0 0 0,-1 0 0 0 0,1 0 0 0 0,0 0 0 0 0,-1 0 0 0 0,1 0 0 0 0,-1 0 0 0 0,1 0 0 0 0,0 1 0 0 0,-1-1 0 0 0,1 0 0 0 0,0 0 0 0 0,-1 0 0 0 0,1 0 0 0 0,0 1 0 0 0,-1-1 0 0 0,1 0 0 0 0,0 0 0 0 0,0 1 0 0 0,-1-1 0 0 0,1 0 0 0 0,0 1 0 0 0,0-1 0 0 0,0 0 0 0 0,-1 1 0 0 0,1-1 0 0 0,0 0 0 0 0,0 1 0 0 0,0-1 0 0 0,0 0 0 0 0,0 1 0 0 0,-1-1 0 0 0,1 0 0 0 0,0 1 0 0 0,0-1 0 0 0,0 1 0 0 0,0 0 0 0 0,-1 7 0 0 0,0 1 0 0 0,0 0 0 0 0,0 0 0 0 0,1-1 0 0 0,1 1 0 0 0,-1 0 0 0 0,1-1 0 0 0,3 12 0 0 0,0 8 0 0 0,2 28 37 0 0,-4 81 1 0 0,-16 56-989 0 0,11-171 335 0 0,-9 34 0 0 0,6-35-46 0 0,-3 27 0 0 0,1-1 303 0 0,5-32 276 0 0,1 1 0 0 0,-1 22 0 0 0,3-30 80 0 0,-3 14 12 0 0,0 0 49 0 0,2-21 280 0 0,1-1 136 0 0,0 0 34 0 0,0 0-65 0 0,-12-8-206 0 0,11 4-72 0 0,-1 1 0 0 0,1-1 0 0 0,0 0 0 0 0,0 1 0 0 0,0-1 0 0 0,0 0 0 0 0,1 0 0 0 0,-1 0-1 0 0,1 1 1 0 0,0-1 0 0 0,1-8 0 0 0,-1-15-168 0 0,-4-22 3 0 0,3-98 0 0 0,3 108 0 0 0,5-129 1440 0 0,-1 4-832 0 0,-6 155-480 0 0,1 1 0 0 0,0-1 0 0 0,0 0 0 0 0,1 0 0 0 0,0 0 0 0 0,1 1 0 0 0,0 0 0 0 0,0-1 0 0 0,1 1 0 0 0,0 0 0 0 0,0 0 0 0 0,1 1 0 0 0,0-1 0 0 0,0 1 0 0 0,9-9 0 0 0,-8 11-128 0 0,-1 2 0 0 0,1-1 0 0 0,0 1 0 0 0,0-1 0 0 0,0 2 0 0 0,0-1 0 0 0,0 1 0 0 0,9-3 0 0 0,8 0 0 0 0,23-3 0 0 0,172-14 0 0 0,-205 21-13 0 0,0 0 0 0 0,1 1 1 0 0,-1 1-1 0 0,14 2 0 0 0,-24-2-324 0 0,2 4-402 0 0,3 1 120 0 0,-7-3 726 0 0,1 1 0 0 0,0-1 0 0 0,-1 1 0 0 0,0-1 0 0 0,0 1 0 0 0,0-1-1 0 0,0 1 1 0 0,-1 0 0 0 0,1 0 0 0 0,-1-1 0 0 0,0 1 0 0 0,-1 7-1 0 0,0-5-233 0 0,0 1 1 0 0,0-1-1 0 0,0 0 0 0 0,-1 0 0 0 0,0 0 0 0 0,0 0 0 0 0,-4 5 0 0 0,-10 22-167 0 0,8-18 190 0 0,0 0 0 0 0,-15 21-1 0 0,-11 14 105 0 0,26-36 0 0 0,-2 0 0 0 0,0 0 0 0 0,-1-1 0 0 0,0 0 0 0 0,-18 16 0 0 0,21-22 0 0 0,6-5 0 0 0,1-1 0 0 0,0 1 0 0 0,-1-1 0 0 0,0 1 0 0 0,1-1 0 0 0,-1 0 0 0 0,0 0 0 0 0,1 0 0 0 0,-1 0 0 0 0,0 0 0 0 0,0 0 0 0 0,0-1 0 0 0,0 1 0 0 0,0-1 0 0 0,0 1 0 0 0,0-1 0 0 0,0 0 0 0 0,0 0 0 0 0,0 0 0 0 0,0 0 0 0 0,-4 0 0 0 0,3-1-85 0 0,0 1 0 0 0,0-1-1 0 0,0 0 1 0 0,0 1 0 0 0,1-1 0 0 0,-1-1 0 0 0,0 1-1 0 0,1 0 1 0 0,-1-1 0 0 0,0 1 0 0 0,1-1 0 0 0,0 0-1 0 0,-1 0 1 0 0,1 0 0 0 0,-3-4 0 0 0,2 3-95 0 0,0-1 1 0 0,0 0-1 0 0,0 0 1 0 0,1-1-1 0 0,-1 1 1 0 0,1-1-1 0 0,0 1 1 0 0,-2-10-1 0 0,-1 7-673 0 0,0 1-476 0 0,4 0-3271 0 0,1-4 2553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8:0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21943 0 0,'0'2'1003'0'0,"0"8"-19"0"0,0-8-476 0 0,0-2 341 0 0,0 0 219 0 0,0 0 41 0 0,0 0-105 0 0,0 0-480 0 0,0 0-209 0 0,0 0-40 0 0,0 0-43 0 0,1-2-146 0 0,-1 2-151 0 0,1-1-1 0 0,-1 0 0 0 0,1 0 0 0 0,-1 1 0 0 0,0-1 0 0 0,1 0 1 0 0,-1 0-1 0 0,0 0 0 0 0,0 0 0 0 0,0 0 0 0 0,0 1 0 0 0,0-1 1 0 0,0 0-1 0 0,0 0 0 0 0,0 0 0 0 0,0 0 0 0 0,0 0 1 0 0,0-1-1 0 0,-1 0-673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2:11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5 118 10135 0 0,'0'0'231'0'0,"0"0"29"0"0,0 0 19 0 0,0 0 105 0 0,0 0 410 0 0,0 0 184 0 0,0 0 40 0 0,0 0-63 0 0,0 0-290 0 0,0 0-121 0 0,0 0-28 0 0,0 0-4 0 0,0 0 0 0 0,0 0 0 0 0,0 0 0 0 0,0 0 0 0 0,0 0 0 0 0,-1-3 0 0 0,-1-3-1094 0 0,2 6 631 0 0,0 0 1 0 0,0 0-1 0 0,0 0 1 0 0,0 0-1 0 0,0 0 1 0 0,-1 0-1 0 0,1 0 1 0 0,0 0-1 0 0,0 0 1 0 0,0 0-1 0 0,0 0 1 0 0,0-1-1 0 0,0 1 1 0 0,0 0-1 0 0,0 0 1 0 0,0 0-1 0 0,0 0 1 0 0,0 0-1 0 0,0 0 1 0 0,0 0-1 0 0,0 0 1 0 0,0 0-1 0 0,0 0 1 0 0,0-1-1 0 0,0 1 1 0 0,0 0-1 0 0,0 0 1 0 0,0 0-1 0 0,0 0 1 0 0,0 0-1 0 0,0 0 1 0 0,0 0-1 0 0,0 0 1 0 0,0 0-1 0 0,0 0 1 0 0,0 0-1 0 0,0-1 1 0 0,0 1-1 0 0,0 0 1 0 0,0 0-1 0 0,0 0 1 0 0,0 0-1 0 0,0 0 1 0 0,1 0-1 0 0,-1 0 1 0 0,0 0-1 0 0,0 0 1 0 0,0 0-1 0 0,0 0 1 0 0,0 0-1 0 0,0 0 1 0 0,0 0-1 0 0,0 0 1 0 0,0 0-1 0 0,0 0 1 0 0,0 0-1 0 0,1 0 1 0 0,16 1 2786 0 0,-8 0-2753 0 0,-4-1-64 0 0,17 4-22 0 0,-8 0 3 0 0,0-2 0 0 0,-9-3 0 0 0,-1-1 0 0 0,16 1 0 0 0,48 2 0 0 0,-55-1 0 0 0,24 0 0 0 0,31-2 0 0 0,-47-1 0 0 0,-17 2 0 0 0,1 0 0 0 0,-1 1 0 0 0,1-1 0 0 0,-1 1 0 0 0,6 1 0 0 0,21-3 0 0 0,-4 1 0 0 0,-23 1 0 0 0,0 0 0 0 0,0 0 0 0 0,0 0 0 0 0,0 0 0 0 0,1-1 0 0 0,-1 1 0 0 0,6-3 0 0 0,-8 2 0 0 0,0 1 0 0 0,-1 0 0 0 0,1-1 0 0 0,0 1 0 0 0,-1 0 0 0 0,1 0 0 0 0,0 0 0 0 0,0 0 0 0 0,2 0 0 0 0,2 1 0 0 0,0-1 0 0 0,0 0 0 0 0,0 0 0 0 0,11-2 0 0 0,-3 1 0 0 0,3 3 0 0 0,30-1 0 0 0,-21-4 0 0 0,-9 2 0 0 0,8-2 0 0 0,34 1 0 0 0,-29 6 0 0 0,-6-4 0 0 0,-13 0 0 0 0,0 0 0 0 0,18 2 0 0 0,14-5 0 0 0,-14 5 0 0 0,-1-1 0 0 0,0-5 0 0 0,-23 4 0 0 0,-2 2 0 0 0,28-4 0 0 0,-24 2 0 0 0,-2 0 0 0 0,-1 0 0 0 0,0 0 0 0 0,1 0 0 0 0,-1 1 0 0 0,8 2 0 0 0,28-3 0 0 0,97 0 0 0 0,-81-2 0 0 0,-42 3 0 0 0,-10-1 0 0 0,11-3 0 0 0,40-1 0 0 0,-47 3 0 0 0,1 0 0 0 0,-1 1 0 0 0,1 0 0 0 0,17 2 0 0 0,-16-1 0 0 0,1 0 0 0 0,18-2 0 0 0,-12 0 0 0 0,29 2 0 0 0,-33 0 0 0 0,1 0 0 0 0,0-2 0 0 0,18-1 0 0 0,26-5 0 0 0,-39 6 0 0 0,0-1 0 0 0,18-4 0 0 0,-34 4 0 0 0,-2 2 0 0 0,-1-1 0 0 0,1 1 0 0 0,0 0 0 0 0,0-1 0 0 0,0 1 0 0 0,-1 0 0 0 0,1 0 0 0 0,0 0 0 0 0,0 0 0 0 0,0 0 0 0 0,0 0 0 0 0,0 0 0 0 0,-1 0 0 0 0,1 0 0 0 0,0 0 0 0 0,0 0 0 0 0,0 0 0 0 0,1 1 0 0 0,15-1 0 0 0,0 0 0 0 0,1-1 0 0 0,32-7 0 0 0,36-3 0 0 0,-75 10 0 0 0,2 0 0 0 0,23 2 0 0 0,-32-1 0 0 0,0 0 0 0 0,0 1 0 0 0,0-2 0 0 0,0 1 0 0 0,0 0 0 0 0,0-1 0 0 0,0 0 0 0 0,0 1 0 0 0,5-3 0 0 0,0 0 0 0 0,3-3 0 0 0,-10 5 0 0 0,1 0 0 0 0,-1 0 0 0 0,0 0 0 0 0,1 0 0 0 0,-1 0 0 0 0,1 0 0 0 0,0 1 0 0 0,-1-1 0 0 0,1 1 0 0 0,-1-1 0 0 0,1 1 0 0 0,3 0 0 0 0,1 0 0 0 0,-1-3 0 0 0,21 0 0 0 0,1 2 0 0 0,-24 1 0 0 0,-3 0 0 0 0,0 1 0 0 0,0-1 0 0 0,1 0 0 0 0,-1 0 0 0 0,0 0 0 0 0,0 0 0 0 0,0-1 0 0 0,0 1 0 0 0,1 0 0 0 0,-1 0 0 0 0,0-1 0 0 0,0 1 0 0 0,2-1 0 0 0,5-2 0 0 0,-1 1 0 0 0,-13 2 0 0 0,-50 6-2032 0 0,47-6 977 0 0,0-1 0 0 0,0 0 0 0 0,1 0 0 0 0,-15-5 1 0 0,3-2-5768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2:1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8287 0 0,'0'0'191'0'0,"0"0"26"0"0,0 0 9 0 0,0 0 42 0 0,0 0 158 0 0,0 0 72 0 0,0 0 12 0 0,0 0 2 0 0,0 0 0 0 0,11-15 4099 0 0,-9 14-4428 0 0,-1-1 0 0 0,1 1 0 0 0,0 0 0 0 0,0 0 0 0 0,0 0 0 0 0,0 1-1 0 0,0-1 1 0 0,0 0 0 0 0,0 1 0 0 0,0-1 0 0 0,0 1 0 0 0,0 0 0 0 0,0 0 0 0 0,0 0 0 0 0,0 0 0 0 0,3 0 0 0 0,22-1-128 0 0,-14-1 151 0 0,1 0 0 0 0,15-5 1 0 0,-19 4 105 0 0,-1 1 0 0 0,1 0 0 0 0,-1 0 0 0 0,1 1 0 0 0,17 0 0 0 0,-19 1-109 0 0,-1-1 0 0 0,1 1-1 0 0,-1-1 1 0 0,1-1 0 0 0,-1 1 0 0 0,0-1 0 0 0,12-5 0 0 0,18-5-221 0 0,-8 4 18 0 0,44-18 0 0 0,-50 17 0 0 0,-3 4 0 0 0,-14 4 0 0 0,-11 4 0 0 0,0 0-17 0 0,0-1 1 0 0,0 0-1 0 0,0 0 0 0 0,0-1 0 0 0,0 0 0 0 0,0 1 0 0 0,0-2 1 0 0,0 1-1 0 0,-1 0 0 0 0,1-1 0 0 0,0 0 0 0 0,0-1 1 0 0,-10-1-1 0 0,-12 1-3950 0 0,21 0 2433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2:13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6447 0 0,'0'0'298'0'0,"0"0"-10"0"0,-2 1-118 0 0,-15 6 1202 0 0,15-7-860 0 0,2 0 0 0 0,-2 0 0 0 0,-5 0 0 0 0,5 0 0 0 0,0 1 0 0 0,-24 11 1176 0 0,18-9 4 0 0,13-4 2019 0 0,9-2-289 0 0,-6 3-4127 0 0,-5 1 716 0 0,18 0-6 0 0,-12-2 67 0 0,-8 1 299 0 0,-1 0 117 0 0,0 0 21 0 0,3 1-66 0 0,6 5-294 0 0,-1 5-133 0 0,-5-7-16 0 0,-1 1 0 0 0,-3 16 0 0 0,1-13 0 0 0,-1 0 0 0 0,0 0 0 0 0,0 0 0 0 0,0 0 0 0 0,-1 0 0 0 0,-1-1 0 0 0,1 1 0 0 0,-1 0 0 0 0,-1-1 0 0 0,1 0 0 0 0,-1 0 0 0 0,-9 12 0 0 0,7-11 0 0 0,1-1 0 0 0,0 2 0 0 0,-8 15 0 0 0,11-18 0 0 0,-1-1 0 0 0,0 1 0 0 0,0-1 0 0 0,0 1 0 0 0,-1-1 0 0 0,1 0 0 0 0,-1 0 0 0 0,0-1 0 0 0,-1 1 0 0 0,-9 7 0 0 0,4-5-140 0 0,7-4-89 0 0,0-1-1 0 0,-1 0 1 0 0,1 0-1 0 0,0 0 1 0 0,-1-1-1 0 0,1 1 1 0 0,-6 1-1 0 0,0-1 214 0 0,8-1 16 0 0,1-1 0 0 0,-1 0 0 0 0,0 1 0 0 0,0-1 0 0 0,1 0 0 0 0,-1 0 0 0 0,0 0 0 0 0,0 0 0 0 0,1 0 0 0 0,-1 0 0 0 0,0 0 0 0 0,0 0 0 0 0,1 0 0 0 0,-1 0 0 0 0,0 0 0 0 0,0 0 0 0 0,1 0 0 0 0,-1-1 0 0 0,0 1 0 0 0,1 0 0 0 0,-1 0 0 0 0,0-1 0 0 0,-1 0 0 0 0,1 0 0 0 0,-13-8 64 0 0,13 8 273 0 0,1 1 138 0 0,-8-6 625 0 0,4-1-1084 0 0,4 7-16 0 0,0 0 0 0 0,0-1 0 0 0,0 1 0 0 0,0 0 0 0 0,0-1 0 0 0,0 1 0 0 0,0 0 0 0 0,0-1 0 0 0,0 1 0 0 0,0 0 0 0 0,0-1 0 0 0,0 1 0 0 0,0 0 0 0 0,0 0 0 0 0,0-1 0 0 0,0 1 0 0 0,0 0 0 0 0,1-1 0 0 0,-1 1 0 0 0,0 0 0 0 0,0 0 0 0 0,0-1 0 0 0,0 1 0 0 0,1 0 0 0 0,-1 0 0 0 0,1-1 0 0 0,11-1 0 0 0,2 4 0 0 0,-1 4 0 0 0,-8-4 0 0 0,15 14 0 0 0,-6-2 4 0 0,-12-11-8 0 0,29 24-60 0 0,-29-26-273 0 0,-2-1-138 0 0,0 0-33 0 0,8-1-276 0 0,-5 1-5474 0 0,-3 0 4588 0 0,0 0-4130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2:1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8287 0 0,'0'0'382'0'0,"0"0"-8"0"0,0 0-32 0 0,0 0 750 0 0,0 0 352 0 0,0 0 76 0 0,0 0-123 0 0,0 0-574 0 0,0 0-250 0 0,0 0-49 0 0,0 0 59 0 0,0 0 287 0 0,0 0 122 0 0,0 0 28 0 0,0 0-65 0 0,0 0-290 0 0,0 0-121 0 0,0 0-28 0 0,0 0-4 0 0,0 0 0 0 0,0 0 0 0 0,0 0 0 0 0,0 0-68 0 0,0 2-289 0 0,1-1-137 0 0,1 2-15 0 0,-1 10-7 0 0,-1-7 4 0 0,-1 0 0 0 0,1 0 0 0 0,-1 0 0 0 0,-3 10 0 0 0,0-1 0 0 0,2-9 0 0 0,-1 1 0 0 0,0-1 0 0 0,0 0 0 0 0,-1 0 0 0 0,0 0 0 0 0,0-1 0 0 0,-9 10 0 0 0,13-15 0 0 0,-1 0 0 0 0,1 1 0 0 0,0-1 0 0 0,0 0 0 0 0,0 0 0 0 0,-1 1 0 0 0,1-1 0 0 0,0 0 0 0 0,0 0 0 0 0,0 1 0 0 0,0-1 0 0 0,-1 0 0 0 0,1 0 0 0 0,0 1 0 0 0,0-1 0 0 0,0 0 0 0 0,0 1 0 0 0,0-1 0 0 0,0 0 0 0 0,0 0 0 0 0,0 1 0 0 0,0-1 0 0 0,0 0 0 0 0,0 1 0 0 0,0-1 0 0 0,0 0 0 0 0,0 1 0 0 0,0-1 0 0 0,0 0 0 0 0,0 0 0 0 0,1 1 0 0 0,-1-1 0 0 0,0 0 0 0 0,0 0 0 0 0,0 1 0 0 0,0-1 0 0 0,1 0 0 0 0,-1 0 0 0 0,0 1 0 0 0,0-1 0 0 0,0 0 0 0 0,1 0 0 0 0,-1 0 0 0 0,0 1 0 0 0,0-1 0 0 0,1 0 0 0 0,-1 0 0 0 0,0 0 0 0 0,0 0 0 0 0,1 0 0 0 0,-1 0 0 0 0,0 0 0 0 0,1 1 0 0 0,-1-1 0 0 0,0 0 0 0 0,1 0 0 0 0,-1 0 0 0 0,7 1 29 0 0,0 1 0 0 0,-1-1 0 0 0,1 0 0 0 0,0 0-1 0 0,0-1 1 0 0,0 0 0 0 0,0 0 0 0 0,-1-1 0 0 0,9-1 0 0 0,1 0-29 0 0,-7 2-33 0 0,0-2 0 0 0,-1 1-1 0 0,1-1 1 0 0,0-1 0 0 0,-1 1-1 0 0,12-6 1 0 0,-8-1-719 0 0,0 0 0 0 0,-1 0 0 0 0,0-1 0 0 0,0-1 0 0 0,15-20 0 0 0,-19 22 575 0 0,-5 6-1009 0 0,0 0-1 0 0,0 0 0 0 0,-1 0 0 0 0,1 0 1 0 0,1-6-1 0 0,-1 0-860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2:14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7 8287 0 0,'0'0'382'0'0,"0"0"-8"0"0,0-1-240 0 0,-1-3 88 0 0,0 3 856 0 0,1 1 366 0 0,0 0 76 0 0,0 0-123 0 0,0 0-574 0 0,0 0-250 0 0,0 0-49 0 0,0 0-11 0 0,0 0-1 0 0,0 0 0 0 0,0 0 0 0 0,0 0 0 0 0,0 0 0 0 0,0 0 0 0 0,0 0 0 0 0,0 0 0 0 0,0 0 0 0 0,0 0 0 0 0,0 0 0 0 0,-3 20 104 0 0,-11 47 67 0 0,-3 0-1 0 0,-37 93 1 0 0,48-143-683 0 0,-29 65 0 0 0,7-18-401 0 0,27-62-74 0 0,1-2-33 0 0,0 0 65 0 0,0 0 222 0 0,0 0-166 0 0,1-1-101 0 0,5-5-480 0 0,-1 0-1 0 0,1 0 0 0 0,-1 0 0 0 0,-1 0 0 0 0,1-1 0 0 0,4-9 0 0 0,1-2-1078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2:1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11975 0 0,'0'0'267'0'0,"0"0"42"0"0,0 0 17 0 0,0 0-28 0 0,0 0-58 0 0,0 0 491 0 0,0 0 238 0 0,0 0 45 0 0,0 0-61 0 0,0 0-288 0 0,0 0-121 0 0,0 0-28 0 0,0 0-4 0 0,-2 0 0 0 0,-2 1-255 0 0,0 0-1 0 0,0 0 1 0 0,0-1-1 0 0,-8 0 1 0 0,7 0-4 0 0,3 0 259 0 0,2 0 0 0 0,0 0 0 0 0,-1 0-68 0 0,-6 0-217 0 0,6 0 161 0 0,1 0 100 0 0,0 0 21 0 0,0 0-66 0 0,4 2-283 0 0,8 9-155 0 0,-7-7 98 0 0,0 1-1 0 0,0 0 0 0 0,0 0 1 0 0,-1 0-1 0 0,0 0 0 0 0,0 1 1 0 0,0 0-1 0 0,0 0 1 0 0,2 6-1 0 0,-5-9-55 0 0,0 0-1 0 0,0 0 1 0 0,0 0-1 0 0,0 1 1 0 0,0-1-1 0 0,-1 0 1 0 0,0 1-1 0 0,1-1 1 0 0,-1 0 0 0 0,0 0-1 0 0,-1 1 1 0 0,1-1-1 0 0,-1 0 1 0 0,1 1-1 0 0,-1-1 1 0 0,0 0-1 0 0,0 0 1 0 0,0 0-1 0 0,-1 0 1 0 0,1 0 0 0 0,-2 3-1 0 0,-2 1-188 0 0,0 1 0 0 0,-1-1-1 0 0,1 0 1 0 0,-1 0 0 0 0,0-1-1 0 0,-1 0 1 0 0,0 0 0 0 0,0 0 0 0 0,0-1-1 0 0,-1 0 1 0 0,1-1 0 0 0,-1 0-1 0 0,-12 5 1 0 0,-61 15 206 0 0,79-24 273 0 0,2 0 138 0 0,0 0 33 0 0,0 0-65 0 0,2 1-294 0 0,24 5-129 0 0,18 8-24 0 0,-40-13 4 0 0,0 0 0 0 0,0 0 0 0 0,0 0 0 0 0,0 1 0 0 0,-1-1 0 0 0,1 1 0 0 0,6 4 0 0 0,-3-2 0 0 0,-6-4 0 0 0,0 1 0 0 0,0-1 0 0 0,0 1 0 0 0,0-1 0 0 0,0 0 0 0 0,-1 1 0 0 0,1 0 0 0 0,0-1 0 0 0,0 1 0 0 0,0-1 0 0 0,0 1 0 0 0,-1 0 0 0 0,1 0 0 0 0,0-1 0 0 0,-1 1 0 0 0,1 0 0 0 0,-1 0 0 0 0,1 1 0 0 0,1 1 0 0 0,8 8-100 0 0,1 0-1 0 0,0 0 1 0 0,24 16 0 0 0,-33-26-375 0 0,-2-1-33 0 0,1 1 65 0 0,-1-1 408 0 0,0 1-1 0 0,1-1 0 0 0,-1 0 0 0 0,0 0 0 0 0,1 1 1 0 0,-1-1-1 0 0,1 0 0 0 0,-1 0 0 0 0,0 0 0 0 0,1 1 0 0 0,-1-1 1 0 0,1 0-1 0 0,-1 0 0 0 0,1 0 0 0 0,-1 0 0 0 0,0 0 0 0 0,1 0 1 0 0,-1 0-1 0 0,1 0 0 0 0,-1 0 0 0 0,1 0 0 0 0,-1 0 1 0 0,0 0-1 0 0,1 0 0 0 0,-1 0 0 0 0,1 0 0 0 0,-1 0 0 0 0,1-1 1 0 0,-1 1-1 0 0,0 0 0 0 0,1 0 0 0 0,-1-1 0 0 0,0 1 0 0 0,1 0 1 0 0,-1 0-1 0 0,0-1 0 0 0,1 1 0 0 0,-1 0 0 0 0,1-1 1 0 0,4-11-2573 0 0,-5 11 2269 0 0,5-13-7511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2:16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5 10135 0 0,'0'0'231'0'0,"0"0"29"0"0,0 0 19 0 0,-2 0-41 0 0,-1 1 203 0 0,0-1 0 0 0,0 0-1 0 0,0 0 1 0 0,0-1-1 0 0,1 1 1 0 0,-1 0 0 0 0,0-1-1 0 0,-3-1 1 0 0,3 1-61 0 0,0 0 1017 0 0,3 1-574 0 0,0 0-250 0 0,0 0-49 0 0,0 0-11 0 0,0 0-1 0 0,-15 3 1024 0 0,13-1-1414 0 0,0-1 1 0 0,-1 1-1 0 0,1 0 0 0 0,0 0 1 0 0,0 0-1 0 0,0 0 0 0 0,0 0 1 0 0,0 0-1 0 0,-2 5 0 0 0,-16 28 1809 0 0,2-2-885 0 0,12-25-1046 0 0,2-1 0 0 0,-1 1 0 0 0,1 0 0 0 0,1 0 0 0 0,-1 0 0 0 0,-3 15 0 0 0,1-4 0 0 0,0 0 0 0 0,-16 28 0 0 0,12-27 0 0 0,-11 34 0 0 0,14-29 0 0 0,1 1 0 0 0,0 0 0 0 0,2 0 0 0 0,0 34 0 0 0,3-47 0 0 0,2 1 0 0 0,0-1 0 0 0,0 0 0 0 0,1 0 0 0 0,1 0 0 0 0,0 0 0 0 0,1 0 0 0 0,0 0 0 0 0,1-1 0 0 0,9 17 0 0 0,-8-19 2 0 0,1 1 0 0 0,0-1-1 0 0,1-1 1 0 0,0 1 0 0 0,1-1 0 0 0,0-1 0 0 0,0 1-1 0 0,16 9 1 0 0,-11-9-15 0 0,2 0-1 0 0,-1-1 1 0 0,1-1 0 0 0,1 0-1 0 0,23 6 1 0 0,-30-10-243 0 0,0-1-1 0 0,0 0 1 0 0,0-1-1 0 0,0 0 1 0 0,0-1-1 0 0,1 0 1 0 0,12-1-1 0 0,-14-1-569 0 0,0 0-1 0 0,0 0 0 0 0,0 0 1 0 0,16-8-1 0 0,-5 0-708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2:1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23 11975 0 0,'0'0'267'0'0,"0"0"42"0"0,0 0 17 0 0,0 0-28 0 0,0 0-58 0 0,0 0 491 0 0,0 0 238 0 0,0 0 45 0 0,0 0-61 0 0,-3-12 400 0 0,3 7 1579 0 0,0 2-3006 0 0,0 3 202 0 0,0-1 0 0 0,0 1 0 0 0,0 0 0 0 0,1 0-1 0 0,-1 0 1 0 0,0 0 0 0 0,0-1 0 0 0,1 1 0 0 0,-1 0 0 0 0,0 0-1 0 0,1 0 1 0 0,-1 0 0 0 0,0 0 0 0 0,0 0 0 0 0,1 0-1 0 0,-1 0 1 0 0,0 0 0 0 0,1 0 0 0 0,-1 0 0 0 0,0 0 0 0 0,1 0-1 0 0,-1 0 1 0 0,0 0 0 0 0,0 0 0 0 0,1 0 0 0 0,-1 0-1 0 0,0 0 1 0 0,1 0 0 0 0,-1 0 0 0 0,0 0 0 0 0,0 1-1 0 0,1-1 1 0 0,-1 0 0 0 0,2 1 243 0 0,-2-1 117 0 0,0 0 21 0 0,1 1-66 0 0,6 7-309 0 0,0 0 1 0 0,-1 0-1 0 0,-1 0 1 0 0,1 0 0 0 0,-1 1-1 0 0,-1 0 1 0 0,7 19-1 0 0,17 73 977 0 0,-25-87-1085 0 0,2 13-26 0 0,-2 0 0 0 0,-1 0 0 0 0,-1 1 0 0 0,-1-1 0 0 0,-1 0 0 0 0,-9 47 0 0 0,-18 64 0 0 0,21-112 0 0 0,-18 43 0 0 0,16-45 0 0 0,-3 2-64 0 0,0-1 1 0 0,-30 42-1 0 0,13-21-146 0 0,28-45-265 0 0,1-1-33 0 0,0 0-72 0 0,0 0-285 0 0,0 0-126 0 0,4-8-6973 0 0,0-3 252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2:3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35 10135 0 0,'0'0'231'0'0,"0"0"29"0"0,0 0 19 0 0,0 0 105 0 0,0 0 410 0 0,0 0 184 0 0,0 0 40 0 0,0 0-63 0 0,0 0-290 0 0,0 0-121 0 0,-3 0-28 0 0,-3 2-295 0 0,-36 3 2222 0 0,41-5-2395 0 0,0 0-1 0 0,0 0 1 0 0,-1 0-1 0 0,1 0 1 0 0,0 0-1 0 0,0 0 1 0 0,0 0-1 0 0,0 0 1 0 0,0 0-1 0 0,0 0 1 0 0,0 1-1 0 0,0-1 1 0 0,0 0-1 0 0,0 1 1 0 0,0-1-1 0 0,0 1 1 0 0,0-1-1 0 0,0 1 1 0 0,0-1-1 0 0,0 1 1 0 0,0 0-1 0 0,0 0 1 0 0,0 0-1 0 0,-2 2 253 0 0,2-2 143 0 0,-1-1-294 0 0,-1 1-138 0 0,-17 2-6 0 0,9-4-5 0 0,11 1 0 0 0,-1 0 0 0 0,1 0 0 0 0,0-1 0 0 0,0 1 0 0 0,-1 0 0 0 0,1 0 0 0 0,0 0 0 0 0,0 0 0 0 0,-1 0 0 0 0,1 0 0 0 0,0-1 0 0 0,0 1 0 0 0,0 0 0 0 0,-1 0 0 0 0,1 0 0 0 0,0-1 0 0 0,0 1 0 0 0,0 0 0 0 0,0 0 0 0 0,-1 0 0 0 0,1-1 0 0 0,0 1 0 0 0,0 0 0 0 0,0 0 0 0 0,0-1 0 0 0,0 1 0 0 0,5-9 0 0 0,-4 6 0 0 0,2-1 0 0 0,13-6 0 0 0,-7 4 237 0 0,1 1-1 0 0,16-7 1 0 0,-22 11-16 0 0,-2 0 288 0 0,1 1-66 0 0,9 0-294 0 0,8-1-132 0 0,-16 2-19 0 0,0 1 3 0 0,6 3-65 0 0,-8-3-48 0 0,0 0-1 0 0,0 0 1 0 0,-1 0-1 0 0,1 0 1 0 0,0 0-1 0 0,-1 0 1 0 0,0 0-1 0 0,1 0 0 0 0,-1 1 1 0 0,0-1-1 0 0,0 1 1 0 0,1 3-1 0 0,0-2-119 0 0,-1 1 406 0 0,0 0 0 0 0,0 0 0 0 0,0 0 0 0 0,-1 0 0 0 0,0 0-1 0 0,0 0 1 0 0,0 0 0 0 0,0 0 0 0 0,-2 6 0 0 0,2-10-170 0 0,-1 12-2 0 0,-1 1 0 0 0,-1-1 0 0 0,0 0-1 0 0,-1 1 1 0 0,-1-1 0 0 0,0-1 0 0 0,-10 20 0 0 0,2-5-1 0 0,12-22-1 0 0,0-3 0 0 0,1-1 0 0 0,-1 1 0 0 0,0-1 0 0 0,0 1 0 0 0,0-1 0 0 0,1 1 0 0 0,-1-1 0 0 0,0 0 0 0 0,-1 1 0 0 0,1-1 0 0 0,0 0 0 0 0,-2 1 0 0 0,1 2 0 0 0,-12 7 0 0 0,-10 4 0 0 0,10-5 0 0 0,9-6 0 0 0,0 0 0 0 0,0 0 0 0 0,-11 5 0 0 0,15-8 0 0 0,1 0 0 0 0,-1-1 0 0 0,0 1 0 0 0,0-1 0 0 0,0 1 0 0 0,0-1 0 0 0,0 1 0 0 0,0-1 0 0 0,0 1 0 0 0,0-1 0 0 0,-1 0 0 0 0,1 0 0 0 0,0 1 0 0 0,-1-1 0 0 0,-2 0 0 0 0,-4 1 0 0 0,3-10 0 0 0,1-8 4 0 0,5 12 21 0 0,1 3 18 0 0,-2-2 67 0 0,8-16 1740 0 0,-1 9-1834 0 0,-7 11-16 0 0,1-1 0 0 0,0 1 0 0 0,-1 0 0 0 0,1-1 0 0 0,0 1 0 0 0,0 0 0 0 0,-1 0 0 0 0,1 0 0 0 0,0-1 0 0 0,-1 1 0 0 0,1 0 0 0 0,0 0 0 0 0,0 0 0 0 0,0 0 0 0 0,11 4 0 0 0,-9-3 0 0 0,1 2 0 0 0,8 13 0 0 0,-7-11 0 0 0,0 3 0 0 0,3 19 0 0 0,-7-14 0 0 0,-1-9 0 0 0,1 1 0 0 0,-1-1 0 0 0,1 1 0 0 0,0-1 0 0 0,2 6 0 0 0,0 0-64 0 0,-2-8-273 0 0,-1-2-138 0 0,0 0-33 0 0,0 0-4 0 0,0 0 495 0 0,1-1 0 0 0,-1 0 0 0 0,1 0 0 0 0,-1 1-1 0 0,1-1 1 0 0,-1 1 0 0 0,1-1 0 0 0,-1 0 0 0 0,1 1 0 0 0,0-1 0 0 0,-1 1 0 0 0,1-1-1 0 0,0 1 1 0 0,0-1 0 0 0,5-3-1929 0 0,-1 0-6099 0 0,2-4 2245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7:56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22 8287 0 0,'0'0'191'0'0,"0"0"26"0"0,0 0 9 0 0,0 0 110 0 0,-2 0 444 0 0,-1-1 60 0 0,-1-1 0 0 0,1 1 1 0 0,-1-1-1 0 0,1 0 0 0 0,-1 0 1 0 0,1 0-1 0 0,-3-3 0 0 0,5 5-328 0 0,1 0 0 0 0,-7-4 254 0 0,7 4 4647 0 0,6 8-5110 0 0,1 0 0 0 0,0-1-1 0 0,14 12 1 0 0,4 3 91 0 0,8 11-394 0 0,-15-18 0 0 0,-1 2 0 0 0,-1 0 0 0 0,-1 1 0 0 0,19 28 0 0 0,-18-21 11 0 0,-9-14-26 0 0,0 0 0 0 0,0 1 0 0 0,-2 0 0 0 0,7 15 0 0 0,-14-50-1216 0 0,1 7 630 0 0,-5-74-5800 0 0,4 80 4866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2:3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67 11975 0 0,'0'0'267'0'0,"0"0"42"0"0,0 0 17 0 0,2-1-28 0 0,13-6-648 0 0,-8 0 5521 0 0,-4 4-4360 0 0,-1 1-367 0 0,-2 2-217 0 0,0 0 161 0 0,0 0 100 0 0,0 0 21 0 0,0 0 3 0 0,0 0 0 0 0,0 0 0 0 0,0 0 0 0 0,0 0-69 0 0,-18 16-278 0 0,10-8-165 0 0,-2 2 359 0 0,1-1 1 0 0,0 1-1 0 0,1 1 0 0 0,-7 11 0 0 0,-3 3-107 0 0,17-23-252 0 0,-1 1 0 0 0,0-1 0 0 0,1 0 0 0 0,-1 1 0 0 0,1-1 0 0 0,-1 1 0 0 0,1-1 0 0 0,0 1 0 0 0,0 0 0 0 0,1 0 0 0 0,-1-1 0 0 0,0 6 0 0 0,0 1 0 0 0,0 4 0 0 0,3 0 0 0 0,16 28 0 0 0,-11-31 0 0 0,18 2 0 0 0,-9-5 0 0 0,-11-7 0 0 0,-1-1 0 0 0,23 3 0 0 0,-15-5 0 0 0,17-7 0 0 0,-27 10 0 0 0,1 0 0 0 0,0-1 0 0 0,-1 0 0 0 0,1 1 0 0 0,-1-1 0 0 0,1 0 0 0 0,-1 0 0 0 0,1 0 0 0 0,-1-1 0 0 0,0 1 0 0 0,4-4 0 0 0,0 1 0 0 0,-3 2 0 0 0,-1 1 0 0 0,0-1 0 0 0,0 1 0 0 0,1-1 0 0 0,-1 0 0 0 0,0 0 0 0 0,0 0 0 0 0,-1 0 0 0 0,1 0 0 0 0,2-4 0 0 0,0-1 0 0 0,-1 5 0 0 0,-1-1 0 0 0,0 0 0 0 0,0 0 0 0 0,0 0 0 0 0,0 0 0 0 0,-1 0 0 0 0,1 0 0 0 0,-1 0 0 0 0,0-1 0 0 0,1 1 0 0 0,-2-1 0 0 0,2-3 0 0 0,1-5 0 0 0,0 1 0 0 0,6-24 0 0 0,-8 31 0 0 0,-1 0 0 0 0,0 0 0 0 0,1 0 0 0 0,-1 0 0 0 0,0 0 0 0 0,-1 0 0 0 0,0-5 0 0 0,0-1 0 0 0,0 5 84 0 0,0 0 0 0 0,0-1 0 0 0,-1 1 0 0 0,1 0 0 0 0,-1-1 0 0 0,-5-8 0 0 0,-1-4 259 0 0,8 16-287 0 0,-1 1 0 0 0,1-1 1 0 0,-1 1-1 0 0,0-1 0 0 0,0 1 1 0 0,0 0-1 0 0,0 0 0 0 0,0-1 0 0 0,0 1 1 0 0,0 0-1 0 0,0 0 0 0 0,0 0 1 0 0,-1 0-1 0 0,1 0 0 0 0,0 0 1 0 0,-1 1-1 0 0,-2-2 0 0 0,1 1-34 0 0,0 0 0 0 0,0 0 0 0 0,0 1 0 0 0,0-1 0 0 0,0 1 0 0 0,0 0 0 0 0,0 0 0 0 0,-6 0 0 0 0,-3 2-65 0 0,-1 1 0 0 0,1 0 0 0 0,-19 8 0 0 0,30-11 57 0 0,-8 5-418 0 0,0-1-1 0 0,0 1 1 0 0,-11 8-1 0 0,16-10 123 0 0,2-2-583 0 0,2-1-126 0 0,0 0-1394 0 0,0 0-5466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2:3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134 100 10135 0 0,'0'0'231'0'0,"0"0"29"0"0,0 0 19 0 0,-1-2 105 0 0,1 0-1 0 0,0 0 1 0 0,-1 1 0 0 0,1-1 0 0 0,0 0-1 0 0,0 0 1 0 0,0 0 0 0 0,0 1 0 0 0,0-1 0 0 0,1 0-1 0 0,-1 0 1 0 0,1 1 0 0 0,0-4 0 0 0,16-33 3195 0 0,-16 36-3083 0 0,-1 2 14 0 0,0 0-67 0 0,0-1-294 0 0,-1-4-61 0 0,0 3 283 0 0,1 2 117 0 0,0 0 21 0 0,0 0-66 0 0,-1 1-294 0 0,-6 2-61 0 0,6-2 283 0 0,1-1 117 0 0,0 0 21 0 0,0 0-66 0 0,-1-1-294 0 0,-3-4-133 0 0,-1-3-16 0 0,-3 4 0 0 0,-1 7 0 0 0,-4 3 0 0 0,10-6 0 0 0,0 0 0 0 0,-3-2 0 0 0,13-6 0 0 0,3 0 0 0 0,4 7 0 0 0,2 1 0 0 0,0 3 0 0 0,-13-2 0 0 0,-2-1 0 0 0,0 0 0 0 0,0 1 0 0 0,-1-1 0 0 0,1 1 0 0 0,0-1 0 0 0,0 1 0 0 0,0-1 0 0 0,-1 1 0 0 0,1-1 0 0 0,0 1 0 0 0,-1 0 0 0 0,2 0 0 0 0,13 26 0 0 0,-13-23 0 0 0,0 1 0 0 0,0-1 0 0 0,-1 1 0 0 0,1-1 0 0 0,-1 1 0 0 0,0 0 0 0 0,-1-1 0 0 0,1 1 0 0 0,-1 0 0 0 0,0 0 0 0 0,0 0 0 0 0,0-1 0 0 0,-1 1 0 0 0,-1 8 0 0 0,-3 1 0 0 0,0 0 0 0 0,0-1 0 0 0,-12 21 0 0 0,17-34 0 0 0,-47 87 0 0 0,42-80 0 0 0,0 0 0 0 0,0-1 0 0 0,-1 0 0 0 0,0 0 0 0 0,0 0 0 0 0,-1-1 0 0 0,0 0 0 0 0,-8 5 0 0 0,-12 9 0 0 0,16-12 0 0 0,11-6 0 0 0,-1-1 0 0 0,1 0 0 0 0,0 1 0 0 0,-1-1 0 0 0,1 0 0 0 0,0 0 0 0 0,-1 0 0 0 0,1 0 0 0 0,-1 1 0 0 0,1-1 0 0 0,0 0 0 0 0,-1 0 0 0 0,1 0 0 0 0,-1 0 0 0 0,1 0 0 0 0,0 0 0 0 0,-1 0 0 0 0,1 0 0 0 0,-1 0 0 0 0,1 0 0 0 0,-1 0 0 0 0,0-1 0 0 0,1 0 0 0 0,0 0 0 0 0,-1 0 0 0 0,1 0 0 0 0,0 0 0 0 0,0 0 0 0 0,0 0 0 0 0,0 0 0 0 0,0 1 0 0 0,0-1 0 0 0,0 0 0 0 0,0 0 0 0 0,0 0 0 0 0,0 0 0 0 0,0 0 0 0 0,0 0 0 0 0,1 0 0 0 0,-1 0 0 0 0,0 0 0 0 0,2-1 0 0 0,8-20 0 0 0,1 5 0 0 0,-7 14 0 0 0,1-1 0 0 0,-4 3 0 0 0,0-1 0 0 0,0 1 0 0 0,0-1 0 0 0,1 1 0 0 0,-1 0 0 0 0,0-1 0 0 0,1 1 0 0 0,-1 0 0 0 0,1 0 0 0 0,-1 0 0 0 0,1 0 0 0 0,-1 0 0 0 0,1 0 0 0 0,0 1 0 0 0,0-1 0 0 0,-1 0 0 0 0,1 1 0 0 0,0 0 0 0 0,0-1 0 0 0,-1 1 0 0 0,1 0 0 0 0,0 0 0 0 0,0 0 0 0 0,3 0 0 0 0,-4 0 0 0 0,0 0 0 0 0,1 1 0 0 0,-1-1 0 0 0,0 0 0 0 0,1-1 0 0 0,-1 1 0 0 0,0 0 0 0 0,0 0 0 0 0,1 0 0 0 0,-1-1 0 0 0,0 1 0 0 0,0-1 0 0 0,0 1 0 0 0,0-1 0 0 0,1 1 0 0 0,0-2 0 0 0,3-1 0 0 0,3 2 0 0 0,12-6 0 0 0,-12 3 0 0 0,1 6 0 0 0,-1 4 0 0 0,-7-6 0 0 0,-1 0 0 0 0,1 1 0 0 0,0-1 0 0 0,-1 1 0 0 0,1-1 0 0 0,0 1 0 0 0,-1 0 0 0 0,1-1 0 0 0,-1 1 0 0 0,1-1 0 0 0,-1 1 0 0 0,0 0 0 0 0,1 0 0 0 0,-1-1 0 0 0,1 1 0 0 0,-1 0 0 0 0,0 0 0 0 0,0-1 0 0 0,0 1 0 0 0,1 0 0 0 0,-1 0 0 0 0,0-1 0 0 0,0 1 0 0 0,0 2 0 0 0,0-1 0 0 0,1 7 5 0 0,9 24-37 0 0,-6-19-5 0 0,-3-12-300 0 0,-1-2-138 0 0,0 0-33 0 0,0 0-4 0 0,0 0 0 0 0,2 0 0 0 0,0-1 430 0 0,8-1-1692 0 0,-2-2-3032 0 0,-1-5-2076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2:3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5 10135 0 0,'0'0'464'0'0,"0"0"-9"0"0,0 0-155 0 0,0 0 443 0 0,0 0 227 0 0,0 0 44 0 0,0 0 8 0 0,0 0 2 0 0,0 0 0 0 0,0 0 0 0 0,0 0-69 0 0,0 0-290 0 0,0 0-121 0 0,-10-4 1508 0 0,9 4-1970 0 0,-1 0 0 0 0,0 1-1 0 0,1 0 1 0 0,-1-1 0 0 0,1 1-1 0 0,0 0 1 0 0,-1 0 0 0 0,1-1 0 0 0,0 1-1 0 0,-1 0 1 0 0,1 1 0 0 0,0-1-1 0 0,0 0 1 0 0,0 0 0 0 0,0 0 0 0 0,0 1-1 0 0,0-1 1 0 0,0 0 0 0 0,0 1-1 0 0,0 1 1 0 0,-2 3 283 0 0,0 0 0 0 0,0 0 0 0 0,-3 13 0 0 0,-17 92-365 0 0,9-45 0 0 0,-2 19 0 0 0,7-20 0 0 0,-6 76 0 0 0,14-115 0 0 0,1 0 0 0 0,1-1 0 0 0,1 1 0 0 0,1-1 0 0 0,1 1 0 0 0,10 32 0 0 0,-13-54 0 0 0,1-1 0 0 0,-1 0 0 0 0,0 1 0 0 0,1-1 0 0 0,0 0 0 0 0,0 0 0 0 0,0 0 0 0 0,0 0 0 0 0,0 0 0 0 0,1 0 0 0 0,-1-1 0 0 0,1 1 0 0 0,0-1 0 0 0,4 3 0 0 0,4 6 0 0 0,-11-10 0 0 0,1 0 0 0 0,0 0 0 0 0,0 0 0 0 0,0 0 0 0 0,0 0 0 0 0,-1 0 0 0 0,1 0 0 0 0,0-1 0 0 0,1 1 0 0 0,-1 0 0 0 0,0-1 0 0 0,0 1 0 0 0,0-1 0 0 0,0 1 0 0 0,0-1 0 0 0,1 1 0 0 0,-1-1 0 0 0,0 0 0 0 0,2 1 0 0 0,12-1-420 0 0,0-1 0 0 0,0 0-1 0 0,0 0 1 0 0,-1-2 0 0 0,1 0 0 0 0,0 0-1 0 0,-1-2 1 0 0,0 0 0 0 0,23-11 0 0 0,-12 3-1114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2:37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16 10135 0 0,'0'0'231'0'0,"0"0"29"0"0,0 0 19 0 0,0 0 105 0 0,0 0 410 0 0,0 0 184 0 0,0 0 40 0 0,0 0-63 0 0,0 0-290 0 0,0 0-121 0 0,0 0-28 0 0,1-2 66 0 0,-1 1-242 0 0,1 0-37 0 0,-1 0-1 0 0,0 0 1 0 0,1 0 0 0 0,-1 0 0 0 0,1 0-1 0 0,-1 1 1 0 0,1-1 0 0 0,-1 0 0 0 0,1 0-1 0 0,0 1 1 0 0,-1-1 0 0 0,1 0-1 0 0,0 1 1 0 0,1-1 0 0 0,-2 0-201 0 0,0 1-1 0 0,1 0 1 0 0,-1 0-1 0 0,0 0 1 0 0,1 0 0 0 0,-1 0-1 0 0,1 0 1 0 0,-1 0-1 0 0,0 0 1 0 0,1 0 0 0 0,-1 0-1 0 0,1 0 1 0 0,-1 0 0 0 0,0 1-1 0 0,1-1 1 0 0,-1 0-1 0 0,0 0 1 0 0,1 0 0 0 0,-1 0-1 0 0,0 1 1 0 0,1-1 0 0 0,-1 1-1 0 0,13 15 907 0 0,-3 6-1008 0 0,-2 0 0 0 0,0 1 0 0 0,-1 0 0 0 0,5 31 0 0 0,-7-34 0 0 0,0 12 0 0 0,-1 0 0 0 0,-1-1 0 0 0,-2 1 0 0 0,-5 52 0 0 0,3-40 0 0 0,0-21 0 0 0,-5 37 0 0 0,-2-8 0 0 0,5-25 0 0 0,-2-1 0 0 0,-8 26 0 0 0,2-14 0 0 0,8-24 0 0 0,-1 0 0 0 0,-1-1 0 0 0,0 1 0 0 0,-10 18 0 0 0,-32 43-2408 0 0,46-74 1896 0 0,1-1 0 0 0,0 0-204 0 0,0 0-857 0 0,-3 0-379 0 0,-9 0-80 0 0,9 0-15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2:3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21 6447 0 0,'0'0'142'0'0,"0"0"22"0"0,0 0 13 0 0,2 0-20 0 0,8 1-50 0 0,-8 0 274 0 0,11-5 1199 0 0,-8 3-372 0 0,-1 0-1 0 0,1 0 1 0 0,0-1-1 0 0,-1 0 1 0 0,1 0-1 0 0,-1 0 1 0 0,7-5-1 0 0,-9 6-764 0 0,-2 1-222 0 0,0 0 166 0 0,0 0 101 0 0,0 0 21 0 0,0 0 3 0 0,0 0 0 0 0,0 0 0 0 0,0 0 0 0 0,0 0-69 0 0,-2 2-294 0 0,-21 27-133 0 0,-51 52 427 0 0,57-61-157 0 0,-5 6 374 0 0,-21 34-1 0 0,38-52-659 0 0,0 1 0 0 0,1-1 0 0 0,0 1 0 0 0,0 0 0 0 0,1 0 0 0 0,1 1 0 0 0,-4 16 0 0 0,2 5 0 0 0,1 35 0 0 0,-2 21 0 0 0,-7-24 0 0 0,-24 72 0 0 0,15-63 0 0 0,13-39 0 0 0,-7 54 0 0 0,12-66 0 0 0,2-14 0 0 0,-1 0 0 0 0,2 1 0 0 0,-1-1 0 0 0,1 0 0 0 0,0 1 0 0 0,0-1 0 0 0,1 0 0 0 0,0 0 0 0 0,2 8 0 0 0,-2-12 0 0 0,0-1 0 0 0,1 0 0 0 0,-1 0 0 0 0,1 0 0 0 0,0 0 0 0 0,0 0 0 0 0,-1 0 0 0 0,1-1 0 0 0,0 1 0 0 0,1-1 0 0 0,-1 1 0 0 0,0-1 0 0 0,3 2 0 0 0,-1-1 0 0 0,-1 0 0 0 0,1-1 0 0 0,1 1 0 0 0,-1-1 0 0 0,0 1 0 0 0,0-1 0 0 0,5 0 0 0 0,48 3-1827 0 0,-46-4 1678 0 0,2-3 133 0 0,-4 6-56 0 0,-8-2-299 0 0,-1-1-117 0 0,0 0-21 0 0,0 0-207 0 0,0 0-857 0 0,0 0-379 0 0,0 0-80 0 0,0 0-15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2:4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23 11975 0 0,'0'0'267'0'0,"0"0"42"0"0,0 0 17 0 0,0 0-28 0 0,0 0-126 0 0,0 0 204 0 0,0 0 111 0 0,0 0 22 0 0,0 0 71 0 0,0 0 286 0 0,0 0 124 0 0,0 0 30 0 0,1-3-133 0 0,2-12-508 0 0,-2 11 37 0 0,-1 4 80 0 0,6 11 526 0 0,-6-10-852 0 0,1 1 0 0 0,-1 0 0 0 0,1 0 0 0 0,-1 0 0 0 0,0 0 0 0 0,0 0 0 0 0,0-1 0 0 0,0 1 0 0 0,0 0 0 0 0,-1 4 0 0 0,1-1-61 0 0,0 0-90 0 0,0 1 0 0 0,0 0 0 0 0,-1-1 0 0 0,1 1 0 0 0,-1-1 0 0 0,0 1 0 0 0,-1-1 0 0 0,-1 6 0 0 0,-1 0-6 0 0,1-1 1 0 0,1 1-1 0 0,-1-1 0 0 0,0 13 0 0 0,3-21 358 0 0,0 1 325 0 0,0-3-664 0 0,0 0 0 0 0,0 1-1 0 0,0-1 1 0 0,0 0 0 0 0,0 0 0 0 0,0 1 0 0 0,0-1 0 0 0,0 0 0 0 0,0 1 0 0 0,0-1 0 0 0,0 1 0 0 0,0-1 0 0 0,0 0-1 0 0,0 0 1 0 0,0 1 0 0 0,0-1 0 0 0,0 0 0 0 0,0 1 0 0 0,0-1 0 0 0,1 0 0 0 0,-1 1 0 0 0,0-1 0 0 0,0 0-1 0 0,0 1 1 0 0,0-1 0 0 0,1 0 0 0 0,-1 1 0 0 0,3 0-30 0 0,-1 0-1 0 0,0 0 1 0 0,1-1-1 0 0,-1 1 1 0 0,1 0-1 0 0,-1-1 1 0 0,1 1-1 0 0,-1-1 1 0 0,1 0-1 0 0,-1 0 1 0 0,6-1-1 0 0,0 1-3 0 0,5-1 2 0 0,-1 0 0 0 0,22-6 0 0 0,-6 2 0 0 0,-19 2 0 0 0,-3 1 0 0 0,0 0 0 0 0,0 0 0 0 0,0 1 0 0 0,0-1 0 0 0,6 1 0 0 0,12-6 0 0 0,-13 6 0 0 0,-2 5-64 0 0,-7-3-273 0 0,-2-1-138 0 0,0 0-33 0 0,0 0-4 0 0,0 0 0 0 0,0 0 0 0 0,0 0 0 0 0,0 0-136 0 0,0 0-572 0 0,0 0-253 0 0,0 0-972 0 0,0 0-3697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2:4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28 11975 0 0,'0'0'267'0'0,"0"0"42"0"0,0 0 17 0 0,0 0-28 0 0,-15-12 3609 0 0,11 8-2278 0 0,3 3-1494 0 0,1 0 0 0 0,-1 0 0 0 0,0 0 0 0 0,0 1 0 0 0,0-1 0 0 0,0 0 0 0 0,0 0 0 0 0,0 1 0 0 0,0-1 1 0 0,0 1-1 0 0,0-1 0 0 0,0 1 0 0 0,0-1 0 0 0,0 1 0 0 0,-1-1 0 0 0,1 1 0 0 0,0 0 0 0 0,0 0 0 0 0,0 0 0 0 0,-1 0 0 0 0,1 0 1 0 0,0 0-1 0 0,0 0 0 0 0,0 0 0 0 0,-1 0 0 0 0,1 0 0 0 0,0 1 0 0 0,0-1 0 0 0,0 0 0 0 0,0 1 0 0 0,0-1 0 0 0,-1 1 1 0 0,1-1-1 0 0,0 1 0 0 0,-1 1 0 0 0,0 0-69 0 0,0 0 1 0 0,0-1-1 0 0,0 1 1 0 0,0 0-1 0 0,1 0 1 0 0,-1 0-1 0 0,1 0 1 0 0,0 0-1 0 0,0 1 1 0 0,-1-1-1 0 0,2 0 1 0 0,-1 1-1 0 0,0-1 1 0 0,0 1-1 0 0,0 2 0 0 0,-1 4 167 0 0,1 0-1 0 0,0 0 1 0 0,1 9-1 0 0,-1-10-232 0 0,1-1 0 0 0,-2 1 0 0 0,-1 7 0 0 0,2-9 0 0 0,0 1 0 0 0,0-1 0 0 0,0 0 0 0 0,0 1 0 0 0,1 7 0 0 0,0-2 0 0 0,0-1 0 0 0,-1 1 0 0 0,-1 0 0 0 0,0-1 0 0 0,-1 1 0 0 0,-5 16 0 0 0,0-3 0 0 0,5-16 0 0 0,0 1 0 0 0,-7 11 0 0 0,-2 6 0 0 0,0-8-1251 0 0,10-17 1032 0 0,1 0 0 0 0,-1 1 1 0 0,1-1-1 0 0,-1 0 1 0 0,1 0-1 0 0,0 1 0 0 0,0-1 1 0 0,0 1-1 0 0,0-1 1 0 0,0 1-1 0 0,0 3 0 0 0,-1-10-1565 0 0,0 1-108 0 0,1-2-3053 0 0,1-7 233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2:4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57 8287 0 0,'0'0'382'0'0,"0"0"-8"0"0,2-1-240 0 0,4-5 19 0 0,-4 5 567 0 0,-2 1 249 0 0,0 0 45 0 0,2-3 141 0 0,10-9 8715 0 0,-12 12-8966 0 0,-8 7-1347 0 0,-39 42 443 0 0,43-44 0 0 0,0 0 0 0 0,0 0 0 0 0,1 1 0 0 0,-1-1 0 0 0,1 1 0 0 0,1 0 0 0 0,-1 0 0 0 0,1 0 0 0 0,-2 7 0 0 0,-1 1 0 0 0,3-8 0 0 0,0 0 0 0 0,0 0 0 0 0,0 1 0 0 0,1-1 0 0 0,0 1 0 0 0,0 10 0 0 0,1-12 0 0 0,0 0 0 0 0,0 0 0 0 0,1 0 0 0 0,-1 0 0 0 0,1 0 0 0 0,2 5 0 0 0,3 1 0 0 0,-5-9 0 0 0,1-2 0 0 0,18 0 0 0 0,-4 0 0 0 0,0-1 0 0 0,-1-1 0 0 0,24-5 0 0 0,-8 1 0 0 0,-25 4 79 0 0,0 1 0 0 0,0-1-1 0 0,-1-1 1 0 0,1 1 0 0 0,-1 0 0 0 0,1-1 0 0 0,-1 0-1 0 0,0-1 1 0 0,0 1 0 0 0,-1-1 0 0 0,1 0-1 0 0,-1 0 1 0 0,1 0 0 0 0,-2-1 0 0 0,1 1-1 0 0,0-1 1 0 0,-1 0 0 0 0,0 0 0 0 0,0-1-1 0 0,0 1 1 0 0,0 0 0 0 0,-1-1 0 0 0,0 0 0 0 0,-1 1-1 0 0,2-8 1 0 0,-4-2-79 0 0,-2-3 0 0 0,0 14 0 0 0,0 1 0 0 0,1 0 0 0 0,-3-6 0 0 0,-1-1 0 0 0,0 2 0 0 0,0-1 0 0 0,-15-14 0 0 0,-10-14-133 0 0,30 35-212 0 0,-3-2 357 0 0,1 2-3704 0 0,3 2-4158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2:42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10135 0 0,'0'0'231'0'0,"0"0"29"0"0,0 0 19 0 0,0 0 105 0 0,0 0 410 0 0,0 0 184 0 0,0 0 40 0 0,0 0 6 0 0,0 0 0 0 0,0 0 0 0 0,0 0 0 0 0,0 0-69 0 0,0 0-290 0 0,0 0-121 0 0,0 0-28 0 0,0 0-4 0 0,0 0 0 0 0,0 0 0 0 0,0 0 0 0 0,0 0 0 0 0,0 0 0 0 0,0 0 0 0 0,2 1 0 0 0,4 4-404 0 0,1 0 0 0 0,-1 0 0 0 0,0 0 0 0 0,0 1 0 0 0,-1-1 0 0 0,1 2 0 0 0,-1-1 0 0 0,-1 0 0 0 0,1 1 0 0 0,-1 0 0 0 0,-1 0 0 0 0,5 9 0 0 0,4 14 519 0 0,13 53 0 0 0,-23-77-621 0 0,10 51-467 0 0,-2 0-1 0 0,4 75 1 0 0,-14-110 318 0 0,-1 1 0 0 0,0-1 0 0 0,-8 33 0 0 0,3-21 107 0 0,0-2 36 0 0,-3 0 0 0 0,0 0 0 0 0,-2-1 0 0 0,-21 43 0 0 0,3-26-662 0 0,6-8-116 0 0,10-17-53 0 0,-1 4-1382 0 0,7-11-4017 0 0,6-14-208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38:5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1 919 0 0,'-11'4'0'0'0,"5"-2"80"0"0,-1-5-80 0 0,7 3 0 0 0,-9 5 0 0 0,1 1 0 0 0,8-6 464 0 0,0 0 80 0 0,0 0 8 0 0,0 0 8 0 0,0 0-480 0 0,0 0-80 0 0,0 0 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7:57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0 10135 0 0,'0'0'231'0'0,"-1"2"29"0"0,-28 36 451 0 0,25-34-12 0 0,1 0 706 0 0,0 0 0 0 0,0 0 1 0 0,-1 0-1 0 0,-7 6 0 0 0,5-5-803 0 0,1-1 1 0 0,0 1-1 0 0,-6 8 0 0 0,-33 54 961 0 0,-58 83-1078 0 0,27-60-485 0 0,70-84-8 0 0,-1 1 0 0 0,1-1 0 0 0,1 1 0 0 0,-1 0 0 0 0,1 0 0 0 0,0 1 0 0 0,-4 13 0 0 0,7-19-329 0 0,1-2-138 0 0,0 0-33 0 0,1-2 66 0 0,5-3-197 0 0,-1-1 1 0 0,1 0 0 0 0,-2 0 0 0 0,9-12 0 0 0,-7 8-2283 0 0,9-13-3773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2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146 140 6447 0 0,'0'0'298'0'0,"7"-15"100"0"0,-5 11-170 0 0,0 0 1 0 0,-1 0-1 0 0,1-1 0 0 0,1-7 0 0 0,5-11 1599 0 0,-8 22-1315 0 0,1-9 80 0 0,8-23 864 0 0,-9 31-944 0 0,0 2 0 0 0,2-9 1104 0 0,-2 2-1600 0 0,0 1 56 0 0,0 4 299 0 0,0 2 117 0 0,0 0 21 0 0,0 0-66 0 0,0 0-222 0 0,0 0 166 0 0,0 0 101 0 0,0 0 21 0 0,-2 0-66 0 0,-6-2-294 0 0,-4 8-133 0 0,2 6-16 0 0,1 4 162 0 0,1 1 0 0 0,0 0 0 0 0,1 0 0 0 0,-5 22 0 0 0,-13 32 1060 0 0,2-10-1204 0 0,14-36-19 0 0,-12 25 0 0 0,16-39 1 0 0,1-3 0 0 0,0 0 0 0 0,1 0 0 0 0,0 0 0 0 0,-3 16 0 0 0,2-8 0 0 0,5-5 0 0 0,3-8 0 0 0,2-7 0 0 0,-2 2 3 0 0,-1 0 1 0 0,0-1-1 0 0,0 0 0 0 0,0 1 1 0 0,0-1-1 0 0,0 0 0 0 0,0-1 1 0 0,-1 1-1 0 0,1 0 0 0 0,-1-1 1 0 0,2-4-1 0 0,4-7-172 0 0,7-23 0 0 0,-10 22-362 0 0,1 3-150 0 0,2-10-1185 0 0,-3 8-2806 0 0,-1 0-1128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3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87 140 8287 0 0,'0'0'191'0'0,"0"0"26"0"0,0 0 9 0 0,-2 0-34 0 0,1-2-165 0 0,-16-2 60 0 0,10 4 620 0 0,0 0 0 0 0,0 0-1 0 0,0 1 1 0 0,-12 2-1 0 0,11-1 229 0 0,6-2-423 0 0,2 0 0 0 0,0 0 0 0 0,0 0 0 0 0,0 0 0 0 0,0 0 0 0 0,0 0-69 0 0,-1-1-294 0 0,-7-14-61 0 0,7 14 283 0 0,9-11 1069 0 0,-5 10-1405 0 0,-1 0-20 0 0,-1 0 0 0 0,1 0 0 0 0,-1 1-1 0 0,1-1 1 0 0,0 1 0 0 0,0-1 0 0 0,-1 1 0 0 0,4-2 0 0 0,15-8-19 0 0,-12 7 307 0 0,1 0 0 0 0,-1 1 0 0 0,1 0 0 0 0,0 0 0 0 0,9-1 0 0 0,18-6-73 0 0,-24 7 164 0 0,1 0 0 0 0,-1 0 0 0 0,13 0 0 0 0,22-5 78 0 0,-22 2-472 0 0,25-7 0 0 0,-26 8 0 0 0,-11 1 0 0 0,-4 2 0 0 0,-15 7 0 0 0,-3 4 0 0 0,0-2-133 0 0,7-6-563 0 0,2-1-257 0 0,0 0-58 0 0,0 0-80 0 0,0 0-286 0 0,-2-9-1658 0 0,2 7 1499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30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11 8287 0 0,'0'0'382'0'0,"0"0"-8"0"0,-6-2-246 0 0,2 1 3687 0 0,0-1-3891 0 0,2 1 447 0 0,0 0 0 0 0,-1 1-1 0 0,1-1 1 0 0,0 0 0 0 0,-1 1-1 0 0,1-1 1 0 0,0 1-1 0 0,-1 0 1 0 0,1 0 0 0 0,-1 0-1 0 0,-2 0 1 0 0,-6 4-282 0 0,9-4-13 0 0,1 1-1 0 0,0 0 1 0 0,-1 0-1 0 0,1 0 0 0 0,0 0 1 0 0,0 0-1 0 0,0 0 1 0 0,0 0-1 0 0,0 0 1 0 0,0 1-1 0 0,0-1 1 0 0,-1 2-1 0 0,-5 21 1021 0 0,1 1-1197 0 0,3-12 101 0 0,0 0 0 0 0,2 0 0 0 0,1-1 0 0 0,2-2-64 0 0,-2-8-273 0 0,0-2-138 0 0,0 0-33 0 0,0 0-4 0 0,0 0 0 0 0,6 6-258 0 0,-4-6-4349 0 0,3-14 3584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3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68 11975 0 0,'0'0'547'0'0,"0"0"-11"0"0,-1 2-344 0 0,-4 3-97 0 0,3-4 281 0 0,1-1 113 0 0,0 0-355 0 0,0 0 0 0 0,1 0-1 0 0,-1-1 1 0 0,1 1 0 0 0,-1 0 0 0 0,0 0 0 0 0,1-1-1 0 0,-1 1 1 0 0,1 0 0 0 0,-1-1 0 0 0,1 1 0 0 0,-1 0-1 0 0,1-1 1 0 0,-1 1 0 0 0,1-1 0 0 0,-1 1 0 0 0,1-1-1 0 0,0 1 1 0 0,-1-1 0 0 0,1 1 0 0 0,0-1 0 0 0,-1 0-1 0 0,1 1 1 0 0,0-1 0 0 0,0 1 0 0 0,0-1 0 0 0,-1-1-1 0 0,1 1-12 0 0,0-1 0 0 0,0 0 0 0 0,0 0 0 0 0,0 0 0 0 0,0 0 0 0 0,0 0 0 0 0,1 0 0 0 0,-1 0 0 0 0,0 0-1 0 0,1 1 1 0 0,1-4 0 0 0,-1 3-142 0 0,-1 0-1 0 0,1 1 0 0 0,-1-1 0 0 0,1 0 1 0 0,0 1-1 0 0,0-1 0 0 0,0 1 1 0 0,0-1-1 0 0,0 1 0 0 0,0 0 1 0 0,0-1-1 0 0,2 0 0 0 0,5-6-2189 0 0,-1 0-3928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32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34 8287 0 0,'0'0'191'0'0,"0"0"26"0"0,0 0 9 0 0,1-1-34 0 0,1-2-10 0 0,-2 2 560 0 0,0 1 234 0 0,0 0 42 0 0,0 0-63 0 0,0 0-290 0 0,0 0-121 0 0,0 0-28 0 0,0 0-72 0 0,0 0-437 0 0,-2 1 163 0 0,-10 0-103 0 0,10-1 304 0 0,2-1-222 0 0,-4 2 437 0 0,-7 8 268 0 0,8-6-801 0 0,0 0 0 0 0,0 0 0 0 0,1 0 0 0 0,0 0-1 0 0,-1 0 1 0 0,1 0 0 0 0,0 0 0 0 0,0 1 0 0 0,1-1 0 0 0,-1 1-1 0 0,1-1 1 0 0,0 1 0 0 0,0 0 0 0 0,-1 7 0 0 0,-1-1 610 0 0,-2 16-455 0 0,2 0 1 0 0,-2 28-1 0 0,-1 14-225 0 0,0-8 17 0 0,-4 28 0 0 0,-6 53 0 0 0,15-118 0 0 0,1-13 0 0 0,0-7 0 0 0,1-1 0 0 0,-1 1 0 0 0,-1 0 0 0 0,1 0 0 0 0,0 0 0 0 0,0-1 0 0 0,-1 1 0 0 0,0 0 0 0 0,1-1 0 0 0,-2 4 0 0 0,1-3 0 0 0,-6 11 0 0 0,7-13 0 0 0,0-1 0 0 0,0 0 0 0 0,-1 0 0 0 0,1 1 0 0 0,0-1 0 0 0,0 0 0 0 0,0 1 0 0 0,0-1 0 0 0,0 0 0 0 0,-1 0 0 0 0,1 0 0 0 0,0 1 0 0 0,0-1 0 0 0,0 0 0 0 0,-1 0 0 0 0,1 0 0 0 0,0 1 0 0 0,0-1 0 0 0,-1 0 0 0 0,1 0 0 0 0,0 0 0 0 0,-1 0 0 0 0,1 0 0 0 0,0 0 0 0 0,0 1 0 0 0,-1-1 0 0 0,1 0 0 0 0,0 0 0 0 0,-1 0 0 0 0,1 0 0 0 0,0 0 0 0 0,0 0 0 0 0,-1 0 0 0 0,1 0 0 0 0,0 0 0 0 0,-1-1 0 0 0,1 1 0 0 0,0 0 0 0 0,0 0 0 0 0,-1 0 0 0 0,1 0 0 0 0,0 0 0 0 0,-1 0 0 0 0,1-1 0 0 0,0 1 0 0 0,-1 0 0 0 0,-4-7 0 0 0,5 7 0 0 0,-3-7 21 0 0,0-1-1 0 0,0 1 1 0 0,1 0 0 0 0,0-1-1 0 0,0 0 1 0 0,1 1-1 0 0,0-1 1 0 0,0-12-1 0 0,-1-9 726 0 0,-1-7-234 0 0,2-1 0 0 0,2 1 0 0 0,6-40 0 0 0,0 25-233 0 0,3 1 0 0 0,3 1 1 0 0,25-70-1 0 0,-36 113-279 0 0,9-17 0 0 0,-7 16 0 0 0,-3 4 0 0 0,1 1 0 0 0,-1-1 0 0 0,1 1 0 0 0,0-1 0 0 0,-1 1 0 0 0,1 0 0 0 0,1-1 0 0 0,3-2 0 0 0,-3 1 0 0 0,12-10 0 0 0,-13 13 0 0 0,-2 0 0 0 0,1 1 0 0 0,0-1 0 0 0,0 0 0 0 0,0 1 0 0 0,-1-1 0 0 0,1 1 0 0 0,0-1 0 0 0,0 1 0 0 0,0-1 0 0 0,0 1 0 0 0,0 0 0 0 0,0 0 0 0 0,1-1 0 0 0,31 5 0 0 0,-30-4 0 0 0,1 2 0 0 0,-1-1 0 0 0,1 0 0 0 0,-1 1 0 0 0,0-1 0 0 0,1 1 0 0 0,-1 0 0 0 0,0 0 0 0 0,0 0 0 0 0,0 1 0 0 0,0-1 0 0 0,3 5 0 0 0,4 4 0 0 0,14 23 0 0 0,-14-20 0 0 0,-7-11 0 0 0,-2-2 0 0 0,0 0 0 0 0,0 1 0 0 0,0-1 0 0 0,-1 1 0 0 0,1-1 0 0 0,0 1 0 0 0,-1-1 0 0 0,1 1 0 0 0,-1-1 0 0 0,1 1 0 0 0,-1 3 0 0 0,4 7 0 0 0,0 6 0 0 0,-6-12 0 0 0,0-2 0 0 0,-4 11 0 0 0,5-13 0 0 0,0 0 0 0 0,-1-1 0 0 0,1 1 0 0 0,0 0 0 0 0,-1-1 0 0 0,1 1 0 0 0,-4 1 0 0 0,-27 15 0 0 0,4-10 0 0 0,17-5 0 0 0,1 0 0 0 0,0-2 0 0 0,-7-4 0 0 0,2-1-401 0 0,14 4-74 0 0,1-2-33 0 0,0 0 266 0 0,1-1 0 0 0,0 0 0 0 0,0 0 0 0 0,0 1 0 0 0,0-1 0 0 0,0 1 0 0 0,0-1 0 0 0,1 1 0 0 0,-1-1 0 0 0,1 1 0 0 0,3-3 0 0 0,23-26-2779 0 0,6 1-662 0 0,-16 12-1093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32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10 8287 0 0,'7'2'44'0'0,"4"-2"194"0"0,15-11 488 0 0,-23 10 16 0 0,-3 1 234 0 0,0 0 42 0 0,0 0 6 0 0,-2 12 1024 0 0,1-4-1372 0 0,0-1-1 0 0,-1 0 1 0 0,0 1-1 0 0,-1-1 0 0 0,-3 7 1 0 0,3-6-609 0 0,0-1 0 0 0,0 1-1 0 0,-2 9 1 0 0,-8 43-118 0 0,5-25 1018 0 0,-6 62 0 0 0,5-13-891 0 0,-25 107-1 0 0,21-129-61 0 0,12-57-14 0 0,-6 19 0 0 0,2-11 0 0 0,4-12 0 0 0,1-8 0 0 0,6-28 0 0 0,18-112 2002 0 0,-13 65-1956 0 0,18-56 978 0 0,-22 114-768 0 0,1 1 0 0 0,1 0 0 0 0,22-38 0 0 0,-6 28-256 0 0,-6 9 0 0 0,-8 10 0 0 0,-6 11 0 0 0,-2 2 0 0 0,10-5 0 0 0,3 2 0 0 0,0 6 0 0 0,-12 0 0 0 0,-1-1 0 0 0,0 1 0 0 0,0-1 0 0 0,-1 1 0 0 0,1 0 0 0 0,0 0 0 0 0,0 0 0 0 0,3 4 0 0 0,4 8 0 0 0,-8-8 0 0 0,1 0 0 0 0,-1 0 0 0 0,-1 0 0 0 0,1 0 0 0 0,-1 1 0 0 0,0-1 0 0 0,0 0 0 0 0,-1 1 0 0 0,0-1 0 0 0,0 0 0 0 0,-1 1 0 0 0,1-1 0 0 0,-1 0 0 0 0,-1 0 0 0 0,1 1 0 0 0,-1-1 0 0 0,-5 11 0 0 0,1-3 0 0 0,-1 0 0 0 0,0-1 0 0 0,-1 0 0 0 0,-1 0 0 0 0,0 0 0 0 0,-14 14 0 0 0,-9 0-401 0 0,30-25-74 0 0,2-2 402 0 0,-1 1 1 0 0,1-1-1 0 0,-1 1 0 0 0,1-1 1 0 0,-1 0-1 0 0,0 1 0 0 0,1-1 1 0 0,-1 0-1 0 0,0 1 0 0 0,1-1 1 0 0,-1 0-1 0 0,0 0 0 0 0,1 0 1 0 0,-1 0-1 0 0,0 1 0 0 0,0-1 1 0 0,0 0-1 0 0,0-1-131 0 0,0-1-1 0 0,1 1 1 0 0,-1 0 0 0 0,0 0-1 0 0,1 0 1 0 0,-1-1-1 0 0,1 1 1 0 0,-1 0 0 0 0,1-1-1 0 0,0 1 1 0 0,0 0-1 0 0,-1-1 1 0 0,1 1 0 0 0,0 0-1 0 0,0-1 1 0 0,1-1-1 0 0,-1-1-201 0 0,1 0 0 0 0,0 1 0 0 0,0-1 0 0 0,0 1 0 0 0,4-8 0 0 0,-1 4-158 0 0,0 0 1 0 0,1 0-1 0 0,0 0 0 0 0,0 0 1 0 0,7-6-1 0 0,9-7-3065 0 0,0-2-897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3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0 426 10135 0 0,'2'2'231'0'0,"3"3"84"0"0,16 15 195 0 0,-20-18-421 0 0,0-1 0 0 0,1 0-1 0 0,-1 1 1 0 0,1-1 0 0 0,-1 0-1 0 0,1 0 1 0 0,0 0 0 0 0,0 0 0 0 0,-1 0-1 0 0,1 0 1 0 0,0-1 0 0 0,0 1-1 0 0,0-1 1 0 0,3 1 0 0 0,0 0 450 0 0,-3-1-297 0 0,0 0 0 0 0,0 1 1 0 0,-1-1-1 0 0,1 0 0 0 0,0-1 1 0 0,0 1-1 0 0,0 0 1 0 0,0-1-1 0 0,1 0 0 0 0,4 0 401 0 0,-4 0-452 0 0,0 0 0 0 0,-1 1-1 0 0,1-1 1 0 0,-1 0 0 0 0,0-1-1 0 0,1 1 1 0 0,-1 0 0 0 0,0-1 0 0 0,1 1-1 0 0,-1-1 1 0 0,0 0 0 0 0,0 0-1 0 0,-1 0 1 0 0,1 0 0 0 0,2-3-1 0 0,3-5 34 0 0,13-22 0 0 0,-16 24 7 0 0,0 1 168 0 0,6-15 888 0 0,-9 20-916 0 0,-1 2 117 0 0,0 0 21 0 0,0 0-66 0 0,-2 1-294 0 0,-14 13 195 0 0,0 0 0 0 0,1 1 0 0 0,0 0 0 0 0,2 1 0 0 0,-22 33 0 0 0,27-38-388 0 0,1 0-1 0 0,0 0 0 0 0,1 0 1 0 0,0 1-1 0 0,0-1 1 0 0,2 1-1 0 0,-1 1 0 0 0,-4 24 1 0 0,9-37-2 0 0,0 1 0 0 0,0 0-1 0 0,0-1 1 0 0,0 1 0 0 0,0 0 0 0 0,0-1 0 0 0,0 1 0 0 0,0 0 0 0 0,0-1 0 0 0,0 1 0 0 0,1 0-1 0 0,-1-1 1 0 0,0 1 0 0 0,0 0 0 0 0,1-1 0 0 0,-1 1 0 0 0,1 0 0 0 0,0 1-107 0 0,-1-2 127 0 0,1 1 0 0 0,-1 0 0 0 0,0-1 0 0 0,1 1 1 0 0,-1-1-1 0 0,1 1 0 0 0,-1 0 0 0 0,1-1 0 0 0,0 0 0 0 0,-1 1 0 0 0,1-1 0 0 0,-1 1 0 0 0,1-1 0 0 0,0 0 0 0 0,-1 1 0 0 0,1-1 0 0 0,0 0 0 0 0,0 0 1 0 0,-1 1-1 0 0,2-1 0 0 0,0 1-22 0 0,3 0 47 0 0,0 0 0 0 0,-1 0 0 0 0,1 0 0 0 0,0-1 0 0 0,-1 1 0 0 0,1-1 0 0 0,0 0 0 0 0,0-1 0 0 0,0 1 0 0 0,-1-1 1 0 0,1 0-1 0 0,0 0 0 0 0,-1-1 0 0 0,1 1 0 0 0,-1-1 0 0 0,0 0 0 0 0,8-4 0 0 0,5-4 1 0 0,0-1 1 0 0,28-22-1 0 0,-30 20 0 0 0,0-1 0 0 0,-1-1 0 0 0,0 0 0 0 0,13-21 0 0 0,42-72 0 0 0,-59 90 0 0 0,-1 2 63 0 0,-2 1-1 0 0,0-2 1 0 0,-1 1-1 0 0,0-1 1 0 0,-1 0 0 0 0,-1 0-1 0 0,-1 0 1 0 0,-1 0-1 0 0,0-1 1 0 0,-1 1-1 0 0,-1-1 1 0 0,0 1 0 0 0,-5-23-1 0 0,5 34 125 0 0,-2-4 12 0 0,1 0 1 0 0,-1 0-1 0 0,-4-10 0 0 0,6 18-167 0 0,-1 0 0 0 0,0-1 0 0 0,0 1-1 0 0,0 0 1 0 0,-1 0 0 0 0,1 0 0 0 0,0 0 0 0 0,-1 0 0 0 0,1 0 0 0 0,-1 0 0 0 0,0 0 0 0 0,0 1 0 0 0,1-1 0 0 0,-1 1 0 0 0,0-1 0 0 0,0 1 0 0 0,-5-2 0 0 0,6 2 456 0 0,-1 1 21 0 0,-9 1 83 0 0,2 2-576 0 0,-1 4-16 0 0,8-5 0 0 0,0 0 0 0 0,0 0 0 0 0,1 1 0 0 0,-1-1 0 0 0,1 1 0 0 0,-1-1 0 0 0,1 1 0 0 0,-1 3 0 0 0,1-5 0 0 0,0 1 0 0 0,1 0 0 0 0,-1-1 0 0 0,0 1 0 0 0,1 0 0 0 0,0 0 0 0 0,-1 0 0 0 0,1-1 0 0 0,0 1 0 0 0,0 0 0 0 0,0 0 0 0 0,0 2 0 0 0,1 3 0 0 0,-3 14 5 0 0,2 0-1 0 0,3 34 1 0 0,1 8-83 0 0,-15 139-1850 0 0,-3-91 488 0 0,12-81 848 0 0,3-23 577 0 0,2-7 13 0 0,2-6 3 0 0,21-28 172 0 0,-4 5 282 0 0,1 0-1 0 0,2 1 1 0 0,34-30 0 0 0,-26 27-455 0 0,-23 22 0 0 0,-9 9 0 0 0,-1 0 0 0 0,0 0 0 0 0,0-1 0 0 0,0 1 0 0 0,0 0 0 0 0,0 0 0 0 0,0 0 0 0 0,1 0 0 0 0,-1-1 0 0 0,0 1 0 0 0,0 0 0 0 0,0 0 0 0 0,0 0 0 0 0,1 0 0 0 0,-1 0 0 0 0,0 0 0 0 0,0-1 0 0 0,1 1 0 0 0,-1 0 0 0 0,0 0 0 0 0,0 0 0 0 0,0 0 0 0 0,1 0 0 0 0,-1 0 0 0 0,0 0 0 0 0,0 0 0 0 0,1 0 0 0 0,-1 0 0 0 0,0 0 0 0 0,0 0 0 0 0,0 0 0 0 0,1 0 0 0 0,-1 0 0 0 0,0 0 0 0 0,0 1 0 0 0,1-1 0 0 0,-1 0 0 0 0,0 0 0 0 0,0 0 0 0 0,0 0 0 0 0,1 0 0 0 0,-1 0 0 0 0,0 1 0 0 0,0-1 0 0 0,0 0 0 0 0,0 0 0 0 0,0 0 0 0 0,1 0 0 0 0,-1 1 0 0 0,0-1 0 0 0,0 0 0 0 0,0 0 0 0 0,0 0 0 0 0,0 1 0 0 0,0-1 0 0 0,0 0 0 0 0,0 0 0 0 0,0 1 0 0 0,0-1 0 0 0,1 0 0 0 0,-1 0 0 0 0,0 0 0 0 0,0 1 0 0 0,-1-1 0 0 0,1 0 0 0 0,0 0 0 0 0,0 1 0 0 0,-1 14 0 0 0,0-15 0 0 0,-4 26 0 0 0,0-9 0 0 0,-1-14 0 0 0,4-2 0 0 0,-1 2 0 0 0,2-1 0 0 0,0-1 0 0 0,0 0 0 0 0,0 0 0 0 0,0 0 0 0 0,-1 0 0 0 0,1 0 0 0 0,0 0 0 0 0,0-1 0 0 0,-1 1 0 0 0,1 0 0 0 0,-3 0 0 0 0,-8 4 0 0 0,1-6 0 0 0,4-5 0 0 0,5-3 0 0 0,6-1 0 0 0,-4 10 0 0 0,0 0 0 0 0,0-1 0 0 0,0 1 0 0 0,0 0 0 0 0,0 0 0 0 0,0-1 0 0 0,1 1 0 0 0,-1 0 0 0 0,0 0 0 0 0,0-1 0 0 0,0 1 0 0 0,0 0 0 0 0,1 0 0 0 0,-1 0 0 0 0,0 0 0 0 0,0-1 0 0 0,1 1 0 0 0,-1 0 0 0 0,0 0 0 0 0,0 0 0 0 0,1 0 0 0 0,-1 0 0 0 0,0 0 0 0 0,0 0 0 0 0,1-1 0 0 0,-1 1 0 0 0,0 0 0 0 0,0 0 0 0 0,1 0 0 0 0,-1 0 0 0 0,0 0 0 0 0,1 0 0 0 0,-1 1 0 0 0,12 10 0 0 0,-4 4 0 0 0,-3 8 0 0 0,-4-20 0 0 0,-1 1 0 0 0,1 0 0 0 0,0-1 0 0 0,0 0 0 0 0,0 1 0 0 0,0-1 0 0 0,1 0 0 0 0,-1 1 0 0 0,3 2 0 0 0,3 5 0 0 0,2 6 0 0 0,-2-14 0 0 0,-4-2 0 0 0,13 6 0 0 0,5 0 0 0 0,-16-8 0 0 0,0 0 0 0 0,2 1 0 0 0,-1 0 0 0 0,0 0 0 0 0,0-1 0 0 0,0 1 0 0 0,0-1 0 0 0,0-1 0 0 0,0 1 0 0 0,10-5 0 0 0,-4 2 0 0 0,-1 0 0 0 0,0-1 0 0 0,0 0 0 0 0,18-11 0 0 0,-24 13 0 0 0,-3 2 0 0 0,-1 0 0 0 0,1 0 0 0 0,0 0 0 0 0,0 0 0 0 0,-1 0 0 0 0,1 0 0 0 0,-1 0 0 0 0,1-1 0 0 0,-1 1 0 0 0,0-1 0 0 0,1 1 0 0 0,-1-1 0 0 0,0 0 0 0 0,0 1 0 0 0,1-3 0 0 0,1-3 0 0 0,7-8 3 0 0,0-1-1 0 0,-2 0 1 0 0,12-30-1 0 0,-3 6 60 0 0,-16 38 309 0 0,-1 2 117 0 0,0 0 21 0 0,0 0-66 0 0,-1 2-294 0 0,-11 47-579 0 0,-8 69 0 0 0,19-114 273 0 0,1 0 0 0 0,0 0 0 0 0,0 0 0 0 0,0 0-1 0 0,1 0 1 0 0,1 6 0 0 0,3 3 141 0 0,4-4 16 0 0,-6-8 0 0 0,0 0 0 0 0,0 0 0 0 0,1 0 0 0 0,-1 0 0 0 0,0-1 0 0 0,0 1 0 0 0,1-1 0 0 0,-1 0 0 0 0,0 0 0 0 0,0 0 0 0 0,1 0 0 0 0,-1-1 0 0 0,0 1 0 0 0,0-1 0 0 0,1 0 0 0 0,2-1 0 0 0,1-1 0 0 0,-1 1 0 0 0,1-1 0 0 0,-1 0 0 0 0,0-1 0 0 0,0 0 0 0 0,8-6 0 0 0,-2 0 0 0 0,5-3 0 0 0,-1-1 0 0 0,-1 0 0 0 0,0-1 0 0 0,-1 0 0 0 0,18-27 0 0 0,-27 34 146 0 0,-1-1 0 0 0,-1 1 0 0 0,0-1 0 0 0,0 1 0 0 0,3-17 0 0 0,-5 23 362 0 0,-1 2-65 0 0,-2-1-294 0 0,-13-3-129 0 0,10 7-22 0 0,3-2 0 0 0,-4 2 2 0 0,0 1 0 0 0,1-1 0 0 0,0 1 0 0 0,-1 0 0 0 0,1 1 0 0 0,1-1 0 0 0,-1 1 0 0 0,1 0 0 0 0,0 0 0 0 0,0 0 0 0 0,0 1 0 0 0,-4 8 0 0 0,2-2 0 0 0,0 1 0 0 0,0 0 0 0 0,1 1 0 0 0,-5 23 0 0 0,8-23 0 0 0,3-1 0 0 0,5-1 0 0 0,-3-9-35 0 0,0-1 0 0 0,0 1-1 0 0,0-1 1 0 0,0 0 0 0 0,1 0 0 0 0,-1-1-1 0 0,1 1 1 0 0,-1-1 0 0 0,1 1 0 0 0,-1-1-1 0 0,1 0 1 0 0,0-1 0 0 0,0 1 0 0 0,-1-1-1 0 0,7 1 1 0 0,0-1-129 0 0,1 0 0 0 0,0-1 0 0 0,0 0 0 0 0,13-4 0 0 0,-2-2-700 0 0,0 0 0 0 0,-1-2 0 0 0,1-1-1 0 0,-2 0 1 0 0,0-1 0 0 0,0-2 0 0 0,24-19 0 0 0,-24 18-671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3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115 142 13823 0 0,'0'0'630'0'0,"0"0"-13"0"0,-1 2-393 0 0,-17 24 2659 0 0,18-25-1930 0 0,0-1-288 0 0,-7 20 2443 0 0,-9 108-753 0 0,13-90-2046 0 0,-30 145-1329 0 0,2-7 48 0 0,26-117 2731 0 0,5-59-1793 0 0,0 1-1 0 0,0 0 1 0 0,0 0 0 0 0,0-1 0 0 0,0 1 0 0 0,0 0-1 0 0,0 0 1 0 0,0-1 0 0 0,0 1 0 0 0,0 0 0 0 0,1 0-1 0 0,-1-1 1 0 0,0 1 0 0 0,1 1 0 0 0,0 0-105 0 0,-1 0-361 0 0,0-2 58 0 0,0 0 357 0 0,0 0 406 0 0,0 0 154 0 0,0 0 33 0 0,0 0-65 0 0,0-1-294 0 0,4-20-136 0 0,15-74-10 0 0,-4 40 173 0 0,7-26 752 0 0,34-80 0 0 0,-36 111-915 0 0,31-67-6 0 0,-41 98-8 0 0,1 0 0 0 0,1 0 0 0 0,24-30 0 0 0,-35 48 1 0 0,-1 1 0 0 0,1-1 0 0 0,-1 0 0 0 0,1 1 0 0 0,-1-1 0 0 0,1 0 0 0 0,0 1 0 0 0,-1-1 0 0 0,1 1 0 0 0,0-1 0 0 0,-1 1 0 0 0,1-1 0 0 0,0 1 0 0 0,0 0 0 0 0,0-1 0 0 0,-1 1 0 0 0,1 0 0 0 0,0 0 0 0 0,0 0 0 0 0,0-1 0 0 0,0 1 0 0 0,-1 0 0 0 0,1 0 0 0 0,2 0 0 0 0,0 1 0 0 0,-3-2 0 0 0,1 1 0 0 0,-1 0 0 0 0,1 0 0 0 0,0 0 0 0 0,-1 0 0 0 0,1 0 0 0 0,-1 0 0 0 0,1 0 0 0 0,0 0 0 0 0,-1 0 0 0 0,1 0 0 0 0,0 0 0 0 0,-1 0 0 0 0,1 0 0 0 0,-1 0 0 0 0,1 1 0 0 0,-1-1 0 0 0,1 0 0 0 0,0 0 0 0 0,-1 1 0 0 0,1-1 0 0 0,-1 0 0 0 0,1 1 0 0 0,-1-1 0 0 0,1 1 0 0 0,-1-1 0 0 0,0 0 0 0 0,1 1 0 0 0,1 1 0 0 0,2 2 0 0 0,1 1 0 0 0,-1-1 0 0 0,0 1 0 0 0,0 0 0 0 0,-1 0 0 0 0,1 0 0 0 0,-1 1 0 0 0,0-1 0 0 0,-1 1 0 0 0,1-1 0 0 0,-1 1 0 0 0,0 0 0 0 0,1 7 0 0 0,-1-4 0 0 0,0-1 0 0 0,-1 0 0 0 0,0 1 0 0 0,-1-1 0 0 0,0 1 0 0 0,0-1 0 0 0,0 1 0 0 0,-1-1 0 0 0,-3 10 0 0 0,2-10-63 0 0,-1 0 1 0 0,0-1-1 0 0,-1 1 0 0 0,0-1 1 0 0,0 0-1 0 0,0 0 0 0 0,-1 0 1 0 0,-10 10-1 0 0,13-14 24 0 0,-1 0 0 0 0,0-1 0 0 0,1 1 0 0 0,-1-1 0 0 0,0 1 0 0 0,-1-1 0 0 0,1 0 0 0 0,0 0 0 0 0,-1 0 0 0 0,1-1 0 0 0,-1 1 0 0 0,1-1-1 0 0,-1 0 1 0 0,0 0 0 0 0,0 0 0 0 0,1-1 0 0 0,-1 1 0 0 0,0-1 0 0 0,0 0 0 0 0,-5 0 0 0 0,8 0 13 0 0,1-1-1 0 0,-1 1 1 0 0,0 0-1 0 0,0-1 1 0 0,0 1 0 0 0,0-1-1 0 0,0 0 1 0 0,0 1-1 0 0,1-1 1 0 0,-1 0 0 0 0,0 1-1 0 0,0-1 1 0 0,1 0-1 0 0,-1 0 1 0 0,1 1 0 0 0,-1-1-1 0 0,1 0 1 0 0,-1 0-1 0 0,1 0 1 0 0,-1 0 0 0 0,1 0-1 0 0,0 0 1 0 0,-1 0-1 0 0,1-1 1 0 0,-1-1-39 0 0,1 0 0 0 0,-1 0 0 0 0,1 0 0 0 0,0 0 0 0 0,0-6-1 0 0,0 5-100 0 0,1 0-1 0 0,0 0 0 0 0,1 1 0 0 0,-1-1 0 0 0,1 0 0 0 0,-1 1 0 0 0,1-1 0 0 0,0 1 0 0 0,0 0 0 0 0,1-1 0 0 0,-1 1 0 0 0,1 0 0 0 0,-1 0 0 0 0,5-2 0 0 0,1-3-832 0 0,2 1 0 0 0,-1 0-1 0 0,14-6 1 0 0,-16 10-612 0 0,-1 0 1 0 0,2 0-1 0 0,9-2 0 0 0,-10 4 1152 0 0,9-4-782 0 0,9-2 572 0 0,30-12 0 0 0,-47 16 2054 0 0,0-1-1 0 0,0-1 0 0 0,0 1 0 0 0,7-7 0 0 0,2-9 2712 0 0,-15 19-3140 0 0,-2 1-285 0 0,2-7 174 0 0,-2 7 2019 0 0,-28 63-2847 0 0,-10 24-15 0 0,34-75-2 0 0,1-1-1 0 0,0 1 1 0 0,0 0-1 0 0,1 0 1 0 0,-1 21-1 0 0,3-29 1 0 0,0-3 0 0 0,-1 0 0 0 0,1 0 0 0 0,0 0 0 0 0,0 1 0 0 0,0-1 0 0 0,1 0 0 0 0,-1 0 0 0 0,0 0 0 0 0,0 0 0 0 0,1 0 0 0 0,-1 0 0 0 0,0 0 0 0 0,1 0 0 0 0,-1 0 0 0 0,2 1 0 0 0,3 6 0 0 0,-3-7 0 0 0,0 1 0 0 0,0-1 0 0 0,0-1 0 0 0,0 1 0 0 0,0 0 0 0 0,0 0 0 0 0,0-1 0 0 0,0 1 0 0 0,1-1 0 0 0,-1 0 0 0 0,0 0 0 0 0,0 0 0 0 0,1 0 0 0 0,-1 0 0 0 0,0 0 0 0 0,0 0 0 0 0,1-1 0 0 0,-1 1 0 0 0,0-1 0 0 0,0 0 0 0 0,0 1 0 0 0,3-3 0 0 0,-1 2 0 0 0,1-1 0 0 0,0-1 0 0 0,-1 1 0 0 0,0-1 0 0 0,0 1 0 0 0,0-1 0 0 0,0 0 0 0 0,0-1 0 0 0,3-3 0 0 0,3-7 0 0 0,13-25 0 0 0,-14 23 0 0 0,-5 8 0 0 0,0 0 0 0 0,-1-1 0 0 0,0 1 0 0 0,-1-1 0 0 0,0 1 0 0 0,0-1 0 0 0,-1 0 0 0 0,0-11 0 0 0,0 3 0 0 0,-1 0 0 0 0,-1 0 0 0 0,-4-23 0 0 0,-3 21 865 0 0,8 18-818 0 0,0 0-1 0 0,-1 0 0 0 0,1 0 0 0 0,-1 1 1 0 0,1-1-1 0 0,-1 0 0 0 0,1 0 0 0 0,-1 1 1 0 0,1-1-1 0 0,-1 0 0 0 0,0 1 0 0 0,1-1 1 0 0,-1 1-1 0 0,0-1 0 0 0,0 1 0 0 0,1-1 1 0 0,-1 1-1 0 0,0 0 0 0 0,0-1 0 0 0,0 1 1 0 0,-1 0-1 0 0,-6 9 119 0 0,0-1-165 0 0,8-8 0 0 0,0 1 0 0 0,0-1 0 0 0,0 1 0 0 0,0-1 0 0 0,0 1 0 0 0,0-1 0 0 0,0 1 0 0 0,0-1 0 0 0,0 1 0 0 0,0-1 0 0 0,0 0 0 0 0,0 1 0 0 0,0-1 0 0 0,1 1 0 0 0,-1-1 0 0 0,0 1 0 0 0,0-1 0 0 0,0 0 0 0 0,1 1 0 0 0,-1-1 0 0 0,0 0 0 0 0,1 1 0 0 0,0 0 0 0 0,2 0 0 0 0,0 0 0 0 0,0 0 0 0 0,0 0 0 0 0,1-1 0 0 0,-1 1 0 0 0,0-1 0 0 0,6 0 0 0 0,4 2 0 0 0,-3-2 0 0 0,-1 0 0 0 0,1 0 0 0 0,-1-1 0 0 0,1 0 0 0 0,15-4 0 0 0,-4 1 0 0 0,23-9 0 0 0,-36 10 0 0 0,-1 1 0 0 0,1 0 0 0 0,-1 0 0 0 0,1 0 0 0 0,13 0 0 0 0,-11 2 0 0 0,-9 0 0 0 0,0 0 0 0 0,0 0 0 0 0,0 0 0 0 0,1 0 0 0 0,-1 1 0 0 0,0-1 0 0 0,0 0 0 0 0,0 0 0 0 0,0 1 0 0 0,0-1 0 0 0,0 0 0 0 0,0 1 0 0 0,0-1 0 0 0,0 1 0 0 0,0 0 0 0 0,0-1 0 0 0,-1 1 0 0 0,1 0 0 0 0,0-1 0 0 0,0 1 0 0 0,0 0 0 0 0,-1 0 0 0 0,1 0 0 0 0,0 0 0 0 0,-1 0 0 0 0,2 1 0 0 0,-1 1 0 0 0,3 8 0 0 0,-3-5 0 0 0,0-1 0 0 0,-1 1 0 0 0,0-1 0 0 0,-1 1 0 0 0,1-1 0 0 0,-1 1 0 0 0,0-1 0 0 0,-1 6 0 0 0,-18 44 0 0 0,11-31 0 0 0,7-17 0 0 0,-8 18 0 0 0,4-13 0 0 0,3-5 0 0 0,8-8 0 0 0,7-6 0 0 0,-1-1 0 0 0,-1-1 0 0 0,0 0 0 0 0,0 0 0 0 0,12-17 0 0 0,27-44 0 0 0,-33 44 0 0 0,1 1 0 0 0,2 0 0 0 0,25-26 0 0 0,-44 51 0 0 0,1-1 0 0 0,-1 1 0 0 0,0 0 0 0 0,0 0 0 0 0,0-1 0 0 0,0 1 0 0 0,1 0 0 0 0,-1 0 0 0 0,0-1 0 0 0,0 1 0 0 0,1 0 0 0 0,-1 0 0 0 0,0-1 0 0 0,0 1 0 0 0,1 0 0 0 0,-1 0 0 0 0,0 0 0 0 0,1 0 0 0 0,-1 0 0 0 0,0 0 0 0 0,1-1 0 0 0,-1 1 0 0 0,0 0 0 0 0,0 0 0 0 0,1 0 0 0 0,-1 0 0 0 0,0 0 0 0 0,1 0 0 0 0,-1 0 0 0 0,0 0 0 0 0,1 0 0 0 0,-1 0 0 0 0,0 1 0 0 0,1-1 0 0 0,-1 0 0 0 0,0 0 0 0 0,1 0 0 0 0,-1 0 0 0 0,0 0 0 0 0,0 1 0 0 0,1-1 0 0 0,-1 0 0 0 0,0 0 0 0 0,0 0 0 0 0,1 1 0 0 0,-1-1 0 0 0,0 0 0 0 0,0 0 0 0 0,0 1 0 0 0,1-1 0 0 0,-1 0 0 0 0,0 0 0 0 0,0 1 0 0 0,0-1 0 0 0,0 0 0 0 0,0 1 0 0 0,1-1 0 0 0,-1 0 0 0 0,0 1 0 0 0,0-1 0 0 0,0 0 0 0 0,0 1 0 0 0,1 3 0 0 0,0-1 0 0 0,0 1 0 0 0,0-1 0 0 0,0 1 0 0 0,0-1 0 0 0,-1 1 0 0 0,0 0 0 0 0,1 0 0 0 0,-2 3 0 0 0,-5 37 0 0 0,4-33 0 0 0,0 1 0 0 0,0 12 0 0 0,2-19 1 0 0,0 13-34 0 0,4 35 1 0 0,-4-51-132 0 0,1 0-1 0 0,0 0 1 0 0,0 0 0 0 0,0 0-1 0 0,0 0 1 0 0,0 0 0 0 0,0 0 0 0 0,0 0-1 0 0,1-1 1 0 0,-1 1 0 0 0,1 0-1 0 0,-1-1 1 0 0,1 1 0 0 0,-1-1-1 0 0,1 1 1 0 0,0-1 0 0 0,0 0-1 0 0,0 0 1 0 0,0 0 0 0 0,0 0-1 0 0,2 1 1 0 0,1 0-277 0 0,-1-1 0 0 0,1 0 1 0 0,-1 0-1 0 0,1 0 0 0 0,-1 0 0 0 0,1-1 0 0 0,0 1 0 0 0,5-2 1 0 0,1 0 30 0 0,-1-1 0 0 0,0 0 0 0 0,0-1 0 0 0,0 0 0 0 0,13-6 0 0 0,48-27-2288 0 0,-48 24 1516 0 0,9-6 335 0 0,5 0 626 0 0,-2-3-1 0 0,39-27 0 0 0,-71 45 795 0 0,0 0 0 0 0,0 0-1 0 0,0 0 1 0 0,-1 0 0 0 0,1 0 0 0 0,2-5 0 0 0,-4 6 451 0 0,-2-11 2048 0 0,1 12-2933 0 0,-1-1 0 0 0,1 1 0 0 0,-1 0 0 0 0,0 0 0 0 0,1-1 1 0 0,-1 1-1 0 0,0 0 0 0 0,0 0 0 0 0,0 0 0 0 0,0 0 0 0 0,0 0 0 0 0,0 0 0 0 0,0 0 0 0 0,0 0 0 0 0,0 0 0 0 0,-1 0 0 0 0,1 0 0 0 0,0 1 0 0 0,0-1 0 0 0,-1 1 0 0 0,1-1 0 0 0,-1 1 0 0 0,1-1 1 0 0,0 1-1 0 0,-1 0 0 0 0,1 0 0 0 0,-1-1 0 0 0,1 1 0 0 0,-1 0 0 0 0,1 0 0 0 0,0 1 0 0 0,-1-1 0 0 0,-1 1 0 0 0,-4-1-99 0 0,1 1-1 0 0,0 1 1 0 0,-1-1 0 0 0,1 1-1 0 0,0 0 1 0 0,0 1 0 0 0,0-1-1 0 0,0 1 1 0 0,1 0-1 0 0,-10 7 1 0 0,-1 3 50 0 0,-29 29 0 0 0,40-37-90 0 0,-1 1 0 0 0,1 0 0 0 0,0 0 0 0 0,1 0 0 0 0,0 1 0 0 0,0-1 0 0 0,0 1 0 0 0,-3 9 0 0 0,4-3 0 0 0,0 1 0 0 0,0-1 0 0 0,3-12 0 0 0,-1-1 0 0 0,1 1 0 0 0,0-1 0 0 0,0 1 0 0 0,0 0 0 0 0,0-1 0 0 0,-1 1 0 0 0,1-1 0 0 0,0 1 0 0 0,0 0 0 0 0,0-1 0 0 0,0 1 0 0 0,0-1 0 0 0,0 1 0 0 0,0-1 0 0 0,1 1 0 0 0,-1 0 0 0 0,0 0 0 0 0,1 0-24 0 0,0-1 0 0 0,1 1-1 0 0,-1-1 1 0 0,0 1 0 0 0,0-1-1 0 0,1 1 1 0 0,-1-1 0 0 0,0 0 0 0 0,0 0-1 0 0,1 1 1 0 0,-1-1 0 0 0,0 0-1 0 0,1 0 1 0 0,-1 0 0 0 0,0-1 0 0 0,2 1-1 0 0,29-5-717 0 0,-22 3 513 0 0,4-1 128 0 0,-1-1-1 0 0,1-1 1 0 0,-1 0 0 0 0,0-1-1 0 0,18-11 1 0 0,20-15 977 0 0,-49 31-368 0 0,-2 1-65 0 0,0 0-222 0 0,0 0 166 0 0,0 2 101 0 0,-3 14-315 0 0,-1-1 0 0 0,0 0 0 0 0,-1-1 0 0 0,-13 28 1 0 0,-6 16 77 0 0,-22 92-251 0 0,19-58-616 0 0,19-58 157 0 0,-2 0 1 0 0,-24 52-1 0 0,32-82 459 0 0,0 0 0 0 0,-1-1 0 0 0,0 0 0 0 0,1 1 0 0 0,-4 2 0 0 0,0 0 0 0 0,-2 1 0 0 0,-4-8 0 0 0,6-1 67 0 0,0-1-1 0 0,0 0 0 0 0,0 0 1 0 0,0 0-1 0 0,1-1 1 0 0,-1 1-1 0 0,1-1 0 0 0,0-1 1 0 0,0 1-1 0 0,0-1 0 0 0,0 0 1 0 0,1 0-1 0 0,0 0 1 0 0,-5-9-1 0 0,7 11-33 0 0,0 0 0 0 0,1 0 1 0 0,-1 0-1 0 0,1 0 0 0 0,0 0 0 0 0,0-1 0 0 0,0 1 1 0 0,1 0-1 0 0,-1-1 0 0 0,1 1 0 0 0,-1 0 0 0 0,1-1 1 0 0,0 1-1 0 0,1-1 0 0 0,-1 1 0 0 0,1 0 0 0 0,-1-1 1 0 0,1 1-1 0 0,0 0 0 0 0,0 0 0 0 0,0-1 1 0 0,1 1-1 0 0,-1 0 0 0 0,1 0 0 0 0,0 0 0 0 0,-1 1 1 0 0,1-1-1 0 0,1 0 0 0 0,3-4 0 0 0,23-23-33 0 0,-4 5 0 0 0,32-27 0 0 0,45-20 0 0 0,2-2 0 0 0,-76 52 0 0 0,41-31 0 0 0,80-83 0 0 0,-126 109 0 0 0,-18 15 0 0 0,-5 11 6 0 0,1 0-1 0 0,-1 0 1 0 0,0 0-1 0 0,0 0 1 0 0,0 0-1 0 0,-1 0 1 0 0,1 0-1 0 0,0 1 1 0 0,0-1-1 0 0,0 0 1 0 0,-1 0 0 0 0,0-1-1 0 0,-1-2 176 0 0,0 1 1 0 0,-1 0-1 0 0,1 1 0 0 0,-1-1 0 0 0,0 0 1 0 0,0 1-1 0 0,-5-4 0 0 0,1 0-1040 0 0,5 5 417 0 0,-6 15 276 0 0,2-5 167 0 0,3 0-1 0 0,-1 1 0 0 0,2 0 0 0 0,0 0 0 0 0,0 0 0 0 0,0 0 0 0 0,1 0 0 0 0,1 0 0 0 0,0 0 0 0 0,0 0 0 0 0,1 0 0 0 0,0 0 0 0 0,5 16 0 0 0,-3-14 0 0 0,4 0 0 0 0,4-3 0 0 0,-8-7 0 0 0,1-1 0 0 0,-1 0 0 0 0,1 0 0 0 0,-1 0 0 0 0,1 0 0 0 0,0 0 0 0 0,-1-1 0 0 0,1 1 0 0 0,0-1 0 0 0,-1 0 0 0 0,1 0 0 0 0,0-1 0 0 0,-1 1 0 0 0,1-1 0 0 0,-1 1 0 0 0,1-1 0 0 0,4-2 0 0 0,6-3 0 0 0,-1 0 0 0 0,25-14 0 0 0,-34 18 0 0 0,7-6 0 0 0,1 0 0 0 0,13-14 0 0 0,6-4 0 0 0,5-3 0 0 0,35-38 0 0 0,-37 35 0 0 0,-9 6 0 0 0,-21 25-7 0 0,-4 7-2 0 0,-6 12 62 0 0,6-17-26 0 0,-14 35 749 0 0,7-20-417 0 0,-7 28-1 0 0,3 5-1750 0 0,11-45 1243 0 0,1-2 148 0 0,-1 0 0 0 0,1 0 1 0 0,0 0-1 0 0,0 0 0 0 0,0-1 0 0 0,0 1 0 0 0,0 0 0 0 0,0-1 0 0 0,0 1 0 0 0,0-1 1 0 0,1 1-1 0 0,-1-1 0 0 0,1 1 0 0 0,-1-1 0 0 0,1 0 0 0 0,0 0 0 0 0,-1 0 1 0 0,1 0-1 0 0,0 0 0 0 0,0 0 0 0 0,-1-1 0 0 0,3 2 0 0 0,0-2 2 0 0,0 1-1 0 0,0-1 0 0 0,0 0 1 0 0,0 0-1 0 0,0-1 1 0 0,0 1-1 0 0,7-3 0 0 0,-1 1 1 0 0,1 0-1 0 0,0-2 0 0 0,-1 0 0 0 0,1 0 0 0 0,-1-1 0 0 0,0 0 0 0 0,0-1 0 0 0,-1 0 0 0 0,11-9 0 0 0,-14 12 0 0 0,8-9 0 0 0,0 0 0 0 0,-1 0 0 0 0,18-23 0 0 0,-18 19 0 0 0,1 2 0 0 0,25-22 0 0 0,3-1 0 0 0,-31 32 0 0 0,-9 6 0 0 0,-1-1 0 0 0,0 0 0 0 0,0 1 0 0 0,0-1 0 0 0,1 1 0 0 0,-1-1 0 0 0,0 1 0 0 0,0 0 0 0 0,0-1 0 0 0,0 1 0 0 0,0 0 0 0 0,0 0 0 0 0,0 0 0 0 0,0 0 0 0 0,-1 0 0 0 0,1 0 0 0 0,0 0 0 0 0,0 0 0 0 0,-1 0 0 0 0,2 2 0 0 0,-1 0 0 0 0,1 1 0 0 0,0-1 0 0 0,-1 1 0 0 0,1 0 0 0 0,0 5 0 0 0,0 10 0 0 0,0 31 0 0 0,-2-28 0 0 0,3 23 0 0 0,-2-38 0 0 0,0-1 0 0 0,1 1 0 0 0,-1-1 0 0 0,1 0 0 0 0,0 0 0 0 0,1 0 0 0 0,0 0 0 0 0,3 6 0 0 0,2-2 0 0 0,2-3 0 0 0,-8-6-53 0 0,0 0 0 0 0,0-1-1 0 0,0 1 1 0 0,0-1 0 0 0,0 0 0 0 0,0 1-1 0 0,0-1 1 0 0,0 0 0 0 0,0 0 0 0 0,0 0-1 0 0,0 0 1 0 0,0-1 0 0 0,0 1 0 0 0,0-1-1 0 0,0 1 1 0 0,0-1 0 0 0,0 1 0 0 0,2-2 0 0 0,4-3-442 0 0,0 1 0 0 0,-1-1 0 0 0,8-6 0 0 0,-2 1-243 0 0,-7 6 192 0 0,43-32-2892 0 0,-21 7 1391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4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44 8287 0 0,'0'0'191'0'0,"0"0"26"0"0,0 0 9 0 0,0 0 42 0 0,0 0 158 0 0,0 0 72 0 0,0 0 12 0 0,0 0 2 0 0,0 0 0 0 0,0 0 0 0 0,0 0 0 0 0,0 0 0 0 0,0 0 0 0 0,0 0 0 0 0,0 0 0 0 0,0 0 0 0 0,0 0 0 0 0,0 0 0 0 0,10-23 3584 0 0,-7 21-3898 0 0,-3 2-156 0 0,1-1 1 0 0,-1 1 0 0 0,0 0-1 0 0,0-1 1 0 0,0 1-1 0 0,0-1 1 0 0,0 1-1 0 0,1-1 1 0 0,-1 1-1 0 0,0-1 1 0 0,0 1-1 0 0,0 0 1 0 0,0-1-1 0 0,-1 1 1 0 0,1-1-1 0 0,0 1 1 0 0,0-1 0 0 0,0 1-1 0 0,0-1 1 0 0,0 1-1 0 0,0 0 1 0 0,-1-1-1 0 0,0-1 345 0 0,1 0 318 0 0,0 2-681 0 0,0 0 0 0 0,0 0 0 0 0,0 0 0 0 0,0-1 0 0 0,0 1 0 0 0,0 0 0 0 0,0 0 0 0 0,0 0-1 0 0,0 0 1 0 0,0 0 0 0 0,0-1 0 0 0,0 1 0 0 0,0 0 0 0 0,0 0 0 0 0,0 0 0 0 0,0 0-1 0 0,0 0 1 0 0,0 0 0 0 0,-1-1 0 0 0,1 1 0 0 0,0 0 0 0 0,0 0 0 0 0,0 0 0 0 0,0 0 0 0 0,0 0-1 0 0,0 0 1 0 0,0 0 0 0 0,0 0 0 0 0,0-1 0 0 0,-1 1 0 0 0,1 0 0 0 0,0 0 0 0 0,0 0-1 0 0,0 0 1 0 0,0 0 0 0 0,-1 0 0 0 0,1 0-16 0 0,-4-1-1 0 0,-5 7-6 0 0,5 0-1 0 0,0-1 0 0 0,0 1 0 0 0,0 0 0 0 0,1 0 0 0 0,-1 0 0 0 0,1 1 0 0 0,1-1 0 0 0,-1 1 0 0 0,1-1 0 0 0,-1 9 0 0 0,-4 8 0 0 0,-22 68 0 0 0,-12 34 0 0 0,23-83 0 0 0,9-20 0 0 0,0 0 0 0 0,-6 26 0 0 0,13-39-64 0 0,2-8-273 0 0,0-1-138 0 0,13-21-2603 0 0,-12 18 2195 0 0,1-2-477 0 0,0-1-3816 0 0,1-4 797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4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37 277 10135 0 0,'0'0'231'0'0,"0"0"29"0"0,0 0 19 0 0,-8-13 7 0 0,1-3 206 0 0,3 8 349 0 0,1 0 0 0 0,0 0 0 0 0,0 0 0 0 0,1 0 0 0 0,0-1-1 0 0,1 1 1 0 0,-1-1 0 0 0,1-8 0 0 0,1 2-866 0 0,0 12 283 0 0,-1 0 0 0 0,1 1 0 0 0,0-1 0 0 0,0 0 0 0 0,1 0 0 0 0,-1 0 0 0 0,1 0 0 0 0,-1 0 0 0 0,1 0 0 0 0,0 1 0 0 0,0-1 0 0 0,0 0 0 0 0,0 1 0 0 0,1-1 0 0 0,1-3 0 0 0,5-5-203 0 0,0 0 0 0 0,10-11 0 0 0,-13 18 32 0 0,0 0-1 0 0,0 1 1 0 0,1 0 0 0 0,-1 0-1 0 0,1 0 1 0 0,0 0-1 0 0,7-1 1 0 0,45-11 1016 0 0,-28 8-851 0 0,-15 5-252 0 0,-1-1 0 0 0,1 1 0 0 0,-1 1 0 0 0,1 1 0 0 0,0 0 0 0 0,-1 1 0 0 0,1 0 0 0 0,-1 2 0 0 0,1-1 0 0 0,-1 2 0 0 0,15 5 0 0 0,-22-6 0 0 0,1 1 0 0 0,-2 0 0 0 0,1 1 0 0 0,0 0 0 0 0,-1 0 0 0 0,0 0 0 0 0,0 1 0 0 0,-1 0 0 0 0,1 0 0 0 0,-1 0 0 0 0,0 0 0 0 0,-1 1 0 0 0,0 0 0 0 0,0 0 0 0 0,0 0 0 0 0,4 16 0 0 0,-7-20 0 0 0,0 0 0 0 0,0 1 0 0 0,0-1 0 0 0,0 1 0 0 0,-1-1 0 0 0,0 1 0 0 0,1-1 0 0 0,-1 1 0 0 0,-1 0 0 0 0,1-1 0 0 0,0 1 0 0 0,-1-1 0 0 0,0 1 0 0 0,-2 5 0 0 0,-1-1 0 0 0,0 0 0 0 0,-1-1 0 0 0,0 1 0 0 0,0-1 0 0 0,-10 10 0 0 0,-33 28 0 0 0,33-34-131 0 0,-22 13-1 0 0,25-16-21 0 0,1-1 0 0 0,-1 2-1 0 0,-12 11 1 0 0,23-19-355 0 0,-1 1-72 0 0,-5 1-879 0 0,4-5-2086 0 0,4 1 3290 0 0,-1-1 0 0 0,0 1 0 0 0,0-1 0 0 0,0 1 0 0 0,1 0 0 0 0,-1-1 0 0 0,0 1 0 0 0,1 0 0 0 0,0-1 0 0 0,-1 1 0 0 0,2-1 0 0 0,2-6-848 0 0,1 1 0 0 0,1 0 0 0 0,11-12 0 0 0,0 2-433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0:25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738 18 3223 0 0,'0'0'143'0'0,"-6"-4"51"0"0,2 2 2692 0 0,-12-10 4799 0 0,14 12-7560 0 0,0 0 0 0 0,-1 0-1 0 0,1 1 1 0 0,0-1 0 0 0,-1 0 0 0 0,1 1-1 0 0,0-1 1 0 0,0 1 0 0 0,0 0-1 0 0,-3 1 1 0 0,4-2-14 0 0,-4 2 108 0 0,0 0 0 0 0,0 0 1 0 0,1 1-1 0 0,-1-1 0 0 0,1 1 1 0 0,0 0-1 0 0,-7 6 0 0 0,6-4 29 0 0,-1-1 0 0 0,0 1 0 0 0,-8 3 1 0 0,-72 38 1701 0 0,82-44-1876 0 0,1 1 0 0 0,0-1-1 0 0,0 1 1 0 0,0-1 0 0 0,0 1-1 0 0,-4 5 1 0 0,-4 5 122 0 0,-71 61 548 0 0,11 2-208 0 0,53-59-419 0 0,-125 104 553 0 0,114-102-609 0 0,20-14-43 0 0,1 1 0 0 0,0-1 1 0 0,0 2-1 0 0,0-1 0 0 0,-7 8 0 0 0,9-6-9 0 0,3-5-8 0 0,1 0 1 0 0,-1 0-1 0 0,0 0 0 0 0,0 0 0 0 0,0 0 1 0 0,0-1-1 0 0,0 1 0 0 0,-1-1 1 0 0,-3 2-1 0 0,5-3 5 0 0,-1 0 1 0 0,1 0-1 0 0,0 1 1 0 0,0-1-1 0 0,0 0 1 0 0,0 1-1 0 0,-2 2 1 0 0,-15 12 5 0 0,18-15 41 0 0,1-1 16 0 0,-1 0 7 0 0,-3 0-30 0 0,4 0-37 0 0,-1-1 0 0 0,1 0 0 0 0,-1 0 0 0 0,1 1 1 0 0,0-1-1 0 0,0 0 0 0 0,-1 0 0 0 0,1 0 0 0 0,0 0 0 0 0,0 1 0 0 0,0-1 1 0 0,0 0-1 0 0,0 0 0 0 0,0-1 0 0 0,1-10-825 0 0,0-1 1 0 0,1 1-1 0 0,0 0 0 0 0,7-17 1 0 0,-5 13-1243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7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10135 0 0,'0'0'464'0'0,"0"0"-9"0"0,0 0-223 0 0,0 0 156 0 0,0 0 100 0 0,0 0 21 0 0,0 0 71 0 0,0 0 286 0 0,0 0 124 0 0,0 0 30 0 0,0 0-65 0 0,0 0-290 0 0,-6 6 395 0 0,-6 7 68 0 0,1 0 0 0 0,0 1 0 0 0,-16 29 0 0 0,-21 50 599 0 0,43-83-1371 0 0,-2 9-323 0 0,0 0 1 0 0,1 0-1 0 0,1 0 1 0 0,-3 30 0 0 0,-3 9-37 0 0,8-41 3 0 0,1 1 0 0 0,0 0 0 0 0,2-1 0 0 0,0 1 0 0 0,1 0 0 0 0,0 0 0 0 0,2-1 0 0 0,0 1 0 0 0,8 24 0 0 0,-9-37-130 0 0,0 0-1 0 0,0-1 1 0 0,0 1 0 0 0,0-1-1 0 0,1 1 1 0 0,0-1-1 0 0,0 0 1 0 0,0 0 0 0 0,0 0-1 0 0,1-1 1 0 0,0 1-1 0 0,-1-1 1 0 0,1 1 0 0 0,0-1-1 0 0,1-1 1 0 0,-1 1 0 0 0,0-1-1 0 0,8 4 1 0 0,-6-4-192 0 0,0 0 0 0 0,0 0 0 0 0,0-1 0 0 0,0 0 0 0 0,1 0 0 0 0,-1 0 0 0 0,0-1 0 0 0,0 1 0 0 0,1-2 0 0 0,-1 1 0 0 0,0-1 0 0 0,0 0 0 0 0,1 0 1 0 0,8-3-1 0 0,-2-2-6500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4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10135 0 0,'0'0'231'0'0,"0"0"29"0"0,0 0 19 0 0,0 0 105 0 0,-1 2 410 0 0,-3 23 2226 0 0,4-23-1996 0 0,0-2 0 0 0,-2 2-687 0 0,1 0-1 0 0,-1 0 1 0 0,1 0 0 0 0,-1 0-1 0 0,1 0 1 0 0,-2 4-1 0 0,2-3-48 0 0,-23 37 1774 0 0,-9 17-1231 0 0,-46 108 0 0 0,49-85-831 0 0,-20 85 0 0 0,48-158 5 0 0,1 1-1 0 0,0-1 0 0 0,0 1 1 0 0,1-1-1 0 0,0 1 1 0 0,0 0-1 0 0,3 11 0 0 0,-3-17-15 0 0,0 0-1 0 0,1-1 1 0 0,-1 1-1 0 0,0 0 1 0 0,1 0-1 0 0,0-1 1 0 0,-1 1-1 0 0,1-1 1 0 0,0 1-1 0 0,0-1 1 0 0,0 1-1 0 0,0-1 1 0 0,0 1 0 0 0,0-1-1 0 0,0 0 1 0 0,1 0-1 0 0,-1 1 1 0 0,0-1-1 0 0,1 0 1 0 0,-1 0-1 0 0,1 0 1 0 0,-1-1-1 0 0,1 1 1 0 0,-1 0-1 0 0,1-1 1 0 0,0 1-1 0 0,-1 0 1 0 0,1-1-1 0 0,0 0 1 0 0,0 1-1 0 0,-1-1 1 0 0,1 0-1 0 0,0 0 1 0 0,0 0-1 0 0,-1 0 1 0 0,1 0-1 0 0,3-1 1 0 0,3-2-307 0 0,0 1 1 0 0,-1-1-1 0 0,1 0 1 0 0,-1 0-1 0 0,1-1 1 0 0,-1 0-1 0 0,10-7 1 0 0,11-9-3673 0 0,-18 12 825 0 0,2-2-2635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42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8287 0 0,'0'0'382'0'0,"0"0"-8"0"0,0 0-32 0 0,-1 2 750 0 0,-4 9 398 0 0,0 0 1 0 0,-1-1 0 0 0,0 1 0 0 0,0-1-1 0 0,-11 12 1 0 0,8-11-983 0 0,1 1 0 0 0,0 0 1 0 0,-11 23-1 0 0,1 6-490 0 0,-14 38-19 0 0,20-40 1 0 0,3-16 0 0 0,-5 29 0 0 0,7-22 0 0 0,7-29 0 0 0,-1-1 0 0 0,1 0 0 0 0,0 1 0 0 0,0-1 0 0 0,0 1 0 0 0,0-1 0 0 0,0 0 0 0 0,0 1 0 0 0,0-1 0 0 0,0 1 0 0 0,0-1 0 0 0,0 1 0 0 0,0-1 0 0 0,0 1 0 0 0,0-1 0 0 0,0 0 0 0 0,0 1 0 0 0,0-1 0 0 0,1 1 0 0 0,-1-1 0 0 0,0 0 0 0 0,1 1 0 0 0,-1 0-16 0 0,1-1-1 0 0,0 1 1 0 0,0-1 0 0 0,0 1-1 0 0,0-1 1 0 0,0 0 0 0 0,0 1-1 0 0,0-1 1 0 0,0 0 0 0 0,0 0-1 0 0,0 1 1 0 0,0-1-1 0 0,0 0 1 0 0,0 0 0 0 0,0 0-1 0 0,0 0 1 0 0,0-1 0 0 0,0 1-1 0 0,0 0 1 0 0,0 0-1 0 0,0-1 1 0 0,-1 1 0 0 0,1 0-1 0 0,0-1 1 0 0,0 1 0 0 0,0-1-1 0 0,0 1 1 0 0,0-1 0 0 0,1 0-1 0 0,4-4-367 0 0,0 0-1 0 0,10-10 1 0 0,-9 7-4 0 0,5-3-1018 0 0,-2 0 1 0 0,12-15-1 0 0,-12 11-129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42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11975 0 0,'0'0'267'0'0,"0"0"42"0"0,0 0 17 0 0,0 0-28 0 0,0 0-58 0 0,0 0 491 0 0,0 0 238 0 0,1 1 45 0 0,0 3-682 0 0,1-1 0 0 0,-1 0 1 0 0,0 0-1 0 0,-1 0 1 0 0,1 0-1 0 0,0 1 1 0 0,-1-1-1 0 0,0 0 1 0 0,0 5-1 0 0,-3 37 2687 0 0,1-16-2144 0 0,1 7-818 0 0,-2 0 1 0 0,-14 58-1 0 0,-18 30-57 0 0,33-117-64 0 0,1-6-273 0 0,1-1-138 0 0,0 0-33 0 0,0 0-4 0 0,0 0 0 0 0,0 0 0 0 0,0 0 0 0 0,0 0-68 0 0,2-1 124 0 0,0-1 0 0 0,-1 0 0 0 0,1 0 0 0 0,-1 0-1 0 0,1 0 1 0 0,1-4 0 0 0,-2 6-181 0 0,0-2-5161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42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37 10135 0 0,'0'0'231'0'0,"0"0"29"0"0,0 0 19 0 0,-1 2-41 0 0,-2 3-44 0 0,2-4 552 0 0,1-1 232 0 0,0 0 40 0 0,0 0-63 0 0,0 0-290 0 0,12-1 685 0 0,1 0 0 0 0,21-6 1 0 0,-5 2-246 0 0,40-7 943 0 0,19-3-1432 0 0,-85 14-684 0 0,5 0-65 0 0,-1 0-1 0 0,1 1 0 0 0,-1 0 0 0 0,1 0 0 0 0,0 0 1 0 0,-1 1-1 0 0,1 0 0 0 0,-1 1 0 0 0,1 0 0 0 0,-1 0 1 0 0,7 3-1 0 0,-12-4-1781 0 0,-2-1-107 0 0,0 0-24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4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10135 0 0,'0'0'231'0'0,"0"0"29"0"0,0 0 19 0 0,0 0 37 0 0,0 0 125 0 0,0 0 58 0 0,0 0 11 0 0,0 0 2 0 0,0 0 0 0 0,0 0 0 0 0,1 11 1536 0 0,-1-9-1876 0 0,-1 0-48 0 0,4 12 684 0 0,-1-5-382 0 0,-1 1-1 0 0,0 0 1 0 0,-1 0 0 0 0,0 0-1 0 0,-1 0 1 0 0,0 0-1 0 0,-3 12 1 0 0,0 13 265 0 0,-3 79-675 0 0,6-96-16 0 0,-1 1 0 0 0,-8 34 0 0 0,-1 10 0 0 0,10-53 0 0 0,0 0 0 0 0,-1 0 0 0 0,0 0 0 0 0,0-1 0 0 0,-1 1 0 0 0,0-1 0 0 0,-1 0 0 0 0,0 0 0 0 0,-8 13 0 0 0,11-20 110 0 0,-11 12-1469 0 0,12-13 1236 0 0,-1-1 0 0 0,1 0 0 0 0,-1 1 0 0 0,0-1 1 0 0,1 1-1 0 0,-1-1 0 0 0,0 0 0 0 0,1 0 0 0 0,-1 1 0 0 0,0-1 0 0 0,1 0 0 0 0,-1 0 1 0 0,0 0-1 0 0,0 0 0 0 0,1 0 0 0 0,-1 0 0 0 0,0 0 0 0 0,1 0 0 0 0,-3-1 1 0 0,1 1-1806 0 0,1-1-96 0 0,-4-3-22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4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10135 0 0,'0'0'231'0'0,"0"0"29"0"0,0 0 19 0 0,0 0 105 0 0,0 0 410 0 0,0 0 184 0 0,0 0 40 0 0,0 0 6 0 0,0 0 0 0 0,0 0 0 0 0,0 0 0 0 0,0 0-69 0 0,0 0-290 0 0,0 0-121 0 0,0 0-28 0 0,0 0-4 0 0,0 0 0 0 0,0 0 0 0 0,0 0 0 0 0,0 0-68 0 0,1 0-289 0 0,5 0-151 0 0,-1 0-1 0 0,0 0 1 0 0,0 0 0 0 0,7-2-1 0 0,19 1-4 0 0,-20 1 1 0 0,0-1 0 0 0,-1 0 0 0 0,1 0 0 0 0,12-3 0 0 0,-12-1 0 0 0,-9 4 0 0 0,1-1 0 0 0,0 1 0 0 0,-1 0 0 0 0,1 0 0 0 0,0 0 0 0 0,0 0 0 0 0,-1 1 0 0 0,4-1 0 0 0,2 0-201 0 0,-6 1-850 0 0,-2 0-385 0 0,0 0-714 0 0,0 0-2692 0 0,0 0-1150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4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13823 0 0,'0'0'315'0'0,"0"0"45"0"0,0 0 21 0 0,1 1-49 0 0,0-1-308 0 0,-1 1 0 0 0,0-1 0 0 0,1 0 0 0 0,-1 1 0 0 0,0-1 0 0 0,1 0 0 0 0,-1 1 0 0 0,0-1-1 0 0,1 0 1 0 0,-1 1 0 0 0,0-1 0 0 0,1 0 0 0 0,-1 0 0 0 0,1 1 0 0 0,-1-1 0 0 0,1 0 0 0 0,-1 0 0 0 0,1 0 0 0 0,-1 0-1 0 0,0 0 1 0 0,1 1 0 0 0,-1-1 0 0 0,1 0 0 0 0,-1 0 0 0 0,1 0 0 0 0,-1 0 0 0 0,1-1 0 0 0,-1 1 0 0 0,1 0 0 0 0,-1 0-1 0 0,2 0 1 0 0,1-2 1163 0 0,14 0 1371 0 0,-9 2-2120 0 0,0-1-1 0 0,0-1 1 0 0,12-3-1 0 0,-16 3-437 0 0,-2 2 0 0 0,0-1 0 0 0,0 1 0 0 0,1-1 0 0 0,-1 1 0 0 0,0 0 0 0 0,0 0 0 0 0,0 0 0 0 0,0 0 0 0 0,0 0 0 0 0,0 0 0 0 0,1 1 0 0 0,-1-1 0 0 0,0 1 0 0 0,3 1 0 0 0,-2-1-2 0 0,14 1-197 0 0,-6 0-518 0 0,5 1-3489 0 0,-6-2-1934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45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11975 0 0,'0'0'547'0'0,"0"0"-11"0"0,0 0-203 0 0,0 0 419 0 0,0 0 220 0 0,0 0 42 0 0,0 0-61 0 0,-1 1-288 0 0,-1 1-584 0 0,-2 3 422 0 0,-1-1 0 0 0,0 0 0 0 0,0 0 0 0 0,-8 5 0 0 0,10-7-416 0 0,0 0 1 0 0,0 0-1 0 0,0 1 0 0 0,0-1 0 0 0,1 1 1 0 0,-1 0-1 0 0,1-1 0 0 0,0 1 1 0 0,0 0-1 0 0,0 0 0 0 0,0 0 0 0 0,0 1 1 0 0,-2 6-1 0 0,0 2-142 0 0,1 0 1 0 0,-3 22-1 0 0,-2 2 125 0 0,-15 70-70 0 0,-14 44 0 0 0,32-130-64 0 0,5-19-273 0 0,0-1-138 0 0,0 0-33 0 0,0 0-4 0 0,0 0 0 0 0,0 0 0 0 0,0 0 0 0 0,0 0-204 0 0,10-19-4841 0 0,-9 18 3510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4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3 258 13823 0 0,'0'0'315'0'0,"0"0"45"0"0,0 0 21 0 0,0 0-49 0 0,-3-8 1620 0 0,8-34 1740 0 0,-3 34-3515 0 0,0 0-1 0 0,1 1 1 0 0,-1-1-1 0 0,2 1 1 0 0,-1-1-1 0 0,1 1 1 0 0,0 0-1 0 0,0 1 1 0 0,1-1-1 0 0,0 1 1 0 0,0-1 0 0 0,1 2-1 0 0,0-1 1 0 0,10-8-1 0 0,13-5-235 0 0,64-38 2166 0 0,-90 55-2105 0 0,0 0 0 0 0,1 1 0 0 0,-1-1 0 0 0,0 1 0 0 0,0 0 1 0 0,1 0-1 0 0,-1 0 0 0 0,6-1 0 0 0,0 1-5 0 0,-5-2 3 0 0,-3 3 0 0 0,0-1 0 0 0,0 1 0 0 0,0-1 0 0 0,0 1 0 0 0,1 0 0 0 0,-1 0 0 0 0,0-1 0 0 0,0 1 0 0 0,0 0 0 0 0,1 0 0 0 0,-1 0 0 0 0,0 0 0 0 0,0 0 0 0 0,1 0 0 0 0,-1 0 0 0 0,2 1 0 0 0,1 0 0 0 0,0-1 0 0 0,-1 1 0 0 0,1 0 0 0 0,0 0 0 0 0,0 0 0 0 0,-1 1 0 0 0,1-1 0 0 0,-1 1 0 0 0,1 0 0 0 0,-1 0 0 0 0,0 0 0 0 0,0 0 0 0 0,0 1 0 0 0,4 3 0 0 0,-3-1 0 0 0,0-1 0 0 0,0 0 0 0 0,-1 1 0 0 0,0 0 0 0 0,0 0 0 0 0,0 0 0 0 0,0 0 0 0 0,3 11 0 0 0,-4-9 0 0 0,-1 0 0 0 0,1 0 0 0 0,-1 1 0 0 0,-1-1 0 0 0,1 0 0 0 0,-1 0 0 0 0,-1 1 0 0 0,1-1 0 0 0,-1 0 0 0 0,-1 0 0 0 0,1 1 0 0 0,-6 12 0 0 0,6-17-39 0 0,0 0 0 0 0,-1-1 0 0 0,0 1-1 0 0,1 0 1 0 0,-1-1 0 0 0,0 1 0 0 0,-1-1 0 0 0,1 0-1 0 0,0 0 1 0 0,0 0 0 0 0,-1 0 0 0 0,-3 2 0 0 0,-11 10-328 0 0,15-12 150 0 0,0 0 0 0 0,1-1 0 0 0,-1 1 0 0 0,0-1 0 0 0,0 0 0 0 0,0 1 0 0 0,-1-1 0 0 0,-1 1 0 0 0,2-2-774 0 0,2 0-802 0 0,-2 0-3252 0 0,-6-3-1393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4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11975 0 0,'0'0'267'0'0,"0"0"42"0"0,0 0 17 0 0,0 0-28 0 0,0 2-196 0 0,2 6 47 0 0,-1-5 166 0 0,-1-1 1 0 0,0 1-1 0 0,-1 0 0 0 0,1 0 1 0 0,0 0-1 0 0,-1 0 0 0 0,0 0 1 0 0,0 0-1 0 0,0-1 1 0 0,0 1-1 0 0,-2 4 0 0 0,1-3 222 0 0,-12 18 1479 0 0,2-4-528 0 0,1 4-240 0 0,-19 26-1 0 0,-11 19-34 0 0,10-6-1674 0 0,3 2-1 0 0,-19 65 1 0 0,44-119 461 0 0,0 1 0 0 0,1 0 0 0 0,0-1 0 0 0,1 1 0 0 0,0 0 0 0 0,1 0 0 0 0,0 0 0 0 0,0 0 0 0 0,4 17 0 0 0,-4-25 0 0 0,1 0 0 0 0,0 0 0 0 0,0 0 0 0 0,0 0 0 0 0,0 0 0 0 0,1 0 0 0 0,-1 0 0 0 0,0 0 0 0 0,1 0 0 0 0,-1-1 0 0 0,1 1 0 0 0,0 0 0 0 0,0-1 0 0 0,-1 1 0 0 0,1-1 0 0 0,0 0 0 0 0,0 0 0 0 0,0 0 0 0 0,1 0 0 0 0,-1 0 0 0 0,3 1 0 0 0,-2-1 0 0 0,1 0 0 0 0,-1 0 0 0 0,1-1 0 0 0,-1 1 0 0 0,1-1 0 0 0,-1 0 0 0 0,1 0 0 0 0,-1 0 0 0 0,1-1 0 0 0,-1 1 0 0 0,0-1 0 0 0,1 1 0 0 0,5-3 0 0 0,4-3-1133 0 0,-1-1 0 0 0,-1 0-1 0 0,1 0 1 0 0,11-10 0 0 0,-8 2-913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7:58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13823 0 0,'0'2'315'0'0,"2"19"953"0"0,-2-6 3876 0 0,-3 8-2324 0 0,0 9-1231 0 0,-3 33-981 0 0,-3 43-608 0 0,0-24 0 0 0,4-10 0 0 0,0 85 0 0 0,12-107 72 0 0,-6-52 14 0 0,0 0-1 0 0,0-1 1 0 0,0 1-1 0 0,0 0 1 0 0,0 0-1 0 0,0-1 1 0 0,0 1-1 0 0,0 0 1 0 0,0-1-1 0 0,0 1 1 0 0,0-1-1 0 0,0 1 1 0 0,0-1-1 0 0,0 0 1 0 0,1 0-1 0 0,1-2-45 0 0,0-1-1 0 0,0 1 1 0 0,-1 0-1 0 0,1-1 1 0 0,-1 0 0 0 0,0 0-1 0 0,1 0 1 0 0,0-4-1 0 0,12-37 178 0 0,-8 21-182 0 0,42-111-35 0 0,-38 110 0 0 0,1 1 0 0 0,1 0 0 0 0,20-28 0 0 0,-25 42 0 0 0,1 5 0 0 0,-9 4 0 0 0,0 1 0 0 0,1 0 0 0 0,-1 0 0 0 0,1 0 0 0 0,-1 0 0 0 0,1 0 0 0 0,-1 0 0 0 0,0 0 0 0 0,1 0 0 0 0,-1 0 0 0 0,1 0 0 0 0,-1 0 0 0 0,1 0 0 0 0,-1 0 0 0 0,1 0 0 0 0,-1 0 0 0 0,0 1 0 0 0,1-1 0 0 0,1 1 0 0 0,-1 0 0 0 0,0 0 0 0 0,0 0 0 0 0,0 1 0 0 0,-1-1 0 0 0,1 0 0 0 0,0 0 0 0 0,0 1 0 0 0,-1-1 0 0 0,1 0 0 0 0,0 1 0 0 0,-1-1 0 0 0,0 1 0 0 0,1-1 0 0 0,-1 3 0 0 0,4 28 0 0 0,-3-18 0 0 0,1 6 0 0 0,-1 0 0 0 0,-1 0 0 0 0,-1 0 0 0 0,-1 0 0 0 0,0 0 0 0 0,-2 0 0 0 0,0-1 0 0 0,-1 1 0 0 0,-11 25 0 0 0,15-42 0 0 0,0 0 0 0 0,0 0 0 0 0,-1-1 0 0 0,1 1 0 0 0,-1 0 0 0 0,0-1 0 0 0,1 1 0 0 0,-1-1 0 0 0,0 1 0 0 0,-1-1 0 0 0,1 0 0 0 0,0 0 0 0 0,-1 0 0 0 0,1 0 0 0 0,-4 1 0 0 0,4-2 0 0 0,0 0 0 0 0,0-1 0 0 0,0 1 0 0 0,0-1 0 0 0,0 0 0 0 0,0 1 0 0 0,0-1 0 0 0,0 0 0 0 0,0 0 0 0 0,-1 0 0 0 0,1 0 0 0 0,0-1 0 0 0,0 1 0 0 0,0-1 0 0 0,0 1 0 0 0,0-1 0 0 0,0 0 0 0 0,0 1 0 0 0,1-1 0 0 0,-1 0 0 0 0,0 0 0 0 0,0-1 0 0 0,-2-1 0 0 0,-1 0 0 0 0,5 3 0 0 0,-3-2 0 0 0,0 0 0 0 0,1 0 0 0 0,-1 0 0 0 0,1 0 0 0 0,0-1 0 0 0,-1 1 0 0 0,1 0 0 0 0,0-1 0 0 0,-3-4 0 0 0,10 14 0 0 0,3 4 0 0 0,0 0 0 0 0,0-1 0 0 0,1 0 0 0 0,0 0 0 0 0,0-1 0 0 0,17 12 0 0 0,-20-17 0 0 0,-1 0 0 0 0,1-1 0 0 0,0 1 0 0 0,1-1 0 0 0,-1-1 0 0 0,1 1 0 0 0,-1-1 0 0 0,1 0 0 0 0,0-1 0 0 0,-1 0 0 0 0,9 1 0 0 0,-1-4 0 0 0,-10-3 0 0 0,-3 3 0 0 0,16-27-2020 0 0,-11 16-1838 0 0,7-25 0 0 0,-10 23-3854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48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13 156 8287 0 0,'0'0'191'0'0,"0"0"26"0"0,0 0 9 0 0,-4-4 557 0 0,2 2 2568 0 0,1 2-3103 0 0,1 0 1 0 0,-1-1-1 0 0,1 1 0 0 0,-1 0 0 0 0,1-1 0 0 0,0 1 0 0 0,-1-1 1 0 0,1 1-1 0 0,0-1 0 0 0,-1 1 0 0 0,1-1 0 0 0,0 1 0 0 0,-1-1 1 0 0,1 1-1 0 0,0-1 0 0 0,0 1 0 0 0,0-1 0 0 0,-1 0 0 0 0,1 1 1 0 0,0-1-1 0 0,0 1 0 0 0,0-2 0 0 0,3-17 1536 0 0,-2 14-1630 0 0,1 0 0 0 0,0 1 0 0 0,0-1 0 0 0,0 1 0 0 0,5-9 0 0 0,9-5 862 0 0,23-20 0 0 0,-14 15-1000 0 0,-25 23-16 0 0,1 0 0 0 0,-1-1 0 0 0,0 1 0 0 0,0 0 0 0 0,0 0 0 0 0,0 0 0 0 0,1-1 0 0 0,-1 1 0 0 0,0 0 0 0 0,0 0 0 0 0,1 0 0 0 0,-1-1 0 0 0,0 1 0 0 0,0 0 0 0 0,1 0 0 0 0,-1 0 0 0 0,0 0 0 0 0,0 0 0 0 0,1 0 0 0 0,-1 0 0 0 0,0 0 0 0 0,1 0 0 0 0,-1-1 0 0 0,0 1 0 0 0,0 0 0 0 0,1 1 0 0 0,-1-1 0 0 0,0 0 0 0 0,1 0 0 0 0,-1 0 0 0 0,0 0 0 0 0,0 0 0 0 0,1 0 0 0 0,-1 0 0 0 0,0 0 0 0 0,0 0 0 0 0,1 0 0 0 0,-1 1 0 0 0,0-1 0 0 0,0 0 0 0 0,1 0 0 0 0,-1 0 0 0 0,0 1 0 0 0,0-1 0 0 0,0 0 0 0 0,1 0 0 0 0,-1 0 0 0 0,0 1 0 0 0,0-1 0 0 0,0 0 0 0 0,0 1 0 0 0,0-1 0 0 0,1 0 0 0 0,-1 0 0 0 0,0 1 0 0 0,0-1 0 0 0,0 0 0 0 0,0 0 0 0 0,0 1 0 0 0,0-1 0 0 0,0 0 0 0 0,0 1 0 0 0,0-1 0 0 0,2 7 0 0 0,0 0 0 0 0,-1 0 0 0 0,0 0 0 0 0,0 0 0 0 0,0-1 0 0 0,-1 13 0 0 0,-7 43 0 0 0,1-20 0 0 0,-11 89 0 0 0,14-97 0 0 0,3-23 0 0 0,3-1 0 0 0,2 2 0 0 0,-1-10 0 0 0,-2-2 0 0 0,0 1 0 0 0,-1 0 0 0 0,1 0 0 0 0,0 0 0 0 0,0 0 0 0 0,0 0 0 0 0,0-1 0 0 0,0 1 0 0 0,0-1 0 0 0,0 1 0 0 0,0-1 0 0 0,0 0 0 0 0,1 0 0 0 0,-1 0 0 0 0,0 0 0 0 0,0 0 0 0 0,3-1 0 0 0,4 0 0 0 0,-4 1 0 0 0,1-1 0 0 0,-1 0 0 0 0,1 0 0 0 0,-1 0 0 0 0,1-1 0 0 0,-1 0 0 0 0,0 0 0 0 0,9-5 0 0 0,-1 0 0 0 0,-1-1 0 0 0,14-11 0 0 0,-17 10 205 0 0,1 0 0 0 0,-1 0 0 0 0,-1-1-1 0 0,0 0 1 0 0,0-1 0 0 0,-1 1 0 0 0,0-2 0 0 0,-1 1-1 0 0,7-17 1 0 0,-7 12 88 0 0,-1 0-1 0 0,0 0 1 0 0,-1 0-1 0 0,-1 0 1 0 0,-1-1 0 0 0,1-29-1 0 0,-3 99-590 0 0,0 48-788 0 0,1-73 859 0 0,-2 0 1 0 0,-8 53-1 0 0,9-79 129 0 0,0-1 0 0 0,0 0 0 0 0,0 1 0 0 0,0-1 0 0 0,0 0 0 0 0,0 1 0 0 0,0-1 0 0 0,1 0 0 0 0,-1 1 0 0 0,0-1 0 0 0,1 0 0 0 0,-1 0 0 0 0,1 0 0 0 0,0 1 0 0 0,-1-1 0 0 0,1 0 0 0 0,0 0 0 0 0,-1 0 0 0 0,3 2 0 0 0,-2-2 69 0 0,0 0 1 0 0,0 0-1 0 0,1 0 0 0 0,-1 0 0 0 0,0 0 0 0 0,0 0 1 0 0,1-1-1 0 0,-1 1 0 0 0,1 0 0 0 0,-1-1 0 0 0,1 1 1 0 0,-1-1-1 0 0,1 1 0 0 0,-1-1 0 0 0,1 0 0 0 0,0 0 1 0 0,-1 0-1 0 0,1 1 0 0 0,-1-2 0 0 0,3 1 0 0 0,-1-1-191 0 0,1 1 0 0 0,-1-1-1 0 0,1-1 1 0 0,-1 1 0 0 0,6-4 0 0 0,-6 4 42 0 0,3-2-617 0 0,0-1 0 0 0,-1 0-1 0 0,0 0 1 0 0,9-8 0 0 0,-12 10 554 0 0,10-9-1294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4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10135 0 0,'0'0'231'0'0,"2"-3"29"0"0,0 1-115 0 0,0-1-1 0 0,0 1 1 0 0,0 0-1 0 0,1 0 1 0 0,-1 0 0 0 0,1 0-1 0 0,0 0 1 0 0,-1 0 0 0 0,1 1-1 0 0,0-1 1 0 0,0 1-1 0 0,5-2 1 0 0,-7 3 1315 0 0,19 3 3761 0 0,-17-2-4836 0 0,1 0-1 0 0,-1 0 1 0 0,1 0-1 0 0,-1 1 1 0 0,1-1-1 0 0,-1 1 1 0 0,0 0-1 0 0,0 0 1 0 0,5 4-1 0 0,4 2 511 0 0,-11-7-795 0 0,0 0 0 0 0,0 0 0 0 0,0 0 0 0 0,0 0 0 0 0,0 0 0 0 0,-1 0 0 0 0,1 1 0 0 0,0-1 0 0 0,0 0 0 0 0,-1 1 0 0 0,2 1 0 0 0,1 4 168 0 0,3 3-255 0 0,-1 1-1 0 0,0 0 1 0 0,0 1-1 0 0,-1-1 1 0 0,0 1-1 0 0,-1-1 1 0 0,-1 1-1 0 0,0 0 1 0 0,0 0-1 0 0,-1 0 1 0 0,-1 0 0 0 0,-1 19-1 0 0,-3 5-9 0 0,-1-1 0 0 0,-20 67 0 0 0,16-75-89 0 0,-22 45 1 0 0,11-26-145 0 0,7-22-753 0 0,11-22 335 0 0,2-2-572 0 0,0 0-253 0 0,0 0-1108 0 0,0 0-4241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49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13823 0 0,'0'0'630'0'0,"0"0"-13"0"0,2 0-393 0 0,20 4-13 0 0,-16-2 846 0 0,1-1-1 0 0,0 0 1 0 0,0 0 0 0 0,0-1-1 0 0,-1 0 1 0 0,13-1 0 0 0,20-1-440 0 0,-37 2-579 0 0,1 0-1 0 0,-1-1 1 0 0,1 1-1 0 0,-1-1 1 0 0,1 1-1 0 0,-1-1 1 0 0,4-1-1 0 0,13-4-885 0 0,0 3-2806 0 0,-19 3 2120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4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15663 0 0,'0'0'344'0'0,"0"0"72"0"0,12 8 8 0 0,8-10 24 0 0,-1 1-360 0 0,-1-2-88 0 0,-2-2 0 0 0,0-2 0 0 0,0-1 0 0 0,-2 0 0 0 0,-1 0 0 0 0,1 0 0 0 0,-1 0-392 0 0,0 0-96 0 0,1 0-24 0 0,1 2 0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5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11975 0 0,'0'0'547'0'0,"0"0"-11"0"0,0 0-135 0 0,-1 2 705 0 0,0 0-679 0 0,1 0 1 0 0,-1 0 0 0 0,0 0-1 0 0,0 0 1 0 0,1 1 0 0 0,-2-2-1 0 0,1 1 1 0 0,0 0 0 0 0,0 0 0 0 0,-1 0-1 0 0,1 0 1 0 0,-1-1 0 0 0,1 1-1 0 0,-1-1 1 0 0,0 1 0 0 0,1-1-1 0 0,-4 2 1 0 0,5-3-375 0 0,-1 1-1 0 0,1-1 0 0 0,-1 1 1 0 0,1-1-1 0 0,-1 0 1 0 0,1 1-1 0 0,0-1 0 0 0,-1 1 1 0 0,1 0-1 0 0,0-1 0 0 0,-1 1 1 0 0,1-1-1 0 0,0 1 1 0 0,0-1-1 0 0,0 1 0 0 0,-1 0 1 0 0,1-1-1 0 0,0 1 1 0 0,0-1-1 0 0,0 2 0 0 0,0 0 45 0 0,-10 35 121 0 0,9-34-121 0 0,1 0-1 0 0,-1 1 0 0 0,0-1 0 0 0,0 0 1 0 0,-1 0-1 0 0,1 0 0 0 0,-2 3 0 0 0,-8 15 120 0 0,2 1 0 0 0,0 0-1 0 0,-7 27 1 0 0,-7 20 40 0 0,18-54-255 0 0,-13 30-33 0 0,-15 66-1 0 0,32-109-304 0 0,1-2-138 0 0,0 0-33 0 0,0 0-140 0 0,0 0-572 0 0,0 0-253 0 0,1-1 1132 0 0,0 0 0 0 0,0 0 0 0 0,0 0 0 0 0,0 1 0 0 0,0-1 0 0 0,1 0-1 0 0,-1 1 1 0 0,0-1 0 0 0,3 0 0 0 0,6-5-1264 0 0,-8 4 1154 0 0,0 0 0 0 0,0-1-1 0 0,0 1 1 0 0,0-1 0 0 0,0 0 0 0 0,-1 0 0 0 0,3-5-1 0 0,-2 4 3 0 0,7-13-1599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5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15 305 15663 0 0,'0'0'356'0'0,"-2"-1"50"0"0,1 0-370 0 0,0 1 1 0 0,0-1 0 0 0,0 0 0 0 0,1 1 0 0 0,-1-1 0 0 0,0 0 0 0 0,0 0 0 0 0,1 0-1 0 0,-1 0 1 0 0,0 0 0 0 0,1 0 0 0 0,-1 0 0 0 0,1 0 0 0 0,-1 0 0 0 0,1 0 0 0 0,0 0-1 0 0,-1 0 1 0 0,1 0 0 0 0,0 0 0 0 0,0 0 0 0 0,0 0 0 0 0,0 0 0 0 0,0-1 0 0 0,0 1-1 0 0,0-2 1 0 0,1-9 107 0 0,1-7 1528 0 0,7-26-1 0 0,-8 39-1406 0 0,1 1 0 0 0,0-1 0 0 0,0 1 0 0 0,0 0 0 0 0,1-1 0 0 0,0 1 0 0 0,0 1-1 0 0,0-1 1 0 0,5-5 0 0 0,-2 3-262 0 0,-2 3 236 0 0,0-1 1 0 0,0 1-1 0 0,1 0 1 0 0,0 0 0 0 0,6-4-1 0 0,11-7 117 0 0,13-6-104 0 0,34-15 1631 0 0,-44 26-1796 0 0,-9 3-48 0 0,25-7 0 0 0,-35 13-39 0 0,-1 0 0 0 0,1 0 0 0 0,0 0 0 0 0,-1 0 0 0 0,1 1 0 0 0,0 0 0 0 0,-1 1 0 0 0,10 1 0 0 0,-4 0 0 0 0,18 5 0 0 0,-17 1 0 0 0,-9-6 0 0 0,-1-1 0 0 0,-1 1 0 0 0,1-1 0 0 0,-1 1 0 0 0,0-1 0 0 0,0 1 0 0 0,0-1 0 0 0,1 1 0 0 0,-2 0 0 0 0,1-1 0 0 0,1 4 0 0 0,0-2 0 0 0,0 0 0 0 0,0 0 0 0 0,-1 1 0 0 0,0-1 0 0 0,1 0 0 0 0,-1 1 0 0 0,-1-1 0 0 0,1 1 0 0 0,0-1 0 0 0,-1 1 0 0 0,0 0 0 0 0,1-1 0 0 0,-1 1 0 0 0,-1-1 0 0 0,1 1 0 0 0,-1 0 0 0 0,-1 6 0 0 0,-1-3 0 0 0,0 0 0 0 0,0 0 0 0 0,0-1 0 0 0,-1 1 0 0 0,0-1 0 0 0,-1 0 0 0 0,-8 10 0 0 0,2-3-60 0 0,0-1-384 0 0,-20 19 1 0 0,26-27 322 0 0,1-1 1 0 0,-1 1-1 0 0,0-1 1 0 0,0 0-1 0 0,-1 0 1 0 0,1-1-1 0 0,-1 0 1 0 0,-8 3-1 0 0,5-3-1099 0 0,7-2-253 0 0,2 0-51 0 0,0 0-79 0 0,-1-1-286 0 0,-18-15-2170 0 0,17 14 2011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50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11975 0 0,'0'0'547'0'0,"0"0"-11"0"0,2 1-344 0 0,3 5-29 0 0,-4-5 567 0 0,-1-1 242 0 0,0 0 42 0 0,0 0-61 0 0,0 2-288 0 0,-42 65 2876 0 0,1-1-1482 0 0,24-34-2002 0 0,2 0 1 0 0,-14 44-1 0 0,17-41-57 0 0,5-15 0 0 0,1-1 0 0 0,-6 31 0 0 0,8-26 0 0 0,2-18 0 0 0,1-1 0 0 0,0 1 0 0 0,0 0 0 0 0,1 0 0 0 0,-1 0 0 0 0,1-1 0 0 0,0 1 0 0 0,1 0 0 0 0,1 6 0 0 0,4 7 0 0 0,-3-15 0 0 0,0-2 0 0 0,0 2-319 0 0,0-1 0 0 0,0-1 0 0 0,-1 1 0 0 0,2 0 0 0 0,-1-1 0 0 0,0 1 0 0 0,0-1 0 0 0,1 0-1 0 0,-1 0 1 0 0,1 0 0 0 0,0 0 0 0 0,0-1 0 0 0,-1 0 0 0 0,1 0 0 0 0,0 0 0 0 0,0 0 0 0 0,0 0 0 0 0,0-1 0 0 0,0 0 0 0 0,0 0 0 0 0,1 0 0 0 0,-1 0-1 0 0,0 0 1 0 0,0-1 0 0 0,7-2 0 0 0,6-3-1217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5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31 150 10135 0 0,'0'0'464'0'0,"0"0"-9"0"0,0 0-87 0 0,0 0 728 0 0,0 0 353 0 0,0 0 73 0 0,0 0-57 0 0,0 0-288 0 0,0 0-121 0 0,0 0-28 0 0,0 0-72 0 0,0 0-285 0 0,0 2-126 0 0,-3 35 1392 0 0,-1 12-711 0 0,1 19-1209 0 0,3-62-17 0 0,0-1 0 0 0,-1 1 0 0 0,0 0 0 0 0,0 0 0 0 0,-1 6 0 0 0,-3 9 0 0 0,-4 33 0 0 0,7-40 0 0 0,7-44 0 0 0,-1-1 0 0 0,0-57 0 0 0,-4 76 0 0 0,1 0 0 0 0,0 0 0 0 0,6-21 0 0 0,1-18 0 0 0,-7 44 0 0 0,-1 0 0 0 0,-1 0 0 0 0,0-7 0 0 0,0 9 0 0 0,0 0 0 0 0,1 0 0 0 0,-1 0 0 0 0,1 0 0 0 0,1 0 0 0 0,-1 0 0 0 0,2-8 0 0 0,-1 5 0 0 0,-1 5 0 0 0,1 1 0 0 0,-1 0 0 0 0,0-1 0 0 0,1 1 0 0 0,0 0 0 0 0,-1 0 0 0 0,1 0 0 0 0,0 0 0 0 0,0 0 0 0 0,0 0 0 0 0,0 0 0 0 0,2-2 0 0 0,0-2 87 0 0,-2 4 26 0 0,0 1 0 0 0,0-1-1 0 0,0 1 1 0 0,0 0 0 0 0,0-1 0 0 0,0 1-1 0 0,0 0 1 0 0,0-1 0 0 0,2 0-1 0 0,3-2 97 0 0,0 1-1 0 0,0-1 1 0 0,11-2-1 0 0,-14 3-208 0 0,2 1 0 0 0,15 0 0 0 0,-14 1 0 0 0,4 1 0 0 0,14 9 0 0 0,18 12 0 0 0,-38-19 0 0 0,16 12 0 0 0,-9-3 0 0 0,-4 2 0 0 0,-4 0 0 0 0,-3-11 0 0 0,0 1 0 0 0,-1-1 0 0 0,1 0 0 0 0,-1 1 0 0 0,1-1 0 0 0,-1 0 0 0 0,0 0 0 0 0,1 0 0 0 0,-1 0 0 0 0,-1 1 0 0 0,1-1 0 0 0,-2 2 0 0 0,0 0 0 0 0,0-1 0 0 0,-1 0 0 0 0,1 0 0 0 0,-1 0 0 0 0,0 0 0 0 0,0 0 0 0 0,0-1 0 0 0,-7 3 0 0 0,7-2 0 0 0,-1-1 0 0 0,1-1 0 0 0,-1 1 0 0 0,0-1 0 0 0,0 1 0 0 0,0-1 0 0 0,-6 0 0 0 0,9-1-41 0 0,0 0 0 0 0,0 0-1 0 0,0 0 1 0 0,0 0 0 0 0,0 0 0 0 0,0 1-1 0 0,0-1 1 0 0,0 1 0 0 0,-1-1 0 0 0,1 1-1 0 0,1 0 1 0 0,-4 1 0 0 0,-1 1-299 0 0,4-2-168 0 0,2-1 65 0 0,3 1 294 0 0,17 5 133 0 0,-18-6 16 0 0,-1 1 0 0 0,1-1 0 0 0,-1 1-1 0 0,0-1 1 0 0,1 1 0 0 0,-1 0 0 0 0,0-1-1 0 0,1 1 1 0 0,1 2 0 0 0,19 12 2 0 0,-16-11-2 0 0,0 0 0 0 0,0 1 0 0 0,-1-1 0 0 0,0 1 0 0 0,0 0 0 0 0,0 0 0 0 0,0 1 0 0 0,-1 0 0 0 0,0 0 0 0 0,0 0 0 0 0,-1 0 0 0 0,1 0 0 0 0,3 12 0 0 0,-1 0 0 0 0,-3-2 0 0 0,-3-8 2 0 0,-1 1 0 0 0,1 0 0 0 0,-1 0-1 0 0,-1-1 1 0 0,1 1 0 0 0,-2 0 0 0 0,1-1 0 0 0,-1 0-1 0 0,-4 9 1 0 0,3-10-9 0 0,0-1 0 0 0,0 0 0 0 0,-1 0 0 0 0,0 0 0 0 0,0 0 1 0 0,0-1-1 0 0,-1 0 0 0 0,0 0 0 0 0,0 0 0 0 0,0-1 0 0 0,0 0 0 0 0,-13 6 0 0 0,18-9-236 0 0,-1-1 0 0 0,1 0 0 0 0,0 1 0 0 0,0-1 0 0 0,0 0 0 0 0,0 0 0 0 0,-1 0 0 0 0,1 0 0 0 0,0 0 0 0 0,0 0 0 0 0,0 0 0 0 0,-1 0 0 0 0,1 0 0 0 0,0-1 0 0 0,0 1 0 0 0,0 0 0 0 0,0-1 0 0 0,0 1 0 0 0,0-1 0 0 0,-1 1 0 0 0,1-1 0 0 0,0 0 0 0 0,0 1 0 0 0,1-1 0 0 0,-1 0 0 0 0,0 0 0 0 0,0 1 0 0 0,0-1 0 0 0,-1-2 0 0 0,-5-5-6579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5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13823 0 0,'0'0'630'0'0,"2"0"-13"0"0,10 0-95 0 0,0 0 0 0 0,0-2-1 0 0,21-4 1 0 0,-4 1 2544 0 0,-28 5-2920 0 0,0 0 0 0 0,0 0 0 0 0,0 0 0 0 0,0 0 0 0 0,0 0-1 0 0,0 0 1 0 0,0 0 0 0 0,0 1 0 0 0,0-1 0 0 0,-1 0 0 0 0,1 1 0 0 0,0-1 0 0 0,1 1-1 0 0,-1 0-20 0 0,0-1 0 0 0,0 0 1 0 0,0 1-1 0 0,0-1 0 0 0,1 1 0 0 0,-1-1 0 0 0,0 0 0 0 0,0 0 0 0 0,0 0 0 0 0,0 0 0 0 0,0 0 0 0 0,2 0 0 0 0,0 0-14 0 0,-1 0-1 0 0,0 0 1 0 0,0 0-1 0 0,0 0 1 0 0,1 0 0 0 0,-1 0-1 0 0,0 0 1 0 0,0 1-1 0 0,0 0 1 0 0,1-1-1 0 0,-1 1 1 0 0,0 0 0 0 0,0 0-1 0 0,3 2 1 0 0,-4-3-110 0 0,0 1 0 0 0,0-1 0 0 0,0 1 0 0 0,0-1 0 0 0,0 1 0 0 0,0 0 0 0 0,0-1 0 0 0,-1 1 0 0 0,1 0 0 0 0,0-1 0 0 0,0 1 0 0 0,-1 0 0 0 0,1 0 0 0 0,-1 0 1 0 0,1 0-1 0 0,0 0 0 0 0,-1 0 0 0 0,1 1 0 0 0,1 2-4 0 0,2 5 88 0 0,1-1 1 0 0,-2 1-1 0 0,1-1 0 0 0,-1 1 1 0 0,0 0-1 0 0,-1 0 0 0 0,0 0 1 0 0,0 1-1 0 0,-1-1 0 0 0,0 1 1 0 0,-1 12-1 0 0,-2 11 427 0 0,-11 61 0 0 0,7-68-512 0 0,-1-1 0 0 0,-1 0 0 0 0,-1 0 0 0 0,-1-1 0 0 0,-2 0 0 0 0,0-1 0 0 0,-18 26 0 0 0,29-48-155 0 0,0 1-1195 0 0,0 0 1 0 0,0 0 0 0 0,0-1 0 0 0,-1 1-1 0 0,1 0 1 0 0,-1-1 0 0 0,1 1 0 0 0,-4 2 0 0 0,5-4-5289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5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17503 0 0,'0'0'399'0'0,"0"0"60"0"0,0 0 21 0 0,0 0-59 0 0,2 1-136 0 0,0 0-27 0 0,0-1-1 0 0,0 1 0 0 0,0 0 1 0 0,1 0-1 0 0,-1-1 0 0 0,0 1 1 0 0,0-1-1 0 0,0 0 0 0 0,1 0 1 0 0,-1 0-1 0 0,0 0 0 0 0,0 0 0 0 0,1 0 1 0 0,-1 0-1 0 0,0-1 0 0 0,0 1 1 0 0,0-1-1 0 0,1 0 0 0 0,-1 1 1 0 0,3-3-1 0 0,4 0-169 0 0,0 1 0 0 0,0 0 0 0 0,0 1 0 0 0,0 0 0 0 0,0 0 0 0 0,13 1 0 0 0,-21 0-88 0 0,0 0 0 0 0,0 0 0 0 0,0 0 0 0 0,0 0 0 0 0,0 0 0 0 0,0 0 0 0 0,0 0 0 0 0,0 0 0 0 0,0 0 0 0 0,0 0 0 0 0,0 1 0 0 0,0-1 0 0 0,0 0 0 0 0,0 1 0 0 0,0-1 0 0 0,0 1 0 0 0,1 0 0 0 0,-1 0 0 0 0,0-1 0 0 0,0 1 0 0 0,-1-1 0 0 0,1 1 0 0 0,0-1 0 0 0,0 0 0 0 0,0 1 0 0 0,0-1 0 0 0,0 0 0 0 0,0 0 0 0 0,0 1 0 0 0,0-1 0 0 0,0 0 0 0 0,0 0 0 0 0,0 0 0 0 0,0 0 0 0 0,2-1 0 0 0,9 1-7657 0 0,-12 0 5610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7:58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 10135 0 0,'0'0'464'0'0,"0"0"-9"0"0,2-1-295 0 0,2 0-89 0 0,24-11 806 0 0,-27 11-368 0 0,6-1 642 0 0,-5 2 4295 0 0,-1 7-2871 0 0,5 19-764 0 0,-5-22-1552 0 0,0 1 1 0 0,0-1-1 0 0,0 1 1 0 0,0 7-1 0 0,2 35 600 0 0,2 0 0 0 0,21 91 0 0 0,-15-88-147 0 0,-2 0-1 0 0,4 71 1 0 0,-12-101-961 0 0,-1-1 0 0 0,-2 1 0 0 0,-5 32 0 0 0,6-46 190 0 0,0 0 1 0 0,-1 0-1 0 0,0 0 1 0 0,0-1-1 0 0,-1 1 1 0 0,1-1-1 0 0,-1 1 0 0 0,0-1 1 0 0,-1 0-1 0 0,1 0 1 0 0,-1 0-1 0 0,0 0 0 0 0,0-1 1 0 0,-1 0-1 0 0,1 0 1 0 0,-8 5-1 0 0,11-8-41 0 0,-1 0 1 0 0,1 0-1 0 0,-1 0 1 0 0,1 0-1 0 0,-1-1 1 0 0,1 1-1 0 0,-1 0 0 0 0,0-1 1 0 0,1 0-1 0 0,-1 1 1 0 0,0-1-1 0 0,1 0 0 0 0,-1 0 1 0 0,0 0-1 0 0,1 0 1 0 0,-1 0-1 0 0,0 0 0 0 0,1 0 1 0 0,-1-1-1 0 0,0 1 1 0 0,1 0-1 0 0,-3-2 0 0 0,2 1-44 0 0,1 0 0 0 0,-1 0 0 0 0,1 0 0 0 0,0-1 0 0 0,-1 1 0 0 0,1 0 0 0 0,0-1-1 0 0,0 1 1 0 0,0-1 0 0 0,0 1 0 0 0,0-1 0 0 0,0 0 0 0 0,1 1 0 0 0,-1-1 0 0 0,0 0-1 0 0,1 0 1 0 0,-1 1 0 0 0,1-1 0 0 0,0 0 0 0 0,0-3 0 0 0,-1-2-615 0 0,1-1 1 0 0,1 1-1 0 0,1-11 0 0 0,1-1-777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5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0,'0'0'315'0'0,"2"1"45"0"0,2 2-20 0 0,0-1 0 0 0,0 1 0 0 0,1-1 0 0 0,-1-1 0 0 0,1 1 0 0 0,-1 0 0 0 0,1-1 0 0 0,-1 0 1 0 0,1 0-1 0 0,0-1 0 0 0,0 1 0 0 0,-1-1 0 0 0,1 0 0 0 0,0 0 0 0 0,0-1 0 0 0,-1 1 0 0 0,1-1 0 0 0,0 0 0 0 0,7-3 0 0 0,-10 4-318 0 0,10-3-1654 0 0,-10 3-471 0 0,-2 0-4380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5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68 132 10135 0 0,'0'0'464'0'0,"0"0"-9"0"0,1-2-295 0 0,1-1-369 0 0,0-1 489 0 0,-1 1 0 0 0,1 0-1 0 0,-1-1 1 0 0,1 1-1 0 0,-1-1 1 0 0,0 1-1 0 0,0-1 1 0 0,-1 0-1 0 0,1 1 1 0 0,-1-6 0 0 0,1 6 13 0 0,-1-1 0 0 0,1 0 0 0 0,0 1 0 0 0,0 0-1 0 0,0-1 1 0 0,0 1 0 0 0,0-1 0 0 0,1 1 0 0 0,-1 0 0 0 0,1 0 0 0 0,0 0 0 0 0,2-3 0 0 0,6-9 1137 0 0,-10 13-1328 0 0,1 1 0 0 0,0 0 0 0 0,-1-1 0 0 0,1 1-1 0 0,-1-1 1 0 0,0 1 0 0 0,1-1 0 0 0,-1 1 0 0 0,0-1 0 0 0,0-2-1 0 0,0 4-52 0 0,0-1-1 0 0,0 1 1 0 0,0 0-1 0 0,0 0 1 0 0,0 0-1 0 0,-1 0 1 0 0,1 0-1 0 0,0-1 0 0 0,0 1 1 0 0,0 0-1 0 0,0 0 1 0 0,-1 0-1 0 0,1 0 1 0 0,0 0-1 0 0,0 0 1 0 0,0 0-1 0 0,0 0 0 0 0,-1 0 1 0 0,1 0-1 0 0,0 0 1 0 0,0 0-1 0 0,0 0 1 0 0,-1 0-1 0 0,1 0 1 0 0,0 0-1 0 0,0 0 1 0 0,0 0-1 0 0,-1 0 0 0 0,1 0 1 0 0,0 0-1 0 0,0 0 1 0 0,0 0-1 0 0,-1 0 1 0 0,1 0-1 0 0,0 0 1 0 0,0 0-1 0 0,0 1 0 0 0,0-1 1 0 0,0 0-1 0 0,-1 0 1 0 0,1 0-1 0 0,0 0 1 0 0,0 1-1 0 0,-2 0 252 0 0,-1 1-1 0 0,1 0 1 0 0,0 0 0 0 0,0 0-1 0 0,0 0 1 0 0,1 0-1 0 0,-1 1 1 0 0,0-1 0 0 0,-2 5-1 0 0,-18 45-299 0 0,17-41 0 0 0,0 0 0 0 0,1 0 0 0 0,-2 13 0 0 0,-3 4 0 0 0,-1 4 0 0 0,-12 60 0 0 0,20-83-64 0 0,2-7-273 0 0,0-2-138 0 0,0 0-33 0 0,0 0-4 0 0,0 0 0 0 0,0 0 0 0 0,0 0 0 0 0,2 0-136 0 0,1-1 134 0 0,1 0 0 0 0,-1 0 1 0 0,0 0-1 0 0,0-1 0 0 0,1 1 0 0 0,-1-1 0 0 0,0 1 0 0 0,0-1 0 0 0,3-3 1 0 0,5-7-5629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54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0 13823 0 0,'0'0'315'0'0,"0"0"45"0"0,0 0 21 0 0,2 2-49 0 0,6 4-81 0 0,-6-4 481 0 0,-2-1-589 0 0,0 0 0 0 0,0 0 0 0 0,0 0 0 0 0,0 0-1 0 0,1 0 1 0 0,-2 0 0 0 0,1 0 0 0 0,0 1 0 0 0,0-1 0 0 0,0 0 0 0 0,-1 1 0 0 0,1 0 125 0 0,-2 7 141 0 0,0 0 1 0 0,-1-1-1 0 0,1 1 1 0 0,-2 0-1 0 0,0-1 1 0 0,0 0-1 0 0,-6 10 1 0 0,-11 23-392 0 0,10-15-18 0 0,-28 49 0 0 0,-33 48 0 0 0,64-107 0 0 0,-8 25 0 0 0,11-26 0 0 0,0-1 0 0 0,-13 21 0 0 0,-55 78 16 0 0,38-62-908 0 0,12-11-666 0 0,22-38 1070 0 0,1-2-22 0 0,0 0-2 0 0,0 0 0 0 0,0 0 0 0 0,0 0 0 0 0,0 0-68 0 0,13-9-1276 0 0,-1-6 836 0 0,1-3-4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5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17503 0 0,'0'0'399'0'0,"0"0"60"0"0,0 0 21 0 0,-1 2-59 0 0,-4 4-202 0 0,-1-1-1 0 0,0 0 1 0 0,1 0 0 0 0,-2-1 0 0 0,1 1 0 0 0,0-1-1 0 0,-1-1 1 0 0,0 1 0 0 0,0-1 0 0 0,0 0-1 0 0,-9 2 1 0 0,5-2 1248 0 0,22-4-1230 0 0,35 0 1004 0 0,5 0-512 0 0,-46 2-673 0 0,1-1 0 0 0,-1 1 0 0 0,0 0 0 0 0,0 0 0 0 0,0 0 0 0 0,0 1 1 0 0,5 2-1 0 0,-9-4-23 0 0,-1 0 1 0 0,0 1 0 0 0,1-1-1 0 0,-1 0 1 0 0,1 0 0 0 0,-1 0-1 0 0,0 0 1 0 0,1 0-1 0 0,-1 0 1 0 0,1 0 0 0 0,-1 0-1 0 0,1 0 1 0 0,-1 0 0 0 0,0 0-1 0 0,1 0 1 0 0,-1 0-1 0 0,1 0 1 0 0,-1 0 0 0 0,0 0-1 0 0,1 0 1 0 0,0-1 0 0 0,-1 1-13 0 0,0 0 0 0 0,1 0 0 0 0,-1 0 0 0 0,0 0 1 0 0,0 0-1 0 0,1 0 0 0 0,-1 0 0 0 0,0 0 1 0 0,1 0-1 0 0,-1 0 0 0 0,0 0 0 0 0,0 0 0 0 0,1 0 1 0 0,-1 0-1 0 0,0 0 0 0 0,1 0 0 0 0,-1 0 1 0 0,0 0-1 0 0,0 0 0 0 0,1 0 0 0 0,-1 0 0 0 0,0 0 1 0 0,0 1-1 0 0,1-1 0 0 0,-1 0 0 0 0,0 0 0 0 0,0 0 1 0 0,1 1-1 0 0,-1-1 0 0 0,0 0 0 0 0,0 0 1 0 0,1 1-1 0 0,7 8 128 0 0,-2 4-133 0 0,-5 0-16 0 0,-6-1 0 0 0,-5-1 0 0 0,1 0 0 0 0,-16 13 0 0 0,12-16 0 0 0,7-6 0 0 0,2-1 0 0 0,0 1 0 0 0,0-2 0 0 0,0 1 0 0 0,0 0 0 0 0,0-1 0 0 0,-8 0 0 0 0,-22 7-39 0 0,32-6 14 0 0,0 0-312 0 0,2-1-138 0 0,0 0-33 0 0,0 0 65 0 0,1 1 294 0 0,7 7 133 0 0,2 1 16 0 0,-2 2 0 0 0,4 13 0 0 0,-12-11 0 0 0,-1-6 0 0 0,3 17 0 0 0,-2-22 0 0 0,0 1 0 0 0,0-1 0 0 0,0 0 0 0 0,-1 1 0 0 0,1-1 0 0 0,0 0 0 0 0,-1 0 0 0 0,0 1 0 0 0,1-1 0 0 0,-3 4 0 0 0,2-4 0 0 0,1 2 12 0 0,-1 1-12 0 0,-9 11-84 0 0,9-15-127 0 0,0 0-1 0 0,0 0 1 0 0,0 1 0 0 0,0-1-1 0 0,0 0 1 0 0,0 0 0 0 0,-1 0-1 0 0,1 0 1 0 0,0 0 0 0 0,-1 0-1 0 0,1 0 1 0 0,0-1 0 0 0,-1 1-1 0 0,1 0 1 0 0,-1-1 0 0 0,1 1-1 0 0,-1-1 1 0 0,-2 1 0 0 0,2-1-323 0 0,0 0-1 0 0,0 0 1 0 0,1-1 0 0 0,-1 1 0 0 0,0 0-1 0 0,1-1 1 0 0,-1 1 0 0 0,0-1 0 0 0,1 1 0 0 0,-1-1-1 0 0,1 0 1 0 0,-1 1 0 0 0,1-1 0 0 0,-1 0-1 0 0,1 0 1 0 0,-3-3 0 0 0,-4-4-3969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5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13823 0 0,'0'0'315'0'0,"3"2"45"0"0,-1 0-233 0 0,1 1 1 0 0,0 0-1 0 0,-1 0 0 0 0,1 0 1 0 0,-1 0-1 0 0,0 0 0 0 0,0 0 1 0 0,0 0-1 0 0,1 5 0 0 0,-2-5 94 0 0,0 1-1 0 0,-1-1 1 0 0,1 0 0 0 0,-1 0-1 0 0,0 1 1 0 0,0-1-1 0 0,0 1 1 0 0,0-1 0 0 0,0 0-1 0 0,-1 0 1 0 0,-1 5-1 0 0,-1 2 598 0 0,0-1 0 0 0,-7 13 0 0 0,1-2 153 0 0,3-9-468 0 0,0 0 0 0 0,-9 12 0 0 0,-3 6-336 0 0,14-22-171 0 0,-52 82-56 0 0,55-88-277 0 0,1-1-138 0 0,0 0-33 0 0,0 0-208 0 0,1 0 473 0 0,0-1-1 0 0,0 0 0 0 0,0 1 1 0 0,0-1-1 0 0,0 0 1 0 0,0 0-1 0 0,0 0 0 0 0,0 0 1 0 0,-1 1-1 0 0,1-1 1 0 0,0-2-1 0 0,2-1-358 0 0,17-19-1430 0 0,-1 0-15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5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23039 0 0,'0'0'528'0'0,"0"0"69"0"0,0 0 38 0 0,0 0-80 0 0,0 0-291 0 0,0 0 128 0 0,0 0 96 0 0,0 0 21 0 0,0 0-66 0 0,0-4-294 0 0,1-2-185 0 0,0-1 0 0 0,0 1 0 0 0,0 0 0 0 0,0 0 1 0 0,5-10-1 0 0,15-34-3927 0 0,-17 41 2546 0 0,5-9-628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57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1 508 13823 0 0,'29'-42'1175'0'0,"14"-25"-712"0"0,-20 19 1128 0 0,-3-1-1 0 0,-2-1 1 0 0,-2 0 0 0 0,13-70 0 0 0,-20 39 561 0 0,-14 90-1842 0 0,1 0 1 0 0,-6 15-1 0 0,-40 183-834 0 0,22-87 173 0 0,19-86 63 0 0,2 1 0 0 0,1 1 0 0 0,2-1 0 0 0,0 42 0 0 0,4-63 167 0 0,1 1-1 0 0,1 0 0 0 0,0-1 1 0 0,7 23-1 0 0,-3-25 122 0 0,2-3 0 0 0,5-6 0 0 0,2-5 0 0 0,-12 1 0 0 0,0 0 0 0 0,0 0 0 0 0,0-1 0 0 0,0 1 0 0 0,0-1 0 0 0,0 0 0 0 0,-1 0 0 0 0,1 0 0 0 0,0 0 0 0 0,-1-1 0 0 0,0 1 0 0 0,1-1 0 0 0,-1 1 0 0 0,0-1 0 0 0,2-4 0 0 0,3-5 0 0 0,-1 0 0 0 0,7-20 0 0 0,-8 21 0 0 0,6-18 332 0 0,2 2 0 0 0,19-33 0 0 0,-26 50-232 0 0,1 1-1 0 0,0 0 1 0 0,0 0 0 0 0,1 0-1 0 0,0 1 1 0 0,0 0-1 0 0,1 0 1 0 0,0 1 0 0 0,11-7-1 0 0,1 3-99 0 0,-16 10 0 0 0,4-2 0 0 0,-15 10 0 0 0,3-5 0 0 0,-6 4 0 0 0,-9 4 0 0 0,8-5 0 0 0,-1-2 0 0 0,2 2 0 0 0,5 7 0 0 0,3-7 0 0 0,1 20 0 0 0,-1-8 0 0 0,1-8 0 0 0,0-1 0 0 0,2 19 0 0 0,-2-12 0 0 0,0-10 0 0 0,0 0 0 0 0,0 0 0 0 0,0 0 0 0 0,1 0 0 0 0,0 0 0 0 0,1 8 0 0 0,2 15 0 0 0,-3-24 0 0 0,5 18 0 0 0,12 12-876 0 0,-17-32 368 0 0,-1 1 65 0 0,4 8 294 0 0,4 0 133 0 0,-5-9 16 0 0,-2-1 0 0 0,0-1 0 0 0,1 1 0 0 0,-1 0 0 0 0,1-1 0 0 0,-1 1 0 0 0,1-1 0 0 0,-1 0 0 0 0,1 1 0 0 0,0-1 0 0 0,-1 0 0 0 0,1 0 0 0 0,2 0 0 0 0,9-1 0 0 0,-9 0-1 0 0,-1 0-1 0 0,1 0 1 0 0,-1-1 0 0 0,0 0-1 0 0,1 0 1 0 0,-1 0 0 0 0,0 0-1 0 0,0 0 1 0 0,3-3 0 0 0,26-28 116 0 0,-19 19 184 0 0,11-14 497 0 0,38-58-1 0 0,-48 59-396 0 0,-12 22-269 0 0,0 1 0 0 0,0-1 0 0 0,1 1 1 0 0,-1 0-1 0 0,1 0 0 0 0,0 0 0 0 0,4-4 0 0 0,-6 7-92 0 0,-1 1 2 0 0,1 0 0 0 0,-1-1-1 0 0,1 1 1 0 0,-1-1-1 0 0,1 1 1 0 0,-1-1-1 0 0,1 0 1 0 0,-1 1-1 0 0,1-1 1 0 0,-1 0-1 0 0,0 1 1 0 0,1-1 0 0 0,-1-1-1 0 0,-7 2-23 0 0,6 1-16 0 0,-1 1 0 0 0,1 0 0 0 0,0 0 0 0 0,-1 0 0 0 0,1 0 0 0 0,0 0 0 0 0,0 0 0 0 0,1 0 0 0 0,-1 1 0 0 0,0 2 0 0 0,-6 13 0 0 0,4-12-31 0 0,-1 0 0 0 0,1 0 0 0 0,0 0 1 0 0,1 1-1 0 0,-1 0 0 0 0,1 0 0 0 0,1-1 0 0 0,-1 1 0 0 0,1 0 0 0 0,0 0 0 0 0,1 0 1 0 0,0 13-1 0 0,0-18-444 0 0,7 7-367 0 0,-6-8 733 0 0,8 6-40 0 0,-6-6 148 0 0,1 0-1 0 0,-1 0 1 0 0,0-1-1 0 0,1 1 1 0 0,-1-1-1 0 0,0 0 0 0 0,1 0 1 0 0,-1 0-1 0 0,0 0 1 0 0,1 0-1 0 0,-1-1 1 0 0,6-1-1 0 0,5-2 4 0 0,22-11-1 0 0,-23 9 0 0 0,-5 2-1 0 0,-1 0 0 0 0,1 0 0 0 0,-1-1 0 0 0,-1 0 0 0 0,1-1 0 0 0,-1 1 0 0 0,0-1 0 0 0,0-1 0 0 0,0 1 0 0 0,-1-1 0 0 0,0 0 0 0 0,0 0 0 0 0,-1 0 0 0 0,0-1 0 0 0,0 1 0 0 0,-1-1 0 0 0,5-16 0 0 0,17-64 1827 0 0,-23 77-1678 0 0,-5 3-133 0 0,-5 5-80 0 0,7 3-273 0 0,0 2-138 0 0,0-1 424 0 0,1 0 1 0 0,0 0-1 0 0,-1 0 0 0 0,1 0 0 0 0,0 0 1 0 0,0 0-1 0 0,0 0 0 0 0,0 0 1 0 0,0 0-1 0 0,0 0 0 0 0,0 0 0 0 0,0 0 1 0 0,0 0-1 0 0,1 0 0 0 0,-1 0 0 0 0,0 0 1 0 0,0 0-1 0 0,1 0 0 0 0,-1 0 1 0 0,1 0-1 0 0,0 1 0 0 0,8 8 51 0 0,-3-7 0 0 0,0-1 0 0 0,0 0 0 0 0,1 1 0 0 0,-1-2 0 0 0,1 1 0 0 0,-1-1 0 0 0,1 0 0 0 0,-1 0 0 0 0,1-1 0 0 0,7 0 0 0 0,13-5 0 0 0,-20 4 0 0 0,0 0 0 0 0,0 0 0 0 0,0 0 0 0 0,8 1 0 0 0,-10 0 0 0 0,0 0 0 0 0,1 0 0 0 0,-1-1 0 0 0,0 1 0 0 0,1-1 0 0 0,-1 0 0 0 0,7-3 0 0 0,11-2 0 0 0,-31 9 0 0 0,0 1 0 0 0,0 0 0 0 0,0 1 0 0 0,1-1 0 0 0,-1 1 0 0 0,1 1 0 0 0,-7 6 0 0 0,1 0 0 0 0,1 0 0 0 0,0 0 0 0 0,-16 23 0 0 0,14-15 0 0 0,6-10 0 0 0,1 1 0 0 0,0-1 0 0 0,0 2 0 0 0,1-1 0 0 0,1 0 0 0 0,-8 22 0 0 0,9-6 9 0 0,5-24-90 0 0,-1-1-290 0 0,0-2-117 0 0,2 1-21 0 0,4 0 471 0 0,-1 0 0 0 0,1 0 0 0 0,-1-1 0 0 0,1 0 0 0 0,-1 0 0 0 0,0 0 0 0 0,1-1 0 0 0,-1 0 0 0 0,1 0 0 0 0,-1 0 0 0 0,0 0 0 0 0,0-1 0 0 0,1 0 0 0 0,-1 0 0 0 0,8-5 0 0 0,21-15 297 0 0,-17 13 275 0 0,22-19 1 0 0,-34 24-452 0 0,0-1 0 0 0,0 0 0 0 0,0-1 0 0 0,0 1 0 0 0,-1-1 0 0 0,0 0 0 0 0,6-10 0 0 0,-3 1 429 0 0,8-23 0 0 0,-13 33-398 0 0,0 0 0 0 0,-1-1-1 0 0,0 1 1 0 0,0-1 0 0 0,-1 1 0 0 0,0-1 0 0 0,1 1-1 0 0,-2-9 1 0 0,1 14-114 0 0,0-1 0 0 0,0 0 0 0 0,0 0 0 0 0,-1 0 0 0 0,1 1 0 0 0,0-1 0 0 0,0 0 0 0 0,0 1 0 0 0,-1-1 0 0 0,1 0 0 0 0,0 0 0 0 0,-1 1 0 0 0,1-1 0 0 0,0 0 0 0 0,-1 1 0 0 0,1-1 0 0 0,-1 1 0 0 0,1-1 0 0 0,-1 1 0 0 0,0-1 0 0 0,1 1 0 0 0,-1-1 0 0 0,0 0 0 0 0,-8 2 0 0 0,8-1 0 0 0,-4 2 1 0 0,0-1 0 0 0,0 1 0 0 0,0 0 0 0 0,0 0 0 0 0,1 0-1 0 0,-1 0 1 0 0,1 1 0 0 0,-1 0 0 0 0,1 0 0 0 0,0 0 0 0 0,0 1 0 0 0,0-1 0 0 0,1 1 0 0 0,-1 0-1 0 0,1 0 1 0 0,0 0 0 0 0,-4 8 0 0 0,4-7-6 0 0,0 0-1 0 0,1 0 1 0 0,-1 1 0 0 0,1-1-1 0 0,0 1 1 0 0,1 0 0 0 0,0 0-1 0 0,-1-1 1 0 0,2 1 0 0 0,-1 0-1 0 0,1 0 1 0 0,0 0 0 0 0,0 0-1 0 0,2 9 1 0 0,-2-13-32 0 0,1 0 0 0 0,-1 0 0 0 0,1 0 0 0 0,-1-1-1 0 0,1 1 1 0 0,0 0 0 0 0,0-1 0 0 0,0 1 0 0 0,0 0 0 0 0,0-1 0 0 0,0 0 0 0 0,0 1-1 0 0,1-1 1 0 0,-1 1 0 0 0,0-1 0 0 0,1 0 0 0 0,-1 0 0 0 0,1 0 0 0 0,-1 0-1 0 0,1 0 1 0 0,3 1 0 0 0,1 0-132 0 0,-1-1 0 0 0,1 1 0 0 0,0-2-1 0 0,0 1 1 0 0,7 0 0 0 0,1 0 73 0 0,-7-1 96 0 0,-1-1 0 0 0,1 0 0 0 0,0 0 0 0 0,0 0 0 0 0,0-1 0 0 0,0 0 0 0 0,-1 0 0 0 0,1-1 0 0 0,7-4 0 0 0,15-5 0 0 0,-23 10 0 0 0,-1 0 0 0 0,0 0 0 0 0,-1 0 0 0 0,1-1 0 0 0,0 0 0 0 0,-1 0 0 0 0,1 0 0 0 0,-1-1 0 0 0,0 1 0 0 0,6-8 0 0 0,-3 5 0 0 0,0-1 0 0 0,0 1 0 0 0,15-8 0 0 0,-14 8 0 0 0,0 1 0 0 0,-1-1 0 0 0,13-12 0 0 0,-7 3 261 0 0,-1 0 0 0 0,-1 0 0 0 0,0-1 0 0 0,-1-1 0 0 0,-1 0 0 0 0,9-23 0 0 0,-17 36-112 0 0,-6-4-133 0 0,5 8-19 0 0,0-1-1 0 0,-1 1 1 0 0,1 0 0 0 0,-1-1-1 0 0,1 1 1 0 0,-1 0-1 0 0,1 0 1 0 0,-1 0 0 0 0,1-1-1 0 0,-1 1 1 0 0,0 0 0 0 0,1 0-1 0 0,-1 0 1 0 0,1 0 0 0 0,-1 0-1 0 0,1 0 1 0 0,-1 0-1 0 0,0 0 1 0 0,0 0-7 0 0,1 0-1 0 0,0 0 1 0 0,-1 0-1 0 0,1 0 1 0 0,-1 0-1 0 0,1 1 1 0 0,0-1-1 0 0,-1 0 1 0 0,1 0 0 0 0,-1 0-1 0 0,1 0 1 0 0,0 0-1 0 0,-1 1 1 0 0,1-1-1 0 0,0 0 1 0 0,-1 0-1 0 0,1 1 1 0 0,0-1 0 0 0,-1 0-1 0 0,1 0 1 0 0,0 1-1 0 0,0-1 1 0 0,-1 0-1 0 0,1 1 1 0 0,0-1-1 0 0,0 1 1 0 0,0-1 0 0 0,0 0-1 0 0,-1 1 1 0 0,1-1-1 0 0,0 0 1 0 0,0 1-1 0 0,0 0 1 0 0,0 0-41 0 0,1 0 1 0 0,-1 0-1 0 0,0 0 1 0 0,1 0-1 0 0,-1 0 1 0 0,1 0-1 0 0,-1 0 1 0 0,1 0-1 0 0,-1 0 1 0 0,1-1-1 0 0,0 1 1 0 0,1 1-1 0 0,23 19-865 0 0,41 19 916 0 0,-46-27 0 0 0,-16-10 0 0 0,13 10 0 0 0,-15-8 0 0 0,-1-1 0 0 0,3 2 0 0 0,1 4 0 0 0,-5 15 0 0 0,-1-17 0 0 0,-1 0 0 0 0,0 0 0 0 0,-3 9 0 0 0,-2 0 0 0 0,3-13 0 0 0,0 0 0 0 0,-2 5 0 0 0,3-5 0 0 0,0 1 0 0 0,0-1 0 0 0,0 0 0 0 0,-7 6 0 0 0,-3 9-443 0 0,11-17-45 0 0,2-2-21 0 0,0 0-3 0 0,0 0 0 0 0,0 0 0 0 0,0 0 0 0 0,0 0-136 0 0,0 0-572 0 0,0 0-253 0 0,3-1-51 0 0,7-3-11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5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15663 0 0,'0'0'356'0'0,"0"0"50"0"0,0 0 20 0 0,0 0-42 0 0,0 0-180 0 0,0 0 176 0 0,2 3 107 0 0,3 9 22 0 0,-4-9 71 0 0,-1-3 286 0 0,0 0 124 0 0,0 0 30 0 0,0 2-133 0 0,-19 85-527 0 0,3-14-383 0 0,-24 109 23 0 0,13-106 0 0 0,18-53 0 0 0,1 0 0 0 0,-9 42 0 0 0,17-61 15 0 0,-4 20-924 0 0,-2 33 1 0 0,7-53 758 0 0,4 2 134 0 0,6-4-56 0 0,-7-3-185 0 0,0 0 0 0 0,1-1 1 0 0,-1 1-1 0 0,0-1 0 0 0,8-4 0 0 0,-10 5 708 0 0,6-10 490 0 0,-3 3-755 0 0,-1 0 0 0 0,0 0 0 0 0,0-1 0 0 0,5-16 0 0 0,-7 16 70 0 0,1 0 1 0 0,1 0 0 0 0,0 0-1 0 0,10-16 1 0 0,1 5-146 0 0,1 1-1 0 0,0 1 1 0 0,31-27 0 0 0,-42 41 74 0 0,0 1-1 0 0,0-1 1 0 0,0 1 0 0 0,0 0-1 0 0,0 1 1 0 0,1-1 0 0 0,9-2 0 0 0,-10 3-74 0 0,-4 2-110 0 0,0-1 0 0 0,-1 1 0 0 0,1 0 0 0 0,-1 0 0 0 0,1 0 0 0 0,-1-1 0 0 0,1 1 0 0 0,0 0 0 0 0,-1 0 0 0 0,1 0-1 0 0,0 0 1 0 0,-1 0 0 0 0,1 0 0 0 0,-1 0 0 0 0,1 0 0 0 0,1 1 0 0 0,-2-1-1 0 0,1 1 0 0 0,-1-1 0 0 0,0 1 0 0 0,1-1 0 0 0,-1 1 0 0 0,1-1 0 0 0,-1 1 0 0 0,0-1 0 0 0,1 1 0 0 0,-1-1 0 0 0,0 1 0 0 0,0 0 0 0 0,0-1 0 0 0,1 1 0 0 0,-1-1 0 0 0,0 2 0 0 0,0 1 0 0 0,1-1 0 0 0,-1 1 0 0 0,0 0 0 0 0,0 0 0 0 0,0-1 0 0 0,0 1 0 0 0,-1 0 0 0 0,1-1 0 0 0,-1 1 0 0 0,0 0 0 0 0,0-1 0 0 0,0 1 0 0 0,0-1 0 0 0,-1 4 0 0 0,-1-2 0 0 0,0 0 0 0 0,0 1 0 0 0,0-1 0 0 0,-1 0 0 0 0,0-1 0 0 0,-7 7 0 0 0,-3 0 0 0 0,0-1 0 0 0,-1 0 0 0 0,-22 9 0 0 0,34-16 0 0 0,0-1 0 0 0,0 0 0 0 0,0 1 0 0 0,0-1 0 0 0,0-1 0 0 0,0 1 0 0 0,0 0 0 0 0,0-1 0 0 0,0 1 0 0 0,-1-1 0 0 0,1 0 0 0 0,0 0 0 0 0,0 0 0 0 0,0-1 0 0 0,-4 0 0 0 0,1 2 0 0 0,10 9 0 0 0,2 0 0 0 0,6 10 0 0 0,0-2 0 0 0,-9-11 0 0 0,-2-5 0 0 0,0 1 0 0 0,0-1 0 0 0,0 0 0 0 0,0 0 0 0 0,0 0 0 0 0,1 0 0 0 0,-1 0 0 0 0,1 0 0 0 0,0 0 0 0 0,-1 0 0 0 0,4 2 0 0 0,5 5 0 0 0,4-2-64 0 0,-9-7-297 0 0,-1 0 0 0 0,1 0 0 0 0,-1 0 0 0 0,1-1 0 0 0,-1 0 1 0 0,0 0-1 0 0,1 0 0 0 0,-1 0 0 0 0,7-4 0 0 0,-9 4-97 0 0,0 0 1 0 0,0 0-1 0 0,0 0 0 0 0,0-1 1 0 0,0 1-1 0 0,0-1 0 0 0,2-3 1 0 0,-2 4 134 0 0,7-7-1724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2:59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28 15663 0 0,'0'0'356'0'0,"0"0"50"0"0,0 0 20 0 0,0 0-42 0 0,0 0-180 0 0,0 0 176 0 0,-1-1 107 0 0,-2-2-91 0 0,0 0 1 0 0,-1 0-1 0 0,1 0 1 0 0,0 1 0 0 0,-1 0-1 0 0,1-1 1 0 0,-1 1-1 0 0,0 1 1 0 0,-5-3-1 0 0,8 4 491 0 0,1 0-509 0 0,-1 1-312 0 0,1-1-1 0 0,-1 1 0 0 0,1 0 1 0 0,-1 0-1 0 0,0 0 0 0 0,0-1 1 0 0,1 1-1 0 0,-1 0 0 0 0,0-1 1 0 0,0 1-1 0 0,-1 0 0 0 0,0 1 63 0 0,-12 8 32 0 0,0 2 0 0 0,1 0 0 0 0,0 0 0 0 0,1 1-1 0 0,0 1 1 0 0,-12 19 0 0 0,17-24-160 0 0,4-6 0 0 0,0 0 0 0 0,1 1 0 0 0,-1 0 0 0 0,1 0 0 0 0,0-1 0 0 0,-2 7 0 0 0,-1 2 0 0 0,5-11 0 0 0,-1 0 0 0 0,1 0 0 0 0,0 0 0 0 0,0 0 0 0 0,0-1 0 0 0,0 1 0 0 0,0 0 0 0 0,0 0 0 0 0,0 0 0 0 0,0 0 0 0 0,0-1 0 0 0,1 3 0 0 0,-1-2 0 0 0,1-1 0 0 0,-1 1 0 0 0,1 0 0 0 0,-1 0 0 0 0,1-1 0 0 0,0 1 0 0 0,-1 0 0 0 0,1-1 0 0 0,0 1 0 0 0,-1-1 0 0 0,1 1 0 0 0,0-1 0 0 0,1 1 0 0 0,2 0 0 0 0,1 1 0 0 0,0-1 0 0 0,-1-1 0 0 0,1 1 0 0 0,0-1 0 0 0,0 0 0 0 0,-1 0 0 0 0,1 0 0 0 0,9-2 0 0 0,-4 1 0 0 0,-5 0 0 0 0,0 0 0 0 0,0-1 0 0 0,-1 1 0 0 0,1-1 0 0 0,0 0 0 0 0,7-4 0 0 0,13-6 0 0 0,-16 9 0 0 0,1 0 0 0 0,-1-1 0 0 0,0 0 0 0 0,-1-1 0 0 0,1 0 0 0 0,-1 0 0 0 0,0-1 0 0 0,0 0 0 0 0,0-1 0 0 0,-1 0 0 0 0,7-8 0 0 0,-2 4 723 0 0,-10 8 151 0 0,-13 9-423 0 0,11-6-451 0 0,-5 2-40 0 0,1 1 0 0 0,0-1 0 0 0,-1 1 0 0 0,1 0-1 0 0,0 0 1 0 0,1 0 0 0 0,-1 1 0 0 0,1 0 0 0 0,-4 4 0 0 0,-25 24-1523 0 0,31-31 1481 0 0,1-1 0 0 0,0 1 0 0 0,-1 0 1 0 0,1-1-1 0 0,0 1 0 0 0,0 0 0 0 0,0 0 0 0 0,-1-1 0 0 0,1 1 0 0 0,0 0 0 0 0,0 0 0 0 0,0-1 0 0 0,0 1 1 0 0,0 0-1 0 0,0 0 0 0 0,0-1 0 0 0,1 1 0 0 0,-1 1 0 0 0,0 1-218 0 0,0 14-2085 0 0,0-2-5466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3:0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1 335 15663 0 0,'0'0'356'0'0,"0"0"50"0"0,0 0 20 0 0,0 0-42 0 0,1-1-250 0 0,3-3 8 0 0,0 0 1 0 0,-1 0 0 0 0,0 0 0 0 0,0 0 0 0 0,0 0 0 0 0,0 0 0 0 0,3-9 0 0 0,15-39 2972 0 0,-2 2-1327 0 0,-10 32-1199 0 0,-4 6 309 0 0,1 1 1 0 0,0 0-1 0 0,11-16 1 0 0,-10 23-882 0 0,2 11-17 0 0,6 14 0 0 0,-13-10 0 0 0,0-2 0 0 0,1 0 0 0 0,6 25 0 0 0,-8-21 0 0 0,1 1 0 0 0,-1-3-64 0 0,0-9-273 0 0,-1-2-138 0 0,0 0-33 0 0,0 0 65 0 0,1 0 431 0 0,0-1-1 0 0,-1 1 0 0 0,1 0 0 0 0,0-1 0 0 0,0 1 0 0 0,0-1 0 0 0,0 1 0 0 0,-1-1 0 0 0,1 1 0 0 0,0-1 0 0 0,-1 0 0 0 0,2 0 0 0 0,1-2 16 0 0,10-6 392 0 0,-1-1 0 0 0,-1 0 1 0 0,0-1-1 0 0,18-23 0 0 0,-29 34-395 0 0,8-9 1 0 0,0 0 1 0 0,1 0-1 0 0,0 1 0 0 0,0 0 1 0 0,1 1-1 0 0,0 0 0 0 0,0 0 1 0 0,1 1-1 0 0,0 0 0 0 0,0 1 1 0 0,18-6-1 0 0,-29 11-1 0 0,1 0 0 0 0,-1 0 0 0 0,1 0 0 0 0,-1-1 0 0 0,1 1 0 0 0,-1 0 0 0 0,1 0 0 0 0,-1 0 0 0 0,1 0 0 0 0,-1 0 0 0 0,1 0 0 0 0,-1 0 0 0 0,1 0 0 0 0,-1 0 0 0 0,1 1 0 0 0,-1-1 0 0 0,1 0 0 0 0,-1 0 0 0 0,1 0 0 0 0,-1 1 0 0 0,1 0 0 0 0,-1-1 0 0 0,0 1 0 0 0,0 0 0 0 0,0 0 0 0 0,1-1 0 0 0,-1 1 0 0 0,0 0 0 0 0,0-1 0 0 0,0 1 0 0 0,0 0 0 0 0,0 0 0 0 0,0-1 0 0 0,0 1 0 0 0,0 0 0 0 0,-1 0 0 0 0,1-1 0 0 0,0 1 0 0 0,-1 1 0 0 0,-7 17 0 0 0,6-14 0 0 0,-44 116 0 0 0,43-109 0 0 0,3 3 0 0 0,0-15 0 0 0,0 1 0 0 0,1 0 0 0 0,-1 0 0 0 0,0-1 0 0 0,1 1 0 0 0,-1 0 0 0 0,1 0 0 0 0,-1-1 0 0 0,1 1 0 0 0,-1 0 0 0 0,1-1 0 0 0,1 2 0 0 0,9 4 0 0 0,-8-6 0 0 0,0 1 0 0 0,1-1 0 0 0,-1 0 0 0 0,0 0 0 0 0,7-1 0 0 0,2-3 0 0 0,19-11 0 0 0,-19 10 0 0 0,0-1 0 0 0,0-1 0 0 0,-1 0 0 0 0,0 0 0 0 0,11-10 0 0 0,-3-2 0 0 0,-1-1 0 0 0,17-24 0 0 0,-34 41-9 0 0,0 2 13 0 0,-1 1 1 0 0,1-1 0 0 0,0 0 0 0 0,-1 0 0 0 0,1 1-1 0 0,0-1 1 0 0,0 1 0 0 0,-1-1 0 0 0,1 0 0 0 0,0 1-1 0 0,0-1 1 0 0,0 1 0 0 0,0 0 0 0 0,0-1-1 0 0,0 1 1 0 0,1-1 0 0 0,-1 1 366 0 0,-1 0 117 0 0,0 0 21 0 0,0 0-66 0 0,0 0-358 0 0,0 0-406 0 0,0 0-154 0 0,3 14-625 0 0,-2-13 1099 0 0,-1 0 0 0 0,1 0 1 0 0,-1 0-1 0 0,1-1 0 0 0,-1 1 0 0 0,1 0 0 0 0,0 0 0 0 0,-1-1 0 0 0,1 1 1 0 0,0 0-1 0 0,0-1 0 0 0,0 1 0 0 0,-1-1 0 0 0,1 1 0 0 0,0-1 0 0 0,0 1 1 0 0,0-1-1 0 0,0 1 0 0 0,0-1 0 0 0,2 0 0 0 0,0 1 3 0 0,15 4-2 0 0,-13-6 0 0 0,-1-1 0 0 0,13 5 0 0 0,-3 3 0 0 0,-13-5-5 0 0,-1-1 0 0 0,1 1 0 0 0,-1 0 0 0 0,1-1-1 0 0,-1 1 1 0 0,1 0 0 0 0,-1 0 0 0 0,1-1 0 0 0,-1 1 0 0 0,0 0 0 0 0,1 0-1 0 0,-1 0 1 0 0,1 1 0 0 0,-1 10-366 0 0,-1-10-117 0 0,1 0-21 0 0,-1 0 366 0 0,1 10-306 0 0,5-3 433 0 0,-3-9-23 0 0,-1 1 1 0 0,1-1-1 0 0,0 0 0 0 0,-1 1 1 0 0,1-1-1 0 0,0 0 0 0 0,-1 0 1 0 0,1 0-1 0 0,0 0 1 0 0,-1-1-1 0 0,1 1 0 0 0,2-1 1 0 0,25-7-783 0 0,-25 7 704 0 0,2-1 194 0 0,-1 0 0 0 0,1 0 1 0 0,-1-1-1 0 0,0 0 0 0 0,0 0 0 0 0,0 0 0 0 0,0-1 0 0 0,5-3 0 0 0,3-6 358 0 0,15-18-1 0 0,1-1-170 0 0,-23 26-74 0 0,0-1 160 0 0,0 1 0 0 0,0-2-1 0 0,8-12 1 0 0,-7 9-334 0 0,-2-2-16 0 0,-1 5 0 0 0,3 15 0 0 0,-1 6 0 0 0,-5-7 0 0 0,0 0 0 0 0,0 0 0 0 0,-1 0 0 0 0,0 1 0 0 0,0-1 0 0 0,0 0 0 0 0,-1 1 0 0 0,0-1 0 0 0,-3 12 0 0 0,-2 17 0 0 0,1 3-45 0 0,-16 64 0 0 0,-19 35-257 0 0,39-134 293 0 0,-50 173-1582 0 0,43-138 1591 0 0,6-26 0 0 0,0 0 0 0 0,-8 18 0 0 0,-15 52 0 0 0,20-69 0 0 0,-1 3 0 0 0,7-16 0 0 0,-1 4 0 0 0,-11 38 0 0 0,5-32 0 0 0,6-10 0 0 0,0 0 0 0 0,-1 0 0 0 0,1 0 0 0 0,0 0 0 0 0,0 0 0 0 0,-1 0 0 0 0,1 0 0 0 0,0 0 0 0 0,0 0 0 0 0,-1 0 0 0 0,1 0 0 0 0,0 0 0 0 0,0 0 0 0 0,-1 0 0 0 0,1 0 0 0 0,0 0 0 0 0,0 0 0 0 0,-1 0 0 0 0,1-1 0 0 0,0 1 0 0 0,0 0 0 0 0,-1 0 0 0 0,1 0 0 0 0,0 0 0 0 0,0 0 0 0 0,0-1 0 0 0,-1 1 0 0 0,1 0 0 0 0,0-1 0 0 0,-3-4 9 0 0,1-1 0 0 0,0 0 1 0 0,0-1-1 0 0,0 1 0 0 0,1 0 0 0 0,-1-8 0 0 0,1-8 600 0 0,1-1 1 0 0,4-34-1 0 0,-2 40-509 0 0,17-178 1340 0 0,-14 163-1212 0 0,1 0-1 0 0,1 0 1 0 0,2 1-1 0 0,1 0 1 0 0,2 0-1 0 0,1 2 1 0 0,1-1-1 0 0,33-50 1 0 0,-44 76-195 0 0,1 0 0 0 0,-1-1 1 0 0,1 2-1 0 0,0-1 0 0 0,0 0 0 0 0,0 1 1 0 0,0 0-1 0 0,0 0 0 0 0,1 0 0 0 0,0 0 1 0 0,0 1-1 0 0,7-3 0 0 0,-8 3-22 0 0,0 1 0 0 0,0 0 0 0 0,0 0 0 0 0,0 0 0 0 0,1 0 0 0 0,-1 1 0 0 0,0-1 0 0 0,0 1 0 0 0,1 0 0 0 0,-1 1 0 0 0,0-1 0 0 0,1 1 0 0 0,-1 0 0 0 0,0 0 0 0 0,8 3 0 0 0,-10-3-11 0 0,1 0 0 0 0,0 0 0 0 0,-1 0 0 0 0,1 0 0 0 0,0 1 0 0 0,0-1 0 0 0,-1 1 0 0 0,1 0 0 0 0,-1 0 0 0 0,1 0 0 0 0,-1 0 0 0 0,0 0 0 0 0,0 0 0 0 0,0 1 0 0 0,0-1 0 0 0,0 1 0 0 0,0-1 0 0 0,2 6 0 0 0,-1 0-179 0 0,1 0-1 0 0,0-1 0 0 0,1 1 1 0 0,0-1-1 0 0,0 0 1 0 0,11 11-1 0 0,-8-8-65 0 0,0 0 0 0 0,9 13 0 0 0,-15-19 245 0 0,0 0 0 0 0,0 0 0 0 0,0 1 0 0 0,-1-1 0 0 0,1 0 0 0 0,-1 1 0 0 0,1 6 0 0 0,-3 2 0 0 0,-1-9 0 0 0,0 1 0 0 0,0 0 0 0 0,0-1 0 0 0,-1 0 0 0 0,0 0 0 0 0,-3 5 0 0 0,-4 0 0 0 0,7-6 0 0 0,-1-1 0 0 0,0 0 0 0 0,1-1 0 0 0,-1 1 0 0 0,-7 1 0 0 0,-3-1 0 0 0,8-2-9 0 0,1-1 0 0 0,-1-1 0 0 0,1 1 0 0 0,-1-1 0 0 0,1 0 0 0 0,-1 0 0 0 0,1-1 1 0 0,0 1-1 0 0,0-1 0 0 0,-4-4 0 0 0,-2-1-622 0 0,0 0 0 0 0,1-1-1 0 0,-11-12 1 0 0,5 0-6030 0 0,1-2-2127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7:59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0,'0'0'382'0'0,"0"0"-8"0"0,0 0-102 0 0,0 0 463 0 0,0 0 234 0 0,0 0 45 0 0,0 0 8 0 0,0 2 2 0 0,0 8 0 0 0,0-8 0 0 0,0 1 0 0 0,1 7 247 0 0,0-7-898 0 0,-1-1 1 0 0,0 1-1 0 0,0 0 0 0 0,1 0 1 0 0,0-1-1 0 0,-1 1 1 0 0,1 0-1 0 0,0-1 1 0 0,0 1-1 0 0,1-1 1 0 0,1 5-1 0 0,15 15 654 0 0,46 59 2042 0 0,-33-43-2915 0 0,-3 2 0 0 0,-1 1 0 0 0,21 46 0 0 0,-31-54-154 0 0,-1 0 0 0 0,17 59 0 0 0,9 75 0 0 0,-32-103 512 0 0,-2 0 0 0 0,-3 1 0 0 0,-4 81 0 0 0,-4-109-512 0 0,-1 0 0 0 0,-2 0 0 0 0,-17 55 0 0 0,9-39 0 0 0,6-24-346 0 0,-3-1 0 0 0,0 0 0 0 0,-16 28 0 0 0,27-56 269 0 0,-1 1-54 0 0,1 0 0 0 0,-1 0 0 0 0,1 1 0 0 0,-1-1 0 0 0,1 0 0 0 0,-1-1 0 0 0,1 1 0 0 0,-1 0 0 0 0,0 0 0 0 0,0 0-1 0 0,0 0 1 0 0,1 0 0 0 0,-1-1 0 0 0,0 1 0 0 0,0 0 0 0 0,0-1 0 0 0,-2 2 0 0 0,2-5-889 0 0,-4-7-4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3:28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44 102 6447 0 0,'0'0'142'0'0,"0"0"22"0"0,0 0 13 0 0,0 0 123 0 0,0 0 468 0 0,0 0 205 0 0,2-2 41 0 0,-1 2-714 0 0,0-1 0 0 0,0 0 0 0 0,0 0-1 0 0,0 0 1 0 0,0 0 0 0 0,0 0 0 0 0,0 0 0 0 0,0 0 0 0 0,0-1 0 0 0,0 1 0 0 0,-1 0 0 0 0,1 0 0 0 0,-1-1 0 0 0,1 1 0 0 0,-1 0 0 0 0,1-1 0 0 0,-1 1 0 0 0,0 0 0 0 0,1-1 0 0 0,-1 1 0 0 0,0-1-1 0 0,0 1 1 0 0,0-1 0 0 0,0 1 0 0 0,-1-3 0 0 0,1 3 212 0 0,0 1 0 0 0,0 0-68 0 0,-1-2-289 0 0,-3-4-66 0 0,3 4 282 0 0,1 2 117 0 0,0 0 21 0 0,-2-1-66 0 0,-19-13 165 0 0,20 13-120 0 0,1-2 76 0 0,0 3-518 0 0,-3 0 152 0 0,-13-18 111 0 0,14 16-306 0 0,-4-12 66 0 0,5 13 302 0 0,1 1 117 0 0,0 0 21 0 0,0 0-66 0 0,0 2-294 0 0,-2 19-130 0 0,3-16-22 0 0,1 17 3 0 0,0-17 0 0 0,0-1 0 0 0,-1 1 0 0 0,7 19 0 0 0,25 41 0 0 0,-21-45 0 0 0,13 32 0 0 0,-14-22 0 0 0,53 120 0 0 0,-39-93 0 0 0,-8-15 0 0 0,-15-35 9 0 0,1 0-6 0 0,17 16-70 0 0,-18-20 58 0 0,0-1-328 0 0,-2-2-138 0 0,0 0-33 0 0,0 0 65 0 0,-1-5 266 0 0,-7-11 189 0 0,-13-50-7725 0 0,20 63 5666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3:29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37 10135 0 0,'0'0'231'0'0,"0"0"29"0"0,0 0 19 0 0,-1-2-41 0 0,-12-13 2698 0 0,11 14-1981 0 0,2 1-290 0 0,-4-12 1931 0 0,2 7-2319 0 0,-2 3 4653 0 0,-5 3-4913 0 0,1 3-17 0 0,3-1 0 0 0,-16 15 0 0 0,5 2-25 0 0,13-16 119 0 0,0 0-1 0 0,1 0 1 0 0,-1-1-1 0 0,-6 6 1 0 0,6-6 51 0 0,0 0 1 0 0,0 1-1 0 0,0-1 1 0 0,1 1-1 0 0,0 0 0 0 0,0-1 1 0 0,0 1-1 0 0,-2 5 1 0 0,-6 11-285 0 0,-26 38-201 0 0,-51 62-1 0 0,65-93 899 0 0,-49 48 0 0 0,56-62-558 0 0,-18 22 0 0 0,31-32 0 0 0,-4 7 0 0 0,5-10-10 0 0,1 0-1 0 0,0 0 1 0 0,0 0 0 0 0,0 0-1 0 0,0 0 1 0 0,0 0-1 0 0,0 0 1 0 0,0 0 0 0 0,0 0-1 0 0,0 0 1 0 0,0 0-1 0 0,0 0 1 0 0,0 0 0 0 0,0 1-1 0 0,-1-1 1 0 0,1 0-1 0 0,0 0 1 0 0,0 0 0 0 0,0 0-1 0 0,0 0 1 0 0,0 0-1 0 0,0 0 1 0 0,0 0 0 0 0,0 0-1 0 0,0 1 1 0 0,0-1-1 0 0,0 0 1 0 0,0 0 0 0 0,0 0-1 0 0,0 0 1 0 0,0 0-1 0 0,0 0 1 0 0,0 0 0 0 0,0 0-1 0 0,0 0 1 0 0,0 1-1 0 0,1-1 1 0 0,-1 0 0 0 0,0 0-1 0 0,0 0 1 0 0,0 0-1 0 0,0 0 1 0 0,0 0 0 0 0,0 0-1 0 0,0 0 1 0 0,0 0-1 0 0,0 0 1 0 0,0 0 0 0 0,0 0-1 0 0,0 0 1 0 0,0 1-1 0 0,1-1 1 0 0,-1 0 0 0 0,0 0-1 0 0,0 0 1 0 0,0 0-1 0 0,0 0 1 0 0,0 0 0 0 0,0 0-1 0 0,0 0 1 0 0,0 0-1 0 0,0 0 1 0 0,1 0 0 0 0,9-3-1562 0 0,10-6-1739 0 0,-19 9 3175 0 0,2-2-417 0 0,0 0-1 0 0,-1 0 0 0 0,1 0 1 0 0,0-1-1 0 0,-1 1 0 0 0,4-4 1 0 0,-5 5 407 0 0,1-2-1901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3:2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56 10135 0 0,'0'0'464'0'0,"0"0"-9"0"0,0 0-155 0 0,0 0 443 0 0,-8 2 850 0 0,4-1 1988 0 0,4-1-3441 0 0,0 1-1 0 0,0-1 1 0 0,0 0-1 0 0,-1 0 1 0 0,1 0 0 0 0,0 0-1 0 0,0 0 1 0 0,0 0-1 0 0,0 0 1 0 0,-1 0-1 0 0,1 0 1 0 0,0 0-1 0 0,0 0 1 0 0,0 1 0 0 0,-1-1-1 0 0,1 0 1 0 0,0 0-1 0 0,0 0 1 0 0,0 0-1 0 0,0 0 1 0 0,-1-1-1 0 0,1 1 1 0 0,0 0 0 0 0,0 0-1 0 0,0 0 1 0 0,-1 0-1 0 0,1 0 1 0 0,0 0-1 0 0,0 0 1 0 0,0 0-1 0 0,0 0 1 0 0,-1 0-1 0 0,1 0 1 0 0,0-1 0 0 0,0 1-1 0 0,0 0 1 0 0,0 0-1 0 0,-1 0 1 0 0,9-6 1010 0 0,15-4-1495 0 0,0 4 345 0 0,7-3 377 0 0,49-10 1294 0 0,-62 16-1671 0 0,-9 1 0 0 0,0 1 0 0 0,0 0 0 0 0,0 0 0 0 0,0 1 0 0 0,14 1 0 0 0,-18-1 0 0 0,14 3 0 0 0,-15-3 9 0 0,-2 0-13 0 0,0 0 0 0 0,-1 0 0 0 0,1 0 0 0 0,0 1 0 0 0,0-1 0 0 0,0 0 0 0 0,0 1 0 0 0,-1-1-1 0 0,1 0 1 0 0,0 1 0 0 0,0-1 0 0 0,-1 1 0 0 0,1-1 0 0 0,0 1 0 0 0,-1 0 0 0 0,1-1 0 0 0,1 2 0 0 0,-1-1-333 0 0,-1-1-138 0 0,0 0-33 0 0,0 0-4 0 0,0 0 0 0 0,0 0 0 0 0,0 0 0 0 0,0 0-136 0 0,0 0-572 0 0,0 0-253 0 0,0 0-51 0 0,0 0-11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3:3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 10135 0 0,'0'0'464'0'0,"0"0"-9"0"0,0 0-155 0 0,0 0 443 0 0,-1 2 227 0 0,0 7 3466 0 0,1-9-4311 0 0,1 1 1 0 0,-1-1-1 0 0,0 0 0 0 0,1 1 0 0 0,-1-1 1 0 0,1 1-1 0 0,-1-1 0 0 0,1 0 1 0 0,-1 1-1 0 0,1-1 0 0 0,-1 0 0 0 0,1 0 1 0 0,-1 1-1 0 0,1-1 0 0 0,0 0 1 0 0,-1 0-1 0 0,1 0 0 0 0,-1 0 0 0 0,1 0 1 0 0,0 1-1 0 0,0-2 0 0 0,7 2 244 0 0,1-1-1 0 0,-1-1 0 0 0,0 1 1 0 0,0-2-1 0 0,0 1 0 0 0,0-1 1 0 0,0 0-1 0 0,10-5 1 0 0,39-9 1607 0 0,-44 13-1960 0 0,5 2-3 0 0,-14 3-23 0 0,-2-1-57 0 0,0 0-270 0 0,-1 0-138 0 0,6 6-33 0 0,-6-6 65 0 0,-1-1-51 0 0,0 0-1314 0 0,0 0-603 0 0,0 0-117 0 0,0 0-28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3:3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58 425 6447 0 0,'0'0'298'0'0,"0"0"-10"0"0,0 0-50 0 0,0 0 493 0 0,0 0 238 0 0,0 0 45 0 0,0 0-61 0 0,0 0-288 0 0,0 0-121 0 0,0 0-28 0 0,0 0-4 0 0,1-1 0 0 0,2-6 57 0 0,0-1 0 0 0,0 1 0 0 0,0-1 0 0 0,2-11 0 0 0,6-19 1194 0 0,-4 17-630 0 0,-1 0-1 0 0,5-37 1 0 0,-7 33-435 0 0,22-130 430 0 0,-25 149-859 0 0,-1 0 0 0 0,0-1 0 0 0,0 1 0 0 0,0 0 0 0 0,-1-1 0 0 0,-2-11 0 0 0,3 18-267 0 0,0 0 1 0 0,0 1-1 0 0,0-1 1 0 0,0 0 0 0 0,-1 0-1 0 0,1 0 1 0 0,0 0-1 0 0,0 0 1 0 0,0 0 0 0 0,0 0-1 0 0,0 0 1 0 0,0 0-1 0 0,0 0 1 0 0,0 0-1 0 0,0 0 1 0 0,0 0 0 0 0,0 0-1 0 0,0 0 1 0 0,0 0-1 0 0,0 0 1 0 0,-1 0-1 0 0,1 0 1 0 0,0 0 0 0 0,0 0-1 0 0,0 0 1 0 0,0 0-1 0 0,0 0 1 0 0,0 0-1 0 0,0 0 1 0 0,0 0 0 0 0,0 0-1 0 0,0 0 1 0 0,0 0-1 0 0,0 0 1 0 0,0 0-1 0 0,0 0 1 0 0,0 0 0 0 0,-1 0-1 0 0,1 0 1 0 0,0-1-1 0 0,0 1 1 0 0,0 0-1 0 0,0 0 1 0 0,0 0 0 0 0,0 0-1 0 0,0 0 1 0 0,0 0-1 0 0,0 0 1 0 0,0 0-1 0 0,0 0 1 0 0,0 0 0 0 0,0 0-1 0 0,0 0 1 0 0,0 0-1 0 0,0 0 1 0 0,0-1-1 0 0,0 1 1 0 0,0 0 0 0 0,0 0-1 0 0,0 0 1 0 0,-2 6 5 0 0,2-6-8 0 0,-31 114 0 0 0,-11 39 0 0 0,-8 55 0 0 0,45-184 0 0 0,3-15 0 0 0,1-6 0 0 0,1-1 0 0 0,-1 1 0 0 0,1 0 0 0 0,-1 0 0 0 0,1 0 0 0 0,0 0 0 0 0,0 0 0 0 0,1 0 0 0 0,-1 0 0 0 0,1 4 0 0 0,0-1 0 0 0,-1-4 0 0 0,1 0 0 0 0,-1 1 0 0 0,1-1 0 0 0,0 1 0 0 0,0-1 0 0 0,0 0 0 0 0,0 0 0 0 0,0 0 0 0 0,0 1 0 0 0,3 2 0 0 0,-3-2-37 0 0,1 0-1 0 0,0-1 0 0 0,0 1 1 0 0,0-1-1 0 0,0 1 1 0 0,0-1-1 0 0,0 0 0 0 0,0 0 1 0 0,1 0-1 0 0,-1 0 1 0 0,1 0-1 0 0,0 0 0 0 0,-1 0 1 0 0,4 0-1 0 0,-2-1-36 0 0,0 0-1 0 0,0 0 0 0 0,0 0 1 0 0,0-1-1 0 0,0 0 1 0 0,0 1-1 0 0,0-2 1 0 0,0 1-1 0 0,0 0 1 0 0,7-3-1 0 0,-1 2-72 0 0,-1-1 0 0 0,0-1 0 0 0,-1 0 0 0 0,14-6 0 0 0,-18 7-125 0 0,1-1 0 0 0,-1 0-1 0 0,0 0 1 0 0,0 0 0 0 0,0-1 0 0 0,0 1-1 0 0,0-1 1 0 0,-1 0 0 0 0,5-6 0 0 0,5-7-1246 0 0,-11 15 1133 0 0,0 0 0 0 0,0 0-1 0 0,0 0 1 0 0,0-1 0 0 0,-1 1-1 0 0,1-1 1 0 0,-1 1 0 0 0,1-1 0 0 0,-1 0-1 0 0,0 1 1 0 0,0-1 0 0 0,0 0-1 0 0,0-5 1 0 0,0-11-1662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3:32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15663 0 0,'0'0'719'0'0,"0"2"-20"0"0,1 0-618 0 0,0 1 0 0 0,-1-1 0 0 0,1 0 1 0 0,0 0-1 0 0,1 1 0 0 0,-1-1 0 0 0,0 0 1 0 0,1 0-1 0 0,-1 0 0 0 0,1 0 1 0 0,0-1-1 0 0,-1 1 0 0 0,1 0 0 0 0,0-1 1 0 0,0 1-1 0 0,0-1 0 0 0,3 2 0 0 0,-1-1 209 0 0,0 0-1 0 0,1-1 0 0 0,-1 0 1 0 0,0 0-1 0 0,1 0 1 0 0,-1 0-1 0 0,0-1 0 0 0,1 1 1 0 0,4-1-1 0 0,4-1 297 0 0,0-1 1 0 0,-1 1 0 0 0,1-2-1 0 0,-1 0 1 0 0,1-1 0 0 0,11-5-1 0 0,-1-1-625 0 0,-1-2 0 0 0,31-22 1 0 0,-35 22-91 0 0,0 0 1 0 0,0 2 0 0 0,1 0 0 0 0,22-8 0 0 0,-19 11-1353 0 0,31-6-1 0 0,-15 9-1432 0 0,-30 4 728 0 0,0 0 1 0 0,15 3 0 0 0,-7 0-3177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3:33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215 521 13823 0 0,'0'0'315'0'0,"0"0"45"0"0,0 0 21 0 0,1-1-49 0 0,1-1-216 0 0,1 0 1 0 0,-1-1-1 0 0,0 0 0 0 0,0 1 0 0 0,0-1 0 0 0,0 0 0 0 0,0 0 0 0 0,-1 0 0 0 0,1-1 0 0 0,-1 1 1 0 0,0 0-1 0 0,1-6 0 0 0,-1 4 524 0 0,0 0 0 0 0,0 0 1 0 0,0 0-1 0 0,-1-1 0 0 0,0 1 1 0 0,0 0-1 0 0,-2-9 0 0 0,2 12-96 0 0,0 2-28 0 0,-10-15 100 0 0,9 13-600 0 0,1 1 0 0 0,-1 0 0 0 0,0 0 0 0 0,0 0-1 0 0,0 0 1 0 0,0 0 0 0 0,0 0 0 0 0,0 0 0 0 0,0 1 0 0 0,-1-1-1 0 0,1 0 1 0 0,0 0 0 0 0,0 1 0 0 0,-1-1 0 0 0,1 1 0 0 0,0-1 0 0 0,-1 1-1 0 0,1 0 1 0 0,-3-1 0 0 0,2 1 54 0 0,-1 0 0 0 0,0 0 0 0 0,1 1 0 0 0,-1-1-1 0 0,0 1 1 0 0,1 0 0 0 0,-1-1 0 0 0,1 1 0 0 0,-5 2 0 0 0,-3 3 188 0 0,0 0 0 0 0,1 1 0 0 0,-16 13 0 0 0,25-20-258 0 0,-16 14 0 0 0,1 1 0 0 0,1 0 0 0 0,-13 19 0 0 0,19-23 0 0 0,0 0 0 0 0,2 1 0 0 0,-1 0 0 0 0,1 0 0 0 0,-8 25 0 0 0,14-35 0 0 0,-1-1 0 0 0,1 1 0 0 0,0 0 0 0 0,0 0 0 0 0,-1 0 0 0 0,1 0 0 0 0,1 0 0 0 0,-1-1 0 0 0,1 5 0 0 0,2 2 0 0 0,4-2 0 0 0,-3-4 0 0 0,0 0 0 0 0,0 0 0 0 0,1-1 0 0 0,-1 0 0 0 0,0 1 0 0 0,1-2 0 0 0,-1 1 0 0 0,1 0 0 0 0,-1-1 0 0 0,1 0 0 0 0,-1 0 0 0 0,1 0 0 0 0,-1-1 0 0 0,1 0 0 0 0,-1 0 0 0 0,0 0 0 0 0,1 0 0 0 0,5-3 0 0 0,1 0 0 0 0,0-1 0 0 0,-1 0 0 0 0,1 0 0 0 0,-1-1 0 0 0,18-15 0 0 0,-25 19 0 0 0,0-1 0 0 0,0 1 0 0 0,0-1 0 0 0,-1 0 0 0 0,1 0 0 0 0,-1 0 0 0 0,0 0 0 0 0,0-1 0 0 0,0 1 0 0 0,0 0 0 0 0,0-1 0 0 0,-1 0 0 0 0,1 1 0 0 0,-1-1 0 0 0,0 0 0 0 0,0-4 0 0 0,-1 8 0 0 0,0 0 0 0 0,0 0 0 0 0,0 0 0 0 0,1-1 0 0 0,-1 1 0 0 0,0 0 0 0 0,0 0 0 0 0,0 0 0 0 0,0 0 0 0 0,0-1 0 0 0,0 1 0 0 0,0 0 0 0 0,0 0 0 0 0,0 0 0 0 0,0 0 0 0 0,0 0 0 0 0,0-1 0 0 0,0 1 0 0 0,-1 0 0 0 0,1 0 0 0 0,0 0 0 0 0,0 0 0 0 0,0-1 0 0 0,0 1 0 0 0,0 0 0 0 0,0 0 0 0 0,0 0 0 0 0,0 0 0 0 0,0 0 0 0 0,-1 0 0 0 0,1 0 0 0 0,0-1 0 0 0,0 1 0 0 0,0 0 0 0 0,0 0 0 0 0,0 0 0 0 0,0 0 0 0 0,-1 0 0 0 0,1 0 0 0 0,0 0 0 0 0,0 0 0 0 0,0 0 0 0 0,0 0 0 0 0,-2 2 0 0 0,0-1 0 0 0,0 1 0 0 0,0 0 0 0 0,0 0 0 0 0,1 1 0 0 0,-1-1 0 0 0,1 0 0 0 0,0 0 0 0 0,-1 1 0 0 0,0 3 0 0 0,-11 31 0 0 0,12-34 0 0 0,0 1 0 0 0,1-1 0 0 0,0 0 0 0 0,0 0 0 0 0,0 1 0 0 0,0-1 0 0 0,0 0 0 0 0,0 1 0 0 0,1-1 0 0 0,0 0 0 0 0,-1 0 0 0 0,1 0 0 0 0,1 0 0 0 0,-1 1 0 0 0,0-2 0 0 0,1 1 0 0 0,-1 0 0 0 0,4 4 0 0 0,-4-5 0 0 0,1 0 0 0 0,0 0 0 0 0,-1 0 0 0 0,1-1 0 0 0,0 1 0 0 0,0-1 0 0 0,0 1 0 0 0,0-1 0 0 0,0 1 0 0 0,0-1 0 0 0,1 0 0 0 0,-1 0 0 0 0,0 0 0 0 0,1-1 0 0 0,-1 1 0 0 0,1 0 0 0 0,-1-1 0 0 0,0 0 0 0 0,1 1 0 0 0,-1-1 0 0 0,1 0 0 0 0,-1 0 0 0 0,1 0 0 0 0,4-2 0 0 0,1 0 0 0 0,0-1 0 0 0,0 0 0 0 0,-1 0 0 0 0,1-1 0 0 0,11-7 0 0 0,34-27 0 0 0,-51 37 0 0 0,12-12 0 0 0,-1 0 0 0 0,-1-1 0 0 0,0 0 0 0 0,0-1 0 0 0,16-30 0 0 0,-15 23 67 0 0,-2-2-1 0 0,0 1 1 0 0,-1-2-1 0 0,-2 1 0 0 0,-1-1 1 0 0,0 0-1 0 0,-2-1 1 0 0,-1 1-1 0 0,-1-1 1 0 0,-2 0-1 0 0,0 0 1 0 0,-1 0-1 0 0,-5-31 1 0 0,4 55 17 0 0,1-1 1 0 0,0 1 0 0 0,-1 0 0 0 0,0-1-1 0 0,1 1 1 0 0,-1 0 0 0 0,0 0-1 0 0,0-1 1 0 0,0 1 0 0 0,-1 0 0 0 0,1 0-1 0 0,-4-3 1 0 0,-3-1-69 0 0,6 6-16 0 0,0 0 0 0 0,1 0 0 0 0,-1 0 0 0 0,0 0 0 0 0,0 0 0 0 0,0 1 0 0 0,1-1 0 0 0,-1 0 0 0 0,0 1 0 0 0,0 0 0 0 0,1-1 0 0 0,-1 1 0 0 0,1 0 0 0 0,-1 0 0 0 0,1 0 0 0 0,-1 0 0 0 0,1 0 0 0 0,-1 0 0 0 0,-1 2 0 0 0,-1 1 0 0 0,0 0 0 0 0,0 0 0 0 0,1 0 0 0 0,-1 1 0 0 0,-2 5 0 0 0,-11 20 0 0 0,2 0 0 0 0,2 1 0 0 0,0 0 0 0 0,2 1 0 0 0,2 1 0 0 0,1-1 0 0 0,-7 54 0 0 0,15-73 0 0 0,-1 0 0 0 0,2 0 0 0 0,0 0 0 0 0,0 0 0 0 0,4 14 0 0 0,-4-22 0 0 0,0 0 0 0 0,0 0 0 0 0,1-1 0 0 0,0 1 0 0 0,0 0 0 0 0,0-1 0 0 0,0 0 0 0 0,1 1 0 0 0,0-1 0 0 0,0 0 0 0 0,0 0 0 0 0,0 0 0 0 0,1-1 0 0 0,-1 1 0 0 0,1-1 0 0 0,4 4 0 0 0,-3-5 0 0 0,-1 0 0 0 0,1-1 0 0 0,0 1 0 0 0,0-1 0 0 0,-1 0 0 0 0,1 0 0 0 0,0 0 0 0 0,0-1 0 0 0,0 0 0 0 0,0 0 0 0 0,0 0 0 0 0,0 0 0 0 0,0-1 0 0 0,-1 0 0 0 0,1 0 0 0 0,8-3 0 0 0,1-1 0 0 0,0 0 0 0 0,-1-1 0 0 0,0-1 0 0 0,18-11 0 0 0,-19 11 0 0 0,0-1 0 0 0,0-1 0 0 0,0 0 0 0 0,-1 0 0 0 0,-1-1 0 0 0,0-1 0 0 0,0 0 0 0 0,10-14 0 0 0,-14 15 0 0 0,-3 6 0 0 0,0 0 0 0 0,0 0 0 0 0,-1-1 0 0 0,1 1 0 0 0,-1-1 0 0 0,0 1 0 0 0,-1-1 0 0 0,1 0 0 0 0,-1 1 0 0 0,0-1 0 0 0,0 0 0 0 0,0 0 0 0 0,-1-7 0 0 0,0 11 9 0 0,1 0 1 0 0,-1 1-1 0 0,-1-1 0 0 0,1 0 0 0 0,0 1 1 0 0,0-1-1 0 0,0 1 0 0 0,0-1 1 0 0,0 0-1 0 0,-1 1 0 0 0,1-1 0 0 0,0 1 1 0 0,0-1-1 0 0,-1 1 0 0 0,1-1 1 0 0,0 1-1 0 0,-1-1 0 0 0,1 1 0 0 0,-1-1 1 0 0,1 1-1 0 0,-1-1 0 0 0,1 1 0 0 0,-1 0 1 0 0,1-1-1 0 0,-1 1 0 0 0,1 0 1 0 0,-1-1-1 0 0,1 1 0 0 0,-1 0 0 0 0,1 0 1 0 0,-1-1-1 0 0,0 1 0 0 0,1 0 1 0 0,-1 0-1 0 0,0 0 0 0 0,0 0 0 0 0,0 0 91 0 0,-2 0-46 0 0,0-1 0 0 0,0 1 0 0 0,0 0 0 0 0,1 1 0 0 0,-1-1 0 0 0,0 0 0 0 0,0 1 0 0 0,1 0 0 0 0,-1 0 0 0 0,0-1 0 0 0,1 2 0 0 0,-1-1 0 0 0,0 0 0 0 0,1 0 0 0 0,0 1 0 0 0,-5 3 0 0 0,2-1 61 0 0,-1 1-1 0 0,1-1 1 0 0,1 1-1 0 0,-1 0 1 0 0,-7 11-1 0 0,8-9-114 0 0,-1 0 0 0 0,1 1 0 0 0,0-1 0 0 0,1 1 0 0 0,-5 14 0 0 0,8-20 0 0 0,-1 0 0 0 0,1 0 0 0 0,0 0 0 0 0,-1 0 0 0 0,1 0 0 0 0,0 0 0 0 0,0 0 0 0 0,0 0 0 0 0,1 0 0 0 0,-1 0 0 0 0,0 0 0 0 0,1 0 0 0 0,-1 0 0 0 0,1 0 0 0 0,0 0 0 0 0,0 0 0 0 0,-1 0 0 0 0,1 0 0 0 0,0 0 0 0 0,1-1 0 0 0,-1 1 0 0 0,0 0 0 0 0,0-1 0 0 0,1 1 0 0 0,-1-1 0 0 0,1 1 0 0 0,0-1 0 0 0,-1 0 0 0 0,4 2 0 0 0,0 0-77 0 0,1 0 1 0 0,0-1-1 0 0,0 0 1 0 0,0 0-1 0 0,1 0 0 0 0,-1-1 1 0 0,0 0-1 0 0,1 0 1 0 0,-1 0-1 0 0,1-1 0 0 0,-1 0 1 0 0,12-1-1 0 0,0-2-172 0 0,-1 0 0 0 0,1-2 0 0 0,23-8 0 0 0,-25 7 292 0 0,0-1 1 0 0,-1-1-1 0 0,0 0 1 0 0,-1-1-1 0 0,1 0 0 0 0,-2-1 1 0 0,0-1-1 0 0,0 0 1 0 0,0-1-1 0 0,-2-1 0 0 0,0 0 1 0 0,17-25-1 0 0,-13 14 74 0 0,-1-1 0 0 0,-1-1 0 0 0,-1 0 1 0 0,-2 0-1 0 0,0-1 0 0 0,10-52 0 0 0,-8 26 204 0 0,-5 28-177 0 0,6-48-1 0 0,-13 73-143 0 0,0 0 0 0 0,0 0 0 0 0,0 0 0 0 0,0 1 0 0 0,-1-1 0 0 0,1 0 0 0 0,0 0 0 0 0,0 0 0 0 0,0 0 0 0 0,0 0 0 0 0,0 0 0 0 0,0 0 0 0 0,0 0 0 0 0,0 0 0 0 0,0 0 0 0 0,0 0 0 0 0,0 0 0 0 0,0 0 0 0 0,0 0 0 0 0,0 0 0 0 0,0 0 0 0 0,0 0 0 0 0,0 0 0 0 0,0 0 0 0 0,0-1 0 0 0,0 1 0 0 0,0 0 0 0 0,-1 0 0 0 0,1 0 0 0 0,0 0 0 0 0,0 0 0 0 0,0 0 0 0 0,0 0 0 0 0,0 0 0 0 0,0 0 0 0 0,0 0 0 0 0,0 0 0 0 0,0 0 0 0 0,0 0 0 0 0,0 0 0 0 0,0 0 0 0 0,0 0 0 0 0,0 0 0 0 0,0 0 0 0 0,0 0 0 0 0,0 0 0 0 0,0 0 0 0 0,0 0 0 0 0,0 0 0 0 0,0 0 0 0 0,0 0 0 0 0,0-1 0 0 0,0 1 0 0 0,0 0 0 0 0,0 0 0 0 0,0 0 0 0 0,-4 7 0 0 0,-4 8 0 0 0,-7 28 0 0 0,-12 58 0 0 0,14-50 0 0 0,-25 98 0 0 0,25-106 0 0 0,2 1 0 0 0,-12 90 0 0 0,24-119 14 0 0,1-13-33 0 0,-1-1-40 0 0,0-1-14 0 0,0 1-1 0 0,0-1 1 0 0,0 0 0 0 0,0 0-1 0 0,0 1 1 0 0,0-1 0 0 0,0 0-1 0 0,0 0 1 0 0,0 0 0 0 0,0 0-1 0 0,0-1 1 0 0,0 1 0 0 0,0 0-1 0 0,0 0 1 0 0,0 0 0 0 0,0-1-1 0 0,1 0 1 0 0,4-1-197 0 0,1-1 0 0 0,-1-1 0 0 0,0 1 0 0 0,-1-1 0 0 0,1 0 0 0 0,-1 0 0 0 0,1-1 0 0 0,5-6 0 0 0,2-3-1267 0 0,19-27 0 0 0,-24 29-127 0 0,0-1 0 0 0,-1 1-1 0 0,-1-1 1 0 0,6-17 0 0 0,-4 6-895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3:3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25 13823 0 0,'-2'0'315'0'0,"-43"19"882"0"0,25-7-338 0 0,19-11 110 0 0,1-1 45 0 0,-5 5 603 0 0,6-3 4052 0 0,4 0-5569 0 0,0 0 1 0 0,1-1-1 0 0,0 0 0 0 0,-1 0 1 0 0,1 0-1 0 0,0 0 0 0 0,-1-1 1 0 0,1 0-1 0 0,0 0 0 0 0,0-1 1 0 0,8-1-1 0 0,1-1 137 0 0,0 0 0 0 0,0-1 0 0 0,17-8 0 0 0,-8 2-807 0 0,-7 3-1479 0 0,-1 0 1 0 0,1 1 0 0 0,0 1 0 0 0,30-6-1 0 0,-33 10-5219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3:3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23 17503 0 0,'0'0'399'0'0,"0"0"60"0"0,0 0 21 0 0,0 0-59 0 0,0 0-204 0 0,0 0 170 0 0,0 0 101 0 0,0 0 21 0 0,0 0 3 0 0,0 0 0 0 0,3 2 0 0 0,-3-2-473 0 0,1 0-1 0 0,0 0 1 0 0,0 1-1 0 0,0-1 1 0 0,-1 1-1 0 0,1-1 1 0 0,0 0-1 0 0,0 1 1 0 0,-1-1-1 0 0,1 1 1 0 0,0 0-1 0 0,-1-1 1 0 0,1 1-1 0 0,-1 0 1 0 0,1-1-1 0 0,-1 1 1 0 0,1 0-1 0 0,0 1 1 0 0,0 18 387 0 0,-2-15-464 0 0,-43 329 38 0 0,35-276 0 0 0,4-23 0 0 0,-22 104 0 0 0,8-36 0 0 0,12-57 0 0 0,5-36 0 0 0,3-10 0 0 0,-1 1 0 0 0,-1 0 0 0 0,1 0 0 0 0,0-1 0 0 0,0 1 0 0 0,0 0 0 0 0,0-1 0 0 0,0 1 0 0 0,-1 0 0 0 0,1-1 0 0 0,0 1 0 0 0,-1 0 0 0 0,1-1 0 0 0,0 1 0 0 0,-1-1 0 0 0,1 1 0 0 0,-1-1 0 0 0,0 2 0 0 0,-1-1 0 0 0,2 0 0 0 0,-1 0 0 0 0,1-1 0 0 0,0 1 0 0 0,-1-1 0 0 0,1 1 0 0 0,0-1 0 0 0,-1 1 0 0 0,1-1 0 0 0,-1 1 0 0 0,1-1 0 0 0,-1 0 0 0 0,1 1 0 0 0,-1-1 0 0 0,1 0 0 0 0,-1 1 0 0 0,1-1 0 0 0,-1 0 0 0 0,0 0 0 0 0,1 1 0 0 0,-1-1 0 0 0,1 0 0 0 0,-1 0 0 0 0,0 0 0 0 0,1 0 0 0 0,-1 0 0 0 0,0 0 0 0 0,1 0 0 0 0,-1 0 0 0 0,0 0 0 0 0,1 0 0 0 0,-1 0 0 0 0,1 0 0 0 0,-1 0 0 0 0,0-1 0 0 0,-15-11 0 0 0,14 10 0 0 0,-4-4 85 0 0,0 0 1 0 0,1-1-1 0 0,0 0 0 0 0,0 1 0 0 0,1-2 0 0 0,0 1 0 0 0,0 0 1 0 0,0-1-1 0 0,1 0 0 0 0,0 0 0 0 0,1 0 0 0 0,0 0 1 0 0,-2-12-1 0 0,1-9 224 0 0,0-1 0 0 0,3-43 0 0 0,1 38-48 0 0,2 0-1 0 0,1 1 1 0 0,16-60-1 0 0,-15 75-156 0 0,1 1 0 0 0,1 0-1 0 0,0 1 1 0 0,2-1 0 0 0,0 2 0 0 0,1-1 0 0 0,1 1-1 0 0,19-22 1 0 0,-23 29-104 0 0,41-48 0 0 0,-38 46 0 0 0,0 1 0 0 0,0 0 0 0 0,0 1 0 0 0,1 0 0 0 0,1 0 0 0 0,0 1 0 0 0,0 1 0 0 0,0 0 0 0 0,1 1 0 0 0,0 0 0 0 0,25-7 0 0 0,-27 12 0 0 0,-8 1 0 0 0,0 1 0 0 0,-1 0 0 0 0,1-1 0 0 0,0 1 0 0 0,-1 1 0 0 0,1-1 0 0 0,-1 0 0 0 0,1 1 0 0 0,-1-1 0 0 0,1 1 0 0 0,-1 0 0 0 0,0-1 0 0 0,0 1 0 0 0,0 0 0 0 0,0 1 0 0 0,0-1 0 0 0,-1 0 0 0 0,1 0 0 0 0,-1 1 0 0 0,1-1 0 0 0,-1 1 0 0 0,0-1 0 0 0,0 1 0 0 0,0 0 0 0 0,1 4 0 0 0,-1-1 0 0 0,0 0 0 0 0,0 0 0 0 0,0 0 0 0 0,0 0 0 0 0,-1 0 0 0 0,0 0 0 0 0,-1 0 0 0 0,1 0 0 0 0,-1 0 0 0 0,-3 11 0 0 0,0-3 0 0 0,-1-1 0 0 0,0 0 0 0 0,-1-1 0 0 0,0 1 0 0 0,-1-1 0 0 0,-11 15 0 0 0,16-25-145 0 0,0 0 0 0 0,0 0 0 0 0,0 0 0 0 0,-1-1 0 0 0,1 1 0 0 0,-1-1-1 0 0,1 1 1 0 0,-1-1 0 0 0,1 0 0 0 0,-1 0 0 0 0,0 0 0 0 0,0 0 0 0 0,0 0 0 0 0,1-1 0 0 0,-1 1 0 0 0,0-1 0 0 0,0 0 0 0 0,0 0-1 0 0,0 0 1 0 0,0 0 0 0 0,0 0 0 0 0,0-1 0 0 0,0 1 0 0 0,1-1 0 0 0,-1 0 0 0 0,0 0 0 0 0,0 0 0 0 0,1 0 0 0 0,-4-2-1 0 0,3 2-39 0 0,1-1 1 0 0,-1 1-1 0 0,0-1 0 0 0,1 1 0 0 0,0-1 0 0 0,-1 0 0 0 0,1 0 0 0 0,0 0 0 0 0,0 0 0 0 0,0-1 0 0 0,0 1 0 0 0,0 0 0 0 0,1-1 0 0 0,-1 0 0 0 0,1 1 0 0 0,0-1 0 0 0,-1 0 0 0 0,1 0 0 0 0,0 1 0 0 0,1-1 0 0 0,-1 0 0 0 0,0 0 0 0 0,1 0 0 0 0,0 0 0 0 0,0 0 0 0 0,0 0 0 0 0,0 0 0 0 0,1-6 0 0 0,5-11-1851 0 0,3 2-11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3:35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162 114 17503 0 0,'0'0'399'0'0,"0"0"60"0"0,0 0 21 0 0,1-1-59 0 0,0-1-307 0 0,1 1 1 0 0,-1-1-1 0 0,0 1 1 0 0,0-1-1 0 0,1 0 1 0 0,-1 1-1 0 0,0-1 1 0 0,-1 0-1 0 0,1 0 1 0 0,0 0-1 0 0,0 0 1 0 0,-1 0-1 0 0,1 0 1 0 0,-1 0-1 0 0,0 0 1 0 0,0 0-1 0 0,1 0 1 0 0,-1 0-1 0 0,0 0 1 0 0,-1 0-1 0 0,1 0 1 0 0,0 0-1 0 0,-1 0 1 0 0,0-2-1 0 0,-1-2 442 0 0,-1 0 0 0 0,1 0 1 0 0,-1 0-1 0 0,-1 1 0 0 0,-4-8 0 0 0,4 7-450 0 0,4 5-71 0 0,-1 0 1 0 0,0 0-1 0 0,1 0 0 0 0,-1 0 1 0 0,0 1-1 0 0,1-1 0 0 0,-1 0 1 0 0,0 0-1 0 0,0 0 0 0 0,0 1 1 0 0,1-1-1 0 0,-1 0 0 0 0,0 1 0 0 0,0-1 1 0 0,0 0-1 0 0,0 1 0 0 0,0 0 1 0 0,-1-1-1 0 0,1 1 0 0 0,0 0 1 0 0,0-1-1 0 0,0 1 0 0 0,0 0 1 0 0,0 0-1 0 0,0 0 0 0 0,-1 0 0 0 0,1 0 1 0 0,-2 0-1 0 0,0 2 67 0 0,0-1 1 0 0,0 0-1 0 0,0 1 1 0 0,0 0-1 0 0,1 0 0 0 0,-1 0 1 0 0,0 0-1 0 0,1 0 1 0 0,-4 4-1 0 0,-5 7-102 0 0,1 0 0 0 0,0 1 0 0 0,0 1 0 0 0,2-1 0 0 0,-12 27 0 0 0,16-33 0 0 0,1 0 0 0 0,0 0 0 0 0,1 1 0 0 0,-1-1 0 0 0,2 1 0 0 0,-2 14 0 0 0,4-13 0 0 0,5 3 0 0 0,-1-11 0 0 0,-4-2 0 0 0,2 1 0 0 0,-1-1 0 0 0,0 1 0 0 0,1 0 0 0 0,-1-1 0 0 0,1 0 0 0 0,-1 1 0 0 0,1-1 0 0 0,-1 0 0 0 0,1 0 0 0 0,-1-1 0 0 0,1 1 0 0 0,-1 0 0 0 0,0-1 0 0 0,1 1 0 0 0,-1-1 0 0 0,1 0 0 0 0,-1 0 0 0 0,0 0 0 0 0,0 0 0 0 0,0 0 0 0 0,3-2 0 0 0,6-4 0 0 0,-1-1 0 0 0,17-16 0 0 0,-21 18 0 0 0,0-1 62 0 0,0 0 1 0 0,8-13-1 0 0,-5 5 23 0 0,-7 12-87 0 0,-3 4-47 0 0,-3 4-65 0 0,2-2 101 0 0,0-1 0 0 0,1 0 0 0 0,-1 1 1 0 0,0 0-1 0 0,1-1 0 0 0,0 1 1 0 0,0 0-1 0 0,0 0 0 0 0,0 0 1 0 0,0 0-1 0 0,0 0 0 0 0,1 0 0 0 0,-1 0 1 0 0,1 3-1 0 0,0-5-162 0 0,0 0-1 0 0,-1 0 0 0 0,1 0 1 0 0,1 0-1 0 0,-1 0 1 0 0,0-1-1 0 0,0 1 1 0 0,0 0-1 0 0,0 0 1 0 0,0 0-1 0 0,1 0 1 0 0,-1 0-1 0 0,0 0 1 0 0,1-1-1 0 0,-1 1 1 0 0,1 0-1 0 0,-1 0 1 0 0,1-1-1 0 0,0 2 0 0 0,0-2-99 0 0,-1 1 0 0 0,1-1 0 0 0,0 0-1 0 0,-1 0 1 0 0,1 0 0 0 0,-1 0 0 0 0,1 0-1 0 0,-1 0 1 0 0,1 0 0 0 0,-1 0-1 0 0,1 0 1 0 0,-1 0 0 0 0,1 0 0 0 0,0 0-1 0 0,-1 0 1 0 0,1 0 0 0 0,-1 0-1 0 0,1-1 1 0 0,-1 1 0 0 0,1 0 0 0 0,-1 0-1 0 0,1-1 1 0 0,16-13-5694 0 0,-9 4 6016 0 0,3-9-2095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0:1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114 398 4607 0 0,'6'-14'131'0'0,"0"1"413"0"0,0 1-1 0 0,-1-2 1 0 0,0 1 0 0 0,-1-1-1 0 0,-1 1 1 0 0,0-1 0 0 0,1-19-1 0 0,-6-37 5601 0 0,7 40-4016 0 0,-3-4-2040 0 0,-1 27 107 0 0,-2-32 1658 0 0,1 33-1750 0 0,0 4 53 0 0,0 0 0 0 0,0 0 0 0 0,-1 0 0 0 0,1 0 0 0 0,0 0 1 0 0,-1 0-1 0 0,1 0 0 0 0,-1 0 0 0 0,0 0 0 0 0,1 1 0 0 0,-2-3 0 0 0,-1-7-156 0 0,4 1 0 0 0,5-15 0 0 0,-6 24 0 0 0,0 5 0 0 0,-5 18 0 0 0,-16 98 0 0 0,11-57 0 0 0,5-22 0 0 0,3-24 0 0 0,-8 33 0 0 0,9-45 0 0 0,-46 137 0 0 0,13-51 0 0 0,31-82 0 0 0,3-3 0 0 0,-1 0 0 0 0,-1 0 0 0 0,1-1 0 0 0,-1 1 0 0 0,-4 9 0 0 0,3-11 0 0 0,-2 19 0 0 0,5-22 0 0 0,-1-1 0 0 0,1 1 0 0 0,0 0 0 0 0,0 0 0 0 0,0-1 0 0 0,0 1 0 0 0,0 0 0 0 0,0-1 0 0 0,0 1 0 0 0,0 0 0 0 0,0-1 0 0 0,1 1 0 0 0,-1 0 0 0 0,0 1 0 0 0,1-2 0 0 0,-1 0 0 0 0,1 0 0 0 0,-1 1 0 0 0,1-1 0 0 0,-1 0 0 0 0,1 0 0 0 0,-1 0 0 0 0,1 0 0 0 0,-1 0 0 0 0,1 0 0 0 0,-1 0 0 0 0,1 0 0 0 0,-1 0 0 0 0,1 0 0 0 0,-1 0 0 0 0,1 0 0 0 0,0 0 0 0 0,0-1 0 0 0,12-1 0 0 0,-1 3 0 0 0,1 4 0 0 0,44 38 0 0 0,-54-42 0 0 0,-1 0 0 0 0,-1 0 0 0 0,0-1 0 0 0,0 1 0 0 0,0 0 0 0 0,0-1 0 0 0,0 1 0 0 0,1 0 0 0 0,-2 0 0 0 0,1 0 0 0 0,0 0 0 0 0,0 0 0 0 0,0 0 0 0 0,1 2 0 0 0,0 1 0 0 0,0 0 0 0 0,13 6 0 0 0,-4-5 0 0 0,-10-5-8 0 0,-1 0 0 0 0,1 0 1 0 0,-1 0-1 0 0,1 0 0 0 0,0 0 0 0 0,-1 0 0 0 0,1 0 0 0 0,-1-1 1 0 0,1 1-1 0 0,0 0 0 0 0,-1 0 0 0 0,1 0 0 0 0,-1-1 0 0 0,1 1 1 0 0,-1 0-1 0 0,2-1 0 0 0,5-8-688 0 0,-6 7-257 0 0,0 0-58 0 0,3-7-12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3:3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96 15663 0 0,'-3'-27'1668'0'0,"3"26"-1573"0"0,0 0-1 0 0,-1 0 1 0 0,1 1-1 0 0,0-1 0 0 0,0 0 1 0 0,-1 1-1 0 0,1-1 1 0 0,0 0-1 0 0,-1 0 1 0 0,1 1-1 0 0,0-1 1 0 0,-1 1-1 0 0,1-1 0 0 0,-1 0 1 0 0,1 1-1 0 0,-1-1 1 0 0,0 1-1 0 0,1-1 1 0 0,-1 1-1 0 0,1-1 1 0 0,-1 1-1 0 0,0 0 0 0 0,1-1 1 0 0,-1 1-1 0 0,0 0 1 0 0,0 0-1 0 0,1-1 1 0 0,-1 1-1 0 0,0 0 1 0 0,0 0-1 0 0,1 0 0 0 0,-1 0 1 0 0,0 0-1 0 0,0 0 1 0 0,1 0-1 0 0,-1 0 1 0 0,0 0-1 0 0,0 0 0 0 0,1 0 1 0 0,-1 1-1 0 0,-1-1 1 0 0,1 0 239 0 0,-1 1-203 0 0,0-1 0 0 0,-1 1-1 0 0,1-1 1 0 0,-1 1-1 0 0,1 0 1 0 0,0 0 0 0 0,0 0-1 0 0,0 0 1 0 0,0 1-1 0 0,0-1 1 0 0,0 1-1 0 0,0-1 1 0 0,0 1 0 0 0,0-1-1 0 0,0 1 1 0 0,1 0-1 0 0,-4 4 1 0 0,2-1 95 0 0,1-1 0 0 0,-1 1 1 0 0,0 0-1 0 0,1 0 0 0 0,0 1 1 0 0,-2 8-1 0 0,4-13-226 0 0,-1 1 0 0 0,1-1 0 0 0,0 0 0 0 0,-1 0 0 0 0,1 0 0 0 0,0 1 0 0 0,0-1 0 0 0,0 0 0 0 0,0 0 0 0 0,0 1 0 0 0,0-1 0 0 0,0 0 0 0 0,1 0 0 0 0,-1 1 0 0 0,0-1 0 0 0,1 0 0 0 0,-1 0 0 0 0,1 0 0 0 0,-1 0 0 0 0,2 2 0 0 0,0 0 0 0 0,3 5 0 0 0,-3-6 0 0 0,1 1 0 0 0,11 1 0 0 0,-9-4 46 0 0,-1 1-1 0 0,1-1 1 0 0,-1 0-1 0 0,1-1 1 0 0,0 1-1 0 0,-1-1 1 0 0,1 0-1 0 0,-1 0 1 0 0,1 0-1 0 0,-1 0 1 0 0,1-1 0 0 0,6-4-1 0 0,-5 4 32 0 0,-1-1 0 0 0,0 0 0 0 0,-1 0 0 0 0,1 0 1 0 0,0-1-1 0 0,-1 1 0 0 0,0-1 0 0 0,0-1 0 0 0,0 1 0 0 0,3-5 0 0 0,-5 6-40 0 0,-1 0 1 0 0,0-1-1 0 0,0 1 1 0 0,0 0-1 0 0,-1 0 0 0 0,1-1 1 0 0,-1 1-1 0 0,0 0 1 0 0,0-1-1 0 0,0 1 0 0 0,0 0 1 0 0,0-1-1 0 0,-1 1 0 0 0,1 0 1 0 0,-1 0-1 0 0,0 0 1 0 0,-2-6-1 0 0,2 6-48 0 0,0 0 0 0 0,-1 0 0 0 0,1 0 0 0 0,-1 0 0 0 0,0 0 0 0 0,1 0 0 0 0,-1 0 0 0 0,0 0 0 0 0,-1 1 0 0 0,1-1 0 0 0,0 1 0 0 0,-1 0 0 0 0,0 0 0 0 0,1 0 0 0 0,-1 0 0 0 0,0 0 0 0 0,-4-2 0 0 0,6 4-138 0 0,0-1 0 0 0,0 1-1 0 0,0 0 1 0 0,0-1 0 0 0,0 1 0 0 0,0 0 0 0 0,0 0 0 0 0,0 0 0 0 0,0 0 0 0 0,0 0 0 0 0,0 0-1 0 0,0 0 1 0 0,0 0 0 0 0,0 1 0 0 0,0-1 0 0 0,0 0 0 0 0,0 1 0 0 0,0-1 0 0 0,0 0 0 0 0,0 1 0 0 0,0-1-1 0 0,0 1 1 0 0,0 0 0 0 0,0-1 0 0 0,1 1 0 0 0,-2 1 0 0 0,1-1-177 0 0,0 0-1 0 0,0 0 1 0 0,0 1 0 0 0,1-1 0 0 0,-1 1-1 0 0,0-1 1 0 0,1 0 0 0 0,0 1 0 0 0,-1-1 0 0 0,1 1-1 0 0,0-1 1 0 0,-1 1 0 0 0,1-1 0 0 0,0 1-1 0 0,0 0 1 0 0,0 1 0 0 0,3 14-1721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3:3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0 719 17503 0 0,'0'0'399'0'0,"1"-1"60"0"0,3-22-100 0 0,2 1 0 0 0,8-21 0 0 0,-1 5 492 0 0,7-28 1224 0 0,60-181 1536 0 0,-71 222-3338 0 0,2-5 410 0 0,26-52 1 0 0,-32 72-684 0 0,-30 62-401 0 0,21-40 7 0 0,3-8 223 0 0,-1 0 0 0 0,1 0 0 0 0,0-1 0 0 0,0 1 0 0 0,1 0 0 0 0,-1 6 0 0 0,2-1 171 0 0,6-3 0 0 0,7 0 0 0 0,-9-7 0 0 0,-2 1 0 0 0,36 1 0 0 0,-20 0 0 0 0,0-1 0 0 0,23-2 0 0 0,-42 1 0 0 0,0 1 0 0 0,0 0-1 0 0,1 0 1 0 0,-1 0 0 0 0,0 0-1 0 0,0 0 1 0 0,0 0 0 0 0,1 0 0 0 0,-1 0-1 0 0,0 0 1 0 0,0 0 0 0 0,0 0 0 0 0,1 0-1 0 0,-1 0 1 0 0,0 0 0 0 0,0 0-1 0 0,0 0 1 0 0,1 0 0 0 0,-1 0 0 0 0,0 0-1 0 0,0 0 1 0 0,0 0 0 0 0,1 0 0 0 0,-1 0-1 0 0,0 0 1 0 0,0 0 0 0 0,0 0 0 0 0,1 0-1 0 0,-1 1 1 0 0,0-1 0 0 0,0 0-1 0 0,0 0 1 0 0,0 0 0 0 0,0 0 0 0 0,1 0-1 0 0,-1 1 1 0 0,0-1 0 0 0,0 0 0 0 0,0 0-1 0 0,0 0 1 0 0,0 1 0 0 0,0-1-1 0 0,0 0 1 0 0,0 0 0 0 0,1 0 0 0 0,-1 1-1 0 0,0-1 1 0 0,0 0 0 0 0,0 0 0 0 0,0 0-1 0 0,0 1 1 0 0,0-1 0 0 0,0 0-1 0 0,0 0 1 0 0,-1 0 0 0 0,1 1 0 0 0,-5 9 44 0 0,4-9-9 0 0,-37 60 1872 0 0,0 1-2157 0 0,35-55 28 0 0,-1 0 0 0 0,1 1-1 0 0,0-1 1 0 0,1 1 0 0 0,0 0 0 0 0,-2 14-1 0 0,4-17 200 0 0,0 0-1 0 0,0 1 1 0 0,0-1-1 0 0,1 0 0 0 0,-1 0 1 0 0,4 10-1 0 0,2 1 24 0 0,-3-13 0 0 0,0-2 0 0 0,0 2 21 0 0,-1-1 0 0 0,1 1-1 0 0,0-1 1 0 0,-1 0 0 0 0,1 0 0 0 0,0 0-1 0 0,0 0 1 0 0,0-1 0 0 0,1 1 0 0 0,-1-1-1 0 0,0 0 1 0 0,1 0 0 0 0,-1 0 0 0 0,6 1-1 0 0,-4-2 56 0 0,1 0 1 0 0,-1 0-1 0 0,1 0 0 0 0,-1 0 0 0 0,0-1 0 0 0,1 0 0 0 0,-1 0 0 0 0,9-4 0 0 0,-3 1 35 0 0,-1-1-1 0 0,1 0 1 0 0,-1-1 0 0 0,-1 0-1 0 0,1 0 1 0 0,-1-1 0 0 0,0-1-1 0 0,11-11 1 0 0,-11 9 56 0 0,0 0 1 0 0,-1-1-1 0 0,0-1 0 0 0,-1 1 1 0 0,11-24-1 0 0,-14 26-64 0 0,-1 0 0 0 0,0 0-1 0 0,-1 0 1 0 0,0 0 0 0 0,0 0 0 0 0,-1 0 0 0 0,0 0-1 0 0,-1 0 1 0 0,0-16 0 0 0,0 25-103 0 0,0 0 1 0 0,0 0-1 0 0,0 0 0 0 0,-1-1 0 0 0,1 1 1 0 0,0 0-1 0 0,0 0 0 0 0,0 0 0 0 0,0 0 1 0 0,0-1-1 0 0,0 1 0 0 0,0 0 0 0 0,0 0 1 0 0,0 0-1 0 0,0-1 0 0 0,-1 1 0 0 0,1 0 1 0 0,0 0-1 0 0,0 0 0 0 0,0 0 0 0 0,0 0 1 0 0,-1 0-1 0 0,1-1 0 0 0,0 1 0 0 0,0 0 1 0 0,0 0-1 0 0,0 0 0 0 0,-1 0 0 0 0,1 0 1 0 0,0 0-1 0 0,0 0 0 0 0,0 0 0 0 0,-1 0 1 0 0,1 0-1 0 0,0 0 0 0 0,0 0 0 0 0,0 0 1 0 0,-1 0-1 0 0,1 0 0 0 0,0 0 0 0 0,0 0 1 0 0,0 0-1 0 0,-1 0 0 0 0,1 0 0 0 0,0 0 1 0 0,0 0-1 0 0,0 0 0 0 0,-1 0 0 0 0,1 1 1 0 0,0-1-1 0 0,0 0 0 0 0,0 0 1 0 0,0 0-1 0 0,0 0 0 0 0,-1 0 0 0 0,1 0 1 0 0,0 1-1 0 0,0-1 0 0 0,0 0 0 0 0,0 0 1 0 0,0 0-1 0 0,-1 1 0 0 0,-1 2-111 0 0,-1 0 1 0 0,1 0-1 0 0,-1 1 0 0 0,1-1 1 0 0,0 1-1 0 0,0 0 0 0 0,0 0 1 0 0,-1 6-1 0 0,-9 33-885 0 0,10-37 993 0 0,2 0 0 0 0,-1-1 0 0 0,0 1 0 0 0,1 0 0 0 0,0 0 0 0 0,1 0 0 0 0,-1-1 0 0 0,1 1 0 0 0,0 0 0 0 0,1 0 0 0 0,-1-1 0 0 0,1 1 0 0 0,0-1 0 0 0,0 0 0 0 0,1 1 0 0 0,0-1 0 0 0,0 0 0 0 0,0-1 0 0 0,0 1 0 0 0,1 0 0 0 0,0-1 0 0 0,0 0 0 0 0,6 5 0 0 0,-7-6-42 0 0,1-1 1 0 0,-1 0-1 0 0,1 0 0 0 0,-1-1 1 0 0,1 1-1 0 0,0-1 0 0 0,0 0 1 0 0,0 0-1 0 0,0 0 0 0 0,0 0 0 0 0,0-1 1 0 0,0 0-1 0 0,0 0 0 0 0,0 0 1 0 0,0 0-1 0 0,0 0 0 0 0,0-1 1 0 0,0 0-1 0 0,5-1 0 0 0,8-4-212 0 0,-1 0 1 0 0,0 0-1 0 0,19-12 0 0 0,-18 10 202 0 0,-4 1 209 0 0,0 0 0 0 0,-1 0-1 0 0,0-1 1 0 0,0-1 0 0 0,0 0 0 0 0,-1-1 0 0 0,-1 0-1 0 0,13-14 1 0 0,-8 4 95 0 0,-1 0 0 0 0,0-1 0 0 0,-2 0 0 0 0,0-1 0 0 0,-2 0 0 0 0,0-1 1 0 0,-1 0-1 0 0,-2 0 0 0 0,9-43 0 0 0,-16 64-219 0 0,2-6 3 0 0,-1 1-1 0 0,-1-1 1 0 0,1-7 0 0 0,-1 14-33 0 0,0-1 1 0 0,0 1-1 0 0,-1 0 1 0 0,1 0-1 0 0,0 0 1 0 0,0 0-1 0 0,-1 0 1 0 0,1 0 0 0 0,-1 0-1 0 0,1 0 1 0 0,-1 0-1 0 0,0-2 1 0 0,0 3-1 0 0,1 0-1 0 0,0-1 1 0 0,-1 1 0 0 0,1 0 0 0 0,-1-1 0 0 0,1 1 0 0 0,-1 0 0 0 0,1 0 0 0 0,-1 0 0 0 0,1-1 0 0 0,-1 1 0 0 0,1 0-1 0 0,-1 0 1 0 0,1 0 0 0 0,-1 0 0 0 0,1 0 0 0 0,-1 0 0 0 0,1 0 0 0 0,-1 0 0 0 0,1 0 0 0 0,-1 0 0 0 0,1 0 0 0 0,-1 1-1 0 0,1-1 1 0 0,-1 0 0 0 0,1 0 0 0 0,-1 0 0 0 0,0 1 0 0 0,-4 1 0 0 0,1 1 0 0 0,-1 0 0 0 0,0 0 0 0 0,1 0 0 0 0,0 0 0 0 0,0 1 0 0 0,0-1 0 0 0,0 1 0 0 0,-3 5 0 0 0,-4 6 0 0 0,-12 21 0 0 0,8-11 0 0 0,-2 2-8 0 0,2 0 0 0 0,1 1 0 0 0,1 1 0 0 0,2 0 0 0 0,1 1 0 0 0,1 0 0 0 0,-8 50 0 0 0,15-66-244 0 0,1-7-126 0 0,0 0 1 0 0,0 0-1 0 0,1 14 0 0 0,1-18 229 0 0,4 5 133 0 0,3-2 16 0 0,7 0 60 0 0,-11-7 137 0 0,-4 0-53 0 0,2 1-71 0 0,-1-1 0 0 0,0 0-1 0 0,0 0 1 0 0,0 1 0 0 0,0-1-1 0 0,-1 0 1 0 0,1 0 0 0 0,0 0-1 0 0,0 0 1 0 0,0 0-1 0 0,-1 0 1 0 0,1 0 0 0 0,0 0-1 0 0,-1 0 1 0 0,1 0 0 0 0,-1 0-1 0 0,1 0 1 0 0,-1-1 0 0 0,0 1-1 0 0,1-2 1 0 0,0-1-24 0 0,2-5-45 0 0,0 1 0 0 0,-1-1 0 0 0,3-16 0 0 0,0 9-4 0 0,-4 12 0 0 0,0 1 0 0 0,1-1 0 0 0,-1 0 0 0 0,0 1 0 0 0,-1-1 0 0 0,1-5 0 0 0,-1 3-64 0 0,0 4-273 0 0,0 2-138 0 0,0 0-33 0 0,0 2 65 0 0,0-1 435 0 0,-1 0-1 0 0,1 0 1 0 0,0 0-1 0 0,0 0 0 0 0,0 0 1 0 0,0 0-1 0 0,0 0 1 0 0,0 0-1 0 0,0 0 0 0 0,0 0 1 0 0,0 0-1 0 0,0 0 1 0 0,0 0-1 0 0,1 0 1 0 0,-1 0-1 0 0,0 0 0 0 0,1 2 1 0 0,1-2 6 0 0,0 1 1 0 0,0-1 0 0 0,0 0-1 0 0,0 1 1 0 0,0-1-1 0 0,0 0 1 0 0,4 1 0 0 0,-1 1 1 0 0,0-2 0 0 0,0 1 0 0 0,-1-1 0 0 0,1 0 0 0 0,0 0 0 0 0,0-1 0 0 0,0 1 0 0 0,-1-1 0 0 0,1 0 0 0 0,0-1 0 0 0,0 1 0 0 0,0-1 0 0 0,5-1 0 0 0,11-3 0 0 0,28-11 0 0 0,-37 11 0 0 0,3 0 0 0 0,-1-1 0 0 0,0 0 0 0 0,0-2 0 0 0,24-16 0 0 0,-29 18 0 0 0,-2-1 0 0 0,1 0 0 0 0,-1 0 0 0 0,0 0 0 0 0,-1-1 0 0 0,0 0 0 0 0,0-1 0 0 0,7-13 0 0 0,-4 4 362 0 0,-1-1 0 0 0,-1 0 1 0 0,6-27-1 0 0,7-60 1771 0 0,-13 69-1840 0 0,-7 35-277 0 0,1 0 1 0 0,-1 0-1 0 0,0 0 1 0 0,0 0-1 0 0,0 1 1 0 0,0-1-1 0 0,0 0 1 0 0,0 0-1 0 0,-1-2 1 0 0,1 4-17 0 0,0-1 0 0 0,0 1 0 0 0,0 0 0 0 0,0 0 0 0 0,0 0 0 0 0,0-1 0 0 0,0 1 0 0 0,-1 0 0 0 0,1 0 0 0 0,0-1 0 0 0,0 1 0 0 0,0 0 0 0 0,0 0 0 0 0,0 0 0 0 0,0-1 0 0 0,0 1 0 0 0,-1 0 0 0 0,1 0 0 0 0,0 0 0 0 0,0 0 0 0 0,0 0 0 0 0,0-1 0 0 0,-1 1 0 0 0,1 0 0 0 0,0 0 0 0 0,0 0 0 0 0,0 0 0 0 0,-1 0 0 0 0,1 0 0 0 0,0 0 0 0 0,0 0 0 0 0,-1 0 0 0 0,1 0 0 0 0,0 0 0 0 0,0 0 0 0 0,0 0 0 0 0,-1 0 0 0 0,1 0 0 0 0,0 0 0 0 0,0 0 0 0 0,-1 0 0 0 0,1 0 0 0 0,0 0 0 0 0,0 0 0 0 0,0 0 0 0 0,-1 0 0 0 0,1 0 0 0 0,0 0 0 0 0,0 0 0 0 0,0 0 0 0 0,-1 1 0 0 0,1-1 0 0 0,0 0 0 0 0,0 0 0 0 0,0 0 0 0 0,-1 1 0 0 0,-3 2 0 0 0,-1 1 0 0 0,1 0 0 0 0,-1 0 0 0 0,1 0 0 0 0,1 1 0 0 0,-1-1 0 0 0,-5 10 0 0 0,-19 37 0 0 0,26-47 0 0 0,-20 43-346 0 0,3 0 0 0 0,2 2 0 0 0,-16 71 0 0 0,29-105 237 0 0,2-1 1 0 0,-1 0-1 0 0,2 1 1 0 0,0-1-1 0 0,2 20 1 0 0,0-27 111 0 0,0 0 0 0 0,0 0 1 0 0,1 0-1 0 0,0 0 0 0 0,0-1 1 0 0,0 1-1 0 0,1-1 0 0 0,0 1 1 0 0,1-1-1 0 0,-1 0 0 0 0,1 0 1 0 0,9 10-1 0 0,-13-15-3 0 0,1-1 0 0 0,-1 1 0 0 0,1 0 0 0 0,-1-1 0 0 0,1 1 0 0 0,-1-1 0 0 0,1 1 0 0 0,-1-1 0 0 0,1 1 0 0 0,-1-1 0 0 0,1 1 0 0 0,0-1 0 0 0,-1 0 0 0 0,1 1 0 0 0,0-1 0 0 0,-1 0 0 0 0,1 1 0 0 0,0-1 0 0 0,-1 0 0 0 0,1 0 0 0 0,0 0 0 0 0,0 0 0 0 0,-1 0 0 0 0,1 0 0 0 0,0 0 0 0 0,0 0 0 0 0,-1 0 0 0 0,1 0 0 0 0,0 0 0 0 0,-1 0 0 0 0,1 0 0 0 0,0-1 0 0 0,0 1 0 0 0,-1 0 0 0 0,2-1 0 0 0,0 0 0 0 0,0 0 0 0 0,0 0 0 0 0,0 0 0 0 0,0-1 0 0 0,0 1 0 0 0,0 0 0 0 0,0-1 0 0 0,-1 1 0 0 0,1-1 0 0 0,0 0 0 0 0,-1 0 0 0 0,0 0 0 0 0,1 0 0 0 0,-1 1 0 0 0,0-2 0 0 0,0 1 0 0 0,1-2 0 0 0,3-8 0 0 0,6-21 0 0 0,-7 19 0 0 0,8-24 0 0 0,-2 0 0 0 0,6-43 0 0 0,-15 69 0 0 0,0 11 0 0 0,-1 1 0 0 0,0-1 0 0 0,0 1 0 0 0,0-1 0 0 0,0 1 0 0 0,0-1 0 0 0,0 1 0 0 0,0-1 0 0 0,0 0 0 0 0,-1 1 0 0 0,1-1 0 0 0,0 1 0 0 0,0-1 0 0 0,0 1 0 0 0,-1-1 0 0 0,1 1 0 0 0,0-1 0 0 0,0 1 0 0 0,-1 0 0 0 0,1-1 0 0 0,0 1 0 0 0,-1-1 0 0 0,1 1 0 0 0,-1 0 0 0 0,1-1 0 0 0,0 1 0 0 0,-1 0 0 0 0,1-1 0 0 0,-1 1 0 0 0,1 0 0 0 0,-1 0 0 0 0,1-1 0 0 0,-1 1 0 0 0,1 0 0 0 0,-1 0 0 0 0,1 0 0 0 0,-1 0 0 0 0,1 0 0 0 0,-1 0 0 0 0,0 0 0 0 0,1 0 0 0 0,-1 0 0 0 0,1 0 0 0 0,-2 0 0 0 0,2 0 0 0 0,-2 0 0 0 0,0 0 0 0 0,0 1 0 0 0,0-1 0 0 0,0 1 0 0 0,0-1 0 0 0,0 1 0 0 0,0 0 0 0 0,0 0 0 0 0,0-1 0 0 0,0 1 0 0 0,1 1 0 0 0,-1-1 0 0 0,0 0 0 0 0,-2 2 0 0 0,0 1 0 0 0,1 0 0 0 0,-1 0 0 0 0,1 0 0 0 0,-5 7 0 0 0,4-2 0 0 0,3 1 0 0 0,1-8 0 0 0,0-1 0 0 0,1 1 0 0 0,-1 0 0 0 0,1-1 0 0 0,0 1 0 0 0,-1-1 0 0 0,1 1 0 0 0,0-1 0 0 0,0 1 0 0 0,0-1 0 0 0,0 1 0 0 0,0-1 0 0 0,0 0 0 0 0,2 2 0 0 0,0-1 0 0 0,0 0 0 0 0,0 0 0 0 0,0 0 0 0 0,0 0 0 0 0,1-1 0 0 0,-1 1 0 0 0,0-1 0 0 0,1 0 0 0 0,4 1 0 0 0,-1-1 0 0 0,-1 0 0 0 0,1-1 0 0 0,-1 1 0 0 0,1-2 0 0 0,-1 1 0 0 0,1-1 0 0 0,-1 1 0 0 0,1-2 0 0 0,-1 1 0 0 0,0-1 0 0 0,1 0 0 0 0,10-6 0 0 0,-5 3 0 0 0,0-2 0 0 0,-1 0 0 0 0,0 0 0 0 0,0-1 0 0 0,13-12 0 0 0,-16 12 0 0 0,-1 0 0 0 0,1-1 0 0 0,-1 0 0 0 0,-1 0 0 0 0,0 0 0 0 0,0-1 0 0 0,-1 1 0 0 0,4-12 0 0 0,-8 19 0 0 0,0-1 0 0 0,-1 1 0 0 0,1 0 0 0 0,-1-1 0 0 0,1 1 0 0 0,-1 0 0 0 0,0-5 0 0 0,0 6 0 0 0,0 1 0 0 0,0-1 0 0 0,0 1 0 0 0,-1-1 0 0 0,1 1 0 0 0,0-1 0 0 0,0 0 0 0 0,0 1 0 0 0,0-1 0 0 0,0 1 0 0 0,-1-1 0 0 0,1 1 0 0 0,0-1 0 0 0,-1 1 0 0 0,1-1 0 0 0,0 1 0 0 0,-1-1 0 0 0,0 0 0 0 0,-4 0 0 0 0,5 1 0 0 0,-2 0 0 0 0,0 0 0 0 0,0 0 0 0 0,0 0 0 0 0,0 0 0 0 0,0 1 0 0 0,0-1 0 0 0,0 0 0 0 0,0 1 0 0 0,0-1 0 0 0,0 1 0 0 0,0 0 0 0 0,0 0 0 0 0,1 0 0 0 0,-1 0 0 0 0,-2 2 0 0 0,-29 20 0 0 0,30-20 0 0 0,-10 8 0 0 0,0 1 0 0 0,1 0 0 0 0,0 1 0 0 0,-16 24 0 0 0,22-29 0 0 0,0 1 0 0 0,1 0 0 0 0,1 0 0 0 0,-1 1 0 0 0,2-1 0 0 0,-1 1 0 0 0,1 0 0 0 0,0 0 0 0 0,-1 13 0 0 0,4-19 2 0 0,0 1 0 0 0,0-1-1 0 0,1 1 1 0 0,-1-1 0 0 0,1 1 0 0 0,0-1-1 0 0,0 0 1 0 0,1 1 0 0 0,-1-1 0 0 0,1 0-1 0 0,0 0 1 0 0,0 0 0 0 0,1 0 0 0 0,-1 0 0 0 0,1-1-1 0 0,-1 1 1 0 0,1-1 0 0 0,1 1 0 0 0,-1-1-1 0 0,0 0 1 0 0,5 3 0 0 0,-4-3-29 0 0,0 0 0 0 0,1 0 1 0 0,-1 0-1 0 0,1-1 0 0 0,0 1 0 0 0,0-1 1 0 0,0-1-1 0 0,0 1 0 0 0,0-1 0 0 0,1 1 1 0 0,-1-2-1 0 0,0 1 0 0 0,0 0 0 0 0,1-1 1 0 0,-1 0-1 0 0,1 0 0 0 0,8-2 0 0 0,-12 1-40 0 0,27-6-1969 0 0,-12 0-4702 0 0,-2-4-2050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3: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51 6447 0 0,'0'0'298'0'0,"0"0"-10"0"0,0 0-50 0 0,0 0 493 0 0,1-1 238 0 0,5-5 45 0 0,-5 5 8 0 0,-1 1 2 0 0,4-12 1024 0 0,-3 10-1161 0 0,0 0-583 0 0,5-13-246 0 0,-6 13-8 0 0,1 0 333 0 0,-1 2 113 0 0,0 0 14 0 0,0 0 2 0 0,0 0 0 0 0,1-2 0 0 0,1-1-495 0 0,-3 1 513 0 0,-3 5 2163 0 0,3-2-2569 0 0,-1 0 0 0 0,1 1 1 0 0,0-1-1 0 0,0 1 0 0 0,0 0 0 0 0,0-1 0 0 0,-2 4 0 0 0,-1 3 251 0 0,1-5-258 0 0,3-1-73 0 0,-1-1 0 0 0,0 0 0 0 0,0 1 0 0 0,0-1 0 0 0,1 1-1 0 0,-1-1 1 0 0,1 1 0 0 0,-1-1 0 0 0,0 2 0 0 0,-4 17 8 0 0,-23 101-52 0 0,21-79 0 0 0,-14 43 0 0 0,4-28 0 0 0,8-26 0 0 0,-19 49 0 0 0,17-57-688 0 0,1 1 0 0 0,-8 31 0 0 0,18-53 318 0 0,2-4-118 0 0,26-31-2798 0 0,-20 21-1012 0 0,-3 1-1316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3:5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20 289 10135 0 0,'0'0'231'0'0,"0"0"29"0"0,0 0 19 0 0,-1-2-41 0 0,-9-14-190 0 0,9 14 325 0 0,0-1 1 0 0,-1 0-1 0 0,1 0 0 0 0,0 0 0 0 0,0 0 0 0 0,1 0 0 0 0,-1 0 0 0 0,1 0 0 0 0,-1 0 0 0 0,1-4 0 0 0,1 1 140 0 0,0 1 0 0 0,0-1 0 0 0,0 1 0 0 0,1 0 0 0 0,0 0 0 0 0,0 0 0 0 0,4-8 0 0 0,-1 7-281 0 0,0-1 1 0 0,0 1-1 0 0,1 0 0 0 0,0 0 1 0 0,0 0-1 0 0,0 1 0 0 0,1 0 0 0 0,7-5 1 0 0,-10 8-252 0 0,77-49 2013 0 0,-44 28-1940 0 0,-26 17 202 0 0,0 0 0 0 0,1 0 0 0 0,16-5 0 0 0,51-9 768 0 0,-76 18-1024 0 0,16 2 0 0 0,-2 2 0 0 0,-13 1 0 0 0,-1-1 0 0 0,2 0 0 0 0,-1 0 0 0 0,0 0 0 0 0,0 1 0 0 0,0-1 0 0 0,7 6 0 0 0,1 1 0 0 0,-11-9 0 0 0,1 1 0 0 0,0 0 0 0 0,-1 0 0 0 0,1 0 0 0 0,-1 0 0 0 0,1 0 0 0 0,-1 0 0 0 0,1 0 0 0 0,-1 1 0 0 0,0-1 0 0 0,0 0 0 0 0,0 1 0 0 0,1-1 0 0 0,-1 1 0 0 0,0-1 0 0 0,1 3 0 0 0,1 2 0 0 0,3 5 0 0 0,0 1 0 0 0,1 7 0 0 0,-8-15 0 0 0,10 26 0 0 0,-8-25 0 0 0,0 0 0 0 0,0 0 0 0 0,-1 0 0 0 0,0 0 0 0 0,0 10 0 0 0,-2-2 0 0 0,-3 6 0 0 0,1-15 0 0 0,1-2 0 0 0,-8 11 0 0 0,3-3 0 0 0,0-1 0 0 0,-13 12 0 0 0,11-14 0 0 0,-2-1 0 0 0,2 0 0 0 0,0-7 0 0 0,5-4-64 0 0,4 4-273 0 0,-13-1-1089 0 0,11 3 1277 0 0,-17 4 133 0 0,16-4 16 0 0,-16 8 0 0 0,13-6 0 0 0,-3 0 0 0 0,-1 0 0 0 0,4-4-208 0 0,5 1-871 0 0,2 0-370 0 0,0 0-708 0 0,0 0-2686 0 0,0 0-1149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3:5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0 6447 0 0,'0'0'298'0'0,"0"0"-10"0"0,0 0-50 0 0,0 0 493 0 0,0 0 238 0 0,0 0 45 0 0,0 0-61 0 0,0 0-288 0 0,0 0-121 0 0,0 0-28 0 0,0 0-4 0 0,0 0 0 0 0,0 0 0 0 0,0 0 0 0 0,0 0 0 0 0,0 0 0 0 0,0 0 0 0 0,0 0 0 0 0,0 0 0 0 0,0 0 0 0 0,0 0 0 0 0,0 0 0 0 0,0 0-68 0 0,-6 10 171 0 0,-4 3 990 0 0,3-3-1605 0 0,4-6 0 0 0,1 1 0 0 0,-2-1 0 0 0,1 0 0 0 0,-5 4 0 0 0,-24 29 2032 0 0,30-35-2030 0 0,0 0 0 0 0,0 0 1 0 0,0 0-1 0 0,1 0 0 0 0,-1 0 0 0 0,0 1 0 0 0,-1 3 0 0 0,-12 17-3 0 0,5-9 1 0 0,0 0 0 0 0,2 1 0 0 0,-1 0 0 0 0,-7 21 0 0 0,-20 67 0 0 0,28-71 0 0 0,-5 37 0 0 0,0 1 0 0 0,12-65 0 0 0,0 0 0 0 0,1 1 0 0 0,0-1 0 0 0,0 1 0 0 0,0-1 0 0 0,0 0 0 0 0,1 1 0 0 0,0-1 0 0 0,0 0 0 0 0,2 8 0 0 0,-1-6 0 0 0,3 28 0 0 0,-4-27 0 0 0,0 0 0 0 0,0 0 0 0 0,3 8 0 0 0,0-4 0 0 0,-2-9 0 0 0,-1 0 0 0 0,0 0 0 0 0,0 0 0 0 0,0 0 0 0 0,0 0 0 0 0,-1 0 0 0 0,1 0 0 0 0,-1 0 0 0 0,0 0 0 0 0,0 5 0 0 0,1 1 0 0 0,3 0 0 0 0,0 0-4 0 0,-2-6 14 0 0,7 5-80 0 0,-8-7-267 0 0,-1-1-138 0 0,0 0-33 0 0,2-1-72 0 0,7 0-2296 0 0,-9 1 1852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4:0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41 10135 0 0,'0'0'231'0'0,"0"0"29"0"0,0 0 19 0 0,-2-12 977 0 0,0 5-746 0 0,1 5 2 0 0,1 2 0 0 0,0 0 0 0 0,0 0 0 0 0,1-2 0 0 0,0 0-293 0 0,1-1 29 0 0,7-7 3533 0 0,-7 9-3394 0 0,1 1 343 0 0,-3 0-604 0 0,1-1 1 0 0,-1 1-1 0 0,1 0 0 0 0,-1 0 1 0 0,1 0-1 0 0,-1 0 1 0 0,1 0-1 0 0,-1 0 0 0 0,1 0 1 0 0,-1 0-1 0 0,1 0 1 0 0,-1 0-1 0 0,1 0 0 0 0,-1 0 1 0 0,1 0-1 0 0,-1 0 1 0 0,1 0-1 0 0,-1 0 1 0 0,1 1-1 0 0,-1-1 0 0 0,1 0 1 0 0,0 1-1 0 0,2 9-110 0 0,3 10-16 0 0,0 0 0 0 0,-1 0 0 0 0,-1 1 0 0 0,2 22 0 0 0,-4-23 0 0 0,2 0 0 0 0,10 34 0 0 0,-3-10 0 0 0,5 11 0 0 0,-9-33 0 0 0,-2 0 0 0 0,0 0 0 0 0,3 34 0 0 0,6 11 0 0 0,-8-44 6 0 0,-3-6-76 0 0,-2-16 34 0 0,-1 0 1 0 0,0 0-1 0 0,0 0 0 0 0,1 0 0 0 0,-1 0 0 0 0,0 0 1 0 0,1 0-1 0 0,-1 0 0 0 0,1 0 0 0 0,0 0 1 0 0,-1 0-1 0 0,1 0 0 0 0,1 1 0 0 0,3 8-4369 0 0,0-21 3503 0 0,-4 7 646 0 0,9-34-3961 0 0,-8 25 2682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4:0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0 10135 0 0,'0'0'464'0'0,"0"0"-9"0"0,0 0-155 0 0,0 0 443 0 0,0 0 227 0 0,0 0 44 0 0,0 3 8 0 0,-1 0-574 0 0,-1 0 0 0 0,0 0 0 0 0,1 0-1 0 0,-1 0 1 0 0,0 0 0 0 0,-1-1 0 0 0,1 1 0 0 0,-3 2-1 0 0,-4 4 215 0 0,8-7-118 0 0,1-2-28 0 0,-11 4 508 0 0,-3 0-56 0 0,11-3-875 0 0,-1 1 0 0 0,0-1 0 0 0,1 0 0 0 0,-1 1 0 0 0,1 0 0 0 0,0 0-1 0 0,0 0 1 0 0,-1 0 0 0 0,1 1 0 0 0,1-1 0 0 0,-6 6 0 0 0,-10 9 470 0 0,-26 36 1 0 0,3-3-86 0 0,24-29-478 0 0,1 0 0 0 0,-15 28 0 0 0,15-23 0 0 0,-24 29 0 0 0,8-10-558 0 0,19-26 240 0 0,10-14 141 0 0,-18 18-818 0 0,20-22 608 0 0,1-1-101 0 0,0 0-21 0 0,2-2-139 0 0,35-33-4490 0 0,-23 21-1004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4:0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17503 0 0,'0'0'399'0'0,"0"0"60"0"0,0 0 21 0 0,2 1-59 0 0,8 3-276 0 0,-8-4-135 0 0,0-1 0 0 0,0 1 0 0 0,0-1-1 0 0,0 1 1 0 0,0-1 0 0 0,0 0 0 0 0,4-2-1 0 0,-4 2 69 0 0,0 0 648 0 0,8-5 1257 0 0,-6 3-1658 0 0,-1 1 0 0 0,0 1 0 0 0,1-1 0 0 0,-1 0 0 0 0,1 1 0 0 0,4-1 0 0 0,13-6 695 0 0,-18 7-933 0 0,0-1-1 0 0,-1 1 1 0 0,1 0-1 0 0,0 0 1 0 0,0 1-1 0 0,0-1 1 0 0,0 0-1 0 0,0 1 1 0 0,0 0-1 0 0,0 0 1 0 0,0 0-1 0 0,6 1 1 0 0,-7-1-3 0 0,0 0 0 0 0,0 0 0 0 0,0 0 1 0 0,0 0-1 0 0,0 0 0 0 0,1 0 0 0 0,-1 0 1 0 0,3-2-1 0 0,8-2-14 0 0,-8 2-63 0 0,0 0 1 0 0,0 0-1 0 0,1 1 0 0 0,-1 0 1 0 0,1 0-1 0 0,-1 0 0 0 0,1 0 0 0 0,-1 1 1 0 0,1 0-1 0 0,-1 0 0 0 0,1 1 1 0 0,10 1-1 0 0,9 1-7 0 0,-7-1-50 0 0,-14 0-113 0 0,-3 0-25 0 0,1-1-287 0 0,-2-1-33 0 0,0 0-72 0 0,0 0-285 0 0,0 0-126 0 0,0 0-893 0 0,-2 0-3634 0 0,-9 3-1564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4:0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0,'1'5'108'0'0,"0"-3"-19"0"0,-1 0 0 0 0,1 0-1 0 0,0-1 1 0 0,0 1 0 0 0,0-1 0 0 0,0 1-1 0 0,0-1 1 0 0,0 1 0 0 0,0-1 0 0 0,0 1-1 0 0,1-1 1 0 0,-1 0 0 0 0,1 0 0 0 0,-1 0-1 0 0,1 0 1 0 0,-1 0 0 0 0,3 2 0 0 0,8 2 64 0 0,-5-3 522 0 0,0-1 1 0 0,0 0-1 0 0,0 0 0 0 0,0-1 1 0 0,0 0-1 0 0,0 0 1 0 0,0-1-1 0 0,0 0 0 0 0,0 0 1 0 0,13-4-1 0 0,-16 4-435 0 0,-6 1-44 0 0,34 1-16 0 0,38 9-6248 0 0,-68-10-1096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4:03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19351 0 0,'0'2'439'0'0,"6"32"3125"0"0,-7-31-3361 0 0,1 0-1 0 0,-1 0 1 0 0,1-1 0 0 0,-1 1 0 0 0,0 0 0 0 0,0 0 0 0 0,0-1-1 0 0,0 1 1 0 0,-1 0 0 0 0,-1 2 0 0 0,-2 6-237 0 0,-1 8 44 0 0,-6 37-1 0 0,5-18-12 0 0,-2 7 3 0 0,-27 109 0 0 0,0-52 0 0 0,6-15 0 0 0,29-87 0 0 0,1 1 0 0 0,0-1 0 0 0,0 0 0 0 0,0 1 0 0 0,0-1 0 0 0,-1 1 0 0 0,1-1 0 0 0,0 1 0 0 0,0-1 0 0 0,0 0 0 0 0,0 1 0 0 0,0-1 0 0 0,0 1 0 0 0,0-1 0 0 0,0 1 0 0 0,0-1 0 0 0,0 1 0 0 0,1-1 0 0 0,-1 1 0 0 0,0-1 0 0 0,0 1 0 0 0,1-1 0 0 0,-1 1 0 0 0,1-1 0 0 0,-1 1 0 0 0,1-1 0 0 0,0 0 0 0 0,-1 1 0 0 0,1-1 0 0 0,0 0 0 0 0,-1 0 0 0 0,1 1 0 0 0,-1-1 0 0 0,1 0 0 0 0,0 0 0 0 0,0 0 0 0 0,-1 0 0 0 0,1 0 0 0 0,0 0 0 0 0,-1 0 0 0 0,1 0 0 0 0,0 0 0 0 0,1 0 0 0 0,16-9 0 0 0,-12 4 0 0 0,0 0 0 0 0,0 0 0 0 0,6-7 0 0 0,0-4 339 0 0,-1 0 0 0 0,18-33 1 0 0,-12 18 82 0 0,-6 13-260 0 0,-4 4-88 0 0,1 1 1 0 0,1 0-1 0 0,0 0 0 0 0,0 1 1 0 0,12-11-1 0 0,-4 10-74 0 0,-13 11 0 0 0,6-5 0 0 0,2 5 0 0 0,-10 2 0 0 0,2 2 0 0 0,8 12 0 0 0,-9-9 0 0 0,-1-2 0 0 0,0 0 0 0 0,-1 0 0 0 0,1 0 0 0 0,-1 0 0 0 0,0 1 0 0 0,1-1 0 0 0,-1 0 0 0 0,-1 1 0 0 0,1-1 0 0 0,0 1 0 0 0,-1 3 0 0 0,3 11 0 0 0,-5-13 0 0 0,0-1 0 0 0,2-3 0 0 0,0 2 0 0 0,-1 0 0 0 0,0 0 0 0 0,1-1 0 0 0,-1 1 0 0 0,0 0 0 0 0,-2 3 0 0 0,-4 2 0 0 0,3-6 0 0 0,1 0 0 0 0,0 0 0 0 0,0-1 0 0 0,0 1 0 0 0,0-1 0 0 0,0 0 0 0 0,-1 0 0 0 0,-3 1 0 0 0,-8 2 0 0 0,10-6 0 0 0,1 1 0 0 0,-10 1-35 0 0,12 1 10 0 0,1-1 1 0 0,-1 0 0 0 0,0 0-1 0 0,0 0 1 0 0,1 0-1 0 0,-1 0 1 0 0,0 0 0 0 0,1-1-1 0 0,-1 1 1 0 0,0 0-1 0 0,1-1 1 0 0,-1 1 0 0 0,0-1-1 0 0,-2-1 1 0 0,-2-1-686 0 0,5 3 676 0 0,1 0 0 0 0,-1 0 0 0 0,1 0 0 0 0,-1 0 0 0 0,1 0 0 0 0,-1 0 0 0 0,1-1 0 0 0,-1 1 0 0 0,1 0 0 0 0,-1 0 0 0 0,1 0 0 0 0,-1-1 0 0 0,1 1 0 0 0,0 0 0 0 0,-1-1 0 0 0,1 1-1 0 0,-1 0 1 0 0,1-1 0 0 0,0 1 0 0 0,-1-1 0 0 0,1 1 0 0 0,0 0 0 0 0,-1-2 0 0 0,10 10 298 0 0,-4-3-56 0 0,0 0 0 0 0,-1 0 0 0 0,1 0 0 0 0,-1 1 0 0 0,0 0 0 0 0,0-1 0 0 0,5 11 0 0 0,35 58-208 0 0,-37-63 0 0 0,2-4 0 0 0,-1 0-64 0 0,-7-7-19 0 0,0 0 0 0 0,0 0-1 0 0,1 0 1 0 0,-1 0 0 0 0,0 0-1 0 0,0 0 1 0 0,0-1 0 0 0,0 1 0 0 0,0 0-1 0 0,0-1 1 0 0,0 1 0 0 0,0-1 0 0 0,0 1-1 0 0,0-1 1 0 0,0 1 0 0 0,0-1-1 0 0,0 0 1 0 0,0 1 0 0 0,0-1 0 0 0,0 0-1 0 0,1-1 1 0 0,1-2-280 0 0,0-1-1 0 0,0 1 1 0 0,-1 0 0 0 0,1-1-1 0 0,-1 0 1 0 0,3-10-1 0 0,-3 7-1304 0 0,0 0-1 0 0,0 0 0 0 0,0-16 1 0 0,0 5-890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0:1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265 124 8287 0 0,'0'0'191'0'0,"0"0"26"0"0,0 0 9 0 0,0 0 42 0 0,-1-9 656 0 0,2 0 98 0 0,-1 9-510 0 0,2-2 0 0 0,0 0-336 0 0,6-18 840 0 0,7-23 1376 0 0,-14 41-1880 0 0,-1 2 0 0 0,0-2-69 0 0,2-6-222 0 0,-2 7-171 0 0,0 0 0 0 0,0 1-1 0 0,0-1 1 0 0,0 0 0 0 0,0 1-1 0 0,0-1 1 0 0,0 0 0 0 0,0 1-1 0 0,0-1 1 0 0,-1 0 0 0 0,1 1-1 0 0,0-1 1 0 0,-1 1 0 0 0,1-1 0 0 0,0 0-1 0 0,-1 1 1 0 0,1-1 0 0 0,0 1-1 0 0,-1-1 1 0 0,1 1 0 0 0,-1-1-1 0 0,1 1 1 0 0,-1 0 0 0 0,1-1-1 0 0,-1 1 1 0 0,0-1 0 0 0,-14-6 600 0 0,-3 3-650 0 0,15 5 0 0 0,-8-1 0 0 0,-6 3 0 0 0,13 1 0 0 0,-20 4 0 0 0,-23 11 2032 0 0,38-16-2016 0 0,-2 3-16 0 0,2 2 0 0 0,8-7 0 0 0,0 0 0 0 0,-1 0 0 0 0,1-1 0 0 0,0 1 0 0 0,0 0 0 0 0,0 0 0 0 0,0 0 0 0 0,0 1 0 0 0,0-1 0 0 0,0 0 0 0 0,0 0 0 0 0,0 0 0 0 0,1 1 0 0 0,-1-1 0 0 0,0 2 0 0 0,-4 6 0 0 0,-4 0 0 0 0,-9 11 0 0 0,3 1 0 0 0,11-17 0 0 0,1 0 0 0 0,0 0 0 0 0,0 0 0 0 0,1 1 0 0 0,-1-1 0 0 0,-2 8 0 0 0,-7 18 0 0 0,8-22 0 0 0,1 1 0 0 0,0-1 0 0 0,0 1 0 0 0,1 0 0 0 0,-3 16 0 0 0,5-4 0 0 0,1-16 0 0 0,1 0 0 0 0,2 11 0 0 0,3-3 0 0 0,-5-9 0 0 0,-1-3 0 0 0,0 0 0 0 0,0 1 0 0 0,0-1 0 0 0,0 0 0 0 0,1 0 0 0 0,-1 0 0 0 0,1 0 0 0 0,-1 0 0 0 0,0 0 0 0 0,1 0 0 0 0,2 1 0 0 0,8 4 0 0 0,2-4 0 0 0,-11-2 0 0 0,-1-1 0 0 0,18-12 0 0 0,-15 9 0 0 0,2 1 0 0 0,0-2 0 0 0,-1 1 0 0 0,1-1 0 0 0,6-6 0 0 0,-8 5 0 0 0,1 0 0 0 0,-1 0 0 0 0,0 0 0 0 0,7-14 0 0 0,-5 7 0 0 0,-7 9 0 0 0,0 3 0 0 0,-1 0 0 0 0,1 0 0 0 0,0 1 0 0 0,0-1 0 0 0,0 0 0 0 0,0 0 0 0 0,0 0 0 0 0,0 0 0 0 0,0 0 0 0 0,0 0 0 0 0,1 1 0 0 0,-1-1 0 0 0,0 0 0 0 0,0 0 0 0 0,1 0 0 0 0,-1 0 0 0 0,1 0 0 0 0,5-22 0 0 0,-1 7 0 0 0,-4 4 0 0 0,-1 7 0 0 0,-1-10 0 0 0,6 1 0 0 0,-3 11 0 0 0,0-2 0 0 0,2-2 0 0 0,14-9 0 0 0,-9 9 0 0 0,-7 6 0 0 0,-1 0 0 0 0,1 0 0 0 0,0 0 0 0 0,-1 0 0 0 0,1 1 0 0 0,0-1 0 0 0,-1 0 0 0 0,1 1 0 0 0,0-1 0 0 0,3 0 0 0 0,-1 0 0 0 0,7-2 0 0 0,-11 3 0 0 0,1 0 0 0 0,-1 0 0 0 0,1 0 0 0 0,0 0 0 0 0,-1 0 0 0 0,1 0 0 0 0,-1 0 0 0 0,1 0 0 0 0,0 0 0 0 0,-1 0 0 0 0,1 0 0 0 0,-1 1 0 0 0,1-1 0 0 0,-1 0 0 0 0,1 0 0 0 0,0 1 0 0 0,1 1 0 0 0,-1-1 0 0 0,0 1 0 0 0,1 0 0 0 0,-1 0 0 0 0,0 0 0 0 0,0-1 0 0 0,0 1 0 0 0,0 0 0 0 0,-1 0 0 0 0,1 0 0 0 0,0 1 0 0 0,-1-1 0 0 0,0 0 0 0 0,1 0 0 0 0,-1 0 0 0 0,0 0 0 0 0,0 0 0 0 0,0 0 0 0 0,-1 4 0 0 0,0 5 0 0 0,0-1 0 0 0,-5 17 0 0 0,-46 132-1212 0 0,51-153 1040 0 0,-1-1 54 0 0,1 0-1 0 0,-1 0 1 0 0,1 0 0 0 0,0 9-1 0 0,1-13 118 0 0,0-1 0 0 0,0 1 0 0 0,0 0 0 0 0,0-1 0 0 0,0 1 0 0 0,0 0 0 0 0,0-1 0 0 0,0 1 0 0 0,0 0 0 0 0,0-1 0 0 0,0 1 0 0 0,0-1 0 0 0,1 1 0 0 0,-1 0 0 0 0,1 0 0 0 0,-1 0 10 0 0,1-1 0 0 0,0 0-1 0 0,0 0 1 0 0,-1 0 0 0 0,1 1-1 0 0,0-1 1 0 0,0 0 0 0 0,-1 0-1 0 0,1 0 1 0 0,0 0 0 0 0,-1 0 0 0 0,1 0-1 0 0,0-1 1 0 0,0 1 0 0 0,-1 0-1 0 0,1 0 1 0 0,0 0 0 0 0,-1-1-1 0 0,1 1 1 0 0,0 0 0 0 0,-1-1-1 0 0,1 1 1 0 0,0 0 0 0 0,0-2 0 0 0,17-12-1096 0 0,-5-2-3429 0 0,0-3-1547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4:0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13823 0 0,'0'0'315'0'0,"0"0"45"0"0,1 1 21 0 0,1 2-250 0 0,17 11 193 0 0,-15-12-323 0 0,-3-1 9 0 0,5 3 1053 0 0,0 1 0 0 0,0-1 0 0 0,5 6 0 0 0,-9-8-634 0 0,0 1 1 0 0,0-1-1 0 0,0 1 0 0 0,0-1 1 0 0,-1 1-1 0 0,1 0 1 0 0,-1 0-1 0 0,0-1 1 0 0,2 7-1 0 0,2 13-95 0 0,-2 0 0 0 0,0 0 1 0 0,-1 0-1 0 0,-1 1 0 0 0,-3 35 0 0 0,-22 110 1385 0 0,19-145-1719 0 0,0 0 0 0 0,-2 0 0 0 0,-16 35 0 0 0,5-19 0 0 0,-27 38 0 0 0,14-19-406 0 0,-7 9-606 0 0,32-59 930 0 0,1-1 0 0 0,-1 0 0 0 0,0 0 0 0 0,-1 0 0 0 0,0-1 0 0 0,-11 8 0 0 0,17-13-102 0 0,-1 1 1 0 0,0-1-1 0 0,0 0 0 0 0,0 0 0 0 0,0 0 1 0 0,1-1-1 0 0,-1 1 0 0 0,0 0 0 0 0,0-1 0 0 0,-1 1 1 0 0,1-1-1 0 0,-2 1 0 0 0,3-1 72 0 0,0-1 1 0 0,0 1-1 0 0,0 0 0 0 0,0 0 1 0 0,0-1-1 0 0,1 1 0 0 0,-1 0 1 0 0,0-1-1 0 0,0 1 0 0 0,0-1 0 0 0,1 1 1 0 0,-1-1-1 0 0,0 1 0 0 0,1-1 1 0 0,-1 1-1 0 0,0-1 0 0 0,1 0 1 0 0,-1 1-1 0 0,1-1 0 0 0,-1 0 0 0 0,1 0 1 0 0,-1 0-1 0 0,1 1 0 0 0,0-1 1 0 0,-1 0-1 0 0,1 0 0 0 0,0 0 1 0 0,-1 0-1 0 0,1-1 0 0 0,-2-24-3909 0 0,2 11 1974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4:0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15663 0 0,'0'0'719'0'0,"0"0"-20"0"0,2 1-449 0 0,-1 0-124 0 0,0-1 0 0 0,0 1 0 0 0,0 0 0 0 0,0 0 0 0 0,0-1-1 0 0,0 1 1 0 0,1-1 0 0 0,-1 1 0 0 0,0-1 0 0 0,0 1 0 0 0,1-1 0 0 0,-1 0-1 0 0,0 0 1 0 0,0 0 0 0 0,2 1 0 0 0,20-7 4263 0 0,-15 3-3804 0 0,4-1-87 0 0,19-5 228 0 0,3 2-726 0 0,-29 5 0 0 0,0 1 0 0 0,0-1 0 0 0,1 1 0 0 0,-1 0 0 0 0,0 1 0 0 0,1-1 0 0 0,-1 1 0 0 0,1 0 0 0 0,-1 1 0 0 0,0-1 0 0 0,9 3 0 0 0,-10-2 0 0 0,12 6 0 0 0,-14-6 0 0 0,2 1 0 0 0,3 9 0 0 0,-6-10-110 0 0,-1 0 0 0 0,0 0 0 0 0,1 1-1 0 0,-1-1 1 0 0,0 0 0 0 0,0 0 0 0 0,0 0 0 0 0,0 0-1 0 0,0 0 1 0 0,0 0 0 0 0,0 0 0 0 0,-1 0 0 0 0,1 0-1 0 0,0 0 1 0 0,-1 0 0 0 0,1 0 0 0 0,0 0 0 0 0,-1 0 0 0 0,1 0-1 0 0,-1 0 1 0 0,0 0 0 0 0,1 0 0 0 0,-1-1 0 0 0,1 1-1 0 0,-1 0 1 0 0,0 0 0 0 0,0-1 0 0 0,0 1 0 0 0,-1 1-1 0 0,-2 1-610 0 0,0 0 0 0 0,0 0 0 0 0,0-1-1 0 0,-1 1 1 0 0,-4 1 0 0 0,-3 1-1326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4:0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0,'0'0'630'0'0,"0"0"-13"0"0,2 1-393 0 0,3 4-57 0 0,-4-4 563 0 0,-1-1 242 0 0,0 0 42 0 0,28 7 4700 0 0,-21-6-5261 0 0,0 0 0 0 0,0-1-1 0 0,0 0 1 0 0,0 0 0 0 0,0 0 0 0 0,11-3-1 0 0,-8 1-69 0 0,18-2-275 0 0,-12 1-92 0 0,0 1 0 0 0,1 1 0 0 0,26 0 0 0 0,-39 2-14 0 0,-4-1-1 0 0,1 0-1 0 0,0 0 1 0 0,-1 0-1 0 0,1 0 1 0 0,-1 0 0 0 0,1 0-1 0 0,0 0 1 0 0,-1 0-1 0 0,1 0 1 0 0,-1 0 0 0 0,1 0-1 0 0,-1 0 1 0 0,1 1-1 0 0,-1-1 1 0 0,1 0-1 0 0,0 0 1 0 0,-1 1 0 0 0,0-1-1 0 0,1 0 1 0 0,0 1-1 0 0,6 6-147 0 0,-6-7-549 0 0,6 4-1158 0 0,-6-3-5199 0 0,-1-1-659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4:0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124 165 8287 0 0,'0'0'191'0'0,"-1"-3"26"0"0,-3-10 9 0 0,3 12-181 0 0,1 1 0 0 0,0-1 0 0 0,0 0 0 0 0,0 0 0 0 0,0 1 0 0 0,0-1 0 0 0,0 0 0 0 0,0 0 0 0 0,1 1 0 0 0,-1-1 0 0 0,0 0 0 0 0,0 1 0 0 0,1-1 0 0 0,-1 0 0 0 0,0 0 1 0 0,1 1-1 0 0,-1-2 0 0 0,3-3 336 0 0,0-16 3110 0 0,6-24 1 0 0,-2 15-1269 0 0,-7 28-1711 0 0,0 2 0 0 0,3-24 1536 0 0,-3 23-1536 0 0,0-1-68 0 0,-1-2-217 0 0,1 3 161 0 0,0 1 100 0 0,0 0 21 0 0,0 0-66 0 0,-1 2-294 0 0,-19 52-139 0 0,-20 84-1 0 0,16-45-12 0 0,-16 14 3 0 0,36-97 0 0 0,1-4-64 0 0,2-4-273 0 0,-7-26-2091 0 0,6 10 549 0 0,1 0 1 0 0,0 0-1 0 0,3-25 0 0 0,1 16 343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4:06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8287 0 0,'0'0'382'0'0,"0"0"-8"0"0,0 0-102 0 0,0 0 463 0 0,0 0 234 0 0,0 0 45 0 0,0 0 8 0 0,0 0 2 0 0,0 0 0 0 0,0 0 0 0 0,0 0-69 0 0,0 0-290 0 0,0 0-121 0 0,0 0-28 0 0,-2 12 1928 0 0,1-8-1593 0 0,0-2-704 0 0,1 0 0 0 0,-1 0-1 0 0,1 0 1 0 0,-1 0 0 0 0,0-1 0 0 0,0 1-1 0 0,0 0 1 0 0,0 0 0 0 0,-2 2 0 0 0,1-2 235 0 0,2-2 114 0 0,0 2 15 0 0,0 0-356 0 0,0 1-7 0 0,-8 12 141 0 0,2-7-273 0 0,6-8-16 0 0,0 1 0 0 0,0-1 0 0 0,-1 0 0 0 0,1 0 0 0 0,0 0 0 0 0,0 1 0 0 0,0-1 0 0 0,-1 0 0 0 0,1 0 0 0 0,0 1 0 0 0,0-1 0 0 0,0 0 0 0 0,0 0 0 0 0,0 1 0 0 0,0-1 0 0 0,-1 0 0 0 0,1 1 0 0 0,0-1 0 0 0,0 0 0 0 0,0 1 0 0 0,0-1 0 0 0,0 0 0 0 0,0 0 0 0 0,0 1 0 0 0,0-1 0 0 0,0 0 0 0 0,0 1 0 0 0,1-1 0 0 0,-1 0 0 0 0,0 0 0 0 0,0 1 0 0 0,0-1 0 0 0,0 0 0 0 0,0 1 0 0 0,0-1 0 0 0,1 0 0 0 0,-1 0 0 0 0,0 0 0 0 0,0 1 0 0 0,0-1 0 0 0,1 0 0 0 0,-1 0 0 0 0,0 0 0 0 0,0 1 0 0 0,1-1 0 0 0,-1 0 0 0 0,0 0 0 0 0,0 0 0 0 0,1 0 0 0 0,-1 0 0 0 0,0 1 0 0 0,1-1 0 0 0,-1 0 0 0 0,0 0 0 0 0,0 0 0 0 0,1 0 0 0 0,-1 0 0 0 0,1 0 0 0 0,0 1 14 0 0,0-1 0 0 0,1 1 0 0 0,-1 0 0 0 0,1-1 0 0 0,-1 1 0 0 0,1-1 0 0 0,-1 0 1 0 0,0 1-1 0 0,1-1 0 0 0,-1 0 0 0 0,1 0 0 0 0,0 0 0 0 0,-1 0 0 0 0,1 0 0 0 0,2-1 0 0 0,2 0 204 0 0,5 1 69 0 0,-7 0-185 0 0,-1-1-1 0 0,1 1 1 0 0,0 1-1 0 0,-1-1 0 0 0,1 1 1 0 0,-1-1-1 0 0,1 1 0 0 0,0 0 1 0 0,-1 0-1 0 0,0 1 0 0 0,1-1 1 0 0,4 3-1 0 0,-4-3-101 0 0,10 9 0 0 0,-11-8 0 0 0,1 1 0 0 0,-1 0 0 0 0,0 0 0 0 0,-1 0 0 0 0,1 0 0 0 0,0 1 0 0 0,-1-1 0 0 0,0 1 0 0 0,0-1 0 0 0,0 1 0 0 0,0 0 0 0 0,0 0 0 0 0,-1 0 0 0 0,0 0 0 0 0,0 0 0 0 0,0 0 0 0 0,0 4 0 0 0,0-1 0 0 0,-1-1 0 0 0,-1 0 0 0 0,1 1 0 0 0,-1-1 0 0 0,0 0 0 0 0,-1 1 0 0 0,0-1 0 0 0,0 0 0 0 0,0 0 0 0 0,-5 9 0 0 0,2-5 0 0 0,0-2 0 0 0,0 1 0 0 0,0 0 0 0 0,-1-1 0 0 0,-1 0 0 0 0,1-1 0 0 0,-1 1 0 0 0,-1-1 0 0 0,1 0 0 0 0,-1-1 0 0 0,-15 9 0 0 0,21-13 0 0 0,-79 43 0 0 0,71-39 0 0 0,8-5 0 0 0,1 0 0 0 0,-1 0 0 0 0,1 0 0 0 0,-1 0 0 0 0,1 0 0 0 0,-1 0 0 0 0,1 0 0 0 0,-1-1 0 0 0,0 1 0 0 0,0-1 0 0 0,1 1 0 0 0,-1-1 0 0 0,0 0 0 0 0,0 1 0 0 0,1-1 0 0 0,-1 0 0 0 0,0 0 0 0 0,0-1 0 0 0,-2 1 0 0 0,-3-3 0 0 0,2 0 0 0 0,4-4 0 0 0,2 4 0 0 0,0 1 0 0 0,0-1 0 0 0,1 0 0 0 0,-1 1 0 0 0,1 0 0 0 0,-1-1 0 0 0,4-3 0 0 0,1 1 0 0 0,-1 0 0 0 0,1 0 0 0 0,0 1 0 0 0,0-1 0 0 0,0 2 0 0 0,1-1 0 0 0,7-3 0 0 0,-6 3 0 0 0,1 0 0 0 0,0 4 0 0 0,4 2 0 0 0,-9 2 0 0 0,-4-2 0 0 0,6 5 0 0 0,0 1 0 0 0,8 17 0 0 0,3 3 0 0 0,-11-18 0 0 0,1-1 0 0 0,1-2 0 0 0,1-3 0 0 0,4 0 13 0 0,-10-5-24 0 0,-2 0-55 0 0,1 1-24 0 0,-1-1 0 0 0,0 0-1 0 0,1 1 1 0 0,-1-1 0 0 0,0 0 0 0 0,0 0 0 0 0,1 0-1 0 0,-1 0 1 0 0,0 0 0 0 0,0 0 0 0 0,0 0 0 0 0,0-1-1 0 0,-1 1 1 0 0,1 0 0 0 0,0 0 0 0 0,0-1-1 0 0,0-1 1 0 0,0 1-186 0 0,1-1-203 0 0,2-4-115 0 0,-1-1-2574 0 0,-1-1-4683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4:07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17 13823 0 0,'13'4'315'0'0,"-10"-4"45"0"0,-3 0 21 0 0,0 0-49 0 0,6-6 651 0 0,-3 0-1918 0 0,-1 1 3393 0 0,0 1 4371 0 0,3 7-5365 0 0,-4-2-976 0 0,-2 11-116 0 0,0 0 0 0 0,-7 22 0 0 0,8-33-371 0 0,-9 29-1 0 0,-1-1 0 0 0,-28 55 0 0 0,-4 10 0 0 0,3 12 0 0 0,48-130 0 0 0,9-25 0 0 0,-7 21 0 0 0,-9 23 0 0 0,0 0 0 0 0,1 0 0 0 0,0 1 0 0 0,7-9 0 0 0,-2 2 0 0 0,-4 6 0 0 0,0 0 0 0 0,0 0 0 0 0,1 1 0 0 0,0 0 0 0 0,6-4 0 0 0,9-9 0 0 0,-8 7 0 0 0,1 0 0 0 0,0 2 0 0 0,1-1 0 0 0,-1 2 0 0 0,1-1 0 0 0,21-6 0 0 0,-27 13 0 0 0,-4 7 0 0 0,-4-5 0 0 0,0 0 0 0 0,1-1 0 0 0,-1 1 0 0 0,0 0 0 0 0,0 0 0 0 0,0 0 0 0 0,0-1 0 0 0,0 1 0 0 0,0 0 0 0 0,0 0 0 0 0,0 0 0 0 0,0 0 0 0 0,0-1 0 0 0,-1 1 0 0 0,1 0 0 0 0,0 0 0 0 0,0 0 0 0 0,-1-1 0 0 0,1 1 0 0 0,-1 0 0 0 0,0 0 0 0 0,0 2 0 0 0,-2 3 0 0 0,-1 1 0 0 0,1-1 0 0 0,-1 0 0 0 0,0 0 0 0 0,-1 0 0 0 0,1-1 0 0 0,-10 10 0 0 0,6-8 0 0 0,0 2 0 0 0,-6 9 0 0 0,11-13 2 0 0,-1 0-1 0 0,0 0 1 0 0,-1-1 0 0 0,1 1 0 0 0,-1-1-1 0 0,-7 5 1 0 0,-20 18-78 0 0,31-26 78 0 0,-6 5-461 0 0,7-6 424 0 0,0 0 1 0 0,0 1-1 0 0,-1-1 0 0 0,1 0 1 0 0,0 0-1 0 0,0 0 1 0 0,0 0-1 0 0,0 0 0 0 0,-1 0 1 0 0,1 1-1 0 0,0-1 0 0 0,0 0 1 0 0,0 0-1 0 0,-1 0 0 0 0,1 0 1 0 0,0 0-1 0 0,0 0 1 0 0,0 0-1 0 0,-1 0 0 0 0,1 0 1 0 0,0 0-1 0 0,0 0 0 0 0,-1 0 1 0 0,1 0-1 0 0,0 0 0 0 0,0 0 1 0 0,0 0-1 0 0,-1 0 0 0 0,1 0 1 0 0,0 0-1 0 0,0-1 1 0 0,0 1-1 0 0,-1 0 0 0 0,1 0 1 0 0,0 0-1 0 0,0 0 0 0 0,0 0 1 0 0,0 0-1 0 0,-1-1 0 0 0,1 1 1 0 0,0 0-1 0 0,0-1 44 0 0,-1 0-1 0 0,1 0 0 0 0,0-1 1 0 0,0 1-1 0 0,0 0 1 0 0,0 0-1 0 0,0 0 1 0 0,0 0-1 0 0,0 0 1 0 0,0-1-1 0 0,1 1 1 0 0,-1 0-1 0 0,0 0 1 0 0,1 0-1 0 0,-1 0 0 0 0,0 0 1 0 0,1 0-1 0 0,0 0 1 0 0,-1 0-1 0 0,1 0 1 0 0,-1 0-1 0 0,1 0 1 0 0,0 0-1 0 0,0 1 1 0 0,0-1-1 0 0,1-1 0 0 0,0 0 149 0 0,-1 1 31 0 0,0 0-95 0 0,-1 0-1 0 0,1 0 0 0 0,0 0 1 0 0,-1 0-1 0 0,1 0 1 0 0,0 1-1 0 0,0-1 1 0 0,0 0-1 0 0,0 1 1 0 0,0-1-1 0 0,0 0 1 0 0,0 1-1 0 0,0-1 1 0 0,2 0-1 0 0,-3 1-91 0 0,1 0 0 0 0,0 0 0 0 0,-1 0 0 0 0,1 1 0 0 0,0-1 0 0 0,-1 0 0 0 0,1 0 0 0 0,0 0 0 0 0,-1 1 0 0 0,1-1 0 0 0,0 0 0 0 0,-1 0 0 0 0,1 1 0 0 0,-1-1 0 0 0,1 1 0 0 0,0-1 0 0 0,-1 0-1 0 0,2 2 1 0 0,-1 0-3 0 0,1-1 2 0 0,-1 0 0 0 0,1 0 0 0 0,-1-1 0 0 0,0 1 0 0 0,1 1 0 0 0,-1-1 0 0 0,0 0 0 0 0,0 0 0 0 0,0 0 0 0 0,0 1 0 0 0,0-1 0 0 0,0 0 0 0 0,0 1 0 0 0,0-1 0 0 0,-1 1 0 0 0,1-1 0 0 0,0 1 0 0 0,0 1 0 0 0,0 3 0 0 0,0-2 0 0 0,0 0 0 0 0,0 0 0 0 0,0 1 0 0 0,-1-1 0 0 0,0 1 0 0 0,0 5 0 0 0,0-7 0 0 0,0 1 0 0 0,0-1 0 0 0,0 1 0 0 0,0-1 0 0 0,1 0 0 0 0,0 1 0 0 0,-1-1 0 0 0,1 1 0 0 0,0-1 0 0 0,3 6 0 0 0,15 23 0 0 0,-11-18 0 0 0,-4-12 0 0 0,-2-2 0 0 0,7 4 0 0 0,-9-4-33 0 0,0 0 1 0 0,1 0-1 0 0,-1 0 1 0 0,0-1-1 0 0,1 1 0 0 0,-1 0 1 0 0,1 0-1 0 0,-1 0 0 0 0,0 0 1 0 0,1-1-1 0 0,-1 1 0 0 0,0 0 1 0 0,1 0-1 0 0,-1-1 0 0 0,0 1 1 0 0,0 0-1 0 0,1 0 1 0 0,-1-1-1 0 0,0 1 0 0 0,0 0 1 0 0,1-1-1 0 0,-1 1 0 0 0,0 0 1 0 0,0-1-1 0 0,12-35-9969 0 0,-7 17 3940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4:08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 13823 0 0,'0'0'630'0'0,"0"0"-13"0"0,0 0-184 0 0,0 0 677 0 0,0 0 340 0 0,0 0 72 0 0,0 0-125 0 0,-1 1-574 0 0,0 4-614 0 0,-1 0 1 0 0,1 0-1 0 0,-1 0 0 0 0,-1 0 1 0 0,1-1-1 0 0,-1 1 1 0 0,0-1-1 0 0,0 0 1 0 0,0 0-1 0 0,0 0 1 0 0,-1 0-1 0 0,-5 4 1 0 0,2 0 136 0 0,0 0 1 0 0,-8 11-1 0 0,1 3-92 0 0,2 1 0 0 0,1 1 0 0 0,1 0 0 0 0,0 0 0 0 0,2 1 0 0 0,1 0 0 0 0,-5 34 0 0 0,-69 334-238 0 0,66-323-348 0 0,3 0 0 0 0,-5 106 0 0 0,16-142 208 0 0,2 1-1 0 0,1-1 1 0 0,1 0-1 0 0,2 0 1 0 0,2-1-1 0 0,1 1 1 0 0,16 41-1 0 0,-20-64-277 0 0,1-2 1 0 0,0 1-1 0 0,1-1 1 0 0,0 1-1 0 0,12 14 0 0 0,-11-17-316 0 0,0 0 0 0 0,0 0 1 0 0,1 0-1 0 0,0-1 0 0 0,0-1 0 0 0,1 1 0 0 0,-1-1 0 0 0,1 0 0 0 0,0-1 0 0 0,16 5 1 0 0,8 0-5921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4:0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21191 0 0,'0'0'480'0'0,"0"0"67"0"0,1 1 31 0 0,2 4-466 0 0,-1 0-1 0 0,1-1 0 0 0,1 0 1 0 0,-1 0-1 0 0,0 0 0 0 0,1 0 0 0 0,7 5 1 0 0,34 21 1264 0 0,-30-20-456 0 0,-11-7-850 0 0,0 0 1 0 0,-1 0-1 0 0,0 0 0 0 0,0 1 1 0 0,0-1-1 0 0,0 1 0 0 0,0 0 1 0 0,0 0-1 0 0,-1 0 0 0 0,0 0 1 0 0,2 5-1 0 0,3 8 309 0 0,6 26 0 0 0,-10-32-349 0 0,3 12-30 0 0,-1 1 0 0 0,-2 0 0 0 0,2 32 0 0 0,-7 74 0 0 0,-3-63 0 0 0,-4 1 0 0 0,-2-1 0 0 0,-3-1 0 0 0,-30 84 0 0 0,-25 39-786 0 0,48-140 163 0 0,-47 80 0 0 0,10-45-2070 0 0,32-52 1170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4:14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8287 0 0,'0'0'382'0'0,"0"0"-8"0"0,2-1-102 0 0,21-11 7645 0 0,-19 9-8067 0 0,-2 1 815 0 0,7-6 907 0 0,-6 2-1060 0 0,-2 4 0 0 0,-1 1 0 0 0,4-6 207 0 0,2-5-330 0 0,0 0 0 0 0,1 1 0 0 0,0 0 0 0 0,16-17 0 0 0,-8 6-389 0 0,8-6 0 0 0,-21 26 0 0 0,0 0 0 0 0,0 0 0 0 0,0 0 0 0 0,0 0 0 0 0,0 0 0 0 0,-1-1 0 0 0,1 1 0 0 0,0-1 0 0 0,0-2 0 0 0,12-20 0 0 0,-7 13 0 0 0,0 3 72 0 0,-6 7 299 0 0,-1 2 117 0 0,0 0 21 0 0,0 0-66 0 0,-1 2-294 0 0,-2-1-147 0 0,1 1-1 0 0,1 1 0 0 0,-1-1 1 0 0,0 0-1 0 0,0 0 0 0 0,1 1 1 0 0,-1-1-1 0 0,1 0 1 0 0,0 1-1 0 0,0 0 0 0 0,0-1 1 0 0,-2 5-1 0 0,0 3-3 0 0,-8 24 2 0 0,-10 42 0 0 0,14-46 0 0 0,-1-1 0 0 0,-17 38 0 0 0,-18 39 0 0 0,34-78-64 0 0,7-19-427 0 0,5-7-520 0 0,13-10-280 0 0,-13 6 947 0 0,0 0 0 0 0,-1-1 0 0 0,1 1 0 0 0,-1-1 0 0 0,1 0 0 0 0,2-3 1 0 0,9-11-1702 0 0,-11 14 1539 0 0,-1 0 0 0 0,1 0 1 0 0,-1 0-1 0 0,0-1 0 0 0,4-5 0 0 0,0-4-1030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4:15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36 10135 0 0,'0'0'231'0'0,"0"0"29"0"0,0 0 19 0 0,-11-4 294 0 0,3 1 4204 0 0,7 2-4538 0 0,-1 0 0 0 0,1 0 0 0 0,0 1 0 0 0,0-1 0 0 0,0 0 0 0 0,0 0 0 0 0,0 0 0 0 0,0-1 0 0 0,1 1 0 0 0,-1 0-1 0 0,0 0 1 0 0,0 0 0 0 0,1-1 0 0 0,-1-1 0 0 0,0 2 273 0 0,1 1 0 0 0,0 0 0 0 0,0 0 0 0 0,0 0 0 0 0,0 0 0 0 0,0 0-69 0 0,-1 0-294 0 0,-5 1-61 0 0,5 0 283 0 0,1-1 117 0 0,0 0 21 0 0,0 0-66 0 0,3 0-294 0 0,16 5-133 0 0,-6-2-16 0 0,0-1 0 0 0,0 0 0 0 0,14 1 0 0 0,17 0 0 0 0,-30-1 0 0 0,23 0 0 0 0,-7-5 0 0 0,54-11 0 0 0,-13 1 0 0 0,-61 12 0 0 0,-1 1 0 0 0,17 0 0 0 0,-10 1-606 0 0,-12-3-808 0 0,2 0-580 0 0,-9 4-2948 0 0,-2 4 1722 0 0,3-4-1612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0:23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117 188 6447 0 0,'0'0'142'0'0,"0"0"22"0"0,0 0 13 0 0,0 0 123 0 0,0 0 468 0 0,0 0 205 0 0,0 0 41 0 0,0 0-61 0 0,0 0-288 0 0,0 0-121 0 0,0 0-28 0 0,0 0-4 0 0,0 0 0 0 0,0 0 0 0 0,0 0 0 0 0,1-1 0 0 0,1-4-68 0 0,0 0 1 0 0,0 0-1 0 0,-1 0 0 0 0,1-8 0 0 0,-1 7-390 0 0,0 1-1 0 0,0 0 0 0 0,1 0 1 0 0,-1-1-1 0 0,1 1 1 0 0,3-5-1 0 0,28-58 1575 0 0,-13 25-1651 0 0,-19 42 23 0 0,-2 5 0 0 0,-2 11 0 0 0,-10 32 0 0 0,10-35 0 0 0,-7 27 0 0 0,-32 129 0 0 0,28-128 0 0 0,7-20 0 0 0,-6 27 0 0 0,-18 84 0 0 0,30-125 0 0 0,0-1 0 0 0,1 0 0 0 0,-1 1 0 0 0,1 6 0 0 0,0 1 0 0 0,-2 24 0 0 0,0-25 0 0 0,-1 1 0 0 0,-1-2-64 0 0,3-9-273 0 0,1-2-138 0 0,0 0-33 0 0,0 0 66 0 0,-1 0 258 0 0,0 0 0 0 0,0 0 0 0 0,0 0 1 0 0,0 0-1 0 0,0 0 0 0 0,0 0 1 0 0,0 0-1 0 0,1 0 0 0 0,-1 0 1 0 0,0 0-1 0 0,0 1 0 0 0,0-1 1 0 0,0 0-1 0 0,0 1 0 0 0,0-1 0 0 0,0 1 1 0 0,1-1-1 0 0,-1 1 0 0 0,0 0 1 0 0,0-1-1 0 0,0 2 0 0 0,-3 1-288 0 0,3-1 356 0 0,0-1 0 0 0,0 1 1 0 0,0-1-1 0 0,0 1 0 0 0,0-1 0 0 0,0 1 0 0 0,0 0 0 0 0,0 0 0 0 0,1 0 0 0 0,-1-1 0 0 0,1 1 0 0 0,-1 0 0 0 0,1 0 1 0 0,0 2-1 0 0,-1 8 47 0 0,1-9-581 0 0,0 1 0 0 0,-1-1 0 0 0,1 0 0 0 0,-1 0 0 0 0,1 1 0 0 0,-3 4 0 0 0,3-6-1773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4:16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11975 0 0,'0'0'267'0'0,"0"0"42"0"0,0 0 17 0 0,0 0-28 0 0,0 0-58 0 0,0 0 491 0 0,0 0 238 0 0,0 0 45 0 0,0 0-61 0 0,0 0-288 0 0,0 0-121 0 0,0 0-28 0 0,0 0-4 0 0,0 0 0 0 0,0 0 0 0 0,0 0 0 0 0,0 0 0 0 0,0 0 0 0 0,0 0 0 0 0,0 0 0 0 0,0 0-68 0 0,3-1-289 0 0,1 0 13 0 0,-1 0 0 0 0,1 1 0 0 0,0-1 0 0 0,-1 0 0 0 0,1 1 0 0 0,0 0 1 0 0,0 0-1 0 0,-1 0 0 0 0,6 2 0 0 0,1-1 51 0 0,-6-1-92 0 0,-2 0-124 0 0,-1 0-1 0 0,0 0 1 0 0,1 0-1 0 0,-1 0 1 0 0,1 0 0 0 0,-1 0-1 0 0,0 1 1 0 0,1-1-1 0 0,-1 1 1 0 0,0-1-1 0 0,1 1 1 0 0,-1-1-1 0 0,0 1 1 0 0,2 1-1 0 0,20 10-2 0 0,-12-6 0 0 0,-3 5 0 0 0,-7-8 0 0 0,0-1 0 0 0,0 1 0 0 0,0-1 0 0 0,0 0 0 0 0,-1 1 0 0 0,1-1 0 0 0,-1 1 0 0 0,0 0 0 0 0,0-1 0 0 0,0 1 0 0 0,0-1 0 0 0,0 1 0 0 0,-1 3 0 0 0,1-3 0 0 0,0-1 0 0 0,-1 1 0 0 0,1-1 0 0 0,-1 1 0 0 0,0 0 0 0 0,0-1 0 0 0,0 1 0 0 0,0-1 0 0 0,0 0 0 0 0,0 1 0 0 0,-3 3 0 0 0,0-1 0 0 0,2-2 0 0 0,0 0 0 0 0,-1 0 0 0 0,0-1 0 0 0,1 1 0 0 0,-1-1 0 0 0,-5 4 0 0 0,-7 6 0 0 0,7-3 0 0 0,3-5 0 0 0,-12 3 0 0 0,7-1 0 0 0,2-4 0 0 0,16-5 0 0 0,20 0 0 0 0,-22 3 0 0 0,-4-1 0 0 0,-1 1 0 0 0,0 0 0 0 0,1 0 0 0 0,-1 0 0 0 0,0 0 0 0 0,1 0 0 0 0,-1 0 0 0 0,1 0 0 0 0,1 1 0 0 0,25 13 0 0 0,-22-9 0 0 0,-1 0 0 0 0,1 0 0 0 0,-1 0 0 0 0,-1 1 0 0 0,1 0 0 0 0,-1 0 0 0 0,0 0 0 0 0,4 8 0 0 0,6 8 0 0 0,-10-17-141 0 0,0 1-1 0 0,0-1 0 0 0,-1 1 1 0 0,0 0-1 0 0,0 0 1 0 0,0 1-1 0 0,-1-1 1 0 0,0 0-1 0 0,0 1 0 0 0,2 12 1 0 0,-4-16 591 0 0,-4 7 492 0 0,-5 5-777 0 0,-1-1-213 0 0,5-12-110 0 0,1 0-37 0 0,1-1 73 0 0,-1 0 0 0 0,1 0 0 0 0,0 0 1 0 0,0 0-1 0 0,-1 0 0 0 0,1-1 0 0 0,-1 1 0 0 0,1-1 0 0 0,-1 0 1 0 0,1 0-1 0 0,-1 0 0 0 0,-4-1 0 0 0,-6-2-830 0 0,-22-6 0 0 0,20 5-1495 0 0,-13-3-2469 0 0,3 0-248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4:1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 11975 0 0,'0'0'267'0'0,"0"0"42"0"0,0 0 17 0 0,0 0-28 0 0,0 0-58 0 0,0 0 491 0 0,0 0 238 0 0,0 0 45 0 0,0 0-61 0 0,0 0-288 0 0,0 0-121 0 0,0 0-28 0 0,0 0 66 0 0,0 0 288 0 0,0 0 122 0 0,0 0 28 0 0,-2 1-133 0 0,1-1-754 0 0,-3 1-21 0 0,-5 7-20 0 0,-2 5-13 0 0,-1-1 254 0 0,1 1-1 0 0,0 0 0 0 0,1 1 0 0 0,0 0 0 0 0,-12 25 0 0 0,-37 118-364 0 0,-53 211 0 0 0,111-362-9 0 0,-13 47-1103 0 0,-16 107 0 0 0,29-142 560 0 0,0-1 1 0 0,1 0-1 0 0,1 1 1 0 0,0-1-1 0 0,1 0 1 0 0,1 0-1 0 0,1 0 1 0 0,0 0-1 0 0,1-1 1 0 0,12 26-1 0 0,2-10-948 0 0,6-7-4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4:1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10135 0 0,'0'0'464'0'0,"0"0"-9"0"0,0 0-87 0 0,0 0 728 0 0,0 0 353 0 0,0 0 73 0 0,2 2-57 0 0,19 30 3843 0 0,-15-22-4764 0 0,0 1 1 0 0,-1 0-1 0 0,4 13 0 0 0,4 12-318 0 0,34 123 676 0 0,-46-153-902 0 0,36 198 0 0 0,-32-168 0 0 0,-3-1 0 0 0,0 1 0 0 0,-7 63 0 0 0,2-78 0 0 0,0 6 0 0 0,-1 0 0 0 0,-14 48 0 0 0,18-73 0 0 0,-40 104-1392 0 0,32-89 936 0 0,-1 0-1 0 0,0 0 1 0 0,-1-2 0 0 0,-13 17 0 0 0,-24 22-4415 0 0,24-29-1609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4:1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15 368 10135 0 0,'0'0'464'0'0,"0"0"-9"0"0,0 0-87 0 0,0 0 728 0 0,0 0 353 0 0,0 0 73 0 0,0 0-125 0 0,0 0-574 0 0,2-2-250 0 0,6-6-162 0 0,0 0 0 0 0,-1 0 0 0 0,-1-1 0 0 0,1 0 0 0 0,-1 0-1 0 0,-1-1 1 0 0,0 0 0 0 0,0 0 0 0 0,5-17 0 0 0,13-28 725 0 0,-15 38-919 0 0,10-36 1 0 0,-4 15 448 0 0,-11 30-509 0 0,0 0-1 0 0,0 0 1 0 0,-1 0-1 0 0,0-1 1 0 0,2-11-1 0 0,-4 7-156 0 0,-2 0 0 0 0,0 11 0 0 0,1 1 0 0 0,0 1 0 0 0,1 0 0 0 0,0-1 0 0 0,0 1 0 0 0,-1 0 0 0 0,1-1 0 0 0,0 1 0 0 0,0 0 0 0 0,-1 0 0 0 0,1-1 0 0 0,0 1 0 0 0,-1 0 0 0 0,1 0 0 0 0,0 0 0 0 0,-1-1 0 0 0,1 1 0 0 0,-1 0 0 0 0,1 0 0 0 0,0 0 0 0 0,-1 0 0 0 0,1 0 0 0 0,0 0 0 0 0,-1 0 0 0 0,1 0 0 0 0,-1 0 0 0 0,1 0 0 0 0,0 0 0 0 0,-1 0 0 0 0,1 0 0 0 0,-1 0 0 0 0,1 0 0 0 0,0 0 0 0 0,-1 0 0 0 0,1 0 0 0 0,0 1 0 0 0,-1-1 0 0 0,1 0 0 0 0,-1 0 0 0 0,1 1 0 0 0,-1-1 0 0 0,-2 2 0 0 0,1 0 0 0 0,-1 0 0 0 0,0 0 0 0 0,0 0 0 0 0,1 0 0 0 0,-1 1 0 0 0,1-1 0 0 0,0 1 0 0 0,0 0 0 0 0,0 0 0 0 0,0 0 0 0 0,-2 4 0 0 0,-2 6 0 0 0,-7 20 0 0 0,-5 24 0 0 0,3 0 0 0 0,2 1 0 0 0,-5 66 0 0 0,9-60 0 0 0,-5 51 0 0 0,10-49 0 0 0,4-47 0 0 0,2-15 0 0 0,0 0 0 0 0,-2-3 0 0 0,1-1 0 0 0,-1 1 0 0 0,0-1 0 0 0,0 1 0 0 0,0-1 0 0 0,1 1 0 0 0,-1-1 0 0 0,0 1 0 0 0,0-1 0 0 0,1 1 0 0 0,-1-1 0 0 0,0 0 0 0 0,1 1 0 0 0,-1-1 0 0 0,1 1 0 0 0,-1-1 0 0 0,1 1 0 0 0,1-1 0 0 0,-1 0 0 0 0,0 0 0 0 0,1 0 0 0 0,-1 0 0 0 0,0-1 0 0 0,0 1 0 0 0,0 0 0 0 0,1-1 0 0 0,-1 1 0 0 0,0-1 0 0 0,0 1 0 0 0,0-1 0 0 0,0 1 0 0 0,1-1 0 0 0,-1 0 0 0 0,0 1 0 0 0,0-1 0 0 0,-1 0 0 0 0,1 0 0 0 0,2-2 0 0 0,0-1 0 0 0,0 1 0 0 0,1-1 0 0 0,-2-1 0 0 0,5-5 0 0 0,14-23 0 0 0,-14 24 0 0 0,-1 0 0 0 0,5-12 0 0 0,31-52 0 0 0,-26 48 0 0 0,20-45 0 0 0,-36 66-11 0 0,2-1 9 0 0,9-10 87 0 0,-8 12-49 0 0,0 0 204 0 0,-1 1 1 0 0,1 0-1 0 0,0 0 1 0 0,0-1-1 0 0,0 2 1 0 0,0-1 0 0 0,5-2-1 0 0,4-1-288 0 0,-10 4 164 0 0,8 2-921 0 0,14 9-398 0 0,-22-9 1183 0 0,10 6 4 0 0,-4 4 16 0 0,-4 2 0 0 0,-3-11 0 0 0,-1 1 0 0 0,0 0 0 0 0,0-1 0 0 0,-1 1 0 0 0,1 0 0 0 0,-1-1 0 0 0,1 1 0 0 0,-1-1 0 0 0,0 1 0 0 0,0-1 0 0 0,0 0 0 0 0,0 1 0 0 0,0-1 0 0 0,0 0 0 0 0,-1 1 0 0 0,1-1 0 0 0,-1 0 0 0 0,0 0 0 0 0,1 0 0 0 0,-1 0 0 0 0,0-1 0 0 0,0 1 0 0 0,0-1 0 0 0,0 1 0 0 0,-1-1 0 0 0,-3 3 0 0 0,-47 20 0 0 0,49-23-116 0 0,0 1-1 0 0,0-1 1 0 0,0 1-1 0 0,1 0 1 0 0,-1 1 0 0 0,1-1-1 0 0,-5 4 1 0 0,-1 1-393 0 0,7-6 66 0 0,3 0 478 0 0,-1 1 0 0 0,1-1 0 0 0,0 0 0 0 0,0 1 0 0 0,0-1-1 0 0,0 0 1 0 0,0 0 0 0 0,1 0 0 0 0,-1 0 0 0 0,0 0 0 0 0,0 0-1 0 0,3 1 1 0 0,0 1 1174 0 0,30 26-1044 0 0,-2-1-165 0 0,-13-11 0 0 0,-12-9-64 0 0,-5-6-273 0 0,-2-2-138 0 0,0 0-33 0 0,0 0-140 0 0,7-9-2045 0 0,-4 0 1169 0 0,-2 7-11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4:2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 11975 0 0,'0'0'547'0'0,"0"0"-11"0"0,0 0-203 0 0,0 0 419 0 0,0 0 220 0 0,0 0 42 0 0,0 0-61 0 0,0 0-288 0 0,0 0-121 0 0,0 0-28 0 0,0 0-72 0 0,-1 1-217 0 0,-30 14 1601 0 0,30-14-1816 0 0,0-1 0 0 0,-1 1-1 0 0,1-1 1 0 0,0 1 0 0 0,0 0 0 0 0,-1-1 0 0 0,1 1-1 0 0,0 0 1 0 0,0 0 0 0 0,0 0 0 0 0,0 0 0 0 0,0 0 0 0 0,0 0-1 0 0,-1 2 1 0 0,1-2-13 0 0,0 0 0 0 0,0 1 0 0 0,0-1 0 0 0,0 0 0 0 0,0 0 0 0 0,0 1 0 0 0,-1-1-1 0 0,1 0 1 0 0,-1 0 0 0 0,-2 1 0 0 0,-6 6 1 0 0,3 0 72 0 0,5-7 299 0 0,2-1 117 0 0,0 0 21 0 0,0 0-66 0 0,0-2-294 0 0,-5-19 310 0 0,4 19 29 0 0,9-6 464 0 0,-2 2-831 0 0,1 1 1 0 0,-1-1 0 0 0,1 2-1 0 0,10-6 1 0 0,-15 9-24 0 0,-1 1 0 0 0,1-1 1 0 0,-1 1-1 0 0,1-1 0 0 0,0 1 1 0 0,-1 0-1 0 0,1 0 1 0 0,-1 0-1 0 0,1 0 0 0 0,0 0 1 0 0,2 1-1 0 0,4-1 162 0 0,14 0-129 0 0,-14 4-95 0 0,11 10-38 0 0,-16-12-3 0 0,0 0 0 0 0,0 0 1 0 0,0 0-1 0 0,0 0 0 0 0,-1 1 0 0 0,1 0 0 0 0,-1-1 0 0 0,1 1 1 0 0,-1 0-1 0 0,0 0 0 0 0,0 0 0 0 0,0 1 0 0 0,-1-1 1 0 0,1 0-1 0 0,-1 1 0 0 0,0-1 0 0 0,1 1 0 0 0,0 6 0 0 0,-2-5-20 0 0,1 1-1 0 0,-1-1 0 0 0,0 1 0 0 0,0 0 0 0 0,-1-1 1 0 0,1 1-1 0 0,-1-1 0 0 0,-1 1 0 0 0,1-1 0 0 0,-1 1 1 0 0,-4 8-1 0 0,-1-2-239 0 0,-1 0 0 0 0,0-1-1 0 0,-1 0 1 0 0,0-1 0 0 0,-20 19 0 0 0,-38 29 329 0 0,65-56 273 0 0,2-2 138 0 0,0 0 33 0 0,2-2-65 0 0,13-4-299 0 0,-8 8-120 0 0,-4-1-27 0 0,42 5-380 0 0,-35-5 50 0 0,-1 1-1 0 0,17 4 0 0 0,-23-5 270 0 0,-2-1 24 0 0,0 1 1 0 0,1-1-1 0 0,-1 1 0 0 0,0-1 0 0 0,1 0 0 0 0,-1 0 1 0 0,1 0-1 0 0,-1 0 0 0 0,0 0 0 0 0,1 0 0 0 0,1 0 1 0 0,20-2-28 0 0,-15 1 67 0 0,31 2 0 0 0,-33-1-390 0 0,-2 1-850 0 0,-1-1 1 0 0,1 0-1 0 0,-1 0 1 0 0,1 0-1 0 0,-1 0 1 0 0,1-1-1 0 0,3-1 1 0 0,5-1-5399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4:2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57 17503 0 0,'0'0'399'0'0,"0"0"60"0"0,0 0 21 0 0,-1 4-59 0 0,-2 11-276 0 0,4-15-110 0 0,-1 1-1 0 0,0 0 0 0 0,1 0 1 0 0,0 0-1 0 0,-1 0 0 0 0,1-1 1 0 0,-1 1-1 0 0,1 0 1 0 0,0 0-1 0 0,0-1 0 0 0,-1 1 1 0 0,1-1-1 0 0,0 1 0 0 0,0-1 1 0 0,0 1-1 0 0,-1-1 1 0 0,1 1-1 0 0,0-1 0 0 0,0 0 1 0 0,0 1-1 0 0,0-1 0 0 0,0 0 1 0 0,0 0-1 0 0,1 0 1 0 0,25 2 1970 0 0,-3-1-362 0 0,-20 0-1293 0 0,1-1 1 0 0,-1 0-1 0 0,0 0 0 0 0,1 0 1 0 0,-1-1-1 0 0,9-1 0 0 0,65-25 423 0 0,-47 15-548 0 0,44-11 1 0 0,-49 17-226 0 0,70-12 0 0 0,-85 17 13 0 0,-7 0-31 0 0,1 0 1 0 0,-1 1-1 0 0,1 0 1 0 0,0 0-1 0 0,-1 0 1 0 0,1 0-1 0 0,-1 1 1 0 0,1 0-1 0 0,0 0 1 0 0,-1 0-1 0 0,6 3 1 0 0,-8-4-1018 0 0,-2 0-397 0 0,0 0-83 0 0,0 0-86 0 0,0 0-288 0 0,0 0-126 0 0,-3 2-29 0 0,-12 9-4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4:22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0,'0'0'630'0'0,"0"0"-13"0"0,0 0-184 0 0,0 0 677 0 0,0 0 340 0 0,0 0 72 0 0,0 0-57 0 0,0 0-288 0 0,0 0-121 0 0,0 0-28 0 0,2 0-72 0 0,46 5 1281 0 0,-36-4-1702 0 0,0 0 1 0 0,0 0-1 0 0,19 5 1 0 0,8 6-519 0 0,-26-8-17 0 0,-5 3 0 0 0,-3 4 0 0 0,-5-8 1 0 0,0 0 0 0 0,0-1-1 0 0,0 1 1 0 0,-1-1 0 0 0,0 1-1 0 0,1 0 1 0 0,-1-1 0 0 0,0 1 0 0 0,0-1-1 0 0,0 0 1 0 0,-1 1 0 0 0,1-1-1 0 0,0 0 1 0 0,-1 0 0 0 0,0 0 0 0 0,1 0-1 0 0,-1 0 1 0 0,0 0 0 0 0,0 0 0 0 0,0 0-1 0 0,-4 2 1 0 0,-3 2-17 0 0,0 0 0 0 0,0-1 0 0 0,-1 0 0 0 0,-10 4 0 0 0,9-5-194 0 0,3-1-101 0 0,0 1 1 0 0,0-1-1 0 0,0 2 1 0 0,-10 5-1 0 0,7-3 162 0 0,0-3 133 0 0,11-4 16 0 0,0 0 0 0 0,-1 0 0 0 0,1 0 0 0 0,0 0 0 0 0,0 0 0 0 0,-1 0 0 0 0,1 1 0 0 0,0-1 0 0 0,0 0 0 0 0,-1 0 0 0 0,1 0 0 0 0,0 0 0 0 0,0 1 0 0 0,0-1 0 0 0,-1 0 0 0 0,1 0 0 0 0,0 1 0 0 0,0-1 0 0 0,0 0 0 0 0,0 0 0 0 0,-1 1 0 0 0,1-1 0 0 0,0 0 0 0 0,0 0 0 0 0,0 1 0 0 0,0-1 0 0 0,8 7 0 0 0,8 2 0 0 0,-13-8 0 0 0,17 5 0 0 0,-14-4 0 0 0,0 0 0 0 0,0 1 0 0 0,-1 0 0 0 0,1 0 0 0 0,0 0 0 0 0,-1 1 0 0 0,0 0 0 0 0,8 7 0 0 0,-3-3 0 0 0,-6-6 0 0 0,0 0 0 0 0,7 11 0 0 0,5 15 0 0 0,-12-15 0 0 0,-5 0 0 0 0,-1-9-57 0 0,0 0 1 0 0,0 0-1 0 0,0-1 0 0 0,0 1 0 0 0,0 0 1 0 0,-1-1-1 0 0,0 0 0 0 0,0 1 0 0 0,0-1 1 0 0,0 0-1 0 0,0-1 0 0 0,0 1 0 0 0,-5 2 1 0 0,3-1-339 0 0,-1-1-1 0 0,0 0 1 0 0,0-1 0 0 0,0 1 0 0 0,0-1 0 0 0,0-1 0 0 0,-1 1 0 0 0,-8 0-1 0 0,-5 0-8133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4:22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0 13823 0 0,'0'0'315'0'0,"0"0"45"0"0,-2 1 21 0 0,-20 9 934 0 0,15-8-16 0 0,1 2 0 0 0,-1-1 1 0 0,1 1-1 0 0,0-1 0 0 0,-10 10 0 0 0,12-9-968 0 0,1-1 0 0 0,0 1 0 0 0,-1 0 0 0 0,1 0 0 0 0,-4 8 0 0 0,3-5-71 0 0,1-1-33 0 0,0 0 0 0 0,0 0 0 0 0,0 1 1 0 0,1-1-1 0 0,-3 10 0 0 0,4-12-224 0 0,0-1 1 0 0,0 1-1 0 0,0-1 1 0 0,-1 0 0 0 0,-2 4-1 0 0,3-5-3 0 0,-1 1-1 0 0,1-1 1 0 0,0 1 0 0 0,0 0-1 0 0,0-1 1 0 0,0 1-1 0 0,0 0 1 0 0,1 0-1 0 0,-1 5 1 0 0,1 28 0 0 0,0-23 0 0 0,0 0 0 0 0,0 0 0 0 0,-1 0 0 0 0,-5 23 0 0 0,-58 214 0 0 0,28-99-1076 0 0,31-120 743 0 0,2-1 0 0 0,0 1 0 0 0,3 33 0 0 0,1-49-7 0 0,1 1 0 0 0,0-1 0 0 0,6 21 1 0 0,-5-27-360 0 0,0-1 1 0 0,0 1-1 0 0,1-1 1 0 0,-1 0 0 0 0,2-1-1 0 0,-1 1 1 0 0,9 10 0 0 0,3-2-6124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4:2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11975 0 0,'0'0'267'0'0,"0"0"42"0"0,0 0 17 0 0,0 0-28 0 0,0 0-58 0 0,0 0 491 0 0,0 0 238 0 0,0 0 45 0 0,0 0 8 0 0,0 0 2 0 0,3 0 0 0 0,2 1-364 0 0,-2-1-52 0 0,1 1 0 0 0,-1-1 0 0 0,0 1 0 0 0,0-1 0 0 0,0 1 0 0 0,0 0 0 0 0,0 0 0 0 0,0 1 0 0 0,3 1 0 0 0,5 6-255 0 0,0 1 0 0 0,-1 0 0 0 0,0 0 1 0 0,-1 1-1 0 0,9 13 0 0 0,0 7-170 0 0,-1 1 1 0 0,-2 0 0 0 0,-1 1 0 0 0,14 51-1 0 0,-11-18 161 0 0,11 96-1 0 0,-22-112-343 0 0,-2-1 0 0 0,-4 55 0 0 0,-2-71 0 0 0,-1 0 0 0 0,-2 0 0 0 0,-1-1 0 0 0,-13 37 0 0 0,-13 22-1397 0 0,-83 167 1 0 0,109-247 817 0 0,0-1 0 0 0,-1 0 1 0 0,0 0-1 0 0,-9 10 0 0 0,-8 1-7004 0 0,13-12 501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4:25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71 13823 0 0,'1'-21'315'0'0,"-1"17"45"0"0,2 2 21 0 0,17-31 75 0 0,-14 25-317 0 0,-3 6 581 0 0,-2 2 249 0 0,0 0 45 0 0,0 0-61 0 0,0 0-288 0 0,0 0-121 0 0,0 0-28 0 0,0 0-4 0 0,0 0 0 0 0,0 0 0 0 0,0 0 0 0 0,0 0-68 0 0,0 2-289 0 0,2 6 50 0 0,0 1 0 0 0,-1-1 0 0 0,0 0 0 0 0,-1 1-1 0 0,0-1 1 0 0,0 0 0 0 0,-1 1 0 0 0,0-1 0 0 0,-3 16 0 0 0,-35 123-189 0 0,31-123-16 0 0,6-21 0 0 0,1 0 0 0 0,0 0 0 0 0,-1 0 0 0 0,2 0 0 0 0,-1 0 0 0 0,0 0 0 0 0,0 1 0 0 0,1-1 0 0 0,0 0 0 0 0,0 0 0 0 0,0 1 0 0 0,0-1 0 0 0,0 0 0 0 0,1 1 0 0 0,-1-1 0 0 0,1 0 0 0 0,1 4 0 0 0,-1-6 1 0 0,-1 1 0 0 0,1-1 1 0 0,-1 1-1 0 0,1-1 0 0 0,-1 1 0 0 0,1-1 0 0 0,-1 1 0 0 0,0 0 0 0 0,0-1 0 0 0,0 1 1 0 0,0-1-1 0 0,0 1 0 0 0,-1 2 0 0 0,1 1-17 0 0,-1 1 0 0 0,1-1 0 0 0,0 1 0 0 0,1 8 0 0 0,-1-11-321 0 0,0-3-138 0 0,0 0-33 0 0,0 0-4 0 0,0 0 0 0 0,2-3 0 0 0,0-4-108 0 0,0 0 0 0 0,0 0 0 0 0,1-13 0 0 0,4-18-2277 0 0,1 15 1362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0:24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10135 0 0,'0'0'231'0'0,"0"0"29"0"0,0 0 19 0 0,0 0 105 0 0,0 0 410 0 0,0 0 184 0 0,0 0 40 0 0,0 0-63 0 0,0 0-290 0 0,3 0-121 0 0,2 2-80 0 0,0-1 0 0 0,0-1-1 0 0,0 1 1 0 0,0-1 0 0 0,0 1-1 0 0,0-2 1 0 0,0 1 0 0 0,0 0-1 0 0,0-1 1 0 0,-1 0 0 0 0,1 0-1 0 0,7-3 1 0 0,15-4 760 0 0,-22 5-1224 0 0,-3 2 0 0 0,0 0 0 0 0,-1 0 0 0 0,1 0 0 0 0,0 0 0 0 0,0 0 0 0 0,-1 0 0 0 0,1 1 0 0 0,0-1 0 0 0,0 1 0 0 0,0-1 0 0 0,0 1 0 0 0,0 0 0 0 0,3 0 0 0 0,-2 0 0 0 0,-1 0 0 0 0,1-1 0 0 0,-1 1 0 0 0,0 0 0 0 0,1-1 0 0 0,-1 1 0 0 0,0-1 0 0 0,1 0 0 0 0,-1 0 0 0 0,0 0 0 0 0,0 0 0 0 0,3-2 0 0 0,33-14 0 0 0,-24 8 0 0 0,-14 8 0 0 0,1 1 0 0 0,-1 0 0 0 0,0-1 0 0 0,0 1 0 0 0,0 0 0 0 0,1 0 0 0 0,-1-1 0 0 0,0 1 0 0 0,0 0 0 0 0,1 0 0 0 0,-1 0 0 0 0,0-1 0 0 0,0 1 0 0 0,1 0 0 0 0,-1 0 0 0 0,0 0 0 0 0,1 0 0 0 0,-1 0 0 0 0,0 0 0 0 0,1-1 0 0 0,-1 1 0 0 0,0 0 0 0 0,1 0 0 0 0,-1 0 0 0 0,0 0 0 0 0,1 0 0 0 0,-1 0 0 0 0,0 0 0 0 0,1 1 0 0 0,-1-1 0 0 0,0 0 0 0 0,1 0 0 0 0,-1 0 0 0 0,0 0 0 0 0,0 0 0 0 0,1 0 0 0 0,-1 1 0 0 0,0-1 0 0 0,1 0 0 0 0,-1 0 0 0 0,0 0 0 0 0,0 1 0 0 0,1-1 0 0 0,-1 0 0 0 0,0 0 0 0 0,0 1 0 0 0,0-1 0 0 0,1 0 0 0 0,-1 0 0 0 0,0 1 0 0 0,0-1 0 0 0,0 1 0 0 0,4 3 0 0 0,-3-4 0 0 0,1 1 0 0 0,-1 0 0 0 0,0 1 0 0 0,0-1 0 0 0,0 0 0 0 0,0 0 0 0 0,0 0 0 0 0,0 1 0 0 0,0-1 0 0 0,-1 0 0 0 0,1 1 0 0 0,0-1 0 0 0,-1 1 0 0 0,1 1 0 0 0,6 15 0 0 0,15 47 0 0 0,-19-53 0 0 0,-1 9 0 0 0,4-1 0 0 0,-5-10 0 0 0,-1 1 0 0 0,1-1 0 0 0,-2 0 0 0 0,1 0 0 0 0,-1 0 0 0 0,-1 0 0 0 0,0 0 0 0 0,-4 12 0 0 0,0 3 0 0 0,-5 28 0 0 0,-18 96 0 0 0,28-118 0 0 0,1-24 0 0 0,0 0 0 0 0,-1-1 0 0 0,0 1 0 0 0,-1 0 0 0 0,-3 9 0 0 0,-4 19 0 0 0,6-26-360 0 0,2-1-1 0 0,-1 1 1 0 0,1 0-1 0 0,0 11 1 0 0,1-9 210 0 0,2-2 62 0 0,-1-8-282 0 0,-1-1-118 0 0,0 0-22 0 0,0 0 68 0 0,14-44-1010 0 0,-14 42 2 0 0,0 0-71 0 0,-1-6-14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4:2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13823 0 0,'0'0'315'0'0,"0"0"45"0"0,0 0 21 0 0,0 0-49 0 0,0 0-81 0 0,0 0 481 0 0,0 0 237 0 0,-2 1 45 0 0,-4 3-248 0 0,0-1 0 0 0,0-1 0 0 0,-12 5-1 0 0,12-6-349 0 0,0 2 0 0 0,0-1-1 0 0,-10 6 1 0 0,12-6 28 0 0,-4 1-289 0 0,0 1-66 0 0,33 0 1279 0 0,18 2-760 0 0,-36-5-608 0 0,0 0 0 0 0,0 1 0 0 0,0 0 0 0 0,0 0 0 0 0,-1 1 0 0 0,1-1 0 0 0,-1 1 0 0 0,0 1 0 0 0,9 5 0 0 0,-6 0 0 0 0,-6-5 0 0 0,-1 0 0 0 0,0 0 0 0 0,0 0 0 0 0,0 0 0 0 0,-1 1 0 0 0,1-1 0 0 0,-1 0 0 0 0,0 1 0 0 0,0-1 0 0 0,-1 1 0 0 0,0-1 0 0 0,1 1 0 0 0,-1-1 0 0 0,-1 1 0 0 0,1-1 0 0 0,-1 1 0 0 0,-1 6 0 0 0,0-3 0 0 0,0 0 0 0 0,-1 0 0 0 0,0-1 0 0 0,0 0 0 0 0,-1 1 0 0 0,0-1 0 0 0,0-1 0 0 0,0 1 0 0 0,-8 7 0 0 0,4-4 0 0 0,-4 4 0 0 0,-1 1 0 0 0,-1-2 0 0 0,0 0 0 0 0,-24 17 0 0 0,28-24 0 0 0,3-2 0 0 0,14-3 0 0 0,5 0 0 0 0,-1 3 0 0 0,-9-3-162 0 0,0 0-1 0 0,1 0 1 0 0,-1 0 0 0 0,0 0-1 0 0,1 0 1 0 0,-1 0 0 0 0,1-1-1 0 0,-1 1 1 0 0,1-1-1 0 0,3 1 1 0 0,-2-1-740 0 0,1 0-1807 0 0,5-3-4798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4:2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19351 0 0,'0'0'439'0'0,"0"0"62"0"0,0 0 33 0 0,3 1-65 0 0,1 1-333 0 0,1 0-23 0 0,-1 0 0 0 0,1 0 1 0 0,0 0-1 0 0,0-1 0 0 0,0 0 1 0 0,0 1-1 0 0,9-1 0 0 0,2-1 265 0 0,1 1 329 0 0,1-2 0 0 0,-1 0 1 0 0,27-6-1 0 0,10-6-1516 0 0,-32 8-6435 0 0,-14 1 7025 0 0,6-8-1317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4:2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 19351 0 0,'0'0'439'0'0,"0"0"62"0"0,0 0 33 0 0,0 0-65 0 0,2-3 249 0 0,1 2 2476 0 0,-3 1-3184 0 0,1 1 1 0 0,-1-1 0 0 0,1 0-1 0 0,-1 0 1 0 0,1 0 0 0 0,-1 0 0 0 0,1 1-1 0 0,-1-1 1 0 0,1 0 0 0 0,-1 0-1 0 0,1 1 1 0 0,-1-1 0 0 0,1 0-1 0 0,-1 1 1 0 0,0-1 0 0 0,1 1-1 0 0,-1-1 1 0 0,0 0 0 0 0,1 1-1 0 0,-1-1 1 0 0,0 1 0 0 0,1-1-1 0 0,-1 1 1 0 0,0-1 0 0 0,0 1-1 0 0,0-1 1 0 0,0 1 0 0 0,1-1-1 0 0,-1 1 1 0 0,0-1 0 0 0,0 2-1 0 0,0 0-14 0 0,1 4 4 0 0,0 0 0 0 0,0 0 0 0 0,0 0 0 0 0,-1 0 0 0 0,0 0 0 0 0,-1 10 0 0 0,-9 39 0 0 0,5-30 0 0 0,-22 116 0 0 0,15-96 0 0 0,7-28 0 0 0,1 0 0 0 0,-5 31 0 0 0,9-39 75 0 0,2-9 64 0 0,-1-1 0 0 0,1 1 0 0 0,0 0 0 0 0,0-1-1 0 0,-1 1 1 0 0,1-1 0 0 0,-1 0 0 0 0,1 1 0 0 0,2-3 0 0 0,2-2-68 0 0,0 0 0 0 0,-1 0-1 0 0,1-1 1 0 0,-1 0 0 0 0,0 0 0 0 0,5-10 0 0 0,16-18 41 0 0,-9 17-118 0 0,0 1 0 0 0,21-16 0 0 0,-33 28 13 0 0,0 0 0 0 0,1 0 0 0 0,-1 1 0 0 0,1 0 0 0 0,0 0 0 0 0,0 0 0 0 0,0 1-1 0 0,1 0 1 0 0,-1 0 0 0 0,0 1 0 0 0,1 0 0 0 0,8-1 0 0 0,-13 2 364 0 0,2 3-63 0 0,-2 0 510 0 0,-6 3-340 0 0,4-5-477 0 0,-3 2-106 0 0,0 0 0 0 0,1 0 1 0 0,-1 0-1 0 0,0 0 0 0 0,0-1 0 0 0,-1 1 0 0 0,1-1 0 0 0,0 0 0 0 0,-1 0 1 0 0,0 0-1 0 0,1 0 0 0 0,-1-1 0 0 0,0 1 0 0 0,0-1 0 0 0,0 0 1 0 0,0 0-1 0 0,0 0 0 0 0,-4 0 0 0 0,7-2 105 0 0,1 1 0 0 0,-1 0 0 0 0,1 0 0 0 0,-1 0 0 0 0,1 0 0 0 0,-1 0 0 0 0,1 0 0 0 0,-1 0 0 0 0,1 0 0 0 0,-1 0 0 0 0,1 0 0 0 0,-1 1 0 0 0,1-1 0 0 0,-1 0 0 0 0,1 0 0 0 0,-1 0 0 0 0,1 1 0 0 0,0-1 0 0 0,-1 0 0 0 0,1 0 0 0 0,-1 1 0 0 0,1-1 0 0 0,0 0 0 0 0,-1 1 0 0 0,1-1 0 0 0,0 0 0 0 0,-1 1 0 0 0,1-1 0 0 0,0 1 0 0 0,-1-1 0 0 0,1 1 0 0 0,0-1 0 0 0,0 0 0 0 0,0 2 0 0 0,-3 6 0 0 0,3-4 0 0 0,1 0 0 0 0,0-1 0 0 0,-1 1 0 0 0,2-1 0 0 0,-1 1 0 0 0,2 4 0 0 0,2 5 0 0 0,-5-11 0 0 0,1-1 0 0 0,-1 1 0 0 0,1-1 0 0 0,-1 1 0 0 0,1-1 0 0 0,-1 0 0 0 0,1 1 0 0 0,0-1 0 0 0,-1 0 0 0 0,1 1 0 0 0,0-1 0 0 0,0 0 0 0 0,0 0 0 0 0,2 2 0 0 0,2 1 0 0 0,-3 1 0 0 0,2-1 0 0 0,-1 0 0 0 0,0 0 0 0 0,1 0 0 0 0,0 0 0 0 0,0 0 0 0 0,0-1 0 0 0,0 0 0 0 0,0 0 0 0 0,1 0 0 0 0,0-1 0 0 0,-1 1 0 0 0,1-1 0 0 0,0 0 0 0 0,0 0 0 0 0,0-1 0 0 0,9 2 0 0 0,-5-1 30 0 0,-7-2-167 0 0,-1 1 0 0 0,1-1 1 0 0,-1 1-1 0 0,0-1 1 0 0,1 0-1 0 0,-1 0 1 0 0,1 0-1 0 0,-1 0 0 0 0,1 0 1 0 0,-1 0-1 0 0,1 0 1 0 0,-1 0-1 0 0,0-1 0 0 0,1 1 1 0 0,-1-1-1 0 0,1 1 1 0 0,-1-1-1 0 0,0 1 0 0 0,1-1 1 0 0,-1 0-1 0 0,0 1 1 0 0,2-2-1 0 0,9-8-8735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5:01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47 8287 0 0,'0'0'191'0'0,"0"0"26"0"0,0 0 9 0 0,0 0 110 0 0,0 0 444 0 0,-1-12 2169 0 0,1 12-2780 0 0,0-3 116 0 0,0 1 0 0 0,0 0 0 0 0,0 0 0 0 0,0 0 0 0 0,1 0 0 0 0,-1 0 0 0 0,1 0 0 0 0,0 0 0 0 0,0 0 0 0 0,-1 0 0 0 0,1 0 0 0 0,1 0 0 0 0,-1 0 0 0 0,2-2 0 0 0,-2 2 103 0 0,-1 2 100 0 0,0 0 21 0 0,0 0-66 0 0,0 0-222 0 0,0 0 166 0 0,0 2-265 0 0,0 0 0 0 0,0-1 0 0 0,0 1 0 0 0,-1 0 0 0 0,1-1 0 0 0,-1 1 0 0 0,1 0 0 0 0,-1-1 1 0 0,0 1-1 0 0,0-1 0 0 0,0 1 0 0 0,-1 2 0 0 0,-12 20-104 0 0,-2 6-18 0 0,9-18 0 0 0,1-1 0 0 0,0 2 0 0 0,-7 22 0 0 0,-14 49 1504 0 0,15-52-1232 0 0,-9 41 0 0 0,17-55-272 0 0,-11 24 0 0 0,1-1 0 0 0,14-38 0 0 0,-1 0 0 0 0,0 0 0 0 0,0 0 0 0 0,0 0 0 0 0,0 0 0 0 0,0 0 0 0 0,-1 0 0 0 0,-1 3 0 0 0,-11 17 0 0 0,8-13 0 0 0,-1-1 0 0 0,1 2 0 0 0,-1-3 0 0 0,-2-2-253 0 0,5-9-180 0 0,3-9-253 0 0,1 12 674 0 0,12-75-6261 0 0,-10 47 4226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5:0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7 10135 0 0,'0'0'231'0'0,"0"0"29"0"0,-1 2 19 0 0,1-1-260 0 0,0 0 1 0 0,0 0-1 0 0,0 0 1 0 0,-1 0 0 0 0,1 0-1 0 0,0 0 1 0 0,-1 0-1 0 0,1-1 1 0 0,0 1-1 0 0,-1 0 1 0 0,1 0 0 0 0,-1 0-1 0 0,0 0 1 0 0,-2 2-5 0 0,-1 0 0 0 0,1 0 0 0 0,0-1 0 0 0,-1 0 0 0 0,-4 3 0 0 0,6-4 378 0 0,1 0 106 0 0,-6 6 11 0 0,6-6 70 0 0,0 1 286 0 0,-7 10 4987 0 0,22-15-1531 0 0,-8 2-5267 0 0,9-3 1039 0 0,21-11 1 0 0,-23 10-101 0 0,-1 0 1 0 0,22-5-1 0 0,-22 8 6 0 0,16-4 0 0 0,54-5 0 0 0,-44 9 0 0 0,0 3 0 0 0,61 7 0 0 0,-21 3 0 0 0,-67-10 0 0 0,1 0 0 0 0,-1-2 0 0 0,-2 0-64 0 0,-7 1-273 0 0,-2 0-138 0 0,0 0-33 0 0,0 0-72 0 0,0 0-285 0 0,0 0-126 0 0,0 0-711 0 0,0 0-2872 0 0,0 0-1226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5:02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13823 0 0,'0'0'315'0'0,"0"0"45"0"0,0 0 21 0 0,0 0-49 0 0,0 0-81 0 0,0 0 481 0 0,-1 1 237 0 0,-4 5 569 0 0,-5 9 3090 0 0,2 5-4438 0 0,-1 9-190 0 0,-9 56 0 0 0,1-8 0 0 0,13-66-64 0 0,2 0-1245 0 0,7-15-1089 0 0,9-17 301 0 0,2-17-3616 0 0,-9 15 550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5:02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 11975 0 0,'0'0'267'0'0,"-1"2"42"0"0,-25 45 427 0 0,23-42 263 0 0,-1-1 0 0 0,1 1 0 0 0,-7 5 0 0 0,9-9-745 0 0,0 0 1143 0 0,1-1-574 0 0,0 0-250 0 0,0 0-49 0 0,0 0-79 0 0,0 0-218 0 0,0 0 161 0 0,0 0 100 0 0,0 0 21 0 0,1-1-134 0 0,7-5-670 0 0,-4 3 7 0 0,1 0 1 0 0,-1-1-1 0 0,0 1 0 0 0,0-1 1 0 0,-1 0-1 0 0,1 0 0 0 0,2-5 1 0 0,10-10-1382 0 0,-12 15 1327 0 0,8-9-682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5:0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17 11975 0 0,'0'0'547'0'0,"0"0"-11"0"0,0 0-203 0 0,0 0 419 0 0,0 0 220 0 0,0 0 42 0 0,0 3-61 0 0,-9 47 2820 0 0,-3-6-3584 0 0,2 1 0 0 0,-8 85 0 0 0,15-106-140 0 0,-4 26-263 0 0,3-30-176 0 0,1 1 0 0 0,0 24 0 0 0,1-12 151 0 0,-2 1 0 0 0,-13 55-1 0 0,11-62-92 0 0,5-20 256 0 0,-15 90-1052 0 0,16-95 1602 0 0,0-2 34 0 0,0 0-133 0 0,0 0-576 0 0,0 0-250 0 0,0 0-49 0 0,0 0 127 0 0,0 0 574 0 0,0 0 250 0 0,0 0 49 0 0,0 0-59 0 0,3-11-276 0 0,-1-71 1883 0 0,-1 10-2069 0 0,-1 51 176 0 0,0 0-1 0 0,5-34 1 0 0,9-46 1642 0 0,-12 88-1573 0 0,2-9 99 0 0,1 0-1 0 0,1 0 1 0 0,1 1 0 0 0,11-22-1 0 0,-14 33-303 0 0,6-14 221 0 0,2-1 0 0 0,0 1 0 0 0,2 1 0 0 0,0 0 0 0 0,23-26 0 0 0,-33 44-185 0 0,1 0 1 0 0,-1 0-1 0 0,1 0 0 0 0,0 0 0 0 0,0 1 1 0 0,1 0-1 0 0,-1 0 0 0 0,1 1 1 0 0,0-1-1 0 0,9-3 0 0 0,-4 5-55 0 0,-8 1 0 0 0,0 2 0 0 0,0-1 0 0 0,0 0 0 0 0,0 0 0 0 0,0 1 0 0 0,-1 0 0 0 0,1-1 0 0 0,0 1 0 0 0,0 0 0 0 0,-1 0 0 0 0,1 1 0 0 0,0-1 0 0 0,-1 0 0 0 0,1 1 0 0 0,-1 0 0 0 0,0-1 0 0 0,0 1 0 0 0,1 0 0 0 0,-1 0 0 0 0,0 1 0 0 0,-1-1 0 0 0,1 0 0 0 0,0 1 0 0 0,-1-1 0 0 0,3 5 0 0 0,2 6 0 0 0,-1-1 0 0 0,-1 1 0 0 0,0 0 0 0 0,3 17 0 0 0,-4-16 0 0 0,-2-9-76 0 0,-1 0 0 0 0,1 1 0 0 0,-1-1 0 0 0,0 0-1 0 0,-1 1 1 0 0,1-1 0 0 0,-1 0 0 0 0,0 0 0 0 0,0 1 0 0 0,-4 7 0 0 0,2-5-66 0 0,0 0 1 0 0,-1-1 0 0 0,0 1-1 0 0,0-1 1 0 0,-1 0 0 0 0,-6 8-1 0 0,5-9 63 0 0,0 0 0 0 0,0 0 0 0 0,-1 0-1 0 0,0-1 1 0 0,0 0 0 0 0,-1-1-1 0 0,1 0 1 0 0,-1 0 0 0 0,0 0 0 0 0,0-1-1 0 0,-1 0 1 0 0,-12 3 0 0 0,20-6-124 0 0,0 0 1 0 0,0 0-1 0 0,0-1 1 0 0,0 1 0 0 0,0 0-1 0 0,0 0 1 0 0,-1-1-1 0 0,1 1 1 0 0,0 0-1 0 0,0-1 1 0 0,0 1-1 0 0,0-1 1 0 0,0 1-1 0 0,0-1 1 0 0,0 0 0 0 0,1 1-1 0 0,-1-1 1 0 0,0 0-1 0 0,0 0 1 0 0,0 0-1 0 0,1 1 1 0 0,-1-1-1 0 0,0 0 1 0 0,1 0-1 0 0,-1 0 1 0 0,1 0 0 0 0,-1-1-1 0 0,0 0-83 0 0,0 1 19 0 0,1 1 1 0 0,0-1-1 0 0,0 0 0 0 0,0 1 0 0 0,0-1 0 0 0,0 1 0 0 0,0-1 1 0 0,0 0-1 0 0,0 1 0 0 0,0-1 0 0 0,0 0 0 0 0,1 1 0 0 0,-1-1 1 0 0,0 1-1 0 0,0-1 0 0 0,0 1 0 0 0,1-1 0 0 0,-1 0 0 0 0,1 0 1 0 0,0 0-848 0 0,4-12-4248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5:04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13823 0 0,'-63'171'4441'0'0,"53"-138"-3639"0"0,2 0 0 0 0,2 0-1 0 0,-5 48 1 0 0,5-1-802 0 0,-2 57 0 0 0,7-101-13 0 0,-2-1 1 0 0,-1 1-1 0 0,-2-1 0 0 0,-13 45 0 0 0,18-78-324 0 0,1-2-138 0 0,0 0-33 0 0,0 0 134 0 0,0 0 575 0 0,0 0 250 0 0,0 0 49 0 0,0 0-59 0 0,-1-23-260 0 0,-1-10-197 0 0,3 27 8 0 0,34-231 3504 0 0,-26 192-3293 0 0,-2 8-68 0 0,2 0 0 0 0,21-57 0 0 0,-24 81-87 0 0,4-12 452 0 0,1 1 0 0 0,1 0 0 0 0,18-26 0 0 0,-16 29-500 0 0,-5 12 0 0 0,3 1 0 0 0,3 3 0 0 0,1 6 0 0 0,0 4 0 0 0,-13-4 0 0 0,0 1 0 0 0,0-1 0 0 0,0 1 0 0 0,-1 0 0 0 0,1-1 0 0 0,-1 1 0 0 0,1 1 0 0 0,-1-1 0 0 0,1 0 0 0 0,-1 1 0 0 0,0-1 0 0 0,0 1 0 0 0,0-1 0 0 0,-1 1 0 0 0,1 0 0 0 0,-1 0 0 0 0,1 0 0 0 0,1 5 0 0 0,7 32 0 0 0,-7-33 0 0 0,-1 0 0 0 0,0 0 0 0 0,0 0 0 0 0,-1 0 0 0 0,0 1 0 0 0,0-1 0 0 0,-1 0 0 0 0,0 10 0 0 0,-1-10 0 0 0,0 0 0 0 0,0 0 0 0 0,0 0 0 0 0,-1 0 0 0 0,0-1 0 0 0,-1 1 0 0 0,1 0 0 0 0,-1-1 0 0 0,0 0 0 0 0,-1 0 0 0 0,0 0 0 0 0,0 0 0 0 0,-7 8 0 0 0,1-2-258 0 0,-1-1 0 0 0,-1 0 0 0 0,0 0 0 0 0,0-1 0 0 0,-1-1 0 0 0,0 0 0 0 0,-24 12 0 0 0,35-21-113 0 0,-1 0-303 0 0,2 0 603 0 0,1 0 1 0 0,0 0-1 0 0,0 0 0 0 0,-1 0 1 0 0,1 0-1 0 0,0 0 0 0 0,-1 0 1 0 0,1 0-1 0 0,0 0 0 0 0,0 0 1 0 0,-1 0-1 0 0,1 0 0 0 0,0 0 1 0 0,-1 0-1 0 0,1 0 0 0 0,0 0 1 0 0,0 0-1 0 0,-1-1 0 0 0,1 1 1 0 0,0 0-1 0 0,0 0 0 0 0,-1 0 1 0 0,1 0-1 0 0,0-1 0 0 0,0 1 1 0 0,0 0-1 0 0,-1 0 0 0 0,1 0 1 0 0,0-1-1 0 0,0 1 0 0 0,-1-3-274 0 0,1 0-1 0 0,-1 0 1 0 0,1 0 0 0 0,0 0-1 0 0,1 0 1 0 0,-1 1-1 0 0,0-1 1 0 0,1 0 0 0 0,-1 0-1 0 0,1 0 1 0 0,0 1-1 0 0,0-1 1 0 0,2-4 0 0 0,3-4-1743 0 0,14-20-1 0 0,-7 10 553 0 0,6-6-512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5:05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12 181 13823 0 0,'-5'14'315'0'0,"4"-12"45"0"0,0 2-1276 0 0,-2 5 4355 0 0,2-5 433 0 0,1-9-2387 0 0,3-3-978 0 0,-1-1 0 0 0,1 1 0 0 0,1 1 1 0 0,0-1-1 0 0,7-12 0 0 0,8-15 1071 0 0,-19 32-1428 0 0,2-2-1 0 0,10-8 151 0 0,-8 10-280 0 0,12-13-23 0 0,-9 6 3 0 0,-1 1 0 0 0,0-1 0 0 0,3 7 0 0 0,3 2 0 0 0,-2 6 0 0 0,-1 2 0 0 0,-3 4 0 0 0,3 15 0 0 0,-5-7 13 0 0,-5-14-20 0 0,0 0-63 0 0,-6 101-1858 0 0,7-94 1928 0 0,3-1 0 0 0,-2-10 0 0 0,-1-1 0 0 0,1 0 0 0 0,-1 1 0 0 0,0-1 0 0 0,1 0 0 0 0,-1 0 0 0 0,1 0 0 0 0,-1 1 0 0 0,1-1 0 0 0,-1 0 0 0 0,1 0 0 0 0,-1 0 0 0 0,1 0 0 0 0,-1 0 0 0 0,1 0 0 0 0,-1 0 0 0 0,1 0 0 0 0,-1 0 0 0 0,2 0 0 0 0,1 0 0 0 0,2-1 0 0 0,11-8 0 0 0,-9 3 0 0 0,1-1 0 0 0,-1 0 0 0 0,0 0 0 0 0,0-1 0 0 0,-1 0 0 0 0,0 0 0 0 0,8-14 0 0 0,14-19 0 0 0,-12 16-13 0 0,-13 19 22 0 0,0 1-1 0 0,0 0 1 0 0,1-1-1 0 0,-1 2 1 0 0,1-1-1 0 0,0 0 1 0 0,1 1 0 0 0,5-5-1 0 0,-9 8 329 0 0,-1 1 138 0 0,0 0 33 0 0,2 2-530 0 0,-1 0 1 0 0,0 0-1 0 0,-1 0 0 0 0,1 0 1 0 0,0 1-1 0 0,0-1 0 0 0,-1 0 1 0 0,1 3-1 0 0,-1-4-60 0 0,3 15-140 0 0,-1 0 1 0 0,0 0 0 0 0,-1 1-1 0 0,-2 29 1 0 0,-1-33 221 0 0,4-7 0 0 0,3-9 0 0 0,4-10 0 0 0,25-53 0 0 0,-23 44-11 0 0,-8 17 18 0 0,-1 0-1 0 0,1 0 1 0 0,-1 0 0 0 0,2 0 0 0 0,-1 1 0 0 0,0 0 0 0 0,1-1 0 0 0,0 1-1 0 0,0 1 1 0 0,4-5 0 0 0,2-1 310 0 0,-3 3 5 0 0,-1 0 1 0 0,1 1-1 0 0,0 0 0 0 0,13-7 0 0 0,-8 8-322 0 0,1 7 0 0 0,2 5 0 0 0,-2 1 0 0 0,-9-6 0 0 0,9 20 0 0 0,4 17 0 0 0,6 26 0 0 0,-22-63 0 0 0,0 0 0 0 0,0-1 0 0 0,0 1 0 0 0,-1 0 0 0 0,1-1 0 0 0,-1 1 0 0 0,0 0 0 0 0,0 0 0 0 0,0-1 0 0 0,0 4 0 0 0,0 15 0 0 0,0-18-23 0 0,0-1 1 0 0,0 1-1 0 0,0 0 0 0 0,0-1 0 0 0,0 1 0 0 0,0 0 1 0 0,-1-1-1 0 0,1 1 0 0 0,-2 2 0 0 0,0 0-150 0 0,2-4-302 0 0,0-1-33 0 0,0 0 65 0 0,0 0 154 0 0,0 0-452 0 0,6-11-1243 0 0,21-49-3519 0 0,-20 42 3967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0:24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13 147 11975 0 0,'0'0'267'0'0,"-7"8"666"0"0,2-5-761 0 0,4-2 204 0 0,1-1 111 0 0,0 0 22 0 0,0 0 71 0 0,0 0 286 0 0,0 0 124 0 0,2-2 30 0 0,5-5-838 0 0,55-51 3887 0 0,-53 50-3549 0 0,0 2-1 0 0,0-1 1 0 0,0 1-1 0 0,1 1 1 0 0,17-8-1 0 0,-24 12-519 0 0,1 0 0 0 0,-1 1 0 0 0,0-1 0 0 0,1 1 0 0 0,-1 0 0 0 0,0-1 0 0 0,1 2 0 0 0,-1-1 0 0 0,0 0 0 0 0,1 1 0 0 0,-1-1 0 0 0,0 1 0 0 0,0 0 0 0 0,1 0 0 0 0,-1 0 0 0 0,0 1 0 0 0,4 1 0 0 0,17 7 0 0 0,-20-9-45 0 0,-1 0-1 0 0,1-1 1 0 0,0 1-1 0 0,-1-1 1 0 0,1 1 0 0 0,0-1-1 0 0,0 0 1 0 0,-1-1-1 0 0,1 1 1 0 0,7-2 0 0 0,5-1-309 0 0,-14 3 239 0 0,0 0 0 0 0,0 0-1 0 0,0 0 1 0 0,0 0 0 0 0,0-1 0 0 0,-1 1 0 0 0,1-1 0 0 0,0 0 0 0 0,0 1 0 0 0,0-1 0 0 0,-1 0 0 0 0,1 0-1 0 0,0 0 1 0 0,-1 0 0 0 0,1-1 0 0 0,-1 1 0 0 0,3-3 0 0 0,-1 0-827 0 0,0 0 0 0 0,0-1 0 0 0,0 1 0 0 0,4-10 1 0 0,1-2-1105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5:0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13823 0 0,'0'0'315'0'0,"0"0"45"0"0,0 0 21 0 0,0 0-49 0 0,1-2-149 0 0,39-94 3846 0 0,-39 92-4259 0 0,1 0 1 0 0,0-1-1 0 0,0 1 0 0 0,0 0 0 0 0,1 0 0 0 0,4-5 0 0 0,-2 2-1909 0 0,-4 5-3657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5:08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181 192 11975 0 0,'0'0'547'0'0,"0"0"-11"0"0,1-2-344 0 0,7-19-29 0 0,-5 9 919 0 0,0 1 1 0 0,-1-1 0 0 0,-1 1 0 0 0,0-1 0 0 0,-1 0-1 0 0,0 1 1 0 0,0-1 0 0 0,-4-17 0 0 0,3 25-779 0 0,2 3-231 0 0,-1-1-1 0 0,0 1 1 0 0,0 0 0 0 0,0-1 0 0 0,0 1 0 0 0,-1 0 0 0 0,1-1-1 0 0,0 1 1 0 0,0 0 0 0 0,-1-1 0 0 0,1 1 0 0 0,-1 0-1 0 0,1 0 1 0 0,-1 0 0 0 0,0-1 0 0 0,1 1 0 0 0,-1 0-1 0 0,0 0 1 0 0,0 0 0 0 0,0 0 0 0 0,0 0 0 0 0,0 0 0 0 0,0 0-1 0 0,0 1 1 0 0,-1-2 0 0 0,-3-2 139 0 0,-5-3-212 0 0,-1 6 0 0 0,7 2 134 0 0,0 0 1 0 0,-1 0-1 0 0,1 0 1 0 0,0 1-1 0 0,0-1 0 0 0,0 1 1 0 0,0 0-1 0 0,0 0 0 0 0,0 1 1 0 0,0-1-1 0 0,1 1 0 0 0,-5 4 1 0 0,-7 4 150 0 0,10-6-283 0 0,-1 1 0 0 0,1 0 0 0 0,0 0 0 0 0,1 0 0 0 0,-1 1 0 0 0,1 0 0 0 0,-5 13 0 0 0,7-16-2 0 0,-6 14-398 0 0,1 0-1 0 0,1 1 1 0 0,1 0 0 0 0,-6 38-1 0 0,10-54 400 0 0,1 1 0 0 0,0-1 0 0 0,0 0 0 0 0,0 0 1 0 0,0 1-1 0 0,0-1 0 0 0,2 5 0 0 0,1 17-82 0 0,-3-24 10 0 0,1 0 1 0 0,-1 0-1 0 0,1 0 0 0 0,-1-1 0 0 0,0 1 1 0 0,1 0-1 0 0,-1 0 0 0 0,1 0 1 0 0,0 0-1 0 0,-1-1 0 0 0,1 1 0 0 0,0 0 1 0 0,0 0-1 0 0,-1-1 0 0 0,1 1 0 0 0,0-1 1 0 0,0 1-1 0 0,0-1 0 0 0,0 1 1 0 0,1 0-1 0 0,19 5-404 0 0,-2-3 458 0 0,-13-5 19 0 0,-3-1-3 0 0,5 1 25 0 0,-1-1-1 0 0,0 0 1 0 0,0 0-1 0 0,-1-1 1 0 0,1 0-1 0 0,11-9 1 0 0,32-35 1241 0 0,-33 30-719 0 0,3 3-530 0 0,-12 9 56 0 0,-7 4 299 0 0,-1 2 117 0 0,0 0 21 0 0,0 0-66 0 0,0 3-294 0 0,2 10-146 0 0,-2 0 0 0 0,0 0 0 0 0,0 0 0 0 0,-2 0 0 0 0,-2 15 0 0 0,0 5-5 0 0,-47 304-1990 0 0,46-312 1992 0 0,0-1 0 0 0,-9 30 0 0 0,14-54 0 0 0,0 0 0 0 0,0 0 0 0 0,0 0 0 0 0,0 1 0 0 0,0-1 0 0 0,0 0 0 0 0,0 0 0 0 0,-1 0 0 0 0,1 0 0 0 0,0 1 0 0 0,0-1 0 0 0,0 0 0 0 0,0 0 0 0 0,0 0 0 0 0,0 0 0 0 0,0 1 0 0 0,0-1 0 0 0,0 0 0 0 0,0 0 0 0 0,-1 0 0 0 0,1 0 0 0 0,0 0 0 0 0,0 0 0 0 0,0 1 0 0 0,0-1 0 0 0,0 0 0 0 0,-1 0 0 0 0,1 0 0 0 0,0 0 0 0 0,0 0 0 0 0,0 0 0 0 0,0 0 0 0 0,-1 0 0 0 0,1 0 0 0 0,0 0 0 0 0,0 0 0 0 0,-3-6 0 0 0,0-12 0 0 0,3 17 0 0 0,-6-39 0 0 0,4 14 0 0 0,-1 12-790 0 0,-1 12-904 0 0,4 3 1658 0 0,0-1 0 0 0,-1 0 0 0 0,1 0 0 0 0,0 0-1 0 0,0 0 1 0 0,0 0 0 0 0,0-1 0 0 0,0 1 0 0 0,0 0-1 0 0,0 0 1 0 0,0 0 0 0 0,0 0 0 0 0,-1 0 0 0 0,1 0-1 0 0,0 0 1 0 0,0 0 0 0 0,0 0 0 0 0,0 0 0 0 0,0 0-1 0 0,0 0 1 0 0,0 0 0 0 0,0 0 0 0 0,0 0 0 0 0,0 0 0 0 0,0 0-1 0 0,-1-1 1 0 0,1 1 0 0 0,0 0 0 0 0,0 0 0 0 0,0 0-1 0 0,0 0 1 0 0,0 0 0 0 0,0 0 0 0 0,0 0 0 0 0,0 0-1 0 0,0 0 1 0 0,0-1 0 0 0,0 1 0 0 0,0 0 0 0 0,0 0-1 0 0,0 0 1 0 0,0 0 0 0 0,0 0 0 0 0,0 0 0 0 0,0 0-1 0 0,0 0 1 0 0,0-1 0 0 0,0 1 0 0 0,0 0-1499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5:0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158 195 13823 0 0,'0'0'315'0'0,"0"0"45"0"0,2-1 21 0 0,0-1-336 0 0,0 1-1 0 0,-1 0 1 0 0,1 0-1 0 0,-1-1 1 0 0,1 1-1 0 0,-1-1 0 0 0,1 0 1 0 0,1-2-1 0 0,0-2 79 0 0,-1 0 0 0 0,1 0 0 0 0,1-10 0 0 0,-3 11 345 0 0,0 0 0 0 0,0 1 0 0 0,-1-1 0 0 0,0 0 0 0 0,0 0 0 0 0,0-5 0 0 0,-1-13 2328 0 0,-1 2-1736 0 0,1 19-548 0 0,2-10 512 0 0,-3 2-512 0 0,2 8-68 0 0,-2 0-289 0 0,0-1-51 0 0,-1 0 1 0 0,0 0-1 0 0,-1 0 1 0 0,1 0 0 0 0,0 0-1 0 0,-1 1 1 0 0,0 0-1 0 0,1 0 1 0 0,-7-3-1 0 0,8 4-57 0 0,-1 0-1 0 0,1 1 0 0 0,-1-1 1 0 0,1 1-1 0 0,-1-1 1 0 0,0 1-1 0 0,1 0 0 0 0,-1 0 1 0 0,0 0-1 0 0,1 1 0 0 0,-1-1 1 0 0,1 0-1 0 0,-1 1 0 0 0,1 0 1 0 0,-1-1-1 0 0,1 1 0 0 0,-1 0 1 0 0,1 0-1 0 0,0 1 0 0 0,-1-1 1 0 0,-3 3-1 0 0,-4 3-46 0 0,6-5 0 0 0,1 0 0 0 0,0 0 0 0 0,0 1 0 0 0,0-1 0 0 0,0 1 0 0 0,0 0 0 0 0,-3 4 0 0 0,-14 13 0 0 0,13-8 0 0 0,3-1 0 0 0,1 1 0 0 0,0 0 0 0 0,1 0 0 0 0,1 0 0 0 0,-1 17 0 0 0,-1 0 14 0 0,2-23-27 0 0,0 0 0 0 0,1 0 0 0 0,0-1 0 0 0,0 1 0 0 0,1 8 0 0 0,1-2-465 0 0,0-1 0 0 0,-1 1 0 0 0,-1 23 0 0 0,-1-32 462 0 0,2 0 12 0 0,5 16 8 0 0,-2-6-4 0 0,3-1-72 0 0,-6-10-14 0 0,0-1 0 0 0,0 0-1 0 0,1 1 1 0 0,-1-1 0 0 0,1 0 0 0 0,-1 0 0 0 0,1 0-1 0 0,-1 0 1 0 0,1 0 0 0 0,0 0 0 0 0,-1 0-1 0 0,1 0 1 0 0,0-1 0 0 0,0 1 0 0 0,-1-1 0 0 0,1 1-1 0 0,0-1 1 0 0,0 0 0 0 0,0 0 0 0 0,2 1-1 0 0,10-4-62 0 0,-9 1 145 0 0,0 1-1 0 0,0-1 0 0 0,0 0 1 0 0,0-1-1 0 0,0 1 1 0 0,0-1-1 0 0,-1 0 1 0 0,1 0-1 0 0,5-6 1 0 0,2-5 89 0 0,0 1-1 0 0,10-18 1 0 0,-12 17 91 0 0,0 0 79 0 0,-1 0-1 0 0,-1-1 0 0 0,0 0 0 0 0,-2 0 0 0 0,1 0 0 0 0,-2-1 1 0 0,7-29-1 0 0,-11 43 234 0 0,-1 2 21 0 0,0-2-66 0 0,-2-1-332 0 0,-2 7-64 0 0,-3 7-40 0 0,2 0-159 0 0,1-1 0 0 0,0 2-1 0 0,1-1 1 0 0,0 0 0 0 0,1 1 0 0 0,0-1 0 0 0,1 1-1 0 0,0-1 1 0 0,1 1 0 0 0,0 0 0 0 0,4 20-1 0 0,-3-27 4 0 0,12 15-105 0 0,-6-15-310 0 0,-4-4 435 0 0,-1-1 54 0 0,0 1 0 0 0,0-1 0 0 0,-1 0 1 0 0,1 1-1 0 0,0-1 0 0 0,0 0 0 0 0,0 0 0 0 0,0 0 0 0 0,0 0 0 0 0,0-1 0 0 0,0 1 0 0 0,0-1 0 0 0,2 0 0 0 0,-1 1 23 0 0,0-2 65 0 0,1 1 0 0 0,0-1-1 0 0,-1 1 1 0 0,1-1 0 0 0,-1 0-1 0 0,1 0 1 0 0,-1-1 0 0 0,0 1 0 0 0,5-5-1 0 0,25-29 981 0 0,-28 30-745 0 0,59-71 360 0 0,-57 66-475 0 0,-1 0 0 0 0,0-1 0 0 0,-1 1 0 0 0,0-1 0 0 0,-1 0 0 0 0,3-13 0 0 0,-7 23 376 0 0,1 1-66 0 0,-16 33-278 0 0,12-25-165 0 0,1-1 0 0 0,0 1 0 0 0,1 0 0 0 0,-1 0 0 0 0,1 1 0 0 0,1-1 0 0 0,-1 0 0 0 0,1 0 0 0 0,0 0 0 0 0,1 0 0 0 0,0 1 0 0 0,0-1 0 0 0,1 0 0 0 0,2 8 0 0 0,7 13 0 0 0,-4-17-64 0 0,-5-9 34 0 0,0-1 0 0 0,-1 1 0 0 0,1-1 0 0 0,0 0 0 0 0,0 1 0 0 0,0-1 0 0 0,0 0 0 0 0,0 0 0 0 0,1 0 0 0 0,-1-1 0 0 0,0 1 0 0 0,0 0 0 0 0,1-1 0 0 0,-1 0 0 0 0,0 1 0 0 0,1-1 0 0 0,-1 0 0 0 0,0 0 0 0 0,0 0-1 0 0,1 0 1 0 0,-1-1 0 0 0,0 1 0 0 0,1-1 0 0 0,-1 1 0 0 0,0-1 0 0 0,0 0 0 0 0,3-1 0 0 0,5-3-172 0 0,0-1-1 0 0,0 0 1 0 0,-1 0-1 0 0,12-11 1 0 0,-7 6 127 0 0,-3 3 216 0 0,-1-1 0 0 0,0 0 0 0 0,17-21 0 0 0,-22 25-59 0 0,-1-1 0 0 0,-1 0 0 0 0,1 0 0 0 0,-1 0 0 0 0,0-1 0 0 0,0 1 0 0 0,-1-1 0 0 0,0 1 0 0 0,2-11 0 0 0,-4 15 14 0 0,0-1 0 0 0,0 0 1 0 0,0 1-1 0 0,-1-1 0 0 0,1 1 0 0 0,-1-1 0 0 0,0 1 0 0 0,0-1 1 0 0,0 1-1 0 0,0-1 0 0 0,0 1 0 0 0,0 0 0 0 0,0-1 0 0 0,-1 1 1 0 0,-2-3-1 0 0,4 5-52 0 0,0-1 0 0 0,0 1 0 0 0,-1-1 0 0 0,1 1 0 0 0,0 0 0 0 0,-1-1 0 0 0,1 1 0 0 0,0 0 0 0 0,-1-1 0 0 0,1 1 0 0 0,-1 0 0 0 0,1-1 0 0 0,0 1 0 0 0,-1 0 1 0 0,1 0-1 0 0,-1 0 0 0 0,1-1 0 0 0,-1 1 0 0 0,1 0 0 0 0,-1 0 0 0 0,1 0 0 0 0,-1 0 0 0 0,1 0 0 0 0,-2 0 0 0 0,-8 2-32 0 0,9 3-9 0 0,0-1-403 0 0,0-4 162 0 0,1 1-1 0 0,0-1 1 0 0,-1 0 0 0 0,1 1 0 0 0,0-1 0 0 0,-1 0 0 0 0,1 1 0 0 0,0-1-1 0 0,0 0 1 0 0,-1 1 0 0 0,1-1 0 0 0,0 1 0 0 0,0-1 0 0 0,0 1 0 0 0,0-1-1 0 0,0 0 1 0 0,-1 1 0 0 0,1-1 0 0 0,0 1 0 0 0,0-1 0 0 0,0 1 0 0 0,0-1-1 0 0,0 1 1 0 0,0-1 0 0 0,1 1 0 0 0,-1-1 0 0 0,0 1 0 0 0,0-1 0 0 0,0 0-1 0 0,0 1 1 0 0,0-1 0 0 0,1 1 0 0 0,-1-1 0 0 0,0 1 0 0 0,0-1 0 0 0,1 0-1 0 0,-1 1 1 0 0,0-1 0 0 0,1 0 0 0 0,-1 1 0 0 0,1-1 0 0 0,-1 1-73 0 0,1 0-7847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5:11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205 446 13823 0 0,'0'0'315'0'0,"0"0"45"0"0,0 0 21 0 0,0 0-49 0 0,2-2-220 0 0,2-3-33 0 0,3-1 456 0 0,-1 0 1 0 0,1 0 0 0 0,-2-1 0 0 0,1 0-1 0 0,-1 0 1 0 0,0-1 0 0 0,-1 0-1 0 0,7-12 1 0 0,-7 10-18 0 0,1 0-1 0 0,0 1 1 0 0,1-1-1 0 0,0 1 1 0 0,0 1 0 0 0,10-11-1 0 0,16-23 588 0 0,-20 23-772 0 0,-2 0 0 0 0,0-1 0 0 0,-1 0 0 0 0,-1-1 0 0 0,-1 0 0 0 0,-1 0 0 0 0,5-36 0 0 0,-10 55-333 0 0,-1 0 0 0 0,0 0 0 0 0,0-1 0 0 0,0 1 0 0 0,0 0 0 0 0,-1 0 0 0 0,1 0 0 0 0,-1 0 0 0 0,0-3 0 0 0,1 4 1 0 0,0 0-1 0 0,-1 0 0 0 0,1 0 1 0 0,0 1-1 0 0,0-1 1 0 0,-1 0-1 0 0,1 0 1 0 0,-1 0-1 0 0,1 0 1 0 0,-1 0-1 0 0,1 1 0 0 0,-1-1 1 0 0,1 0-1 0 0,-1 0 1 0 0,0 1-1 0 0,1-1 1 0 0,-1 0-1 0 0,0 1 1 0 0,0-1-1 0 0,0 1 1 0 0,1-1-1 0 0,-1 1 0 0 0,0 0 1 0 0,0-1-1 0 0,-1 0 1 0 0,-1 0 59 0 0,1 1-24 0 0,0-1 0 0 0,0 0 0 0 0,0 0 0 0 0,0 1 0 0 0,0-1 0 0 0,-1 1 0 0 0,1 0 0 0 0,0 0-1 0 0,0 0 1 0 0,0 0 0 0 0,0 0 0 0 0,-1 0 0 0 0,1 0 0 0 0,0 1 0 0 0,0-1 0 0 0,0 1 0 0 0,0-1 0 0 0,0 1 0 0 0,0 0 0 0 0,0 0 0 0 0,0 0 0 0 0,0 0-1 0 0,0 0 1 0 0,1 0 0 0 0,-1 1 0 0 0,0-1 0 0 0,1 1 0 0 0,-3 2 0 0 0,-1 1 68 0 0,1 0 0 0 0,0 0-1 0 0,1 1 1 0 0,-1-1 0 0 0,1 1 0 0 0,0 0-1 0 0,0 0 1 0 0,-2 10 0 0 0,-4 13-436 0 0,3-1 0 0 0,0 1 0 0 0,1 0 0 0 0,2 0 0 0 0,1 38 0 0 0,2-27 332 0 0,-6 44 0 0 0,6-41 0 0 0,0-31 0 0 0,0 0 0 0 0,-2 14 0 0 0,-2 19-720 0 0,2 84 0 0 0,2-99 589 0 0,0 1-1 0 0,-2-1 1 0 0,-1 1 0 0 0,-2-1-1 0 0,-1 0 1 0 0,-1-1 0 0 0,-12 31-1 0 0,15-50-65 0 0,0 0 0 0 0,-1 0 0 0 0,0 0 0 0 0,-1 0-1 0 0,0-1 1 0 0,0 0 0 0 0,-11 10 0 0 0,10-12 586 0 0,0 0 1 0 0,0-1 0 0 0,-1 1-1 0 0,-17 8 1 0 0,10-5-371 0 0,12-9-18 0 0,-13 2-5 0 0,12-1 4 0 0,3-2 0 0 0,-1 1 0 0 0,1-1 0 0 0,0 1 0 0 0,-1-1 0 0 0,1 0 0 0 0,0 0 0 0 0,-1 0 0 0 0,1 0 0 0 0,-1 0 0 0 0,1 0 0 0 0,0 0 0 0 0,-1 0 0 0 0,1-1 0 0 0,0 1 0 0 0,-1 0 0 0 0,1-1 0 0 0,0 1 0 0 0,0-1 0 0 0,-3-1 0 0 0,2 1 0 0 0,0 0 0 0 0,0 0 0 0 0,0 0 0 0 0,0 0 0 0 0,0-1 0 0 0,0 1 0 0 0,1-1 0 0 0,-1 0 0 0 0,0 1 0 0 0,1-1 0 0 0,-1 0 0 0 0,1 0 0 0 0,-3-3 0 0 0,2 0 0 0 0,0 0 0 0 0,0 0 0 0 0,0 0 0 0 0,0 0 0 0 0,-1-10 0 0 0,1 4 0 0 0,1-1 0 0 0,1 0 0 0 0,0 0 0 0 0,3-23 0 0 0,1 15 186 0 0,1-1 0 0 0,2 1 1 0 0,0 1-1 0 0,13-27 0 0 0,-14 34-15 0 0,0-1 0 0 0,1 1 0 0 0,15-20 0 0 0,-18 28-137 0 0,-1 0-1 0 0,1 0 0 0 0,0 1 1 0 0,0-1-1 0 0,0 1 0 0 0,1 0 0 0 0,-1 0 1 0 0,1 0-1 0 0,0 1 0 0 0,0-1 1 0 0,0 1-1 0 0,9-2 0 0 0,22-3-33 0 0,-23 5 0 0 0,8-2-161 0 0,-11 3-84 0 0,-1-1 1 0 0,1 0-1 0 0,-1-1 1 0 0,15-6-1 0 0,-12 3 149 0 0,5-2-6 0 0,0 0-1 0 0,0-1 1 0 0,-1-1-1 0 0,27-21 1 0 0,-12 1 330 0 0,-1 0 1 0 0,-1-2-1 0 0,-2 0 0 0 0,-1-2 1 0 0,-2-2-1 0 0,-2 0 0 0 0,25-51 1 0 0,-38 63-129 0 0,-1 0-1 0 0,8-42 1 0 0,-11 46 209 0 0,-4 12-109 0 0,0 0 1 0 0,-1 1 0 0 0,0-1-1 0 0,0 0 1 0 0,0 0 0 0 0,-1 0-1 0 0,-3-13 1 0 0,4 21-201 0 0,0-1 0 0 0,0 1 0 0 0,0 0 0 0 0,0-1 0 0 0,0 1 0 0 0,0-1 0 0 0,0 1 0 0 0,0 0 0 0 0,0-1 0 0 0,-1 1 0 0 0,1-1 0 0 0,0 1 0 0 0,0 0 0 0 0,0-1 0 0 0,0 1 0 0 0,-1 0 0 0 0,1-1 0 0 0,0 1 0 0 0,0 0 0 0 0,0 0 0 0 0,-1-1 0 0 0,1 1 0 0 0,0 0 0 0 0,-1 0 0 0 0,1-1 0 0 0,0 1 0 0 0,-1 0 0 0 0,1 0 0 0 0,0 0 0 0 0,-1-1 0 0 0,1 1 0 0 0,0 0 0 0 0,-1 0 0 0 0,1 0 0 0 0,-1 0 0 0 0,1 0 0 0 0,-1 0 0 0 0,-4 3 0 0 0,3-1 0 0 0,0 0 0 0 0,0-1 0 0 0,0 1 0 0 0,0 0 0 0 0,0 0 0 0 0,1 1 0 0 0,-1-1 0 0 0,1 0 0 0 0,-1 1 0 0 0,-1 4 0 0 0,-10 29 0 0 0,9-24 0 0 0,-9 29 0 0 0,3 0 0 0 0,-7 50 0 0 0,13-60-332 0 0,1 0 0 0 0,1-1 0 0 0,2 1 0 0 0,1 0 0 0 0,10 57 0 0 0,-10-81 176 0 0,1 1-1 0 0,0 0 1 0 0,1-1 0 0 0,0 0 0 0 0,0 1-1 0 0,0-1 1 0 0,1 0 0 0 0,0-1-1 0 0,0 1 1 0 0,1-1 0 0 0,0 1-1 0 0,10 8 1 0 0,2-3 137 0 0,-11-11 20 0 0,-2-1 1 0 0,1 1 3 0 0,-1-1-1 0 0,1 1 1 0 0,-1-1-1 0 0,1 0 1 0 0,-1-1 0 0 0,1 1-1 0 0,-1-1 1 0 0,1 0-1 0 0,-1 0 1 0 0,1 0 0 0 0,-1-1-1 0 0,0 1 1 0 0,0-1-1 0 0,0 0 1 0 0,0 0-1 0 0,0-1 1 0 0,0 1 0 0 0,0-1-1 0 0,6-6 1 0 0,-1 1 46 0 0,0-2 1 0 0,0 1 0 0 0,-1-1-1 0 0,0 0 1 0 0,12-22-1 0 0,-10 13 532 0 0,8-26-1 0 0,-3 6-156 0 0,19-52 1457 0 0,-29 78-1734 0 0,-4 4-133 0 0,-4 7-12 0 0,-3 6-8 0 0,4-3-33 0 0,0 1-1 0 0,0 0 1 0 0,0-1-1 0 0,0 1 1 0 0,0 0-1 0 0,0 1 1 0 0,0-1 0 0 0,1 0-1 0 0,-1 0 1 0 0,1 1-1 0 0,-2 3 1 0 0,-10 33-822 0 0,2-6 340 0 0,4-13 478 0 0,0 1-1 0 0,1-1 1 0 0,-4 28-1 0 0,8-34 43 0 0,1-9-145 0 0,0 0 0 0 0,1 1 0 0 0,0-1 0 0 0,0 0 0 0 0,1 0 0 0 0,-1 0 0 0 0,1 0 0 0 0,0 0 0 0 0,3 6 0 0 0,-3-8 89 0 0,1 0 0 0 0,1 0-1 0 0,-1-1 1 0 0,0 1 0 0 0,0-1-1 0 0,1 0 1 0 0,0 1 0 0 0,-1-1 0 0 0,1 0-1 0 0,4 2 1 0 0,-7-4 55 0 0,3 2 0 0 0,-3-2 0 0 0,1 1 0 0 0,-1-1 0 0 0,1 1 0 0 0,0-1 0 0 0,-1 0 0 0 0,1 1 0 0 0,0-1 0 0 0,-1 0 0 0 0,1 0 0 0 0,0 1 0 0 0,0-1 0 0 0,-1 0 0 0 0,2 0 0 0 0,2 0 0 0 0,0-1 0 0 0,-1 1 0 0 0,1-1 0 0 0,-1 0 0 0 0,6-2 0 0 0,7-3 93 0 0,0-1 1 0 0,0-1-1 0 0,-1-1 0 0 0,1 0 1 0 0,20-17-1 0 0,65-63 726 0 0,-100 88-814 0 0,5-4 147 0 0,0-1 0 0 0,-1-1 0 0 0,8-10 0 0 0,-6 6-152 0 0,-11 21-111 0 0,1 0 1 0 0,0 1-1 0 0,1-1 0 0 0,0 1 1 0 0,1-1-1 0 0,0 1 0 0 0,1 0 1 0 0,1 13-1 0 0,0-18 26 0 0,-1 0-1 0 0,2 0 0 0 0,-1 1 1 0 0,1-1-1 0 0,0 0 1 0 0,0 0-1 0 0,5 9 0 0 0,-5-12 66 0 0,0 0-1 0 0,0 0 0 0 0,0 0 0 0 0,0 0 1 0 0,1 0-1 0 0,0-1 0 0 0,-1 1 0 0 0,1-1 1 0 0,0 0-1 0 0,0 0 0 0 0,0 0 0 0 0,0 0 1 0 0,1 0-1 0 0,4 1 0 0 0,5 0 21 0 0,-9-4 7 0 0,1 1-1 0 0,0-1 1 0 0,-1-1-1 0 0,1 1 1 0 0,-1-1-1 0 0,0 1 1 0 0,1-1 0 0 0,-1-1-1 0 0,0 1 1 0 0,0 0-1 0 0,0-1 1 0 0,-1 0-1 0 0,7-6 1 0 0,3-3 96 0 0,-1-1 0 0 0,14-17 0 0 0,-13 12 196 0 0,-1 0-1 0 0,-1 0 0 0 0,-1-1 0 0 0,0 0 0 0 0,8-26 0 0 0,-6 8 313 0 0,-2 1 1 0 0,6-41-1 0 0,-12 60-595 0 0,-1 4-16 0 0,-7 2 0 0 0,3 11 0 0 0,1-1 0 0 0,0 1 0 0 0,-1-1 0 0 0,1 1 0 0 0,0 0 0 0 0,-1-1 0 0 0,1 1 0 0 0,-1 0 0 0 0,1-1 0 0 0,0 1 0 0 0,-1 0 0 0 0,1-1 0 0 0,-1 1 0 0 0,1 0 0 0 0,-1 0 0 0 0,1 0 0 0 0,-1 0 0 0 0,0-1 0 0 0,0 2 0 0 0,-1-1 0 0 0,1 0 0 0 0,0 1 0 0 0,0-1 0 0 0,0 1 0 0 0,0-1 0 0 0,0 1 0 0 0,0 0 0 0 0,0-1 0 0 0,0 1 0 0 0,0 0 0 0 0,0 0 0 0 0,1-1 0 0 0,-1 1 0 0 0,0 0 0 0 0,0 0 0 0 0,1 0 0 0 0,-1 0 0 0 0,1 0 0 0 0,-1 0 0 0 0,1 0 0 0 0,-1 0 0 0 0,1 0 0 0 0,-1 1 0 0 0,1 1 0 0 0,-1 1 0 0 0,-1 0 0 0 0,1 0 0 0 0,1 0 0 0 0,-1 1 0 0 0,1-1 0 0 0,0 5 0 0 0,1-5 0 0 0,0 1 0 0 0,0-1 0 0 0,1 1 0 0 0,-1-1 0 0 0,1 0 0 0 0,0 0 0 0 0,4 5 0 0 0,0 1 0 0 0,-4-6 0 0 0,1 0 0 0 0,0 0 0 0 0,0 0 0 0 0,1 0 0 0 0,-1-1 0 0 0,1 0 0 0 0,0 0 0 0 0,0 0 0 0 0,0 0 0 0 0,0 0 0 0 0,0-1 0 0 0,5 3 0 0 0,0-1 0 0 0,0-1 0 0 0,-1 0 0 0 0,1 0 0 0 0,1-1 0 0 0,11 2 0 0 0,-19-3 0 0 0,-1-1 0 0 0,1 0 0 0 0,-1 1 0 0 0,1-1 0 0 0,-1 0 0 0 0,1 0 0 0 0,-1 0 0 0 0,1 0 0 0 0,0 0 0 0 0,-1 0 0 0 0,1 0 0 0 0,-1-1 0 0 0,3 0 0 0 0,0 0 0 0 0,9 1 0 0 0,-13 0 0 0 0,1 0 0 0 0,-1 1 0 0 0,1-1 0 0 0,-1 1 0 0 0,0-1 0 0 0,1 0 0 0 0,-1 1 0 0 0,0-1 0 0 0,1 1 0 0 0,-1 0 0 0 0,0-1 0 0 0,0 1 0 0 0,1-1 0 0 0,-1 1 0 0 0,0-1 0 0 0,0 1 0 0 0,0 1 0 0 0,1 4 1 0 0,-1 0 0 0 0,0 0 0 0 0,-1 0 0 0 0,1 0 0 0 0,-1 1 0 0 0,0-1 0 0 0,-1 0 0 0 0,0-1 0 0 0,0 1 0 0 0,0 0 0 0 0,-6 10 0 0 0,4-6-27 0 0,-1 1 1 0 0,-2 13 0 0 0,4-12-177 0 0,1 0-1 0 0,0 0 1 0 0,1 1-1 0 0,1 21 1 0 0,0-28 132 0 0,1-1-1 0 0,0 1 1 0 0,0 0-1 0 0,0-1 1 0 0,1 1-1 0 0,0-1 1 0 0,0 1-1 0 0,0-1 1 0 0,1 0-1 0 0,-1 0 1 0 0,1 0 0 0 0,6 7-1 0 0,1-3 71 0 0,3-3 0 0 0,-10-5 0 0 0,0 0 0 0 0,1 0 0 0 0,-1-1 0 0 0,1 0 0 0 0,-1 1 0 0 0,0-1 0 0 0,1 0 0 0 0,-1-1 0 0 0,1 1 0 0 0,-1-1 0 0 0,0 1 0 0 0,1-1 0 0 0,-1 0 0 0 0,0 0 0 0 0,0 0 0 0 0,1-1 0 0 0,-1 1 0 0 0,0-1 0 0 0,0 0 0 0 0,3-2 0 0 0,2-2 0 0 0,0-1 0 0 0,0 1 0 0 0,0-2 0 0 0,-1 1 0 0 0,10-13 0 0 0,49-73 996 0 0,-56 76-747 0 0,-1 0 0 0 0,0 0 0 0 0,11-35 0 0 0,-19 51-249 0 0,-1 1 0 0 0,0-1 0 0 0,0 0 0 0 0,1 1 0 0 0,-1-1 0 0 0,0 0 0 0 0,0 1 0 0 0,0-1 0 0 0,0 1 0 0 0,0-1 0 0 0,0 0 0 0 0,0 1 0 0 0,0-1 0 0 0,0 0 0 0 0,0 1 0 0 0,0-1 0 0 0,0 1 0 0 0,0-1 0 0 0,-1 0 0 0 0,1 1 0 0 0,0-1 0 0 0,0 1 0 0 0,-1-2 0 0 0,-5 1 0 0 0,6 1 0 0 0,-2-1 0 0 0,-1 1 0 0 0,1 0 0 0 0,0 0 0 0 0,0 0 0 0 0,0 0 0 0 0,0 1 0 0 0,0-1 0 0 0,0 1 0 0 0,-1-1 0 0 0,1 1 0 0 0,0 0 0 0 0,0-1 0 0 0,0 1 0 0 0,1 0 0 0 0,-1 0 0 0 0,0 1 0 0 0,0-1 0 0 0,0 0 0 0 0,1 1 0 0 0,-1-1 0 0 0,1 1 0 0 0,-1-1 0 0 0,-1 3 0 0 0,-2 2 0 0 0,1 0 0 0 0,0 0 0 0 0,0 0 0 0 0,0 0 0 0 0,-4 11 0 0 0,5-8 0 0 0,1-1 0 0 0,0 1 0 0 0,1 0 0 0 0,-1 13 0 0 0,0-2 0 0 0,2-15-83 0 0,0 0 0 0 0,0 0 0 0 0,0-1 0 0 0,1 1 0 0 0,-1 0 0 0 0,1 0 0 0 0,0 0 0 0 0,1-1 0 0 0,-1 1 0 0 0,1 0 0 0 0,0-1 0 0 0,0 0 0 0 0,0 1 0 0 0,1-1 0 0 0,-1 0 0 0 0,1 0-1 0 0,0 0 1 0 0,0-1 0 0 0,1 1 0 0 0,-1-1 0 0 0,1 1 0 0 0,0-1 0 0 0,0 0 0 0 0,0-1 0 0 0,0 1 0 0 0,0-1 0 0 0,0 1 0 0 0,10 2 0 0 0,-10-4-48 0 0,1 1 0 0 0,-1-1 0 0 0,1-1 1 0 0,0 1-1 0 0,-1-1 0 0 0,1 1 0 0 0,0-1 0 0 0,-1 0 0 0 0,1-1 0 0 0,0 1 0 0 0,-1-1 1 0 0,1 0-1 0 0,4-2 0 0 0,-3 1-47 0 0,-1-1 0 0 0,0 0 0 0 0,0 1 1 0 0,0-2-1 0 0,-1 1 0 0 0,1-1 0 0 0,-1 1 1 0 0,0-1-1 0 0,1 0 0 0 0,4-7 0 0 0,-5 5-327 0 0,-1 0 0 0 0,1 0 0 0 0,-1 0-1 0 0,0 0 1 0 0,-1 0 0 0 0,1 0 0 0 0,-1-1 0 0 0,0 0-1 0 0,-1 1 1 0 0,2-12 0 0 0,1-19-1542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5:12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24879 0 0,'0'2'564'0'0,"0"8"83"0"0,0-8 34 0 0,0-2-76 0 0,2 0-397 0 0,0 1-152 0 0,0-1 0 0 0,0 0 0 0 0,-1 0 0 0 0,1-1 0 0 0,0 1 0 0 0,0 0 0 0 0,0-1 0 0 0,-1 1 0 0 0,1-1 0 0 0,0 1 0 0 0,-1-1-1 0 0,1 0 1 0 0,0 0 0 0 0,-1 1 0 0 0,1-1 0 0 0,-1 0 0 0 0,1-1 0 0 0,-1 1 0 0 0,0 0 0 0 0,1 0 0 0 0,-1-1 0 0 0,0 1 0 0 0,0 0-1 0 0,0-1 1 0 0,0 1 0 0 0,0-1 0 0 0,0 0 0 0 0,0 1 0 0 0,-1-1 0 0 0,1 0 0 0 0,0 1 0 0 0,-1-3 0 0 0,27-81-7480 0 0,-21 67 5377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5:13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1 741 17503 0 0,'0'0'399'0'0,"0"0"60"0"0,1-2 21 0 0,2-11-184 0 0,-1-1 0 0 0,0 1 0 0 0,0-16 0 0 0,-1-19 3359 0 0,0 31-2912 0 0,2 0-1 0 0,0 1 1 0 0,1-1-1 0 0,8-23 1 0 0,-11 37-625 0 0,45-115 2017 0 0,-18 51-2048 0 0,-6 16 774 0 0,-17 40-532 0 0,-3 8-233 0 0,0 0 1 0 0,-1-1-1 0 0,1 1 1 0 0,-1-1-1 0 0,0 1 1 0 0,0-1-1 0 0,0-5 1 0 0,-2 4-285 0 0,-3 8-13 0 0,-5 8-236 0 0,9-11 403 0 0,-10 15-285 0 0,2 1-1 0 0,0 0 1 0 0,0 0-1 0 0,2 1 1 0 0,0 0-1 0 0,0 0 1 0 0,-2 21-1 0 0,7-33 202 0 0,0 0-1 0 0,1-1 1 0 0,0 1-1 0 0,0 8 1 0 0,3 0 102 0 0,-2-11 16 0 0,0 0 0 0 0,-1 0 0 0 0,1 0 0 0 0,0-1 0 0 0,0 1 0 0 0,1 0 0 0 0,-1-1 0 0 0,0 1 0 0 0,0-1 0 0 0,1 1 0 0 0,-1-1 0 0 0,1 0 0 0 0,-1 1 0 0 0,1-1 0 0 0,0 0 0 0 0,-1 0 0 0 0,1 0 0 0 0,2 1 0 0 0,9 0 0 0 0,-2-2 0 0 0,-1 0 0 0 0,1-2 0 0 0,-1 1 0 0 0,0-1 0 0 0,0-1 0 0 0,11-3 0 0 0,-11 4 0 0 0,0 0 64 0 0,-8 2 273 0 0,-2 0 138 0 0,1 2-389 0 0,0 1 0 0 0,0-1 1 0 0,0 0-1 0 0,-1 1 0 0 0,1-1 0 0 0,-1 0 0 0 0,1 1 0 0 0,-1-1 1 0 0,0 1-1 0 0,0-1 0 0 0,0 1 0 0 0,-1-1 0 0 0,0 5 0 0 0,-1 2-276 0 0,-1-1 0 0 0,-5 13 0 0 0,-3 8-714 0 0,7-19 849 0 0,1 0 0 0 0,0 0-1 0 0,1 1 1 0 0,1-1 0 0 0,-1 1-1 0 0,2 0 1 0 0,-1-1 0 0 0,2 1 0 0 0,-1-1-1 0 0,3 15 1 0 0,4-6 55 0 0,-1-17 0 0 0,-3-1 0 0 0,-1-1 0 0 0,1 1 0 0 0,-1-1 0 0 0,1 0 0 0 0,-1 0 0 0 0,1 0 0 0 0,-1 0 0 0 0,1-1 0 0 0,-1 1 0 0 0,1-1 0 0 0,-1 1 0 0 0,3-2 0 0 0,29-14 0 0 0,-9-1 175 0 0,-1-1 0 0 0,-1 0 1 0 0,0-2-1 0 0,36-42 0 0 0,-49 52-56 0 0,-1 0 0 0 0,0-1-1 0 0,-1 0 1 0 0,0-1 0 0 0,-1 0 0 0 0,0 0 0 0 0,-1 0-1 0 0,0-1 1 0 0,5-17 0 0 0,-10 27 252 0 0,-6-7 1218 0 0,4 10-1588 0 0,1-1-1 0 0,-1 1 1 0 0,0-1-1 0 0,0 1 1 0 0,1 0-1 0 0,-1 0 1 0 0,0-1-1 0 0,0 1 1 0 0,0 0-1 0 0,0 0 1 0 0,1 0-1 0 0,-1 0 1 0 0,0 0-1 0 0,0 0 1 0 0,0 0-1 0 0,0 0 1 0 0,1 0-1 0 0,-1 1 1 0 0,0-1-1 0 0,0 0 1 0 0,0 0-1 0 0,1 1 1 0 0,-1-1-1 0 0,0 0 1 0 0,0 1-1 0 0,1-1 1 0 0,-1 1-1 0 0,0-1 1 0 0,1 1-1 0 0,-1-1 1 0 0,1 1-1 0 0,-2 1 1 0 0,1-1-2 0 0,-4 4-70 0 0,1 0 0 0 0,0 0 0 0 0,0 0-1 0 0,0 0 1 0 0,1 1 0 0 0,0 0 0 0 0,0-1 0 0 0,0 1 0 0 0,1 0 0 0 0,-1 1-1 0 0,2-1 1 0 0,-1 0 0 0 0,-1 8 0 0 0,2-1-95 0 0,-1 0 0 0 0,2 0 0 0 0,0 0 0 0 0,0 0 0 0 0,4 20 0 0 0,-2-23 64 0 0,0 0-1 0 0,1-1 1 0 0,0 1-1 0 0,0-1 1 0 0,1 0 0 0 0,0 0-1 0 0,1 0 1 0 0,0-1-1 0 0,12 16 1 0 0,-15-21 69 0 0,1 0 0 0 0,-1-1 0 0 0,1 1 0 0 0,-1-1 0 0 0,1 0 0 0 0,0 1 0 0 0,0-1 0 0 0,0-1 0 0 0,0 1 0 0 0,0 0 0 0 0,0-1 0 0 0,1 1 0 0 0,-1-1 0 0 0,0 0 0 0 0,1 0 0 0 0,-1 0 0 0 0,1-1-1 0 0,-1 1 1 0 0,1-1 0 0 0,0 0 0 0 0,-1 0 0 0 0,1 0 0 0 0,-1 0 0 0 0,1-1 0 0 0,-1 1 0 0 0,1-1 0 0 0,-1 0 0 0 0,1 0 0 0 0,-1-1 0 0 0,5-1 0 0 0,2-3 31 0 0,1 0 1 0 0,-1-1-1 0 0,0-1 1 0 0,-1 1-1 0 0,0-1 0 0 0,0-1 1 0 0,-1 0-1 0 0,0 0 1 0 0,12-19-1 0 0,-2 0 29 0 0,-2 0-1 0 0,18-45 1 0 0,-15 26 455 0 0,-3-1 0 0 0,-2-1 0 0 0,13-85 0 0 0,-19 90-482 0 0,-3 24 0 0 0,2-35 0 0 0,-7 39 0 0 0,-1 7 72 0 0,1 7 299 0 0,-4 6-311 0 0,0 1 0 0 0,0-1 0 0 0,1 0 0 0 0,-1 1 0 0 0,1 0 0 0 0,0 0 0 0 0,0 0 0 0 0,1 0 0 0 0,0 0 0 0 0,0 1 0 0 0,-2 6 0 0 0,-14 66-429 0 0,4 0 0 0 0,-6 114 0 0 0,4-50 369 0 0,20-161 0 0 0,2 0 0 0 0,0 0 0 0 0,0 0 0 0 0,17-31 0 0 0,-16 39 0 0 0,-1 1 0 0 0,2-1 0 0 0,-1 1 0 0 0,1 1 0 0 0,1-1 0 0 0,0 1 0 0 0,0 1 0 0 0,1-1 0 0 0,0 2 0 0 0,0-1 0 0 0,1 2 0 0 0,0-1 0 0 0,14-5 0 0 0,-7 7 0 0 0,-13 7 0 0 0,-3 0 0 0 0,8 5 0 0 0,-3 2 0 0 0,-7 2 0 0 0,-1-4 0 0 0,0 0 0 0 0,-1 0 0 0 0,0 0 0 0 0,0 0 0 0 0,0 0 0 0 0,-1-1 0 0 0,0 1 0 0 0,-1-1 0 0 0,1 0 0 0 0,-1 0 0 0 0,-8 10 0 0 0,5-8 0 0 0,3-2 0 0 0,-1-1 0 0 0,1 1 0 0 0,-1-1 0 0 0,0-1 0 0 0,0 1 0 0 0,-1-1 0 0 0,-8 6 0 0 0,-15 5-1968 0 0,28-14 2289 0 0,1-1 154 0 0,0 0 33 0 0,0 0-65 0 0,2 1-454 0 0,1 0 1 0 0,-1 0-1 0 0,1 0 1 0 0,-1 1 0 0 0,1-1-1 0 0,-1 1 1 0 0,3 2-1 0 0,-1-1-141 0 0,3 2 12 0 0,-1 0 1 0 0,0 1 0 0 0,-1 0 0 0 0,1 0 0 0 0,5 9-1 0 0,-7-10 46 0 0,0 1-1 0 0,1 0 1 0 0,0-1 0 0 0,0 0-1 0 0,0 0 1 0 0,1 0-1 0 0,7 5 1 0 0,12 2 94 0 0,-13-11 0 0 0,-7-3 0 0 0,-1 1 0 0 0,1-1 0 0 0,-1 1 0 0 0,0-1 0 0 0,1 0 0 0 0,-1-1 0 0 0,0 1 0 0 0,0-1 0 0 0,0 0 0 0 0,-1 0 0 0 0,1 0 0 0 0,-1 0 0 0 0,4-4 0 0 0,5-8 0 0 0,20-32 0 0 0,-18 26 0 0 0,0-1 166 0 0,-1-1 0 0 0,-1 0 0 0 0,-1-1 0 0 0,-1 0 0 0 0,9-34 0 0 0,19-130 830 0 0,-11 44-996 0 0,-15 89 72 0 0,-11 53 299 0 0,-1 2 117 0 0,0 0 21 0 0,-1 3-66 0 0,-64 345-1154 0 0,55-270 153 0 0,-1 106 0 0 0,7-120 558 0 0,5-57 0 0 0,2-9 0 0 0,3-6 0 0 0,-6 8 0 0 0,33-59 0 0 0,-4 5 0 0 0,3 0 0 0 0,43-54 0 0 0,-65 97 0 0 0,1 5 0 0 0,-10 6 5 0 0,0 0-1 0 0,-1 0 1 0 0,1 0-1 0 0,0 0 1 0 0,0 0-1 0 0,0 0 1 0 0,-1 0 0 0 0,1 1-1 0 0,0-1 1 0 0,0 0-1 0 0,-1 1 1 0 0,1-1-1 0 0,1 1 1 0 0,0 0 83 0 0,-1 0 0 0 0,0 0 1 0 0,1 0-1 0 0,-1 0 0 0 0,0 0 0 0 0,0 0 0 0 0,1 0 1 0 0,-1 1-1 0 0,0-1 0 0 0,0 0 0 0 0,0 1 0 0 0,1 2 0 0 0,-1-1-259 0 0,0 1-1 0 0,-1 0 1 0 0,1 0-1 0 0,0 7 0 0 0,1 16-180 0 0,-2-22 352 0 0,5 16 0 0 0,1 2 0 0 0,-3-12 0 0 0,-2 0 0 0 0,3 0 0 0 0,1 2 0 0 0,1-1 0 0 0,3-4 0 0 0,-6-6 0 0 0,1-1 0 0 0,-1 1 0 0 0,0-1 0 0 0,1 0 0 0 0,4 1 0 0 0,14 0 0 0 0,-14-6 0 0 0,-2 1 0 0 0,3 0 0 0 0,-1 0 0 0 0,1-1 0 0 0,-1-1 0 0 0,1 1 0 0 0,7-7 0 0 0,-6 4 0 0 0,16-13 0 0 0,-25 18 0 0 0,0 1 0 0 0,0-1 0 0 0,0 0 0 0 0,1 1 0 0 0,-1-1 0 0 0,-1 0 0 0 0,1 1 0 0 0,0-1 0 0 0,0 0 0 0 0,-1 0 0 0 0,1 0 0 0 0,-1 0 0 0 0,0 0 0 0 0,1-3 0 0 0,-1-1 0 0 0,1 0 0 0 0,0 0 0 0 0,0 0 0 0 0,1 0 0 0 0,0 0 0 0 0,0 1 0 0 0,4-10 0 0 0,1-10 401 0 0,-7 23 74 0 0,0 2 33 0 0,0 0-65 0 0,-1 3-294 0 0,-1 2-147 0 0,0 1 0 0 0,0 0 0 0 0,1 0 0 0 0,-1 0-1 0 0,2 0 1 0 0,-1 0 0 0 0,1 0 0 0 0,0 0 0 0 0,0 8 0 0 0,0 20-5 0 0,-26 276-1989 0 0,17-170 1601 0 0,-2 18-1682 0 0,6-53-487 0 0,5-103 2048 0 0,0-2-136 0 0,0 0-572 0 0,-1-2-253 0 0,-11-22-5530 0 0,5 5 1011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5:1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23039 0 0,'-5'16'512'0'0,"5"-16"96"0"0,0 0 32 0 0,8 14 0 0 0,5-1-512 0 0,2-5-128 0 0,1-1 0 0 0,-4-3 0 0 0,-12-4-384 0 0,13 7-104 0 0,-13-7-24 0 0,19 5 0 0 0,2-2-1224 0 0,-1 2-248 0 0,2 3-56 0 0,-1 0-8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5:1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1 383 21191 0 0,'0'0'116'0'0,"0"1"-1"0"0,0-1 1 0 0,0 0 0 0 0,-1 1-1 0 0,1-1 1 0 0,0 0 0 0 0,0 1-1 0 0,0-1 1 0 0,0 0-1 0 0,0 1 1 0 0,0-1 0 0 0,0 0-1 0 0,0 1 1 0 0,0-1 0 0 0,0 0-1 0 0,0 1 1 0 0,0-1-1 0 0,1 0 1 0 0,-1 1 0 0 0,0-1-1 0 0,0 0 1 0 0,0 1-1 0 0,0-1 1 0 0,0 0 0 0 0,1 0-1 0 0,-1 1 1 0 0,0-1 0 0 0,0 0-1 0 0,1 0 1 0 0,-1 1-1 0 0,0-1 1 0 0,1 0 0 0 0,10-3 2604 0 0,-10 2-3125 0 0,4-2 588 0 0,0 0 0 0 0,-1-1 1 0 0,0 0-1 0 0,0 0 1 0 0,0 0-1 0 0,0 0 0 0 0,0 0 1 0 0,-1-1-1 0 0,0 0 0 0 0,0 1 1 0 0,3-8-1 0 0,2-1-59 0 0,-3 4-111 0 0,-1 0 1 0 0,8-20 0 0 0,-9 19 212 0 0,1 1 1 0 0,0-1 0 0 0,6-9 0 0 0,6-9 725 0 0,-30 72-870 0 0,-16 89 1 0 0,25-104-239 0 0,-1 30-1 0 0,6-50 87 0 0,0 0-1 0 0,0 0 1 0 0,1 0 0 0 0,0 0-1 0 0,1-1 1 0 0,0 1-1 0 0,4 12 1 0 0,-5-20 22 0 0,0 0 0 0 0,0 0 1 0 0,0 0-1 0 0,0 0 0 0 0,0-1 0 0 0,0 1 0 0 0,0 0 0 0 0,0-1 1 0 0,0 1-1 0 0,0-1 0 0 0,0 1 0 0 0,0-1 0 0 0,1 1 0 0 0,-1-1 1 0 0,0 0-1 0 0,0 0 0 0 0,0 0 0 0 0,1 1 0 0 0,-1-1 1 0 0,0 0-1 0 0,0 0 0 0 0,2-1 0 0 0,2 0 47 0 0,-1 0-1 0 0,1 0 1 0 0,-1 0-1 0 0,1-1 1 0 0,-1 1-1 0 0,0-1 1 0 0,1-1-1 0 0,-1 1 1 0 0,0 0 0 0 0,0-1-1 0 0,5-5 1 0 0,5-4 1 0 0,19-22 1 0 0,-13 10 176 0 0,-1-1 0 0 0,-1-1 0 0 0,-1-1 0 0 0,22-48 1 0 0,37-121 897 0 0,-65 165-1044 0 0,-8 24-31 0 0,-1 0 0 0 0,0 1 0 0 0,0-1 0 0 0,-1 0 0 0 0,0 0 0 0 0,0 0 0 0 0,0-11 0 0 0,-1 17 0 0 0,0 1 0 0 0,0-1 0 0 0,0 0 0 0 0,0 1 0 0 0,-1-1 0 0 0,1 0 0 0 0,0 1 0 0 0,0-1 0 0 0,0 1 0 0 0,-1-1 0 0 0,1 0 0 0 0,0 1 0 0 0,0-1 0 0 0,-1 1 0 0 0,0-2 0 0 0,-3 2 0 0 0,3 0 0 0 0,-1-1 0 0 0,0 1 0 0 0,0 0 0 0 0,0 0 0 0 0,0 0 0 0 0,0 0 0 0 0,0 0 0 0 0,0 1 0 0 0,0-1 0 0 0,1 1 0 0 0,-1-1 0 0 0,0 1 0 0 0,0-1 0 0 0,0 1 0 0 0,1 0 0 0 0,-1 0 0 0 0,-3 2 0 0 0,2-1 0 0 0,1 1 0 0 0,-1-1 0 0 0,1 1 0 0 0,-1 0 0 0 0,1 0 0 0 0,0-1 0 0 0,0 1 0 0 0,-3 7 0 0 0,3-5 0 0 0,0 0 0 0 0,0 0 0 0 0,0 0 0 0 0,1 0 0 0 0,-1 1 0 0 0,1-1 0 0 0,1 1 0 0 0,-1-1 0 0 0,1 1 0 0 0,0-1 0 0 0,0 1 0 0 0,1 6 0 0 0,0-9 0 0 0,1 0 0 0 0,-1 0 0 0 0,0 0 0 0 0,1 0 0 0 0,0 0 0 0 0,0 0 0 0 0,-1-1 0 0 0,2 1 0 0 0,-1-1 0 0 0,0 1 0 0 0,0-1 0 0 0,1 0 0 0 0,-1 0 0 0 0,1 0 0 0 0,5 3 0 0 0,-2-1 0 0 0,0-1 0 0 0,0 0 0 0 0,1-1 0 0 0,-1 1 0 0 0,1-1 0 0 0,9 2 0 0 0,116 15 0 0 0,-122-17 0 0 0,7 1 0 0 0,-16-3 0 0 0,0 1 0 0 0,-1-1 0 0 0,1 1 0 0 0,0-1 0 0 0,-1 1 0 0 0,1-1 0 0 0,-1 1 0 0 0,1-1 0 0 0,-1 1 0 0 0,0 0 0 0 0,1-1 0 0 0,-1 1 0 0 0,1-1 0 0 0,-1 1 0 0 0,0 0 0 0 0,0 0 0 0 0,1-1 0 0 0,-1 1 0 0 0,0 0 0 0 0,0-1 0 0 0,0 1 0 0 0,0 0 0 0 0,0 1 0 0 0,0 30 0 0 0,-1 0 0 0 0,-2 0 0 0 0,-1-1 0 0 0,-10 34 0 0 0,5 6 0 0 0,7-54 0 0 0,3-3 0 0 0,3-2 0 0 0,6-4 0 0 0,2-5 0 0 0,-10-3 3 0 0,0 0-1 0 0,0-1 1 0 0,1 1-1 0 0,-1-1 1 0 0,0 0-1 0 0,0 0 1 0 0,0 0-1 0 0,0 0 1 0 0,0 0-1 0 0,-1 0 1 0 0,1 0-1 0 0,0 0 1 0 0,0-1-1 0 0,-1 1 1 0 0,1-1-1 0 0,-1 1 1 0 0,1-1-1 0 0,-1 0 1 0 0,2-3-1 0 0,2-3-65 0 0,0 0 1 0 0,-1 0-1 0 0,5-13 0 0 0,-3 1-938 0 0,0-1 1 0 0,-1 0 0 0 0,2-26-1 0 0,-1 0-532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5:17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9215 0 0,'0'0'707'0'0,"0"0"-242"0"0,0 0 714 0 0,0 0 357 0 0,0 0 68 0 0,0 0-99 0 0,0 0-485 0 0,0 0-216 0 0,0 0-41 0 0,0 0-28 0 0,0 0-79 0 0,0 0-31 0 0,2-1-8 0 0,8-7-274 0 0,0 1 0 0 0,0 0 0 0 0,1 0 1 0 0,0 1-1 0 0,0 1 0 0 0,0 0 0 0 0,1 1 0 0 0,14-4 0 0 0,0 2 38 0 0,-1 1 0 0 0,52-3 0 0 0,-8 12 139 0 0,-41-4-285 0 0,-1 1 1 0 0,46 9-1 0 0,29 2 228 0 0,-36-11-319 0 0,-26-1-112 0 0,50 6 0 0 0,-33 1-32 0 0,40 7 0 0 0,-83-12 0 0 0,-1-2 0 0 0,1 1 0 0 0,0-1 0 0 0,20-4 0 0 0,-22 3 0 0 0,0 0 0 0 0,1 0 0 0 0,-1 1 0 0 0,0 0 0 0 0,1 1 0 0 0,15 4 0 0 0,-11 0 0 0 0,1-1 0 0 0,-1-1 0 0 0,1 0 0 0 0,0-1 0 0 0,20 0 0 0 0,71-8 64 0 0,-101 5-64 0 0,0 1 0 0 0,15 3 0 0 0,15-1 0 0 0,78-6 0 0 0,-96 5 0 0 0,0 1 0 0 0,-1 1 0 0 0,36 9 0 0 0,-27-5 0 0 0,-1-2 1 0 0,1-2-1 0 0,55 1 0 0 0,-40-2 10 0 0,109 3 107 0 0,-29-11-117 0 0,1-1 0 0 0,-87 5 0 0 0,0-1 0 0 0,38-10 0 0 0,-66 12 0 0 0,24-6 0 0 0,-20 4 0 0 0,1 0 0 0 0,0 1 0 0 0,18-1 0 0 0,102-8 0 0 0,-111 8 0 0 0,51-4 0 0 0,128 5 0 0 0,-87 11 27 0 0,30 2 10 0 0,-20-5 16 0 0,-92-6-39 0 0,11 2-17 0 0,-18 1 16 0 0,-1-2 0 0 0,1-1-1 0 0,0-1 1 0 0,31-5 0 0 0,113-25-13 0 0,44 12 53 0 0,-8-3-106 0 0,-168 17 81 0 0,-20 3 15 0 0,-1 0 0 0 0,29-8 0 0 0,-20 1-29 0 0,1 1-1 0 0,-1 2 0 0 0,1 0 1 0 0,33-1-1 0 0,-12 4-13 0 0,-24 1 0 0 0,0 1 0 0 0,0 1 0 0 0,39 5 0 0 0,96 17 0 0 0,-133-19 0 0 0,0 0 0 0 0,1-2 0 0 0,-1-1 0 0 0,1-1 0 0 0,41-8 0 0 0,124-12 0 0 0,-160 20 0 0 0,16-1 0 0 0,54 4 0 0 0,9 16 2 0 0,-72-11-26 0 0,1-1-1 0 0,48 1 0 0 0,-20-7 28 0 0,119-1 47 0 0,-93 2-52 0 0,-32-4-70 0 0,47-5 77 0 0,62-2-5 0 0,-105 9 0 0 0,210 5-64 0 0,-224 0 165 0 0,0-2 1 0 0,86-7-1 0 0,-103 1-123 0 0,0 1 0 0 0,0 2 0 0 0,66 7 0 0 0,-84-4 22 0 0,40 3 0 0 0,-44-4 0 0 0,0 0 0 0 0,20 5 0 0 0,14 1 0 0 0,60-5 177 0 0,-32-1-54 0 0,185-11-15 0 0,-249 9-92 0 0,14 1-23 0 0,1 0 0 0 0,37 7-1 0 0,-23-2-34 0 0,-7-2 42 0 0,191 14 0 0 0,-178-14 0 0 0,-20-1 0 0 0,30-2 0 0 0,6-1 56 0 0,14-1 27 0 0,107-25 198 0 0,-141 20-253 0 0,1 2 0 0 0,82 0 0 0 0,-34 2-28 0 0,-43 0 0 0 0,-20 2 15 0 0,0 0 0 0 0,-1 2 0 0 0,1 1 0 0 0,44 8 0 0 0,-66-8 7 0 0,1-1 0 0 0,-1 0 0 0 0,0 0 0 0 0,12 0 0 0 0,24 0 181 0 0,-29 0-155 0 0,0-1-36 0 0,-3 0-32 0 0,-9 0-9 0 0,-1 1 1 0 0,1-1-1 0 0,-1 0 0 0 0,1 0 0 0 0,-1 0 0 0 0,1 0 1 0 0,-1 1-1 0 0,1-1 0 0 0,-1 0 0 0 0,0 1 1 0 0,1-1-1 0 0,-1 0 0 0 0,1 1 0 0 0,-1-1 1 0 0,0 0-1 0 0,1 1 0 0 0,-1-1 0 0 0,0 1 0 0 0,1-1 1 0 0,-1 0-1 0 0,0 1 0 0 0,0-1 0 0 0,1 1 1 0 0,-1-1-1 0 0,0 1 0 0 0,-4 2-457 0 0,0-1 1 0 0,0 0-1 0 0,0-1 0 0 0,0 1 1 0 0,-1-1-1 0 0,-5 1 0 0 0,-4-1-8706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5:2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8287 0 0,'0'0'191'0'0,"0"0"26"0"0,0 0 9 0 0,-2 1 165 0 0,-1 0-365 0 0,0 1 1771 0 0,2-2-1468 0 0,0 1 1 0 0,0 0-1 0 0,0 0 0 0 0,0 0 0 0 0,0 0 0 0 0,0 0 0 0 0,0 0 0 0 0,0 0 1 0 0,0 1-1 0 0,1-1 0 0 0,-1 0 0 0 0,0 0 0 0 0,0 2 0 0 0,0-1 87 0 0,1-1-1 0 0,-1 0 0 0 0,0 1 0 0 0,0-1 1 0 0,0 0-1 0 0,-1 0 0 0 0,1 0 0 0 0,0 0 1 0 0,-2 1-1 0 0,-9 10 3192 0 0,9-8-3483 0 0,2-3-32 0 0,1 0 0 0 0,-1 0 1 0 0,1-1-1 0 0,-1 1 0 0 0,1-1 0 0 0,-1 1 0 0 0,0 0 1 0 0,1-1-1 0 0,-1 1 0 0 0,0-1 0 0 0,0 1 0 0 0,1-1 1 0 0,-1 0-1 0 0,-1 1 0 0 0,-31 17 465 0 0,24-12-557 0 0,1-1 0 0 0,0-3 72 0 0,6-2 299 0 0,2 0 117 0 0,0 0 21 0 0,0 0-66 0 0,2 0-294 0 0,8-1-133 0 0,24-9-16 0 0,-31 9 0 0 0,0 1 0 0 0,0-1 0 0 0,0 0 0 0 0,0-1 0 0 0,6-2 0 0 0,-7 3 0 0 0,0 0 0 0 0,0 0 0 0 0,1 0 0 0 0,-1 0 0 0 0,0 0 0 0 0,1 0 0 0 0,-1 1 0 0 0,1-1 0 0 0,-1 1 0 0 0,4 0 0 0 0,29-5 0 0 0,-29 5 0 0 0,0 0 0 0 0,1 0 0 0 0,-1 0 0 0 0,0 1 0 0 0,1 0 0 0 0,6 2 0 0 0,2-1 0 0 0,-12-1 0 0 0,0-1 0 0 0,0 0 0 0 0,0 1 0 0 0,0 0 0 0 0,0 0 0 0 0,0-1 0 0 0,0 2 0 0 0,0-1 0 0 0,0 0 0 0 0,-1 1 0 0 0,1-1 0 0 0,0 1 0 0 0,-1 0 0 0 0,0 0 0 0 0,5 4 0 0 0,-2-1 0 0 0,3 6 0 0 0,-6-7 0 0 0,0 0 0 0 0,-1 1 0 0 0,0-1 0 0 0,0 1 0 0 0,0-1 0 0 0,-1 1 0 0 0,1 0 0 0 0,-1-1 0 0 0,0 1 0 0 0,-1 0 0 0 0,1-1 0 0 0,-1 1 0 0 0,0 0 0 0 0,0-1 0 0 0,0 1 0 0 0,0-1 0 0 0,-4 8 0 0 0,-2 2 0 0 0,0-1 0 0 0,-1 1 0 0 0,0-2 0 0 0,-12 16 0 0 0,-41 46 0 0 0,51-67 0 0 0,10-7 3 0 0,-1 0 1 0 0,1 1-1 0 0,-1-1 0 0 0,1 0 0 0 0,0 0 1 0 0,-1 0-1 0 0,1-1 0 0 0,-1 1 1 0 0,1 0-1 0 0,-1 0 0 0 0,1 0 0 0 0,-1 0 1 0 0,1 0-1 0 0,0 0 0 0 0,-1-1 0 0 0,1 1 1 0 0,-1 0-1 0 0,1 0 0 0 0,0-1 1 0 0,-1 1-1 0 0,0-1 0 0 0,0 0 6 0 0,1 1 18 0 0,-1 0 1 0 0,1-1-1 0 0,0 1 1 0 0,-1 0 0 0 0,1-1-1 0 0,0 1 1 0 0,-1-1-1 0 0,1 1 1 0 0,0-1-1 0 0,0 1 1 0 0,-1 0 0 0 0,1-1-1 0 0,0 1 1 0 0,0-1-1 0 0,0 1 1 0 0,0-1-1 0 0,-1 1 1 0 0,1-2 0 0 0,1 0 91 0 0,-1 0 0 0 0,0 0-1 0 0,1 0 1 0 0,-1 0 0 0 0,1 0 0 0 0,0 0 0 0 0,0 0 0 0 0,0 0 0 0 0,0 0 0 0 0,0 1 0 0 0,1-3 0 0 0,13-15-100 0 0,-6 15-20 0 0,-4 2-1 0 0,-2 0 2 0 0,1 1 0 0 0,-1-1 0 0 0,0 1 0 0 0,1 0 0 0 0,-1 0 0 0 0,1 1 0 0 0,0-1 0 0 0,5 0 0 0 0,4 4 0 0 0,-7-1-62 0 0,0 1 0 0 0,-1 0-1 0 0,1 0 1 0 0,-1 1 0 0 0,1 0 0 0 0,-1-1-1 0 0,0 2 1 0 0,-1-1 0 0 0,1 1 0 0 0,-1 0-1 0 0,0 0 1 0 0,0 0 0 0 0,0 0 0 0 0,-1 0-1 0 0,5 11 1 0 0,-4-8-28 0 0,0 1-1 0 0,-1 0 0 0 0,0 0 1 0 0,-1 0-1 0 0,0 0 1 0 0,0 1-1 0 0,-1-1 1 0 0,0 1-1 0 0,0-1 1 0 0,-2 11-1 0 0,0-3 91 0 0,0 0 0 0 0,-2-1 0 0 0,0 1 0 0 0,-1 0 0 0 0,0-1 0 0 0,-2 1 0 0 0,0-1 0 0 0,-14 26 0 0 0,18-38 0 0 0,-12 11 0 0 0,4-6 0 0 0,7-6 0 0 0,-1 0 0 0 0,1-1 0 0 0,-1 0 0 0 0,1 0 0 0 0,-1 0 0 0 0,0 0 0 0 0,0 0 0 0 0,0-1 0 0 0,0 1 0 0 0,0-1 0 0 0,0 0 0 0 0,-7 0 0 0 0,-5 1 54 0 0,12-4 122 0 0,4 1-5 0 0,-2 0 304 0 0,-1 1 33 0 0,-9-4-356 0 0,0 0 0 0 0,0 0 0 0 0,-21-12 0 0 0,30 15-152 0 0,-1-1 0 0 0,-6-10 0 0 0,4 2 0 0 0,2-1 0 0 0,4 1-64 0 0,0 7-273 0 0,0 3-138 0 0,1-4-267 0 0,0-1 0 0 0,0 0 0 0 0,1 1 0 0 0,0-1-1 0 0,0 0 1 0 0,0 1 0 0 0,1 0 0 0 0,-1 0 0 0 0,4-5 0 0 0,4-2-793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0:2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6 245 11975 0 0,'0'0'267'0'0,"-1"3"42"0"0,-3 18 555 0 0,4-19 4213 0 0,3-5-2141 0 0,6-13-1293 0 0,11-15-1195 0 0,-16 25-237 0 0,0 0 0 0 0,0-1-1 0 0,3-9 1 0 0,11-16 978 0 0,-8 12-1170 0 0,-8 16-19 0 0,-1 1 0 0 0,1 0-1 0 0,-1-1 1 0 0,1 1 0 0 0,0 0-1 0 0,1 0 1 0 0,-1 0 0 0 0,0 0 0 0 0,1 0-1 0 0,4-3 1 0 0,0 1 0 0 0,2 3 0 0 0,-6 2 0 0 0,12 6 0 0 0,-4-1 0 0 0,-7-2 0 0 0,8 9 0 0 0,1 3 0 0 0,-9-10 0 0 0,1 0 0 0 0,-1 0 0 0 0,1 0 0 0 0,6 4 0 0 0,19 10 0 0 0,-26-16 0 0 0,-2-1 0 0 0,-1-1 0 0 0,1 0 0 0 0,-1 0 0 0 0,1 0 0 0 0,-1 0 0 0 0,1 0 0 0 0,0-1 0 0 0,0 1 0 0 0,-1-1 0 0 0,1 1 0 0 0,3 0 0 0 0,24 4 0 0 0,-27-4 0 0 0,0-1 0 0 0,0 0 0 0 0,0 1 0 0 0,0-1 0 0 0,0 0 0 0 0,0 0 0 0 0,0 0 0 0 0,0-1 0 0 0,1 1 0 0 0,-1 0 0 0 0,0-1 0 0 0,0 1 0 0 0,0-1 0 0 0,3-1 0 0 0,2-1 0 0 0,-2 0 0 0 0,0 1 0 0 0,0-1 0 0 0,0 0 0 0 0,-1-1 0 0 0,1 1 0 0 0,-1-1 0 0 0,0 0 0 0 0,0 0 0 0 0,6-7 0 0 0,-5 5 0 0 0,-3 3 0 0 0,0 1 0 0 0,-1-1 0 0 0,1 0 0 0 0,-1 0 0 0 0,0 0 0 0 0,0 0 0 0 0,0 0 0 0 0,1-5 0 0 0,5-12 0 0 0,-1 5-312 0 0,0 3-1223 0 0,11-20 0 0 0,-15 28 1274 0 0,0 1 1 0 0,1 0-1 0 0,-1 0 0 0 0,1 0 1 0 0,0 0-1 0 0,-1 0 0 0 0,2 1 1 0 0,-1-1-1 0 0,0 1 1 0 0,5-3-1 0 0,-8 5-1274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5:22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0,'0'0'464'0'0,"0"0"-9"0"0,0 0-155 0 0,0 0 443 0 0,0 0 227 0 0,0 0 44 0 0,0 0 8 0 0,0 0 2 0 0,0 0 0 0 0,0 0 0 0 0,0 0 0 0 0,0 0 0 0 0,0 0 0 0 0,0 0 0 0 0,0 0-69 0 0,0 0-290 0 0,0 0-121 0 0,0 0-28 0 0,0 0-72 0 0,0 0-217 0 0,2 2 161 0 0,0 1-291 0 0,0-1 18 0 0,0 0-1 0 0,-1 1 1 0 0,1-1 0 0 0,-1 0 0 0 0,0 0 0 0 0,0 1-1 0 0,0-1 1 0 0,0 1 0 0 0,0-1 0 0 0,0 1-1 0 0,-1-1 1 0 0,1 5 0 0 0,2 9-111 0 0,0-1-1 0 0,-1 1 1 0 0,-1-1-1 0 0,-1 29 1 0 0,-1-1-6 0 0,2-13 2 0 0,-1-30-21 0 0,0 0 1 0 0,0 0-1 0 0,0 0 0 0 0,0 0 0 0 0,0 0 0 0 0,0 0 1 0 0,0 0-1 0 0,0 0 0 0 0,0 0 0 0 0,1-1 1 0 0,-1 1-1 0 0,0 0 0 0 0,0 0 0 0 0,0 0 0 0 0,0 0 1 0 0,0 0-1 0 0,0 0 0 0 0,1 0 0 0 0,-1 0 1 0 0,0 0-1 0 0,0 0 0 0 0,0 0 0 0 0,0 0 0 0 0,0 0 1 0 0,0 0-1 0 0,1 0 0 0 0,-1 0 0 0 0,0 0 0 0 0,0 0 1 0 0,0 0-1 0 0,0 0 0 0 0,0 0 0 0 0,0 0 1 0 0,1 0-1 0 0,-1 1 0 0 0,0-1 0 0 0,0 0 0 0 0,0 0 1 0 0,0 0-1 0 0,0 0 0 0 0,0 0 0 0 0,0 0 1 0 0,0 0-1 0 0,1 0 0 0 0,-1 0 0 0 0,0 1 0 0 0,0-1 1 0 0,0 0-1 0 0,0 0 0 0 0,0 0 0 0 0,0 0 1 0 0,0 0-1 0 0,0 0 0 0 0,0 1 0 0 0,0-1 0 0 0,0 0 1 0 0,0 0-1 0 0,0 0 0 0 0,0 0 0 0 0,0 0 1 0 0,0 1-1 0 0,0-1 0 0 0,0 0 0 0 0,0 0 0 0 0,0 0 1 0 0,0 0-1 0 0,11-16-3119 0 0,9-27-2160 0 0,3-19 692 0 0,-14 38 3072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5:2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11975 0 0,'0'0'267'0'0,"2"0"42"0"0,-2 0-292 0 0,1 0 0 0 0,-1 0 0 0 0,0 0 0 0 0,1 0 0 0 0,-1 0 0 0 0,1 0 0 0 0,-1 1 0 0 0,1-1 0 0 0,-1 0 0 0 0,0 0 0 0 0,1 0 0 0 0,-1 0 0 0 0,1 0 0 0 0,-1 1 0 0 0,0-1 0 0 0,1 0 0 0 0,-1 0 0 0 0,0 1 0 0 0,1-1 0 0 0,-1 0 0 0 0,0 0 0 0 0,1 1 0 0 0,-1-1 0 0 0,0 1 0 0 0,0-1 0 0 0,1 0 0 0 0,-1 1 0 0 0,0-1 0 0 0,0 1 0 0 0,1 0 191 0 0,-1 1-1 0 0,0-1 0 0 0,0 0 0 0 0,0 0 1 0 0,0 1-1 0 0,0-1 0 0 0,0 0 1 0 0,0 1-1 0 0,0-1 0 0 0,-1 2 0 0 0,-3 7 1808 0 0,1 0-1 0 0,-7 11 1 0 0,3-8-249 0 0,2 2-1416 0 0,5-11-366 0 0,0 3 483 0 0,-2-3-319 0 0,3 3 1303 0 0,0-6-1450 0 0,1 1 0 0 0,0-1 0 0 0,-1 0-1 0 0,1 0 1 0 0,0 0 0 0 0,0 0 0 0 0,0 0 0 0 0,0 0 0 0 0,0 0 0 0 0,0-1-1 0 0,0 1 1 0 0,0-1 0 0 0,0 1 0 0 0,0-1 0 0 0,0 0 0 0 0,0 0-1 0 0,0 0 1 0 0,0 0 0 0 0,0 0 0 0 0,3-1 0 0 0,5 0-3 0 0,33 2 2 0 0,-39-1 58 0 0,0 0 0 0 0,0 0 0 0 0,0 0 0 0 0,0 1 0 0 0,0 0 0 0 0,0 0 0 0 0,0 0 0 0 0,-1 0 0 0 0,1 1 0 0 0,4 1 0 0 0,1 2 235 0 0,-4-4 278 0 0,-1 3-326 0 0,8 10 40 0 0,-10-11-284 0 0,0 0 0 0 0,0 0 0 0 0,0 0 0 0 0,-1 0 0 0 0,1 0 0 0 0,-1 0 0 0 0,1 0 0 0 0,-1 0 0 0 0,0 1 0 0 0,0-1 0 0 0,-1 0 0 0 0,1 1 0 0 0,-1-1 0 0 0,1 1 0 0 0,-1 6 0 0 0,-4 2-1 0 0,-4 4 0 0 0,0 0 0 0 0,-1-1 0 0 0,-1 0 0 0 0,0 0 0 0 0,-23 23 0 0 0,6-4 0 0 0,27-33 0 0 0,0-1 0 0 0,0 0 0 0 0,-1 0 0 0 0,1 0 0 0 0,0 0 0 0 0,0 0 0 0 0,-1 0 0 0 0,1 1 0 0 0,0-1 0 0 0,0 0 0 0 0,0 0 0 0 0,-1 0 0 0 0,1 1 0 0 0,0-1 0 0 0,0 0 0 0 0,0 0 0 0 0,0 0 0 0 0,0 1 0 0 0,0-1 0 0 0,-1 0 0 0 0,1 0 0 0 0,0 1 0 0 0,0-1 0 0 0,0 0 0 0 0,0 0 0 0 0,0 1 0 0 0,0-1 0 0 0,0 0 0 0 0,0 1 0 0 0,0-1 0 0 0,0 0 0 0 0,0 0 0 0 0,0 1 0 0 0,0-1 0 0 0,0 0 0 0 0,0 0 0 0 0,1 1 0 0 0,17-2 0 0 0,-15 0 0 0 0,0 0 0 0 0,2 0 0 0 0,13 4 0 0 0,0 2 0 0 0,-15-2 0 0 0,1 0 0 0 0,14 4 0 0 0,12-2 0 0 0,-12-3-101 0 0,-14-3-227 0 0,-2 0-72 0 0,0 0-554 0 0,7-9-1215 0 0,-3 0 437 0 0,-5 7-253 0 0,0 0-51 0 0,6-13-11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5:2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17503 0 0,'0'0'399'0'0,"0"0"60"0"0,0 0 21 0 0,0 0-59 0 0,0 0-136 0 0,0 0 457 0 0,0 0 228 0 0,0 0 43 0 0,0 0-59 0 0,2-1-289 0 0,75-27 2887 0 0,-49 17-3380 0 0,-16 9-172 0 0,-9 2 0 0 0,1 1 0 0 0,11 8 0 0 0,6 4 0 0 0,-15-9-365 0 0,0 0 0 0 0,-1 1 0 0 0,1 0 0 0 0,-1 0 0 0 0,0 0 0 0 0,-1 0 0 0 0,6 8 0 0 0,-9-11-147 0 0,-1-2 0 0 0,0 0 0 0 0,0 0 0 0 0,0 0 0 0 0,0 0-136 0 0,0 0-572 0 0,0 0-253 0 0,0 0-596 0 0,0 0-2303 0 0,0 0-990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5:24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 15663 0 0,'0'0'356'0'0,"0"0"50"0"0,0 0 20 0 0,0 0-42 0 0,0 0-112 0 0,-1 2 463 0 0,1 0-170 0 0,-4 11-332 0 0,4-3 6122 0 0,2-9-6200 0 0,15 4 44 0 0,-11-6-68 0 0,-2 0-1 0 0,3 0 48 0 0,0 1 1 0 0,0-1-1 0 0,-1 0 0 0 0,1 0 1 0 0,0-1-1 0 0,0 0 0 0 0,-1 0 1 0 0,12-6-1 0 0,-17 8-178 0 0,16-6 0 0 0,1 1 0 0 0,-3 1-2020 0 0,12 1-5696 0 0,-15 2 4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5:26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151 165 4607 0 0,'0'0'208'0'0,"5"-8"2912"0"0,-5 6-2910 0 0,0 0 0 0 0,0 0-1 0 0,-1 0 1 0 0,1 0-1 0 0,0 0 1 0 0,-1-1 0 0 0,0 1-1 0 0,0 0 1 0 0,1 0-1 0 0,-1 0 1 0 0,0 1 0 0 0,0-1-1 0 0,-1 0 1 0 0,1 0-1 0 0,0 0 1 0 0,-1 1 0 0 0,1-1-1 0 0,-1 1 1 0 0,1-1-1 0 0,-1 1 1 0 0,0 0 0 0 0,0-1-1 0 0,0 1 1 0 0,-2-1-1 0 0,-8-9 815 0 0,12 10-512 0 0,-13-13 1536 0 0,11 12-1483 0 0,0-1 1 0 0,1 1-1 0 0,-1-1 0 0 0,0 0 0 0 0,1 1 0 0 0,0-1 0 0 0,-1 0 0 0 0,0-5 0 0 0,-5-8 1052 0 0,6 15-1582 0 0,1 0 0 0 0,-1 0 0 0 0,1 1 0 0 0,-1-1 0 0 0,1 0 0 0 0,0 0 0 0 0,0 0 1 0 0,-1 0-1 0 0,1 1 0 0 0,0-1 0 0 0,0 0 0 0 0,0 0 0 0 0,0 0 0 0 0,0 0 0 0 0,0 0 0 0 0,0 1 0 0 0,0-1 0 0 0,0 0 1 0 0,0 0-1 0 0,1 0 0 0 0,-1 0 0 0 0,0 0 0 0 0,0 1 0 0 0,2-2 0 0 0,-2 1 57 0 0,0 1 0 0 0,0 0 0 0 0,0-1 0 0 0,1 1 0 0 0,-1-1 0 0 0,0 1 0 0 0,0 0 0 0 0,0-1 0 0 0,0 1 0 0 0,0 0 0 0 0,0-1 0 0 0,0 1 0 0 0,0-1 0 0 0,1 1 0 0 0,-1 0 0 0 0,-1-1 0 0 0,1 1 0 0 0,0-1 0 0 0,0 1 0 0 0,0 0 0 0 0,0-1 0 0 0,0 1 0 0 0,0-1 0 0 0,0 1 0 0 0,0 0 0 0 0,-1-1 0 0 0,1 1 0 0 0,0-1 0 0 0,-4-4 351 0 0,3 4-442 0 0,1 1 1 0 0,0 0 0 0 0,0 0-1 0 0,0 0 1 0 0,0 0 0 0 0,0 0-1 0 0,0 0 1 0 0,0 0 0 0 0,0 0-1 0 0,0 0 1 0 0,0 0 0 0 0,0 0-1 0 0,0 0 1 0 0,0 0-1 0 0,0 0 1 0 0,0 0 0 0 0,0 0-1 0 0,0 0 1 0 0,0 0 0 0 0,0 0-1 0 0,0 0 1 0 0,-1 0 0 0 0,1 0-1 0 0,0 0 1 0 0,0 0 0 0 0,0 0-1 0 0,0 0 1 0 0,0 0 0 0 0,0 0-1 0 0,0 0 1 0 0,0 0 0 0 0,0 0-1 0 0,0 0 1 0 0,0 0-1 0 0,0 0 1 0 0,0 0 0 0 0,0 0-1 0 0,0 0 1 0 0,-1 0 0 0 0,1 0-1 0 0,0 0 1 0 0,0 0 0 0 0,0 0-1 0 0,0 0 1 0 0,0 0 0 0 0,0 0-1 0 0,0 0 1 0 0,0 0 0 0 0,0 0-1 0 0,0 0 1 0 0,0 0-1 0 0,0 0 1 0 0,0 0 0 0 0,0 0-1 0 0,0 1 1 0 0,0-1 0 0 0,0 0-1 0 0,0 0 1 0 0,0 0 0 0 0,0 0-1 0 0,0 0 1 0 0,-2 7 48 0 0,-1 13-36 0 0,2-17-15 0 0,-9 53 1 0 0,-7 21 0 0 0,18-70 0 0 0,6-7 0 0 0,-6 0 0 0 0,0 0 0 0 0,-1 0 0 0 0,1 0 0 0 0,0 0 0 0 0,0 0 0 0 0,-1 0 0 0 0,1 0 0 0 0,0-1 0 0 0,0 1 0 0 0,-1 0 0 0 0,1-1 0 0 0,0 1 0 0 0,-1 0 0 0 0,1-1 0 0 0,0 1 0 0 0,-1-1 0 0 0,2 0 0 0 0,-1 0 0 0 0,-1 0 0 0 0,1 0 0 0 0,0 0 0 0 0,0 0 0 0 0,0 0 0 0 0,0 0 0 0 0,0 0 0 0 0,0 1 0 0 0,0-1 0 0 0,0 0 0 0 0,3 0 0 0 0,5-4 0 0 0,2 3 0 0 0,-8 3 0 0 0,0 1 0 0 0,0-1 0 0 0,0 1 0 0 0,0 0 0 0 0,0-1 0 0 0,-1 1 0 0 0,6 5 0 0 0,4 3 0 0 0,-6-6 0 0 0,-1 1 0 0 0,0-1 0 0 0,0 1 0 0 0,-1 0 0 0 0,0 1 0 0 0,0-1 0 0 0,4 8 0 0 0,4 4 0 0 0,-7-9 0 0 0,0 0 0 0 0,0 1 0 0 0,-1 0 0 0 0,0 0 0 0 0,0 0 0 0 0,-1 1 0 0 0,-1-1 0 0 0,1 1 0 0 0,-1-1 0 0 0,-1 1 0 0 0,0 0 0 0 0,-1 0 0 0 0,1 0 0 0 0,-2-1 0 0 0,-2 18 0 0 0,0-8 0 0 0,-1 0 0 0 0,-1 0 0 0 0,-1 0 0 0 0,0-1 0 0 0,-2 0 0 0 0,-18 33 0 0 0,21-41 0 0 0,-2 3 0 0 0,3-12 0 0 0,2-1 0 0 0,2 1 0 0 0,0-1 0 0 0,-1 0 0 0 0,1 0 0 0 0,0 1 0 0 0,-1-1 0 0 0,1 0 0 0 0,0 0 0 0 0,-1 0 0 0 0,1 0 0 0 0,0 0 0 0 0,-1 1 0 0 0,1-1 0 0 0,0 0 0 0 0,-1 0 0 0 0,1 0 0 0 0,0 0 0 0 0,-1 0 0 0 0,1 0 0 0 0,-1 0 0 0 0,1 0 0 0 0,0 0 0 0 0,-1 0 0 0 0,1 0 0 0 0,0-1 0 0 0,-1 1 0 0 0,1 0 0 0 0,0 0 0 0 0,-1 0 0 0 0,1 0 0 0 0,0-1 0 0 0,-1 1 0 0 0,1 0 0 0 0,0 0 0 0 0,0 0 0 0 0,-1-1 0 0 0,1 1 0 0 0,0 0 0 0 0,0-1 0 0 0,-1 1 0 0 0,1 0 0 0 0,0-1 0 0 0,0 1 0 0 0,0 0 0 0 0,0-1 0 0 0,-1 1 0 0 0,1-1 0 0 0,0 1 0 0 0,-4-4 100 0 0,1 0 0 0 0,0 0-1 0 0,0-1 1 0 0,0 1 0 0 0,0-1 0 0 0,1 1 0 0 0,-1-1-1 0 0,-2-8 1 0 0,5 11-67 0 0,-26-53 1084 0 0,26 54-1117 0 0,0 0 0 0 0,-1 0 0 0 0,1 1 0 0 0,0-1 0 0 0,0 1 0 0 0,0-1 0 0 0,0 0 0 0 0,-1 1 0 0 0,1-1 0 0 0,0 1 0 0 0,-1-1 0 0 0,1 1 0 0 0,0-1 0 0 0,-1 1 0 0 0,1-1 0 0 0,-1 1 0 0 0,1-1 0 0 0,-1 1 0 0 0,1 0 0 0 0,-1-1 0 0 0,1 1 0 0 0,-1 0 0 0 0,1-1 0 0 0,-2 1 0 0 0,-6-4-64 0 0,5 5-315 0 0,0-1 0 0 0,0 0 0 0 0,0 1 0 0 0,0-1 0 0 0,0 1-1 0 0,1 0 1 0 0,-1 0 0 0 0,0 0 0 0 0,0 0 0 0 0,1 1 0 0 0,-1-1 0 0 0,0 1 0 0 0,1-1 0 0 0,0 1-1 0 0,-1 0 1 0 0,1 0 0 0 0,-3 3 0 0 0,4-3-645 0 0,-1-1 0 0 0,1 1 529 0 0,-2 1 162 0 0,1 0-5752 0 0,2-3 4038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5:27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39 156 13823 0 0,'0'0'315'0'0,"-2"0"45"0"0,1 0-273 0 0,1 0-56 0 0,-1 1 1 0 0,1-1-1 0 0,-1 0 0 0 0,1 0 1 0 0,-1 0-1 0 0,1 0 0 0 0,-1 0 1 0 0,1 0-1 0 0,-1 0 0 0 0,1 0 1 0 0,-1 0-1 0 0,1 0 0 0 0,-1 0 0 0 0,1 0 1 0 0,-1-1-1 0 0,1 1 0 0 0,0 0 1 0 0,-1 0-1 0 0,0-1 0 0 0,0 0 80 0 0,-1 0 0 0 0,1-1 0 0 0,-1 1 0 0 0,1-1 0 0 0,-1 1-1 0 0,1-1 1 0 0,0 0 0 0 0,0 1 0 0 0,0-1 0 0 0,0 0 0 0 0,0 0 0 0 0,0 0-1 0 0,0 0 1 0 0,0-3 0 0 0,-5-8 2810 0 0,6 13-2815 0 0,0 0 0 0 0,0-1 0 0 0,0 1-1 0 0,0 0 1 0 0,0 0 0 0 0,-1 0 0 0 0,1 0-1 0 0,0-1 1 0 0,0 1 0 0 0,0 0 0 0 0,0 0-1 0 0,0-1 1 0 0,0 1 0 0 0,0 0 0 0 0,0 0 0 0 0,0 0-1 0 0,0-1 1 0 0,0 1 0 0 0,0 0 0 0 0,0 0-1 0 0,0-1 1 0 0,0 1 0 0 0,0 0 0 0 0,0 0 0 0 0,0-1-1 0 0,0 1 1 0 0,0 0 0 0 0,0 0 0 0 0,0 0-1 0 0,0-1 1 0 0,1 1 0 0 0,-1 0 0 0 0,0 0 0 0 0,0 0-1 0 0,0-1 1 0 0,0 1 0 0 0,0 0 0 0 0,1 0-1 0 0,-1 0 1 0 0,0 0 0 0 0,0-1 0 0 0,10-2 3617 0 0,-9 2-4685 0 0,22-9 1353 0 0,-19 8-346 0 0,0 0 0 0 0,1 0 0 0 0,-1 0 0 0 0,8-2 0 0 0,92-26 1987 0 0,-59 16-2013 0 0,-22 5-22 0 0,33-15-398 0 0,-54 23-74 0 0,-1 1 340 0 0,-1-1 0 0 0,1 1 1 0 0,-1 0-1 0 0,1 0 0 0 0,0 0 0 0 0,-1 0 1 0 0,1 0-1 0 0,-1 0 0 0 0,1 0 0 0 0,-1 0 0 0 0,1 0 1 0 0,-1 1-1 0 0,1-1 0 0 0,-1 0 0 0 0,1 0 0 0 0,-1 0 1 0 0,1 1-1 0 0,-1-1 0 0 0,1 0 0 0 0,0 1 0 0 0,11 20-4976 0 0,-12-19-2735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5:2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11975 0 0,'0'0'547'0'0,"0"0"-11"0"0,0 1-344 0 0,0 6 39 0 0,0-6 853 0 0,0-1 366 0 0,0 0 72 0 0,0 0-57 0 0,0 0-288 0 0,0 0-121 0 0,-13 18 1599 0 0,8-13-2417 0 0,1-1-1 0 0,-1 1 1 0 0,0-1 0 0 0,0 0 0 0 0,0 0 0 0 0,-12 6-1 0 0,-5 4 707 0 0,21-13-435 0 0,0 0-66 0 0,-4 3-294 0 0,5-4-149 0 0,0 0 1 0 0,0 1-1 0 0,-1-1 0 0 0,1 0 1 0 0,0 0-1 0 0,0 0 1 0 0,0 0-1 0 0,0 0 0 0 0,0 0 1 0 0,0 0-1 0 0,0 0 0 0 0,-1 1 1 0 0,1-1-1 0 0,0 0 0 0 0,0 0 1 0 0,0 0-1 0 0,0 0 0 0 0,0 0 1 0 0,0 1-1 0 0,0-1 0 0 0,0 0 1 0 0,0 0-1 0 0,0 0 1 0 0,0 0-1 0 0,0 1 0 0 0,0-1 1 0 0,0 0-1 0 0,0 0 0 0 0,0 0 1 0 0,0 0-1 0 0,0 0 0 0 0,0 1 1 0 0,0-1-1 0 0,0 0 0 0 0,0 0 1 0 0,0 0-1 0 0,0 0 0 0 0,0 1 1 0 0,0-1-1 0 0,1 0 0 0 0,-1 0 1 0 0,0 0-1 0 0,0 0 1 0 0,0 0-1 0 0,0 0 0 0 0,0 0 1 0 0,0 1-1 0 0,0-1 0 0 0,1 0 1 0 0,-1 0-1 0 0,0 0 0 0 0,0 0 1 0 0,0 0-1 0 0,0 0 0 0 0,0 0 1 0 0,1 0-1 0 0,4 1-4 0 0,6-1 178 0 0,-1 0 1 0 0,0-1-1 0 0,20-4 0 0 0,-22 4-26 0 0,0-1 1 0 0,0 1-1 0 0,0 0 0 0 0,1 1 0 0 0,-1 0 0 0 0,0 0 1 0 0,13 3-1 0 0,-17-2-137 0 0,0 0 0 0 0,-1 0 1 0 0,1 1-1 0 0,-1-1 0 0 0,0 1 1 0 0,1 0-1 0 0,-1 0 0 0 0,0 0 1 0 0,0 0-1 0 0,0 0 0 0 0,-1 1 1 0 0,1 0-1 0 0,4 4 0 0 0,-6-5-10 0 0,0 0-1 0 0,1 0 0 0 0,-1 0 1 0 0,0 0-1 0 0,0 0 0 0 0,0 1 0 0 0,0-1 1 0 0,-1 0-1 0 0,1 0 0 0 0,-1 1 1 0 0,1-1-1 0 0,-1 1 0 0 0,0-1 0 0 0,0 0 1 0 0,0 1-1 0 0,0-1 0 0 0,0 0 1 0 0,0 1-1 0 0,-1-1 0 0 0,1 1 0 0 0,-1-1 1 0 0,-1 4-1 0 0,-5 7-90 0 0,-1 1 1 0 0,0-1-1 0 0,0-1 0 0 0,-1 0 0 0 0,-1 0 1 0 0,0 0-1 0 0,-19 16 0 0 0,10-10-68 0 0,18-17 140 0 0,-7 7-165 0 0,1-1 0 0 0,-1 0 0 0 0,0 0 0 0 0,-1-1 0 0 0,-12 8 0 0 0,28-17 229 0 0,-1-1 185 0 0,1 1-1 0 0,1-1 1 0 0,8-1-1 0 0,-13 4-173 0 0,0 0 1 0 0,0 1-1 0 0,-1-1 0 0 0,1 1 0 0 0,0 0 1 0 0,0 0-1 0 0,0 0 0 0 0,-1 0 0 0 0,1 1 1 0 0,0-1-1 0 0,0 1 0 0 0,-1-1 0 0 0,1 1 0 0 0,4 2 1 0 0,-2 0-116 0 0,0 0 1 0 0,0 0-1 0 0,-1 0 1 0 0,0 0-1 0 0,1 1 1 0 0,-1 0-1 0 0,0 0 1 0 0,-1 0-1 0 0,1 0 1 0 0,-1 1 0 0 0,0-1-1 0 0,0 1 1 0 0,0 0-1 0 0,-1 0 1 0 0,3 7-1 0 0,-4-9 24 0 0,0 1 1 0 0,0-1-1 0 0,0 0 0 0 0,0 1 1 0 0,-1-1-1 0 0,1 1 0 0 0,-1-1 0 0 0,0 1 1 0 0,0-1-1 0 0,-1 1 0 0 0,1-1 0 0 0,-1 1 1 0 0,1-1-1 0 0,-1 1 0 0 0,0-1 1 0 0,0 0-1 0 0,-1 1 0 0 0,1-1 0 0 0,-1 0 1 0 0,0 0-1 0 0,1 0 0 0 0,-1 0 1 0 0,-1 0-1 0 0,-2 3 0 0 0,3-5 371 0 0,-4 0-8 0 0,-1 0-1 0 0,1 0 1 0 0,-11 3-1 0 0,-18 2-1236 0 0,33-5 914 0 0,0-1 0 0 0,-1 0-1 0 0,1-1 1 0 0,0 1-1 0 0,0 0 1 0 0,-1-1-1 0 0,1 1 1 0 0,0-1 0 0 0,0 0-1 0 0,0 0 1 0 0,0 1-1 0 0,0-1 1 0 0,-2-2-1 0 0,-6-3 705 0 0,6 4-668 0 0,0-1 0 0 0,1 1-1 0 0,-1-1 1 0 0,1 1-1 0 0,0-1 1 0 0,0 0-1 0 0,-4-5 1 0 0,6 6-379 0 0,1 2-138 0 0,0 0-33 0 0,-1-1 65 0 0,-1-3 222 0 0,1 3-166 0 0,1 1-101 0 0,2-1-725 0 0,19-6-8439 0 0,-10 4 3920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5:2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17503 0 0,'0'0'399'0'0,"0"0"60"0"0,0 0 21 0 0,0 0-59 0 0,0 0-136 0 0,0 0 457 0 0,0 0 228 0 0,0 0 43 0 0,0 0 10 0 0,0 2 1 0 0,1 6-335 0 0,-1 0 1 0 0,-1 0-1 0 0,1-1 0 0 0,-4 14 0 0 0,4-15-788 0 0,-6 37 2121 0 0,0 87 1 0 0,4-94-2795 0 0,-7 41-1 0 0,5-48 491 0 0,-7 77 117 0 0,10-97 93 0 0,1-7-299 0 0,0-2-117 0 0,0 0-21 0 0,0 0 66 0 0,8-7 278 0 0,-1-3-939 0 0,0 1 1 0 0,0-1-1 0 0,-1-1 1 0 0,0 1-1 0 0,-1-1 0 0 0,6-18 1 0 0,-7 12-933 0 0,1-2-11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5:29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92 2759 0 0,'0'0'126'0'0,"4"-6"283"0"0,-3 2 2312 0 0,-1 3-2367 0 0,0 0 0 0 0,0-1 0 0 0,-1 1 0 0 0,1 0 0 0 0,0 0 0 0 0,0 0 0 0 0,-1 0-1 0 0,1-1 1 0 0,-1 1 0 0 0,1 0 0 0 0,-1 0 0 0 0,0 0 0 0 0,1 0 0 0 0,-1 0 0 0 0,0 0-1 0 0,-1-1 1 0 0,1 1 670 0 0,0-9 1192 0 0,1 10-2109 0 0,0-1-1 0 0,-1 0 0 0 0,1 0 1 0 0,0 0-1 0 0,0 0 0 0 0,0 0 0 0 0,0 0 1 0 0,0 0-1 0 0,0 0 0 0 0,1 0 0 0 0,-1 0 1 0 0,0 1-1 0 0,1-3 0 0 0,1-12 868 0 0,-2 14-854 0 0,1-1-1 0 0,-1 0 0 0 0,0 1 1 0 0,0-1-1 0 0,1 1 0 0 0,-1-1 1 0 0,1 0-1 0 0,0-2 0 0 0,-1 4-81 0 0,0 0 0 0 0,1 0 0 0 0,-1-1 0 0 0,0 1 0 0 0,0 0 0 0 0,0 0 0 0 0,0 0 0 0 0,0-1 0 0 0,0 1 0 0 0,0 0 0 0 0,0 0 0 0 0,1-1 0 0 0,-1 1 0 0 0,0 0 0 0 0,0 0 0 0 0,0 0 0 0 0,1 0 0 0 0,-1-1 0 0 0,0 1 0 0 0,0 0 0 0 0,0 0 0 0 0,1 0 0 0 0,-1 0 0 0 0,0 0 0 0 0,0 0 0 0 0,0 0 0 0 0,1-1 0 0 0,-1 1 0 0 0,0 0 0 0 0,0 0 0 0 0,1 0 0 0 0,-1 0 0 0 0,0 0 0 0 0,0 0 0 0 0,1 0 0 0 0,-1 0 0 0 0,0 0 0 0 0,0 0 0 0 0,1 1 0 0 0,4 9 2974 0 0,0 18 1264 0 0,-6-11-4276 0 0,-5 25 0 0 0,3-21 0 0 0,2-8 0 0 0,-4 36 0 0 0,2-33 0 0 0,2-13 0 0 0,0 0 0 0 0,0-1 0 0 0,1 1 0 0 0,-1 0 0 0 0,1-1 0 0 0,0 1 0 0 0,0 0 0 0 0,0 0 0 0 0,1 4 0 0 0,-1-6 0 0 0,0-1 0 0 0,0 0 0 0 0,0 0 0 0 0,0 0 0 0 0,0 1 0 0 0,0-1 0 0 0,0 0 0 0 0,0 0 0 0 0,0 0 0 0 0,0 1 0 0 0,0-1 0 0 0,0 0 0 0 0,1 0 0 0 0,-1 0 0 0 0,0 0 0 0 0,0 1 0 0 0,0-1 0 0 0,0 0 0 0 0,0 0 0 0 0,1 0 0 0 0,-1 0 0 0 0,0 0 0 0 0,0 0 0 0 0,0 0 0 0 0,0 1 0 0 0,1-1 0 0 0,-1 0 0 0 0,0 0 0 0 0,0 0 0 0 0,0 0 0 0 0,1 0 0 0 0,-1 0 0 0 0,0 0 0 0 0,0 0 0 0 0,0 0 0 0 0,1 0 0 0 0,-1 0 0 0 0,0 0 0 0 0,0 0 0 0 0,0 0 0 0 0,1 0 0 0 0,-1 0 0 0 0,0 0 0 0 0,0 0 0 0 0,0-1 0 0 0,1 1 0 0 0,-1 0 0 0 0,0 0 0 0 0,11-6 0 0 0,-10 5 0 0 0,27-18 58 0 0,-21 13 19 0 0,1 0 0 0 0,0 1 0 0 0,0 0 0 0 0,18-8 0 0 0,-24 12-33 0 0,-1 1 0 0 0,1-1 0 0 0,-1 1 0 0 0,1 0 0 0 0,-1-1 0 0 0,1 1 0 0 0,0 0 0 0 0,-1 0 1 0 0,1 0-1 0 0,0 0 0 0 0,-1 0 0 0 0,1 0 0 0 0,0 0 0 0 0,-1 1 0 0 0,1-1 0 0 0,-1 1 0 0 0,1-1 0 0 0,-1 1 1 0 0,1 0-1 0 0,-1-1 0 0 0,1 1 0 0 0,-1 0 0 0 0,2 1 0 0 0,1 1 24 0 0,0-1 1 0 0,0 0-1 0 0,0 0 1 0 0,0-1-1 0 0,0 1 0 0 0,0-1 1 0 0,7 1-1 0 0,22-3-68 0 0,-30 2 12 0 0,1 0-15 0 0,17-4-70 0 0,-19 2-264 0 0,-2 1-138 0 0,3-2-241 0 0,-3 2 678 0 0,0 0 0 0 0,1 0-1 0 0,-1 0 1 0 0,0 0 0 0 0,0 0-1 0 0,0 0 1 0 0,1 0 0 0 0,-1 0-1 0 0,0 0 1 0 0,0 0 0 0 0,1 0-1 0 0,-1 0 1 0 0,0-1-1 0 0,0 1 1 0 0,0 0 0 0 0,0 0-1 0 0,1 0 1 0 0,-1 0 0 0 0,0 0-1 0 0,0-1 1 0 0,0 1 0 0 0,0 0-1 0 0,0 0 1 0 0,1 0 0 0 0,-1 0-1 0 0,0-1 1 0 0,0 1 0 0 0,0 0-1 0 0,0 0 1 0 0,0 0 0 0 0,0-1-1 0 0,0 1 1 0 0,0-2-555 0 0,0 0 0 0 0,0 0 0 0 0,0 0 0 0 0,0 0-1 0 0,-1 1 1 0 0,1-1 0 0 0,-1 0 0 0 0,1 0 0 0 0,-1 1 0 0 0,0-1 0 0 0,0 0 0 0 0,1 0 0 0 0,-1 1 0 0 0,-2-3 0 0 0,-1-2-1454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5:2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19351 0 0,'0'0'439'0'0,"0"0"62"0"0,0 0 33 0 0,0 0-65 0 0,0 0-237 0 0,0 0 156 0 0,0 0 100 0 0,0 0 21 0 0,0 0 3 0 0,0 0 0 0 0,0 0 0 0 0,5 5 443 0 0,-2-1-939 0 0,0 0 0 0 0,-1 1 0 0 0,1 0 0 0 0,-1-1 0 0 0,-1 1 0 0 0,1 0 0 0 0,0 0 1 0 0,-1 0-1 0 0,1 9 0 0 0,1 51 100 0 0,-3-41 215 0 0,-16 420 1274 0 0,14-420-1599 0 0,-4 76-76 0 0,6-99-267 0 0,0-1-138 0 0,0 0-33 0 0,0 0 65 0 0,0 0 222 0 0,0 0-166 0 0,0 0-101 0 0,0 0-21 0 0,0 0-3 0 0,0 0 0 0 0,0 0 0 0 0,0 0 0 0 0,0 0-204 0 0,0 0-857 0 0,-4-14-2411 0 0,2 3 1937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0:26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21 137 5527 0 0,'0'0'423'0'0,"-1"2"-278"0"0,-1 6 198 0 0,2-6 1353 0 0,0 1 1296 0 0,-4 1-2220 0 0,3-3 7199 0 0,2-13-7773 0 0,1 1 1 0 0,0 0 0 0 0,0-1 0 0 0,5-10 0 0 0,-7 20-87 0 0,1-2-22 0 0,-1 0 0 0 0,0 1 1 0 0,0-1-1 0 0,0 0 0 0 0,-2-5 0 0 0,-1-19 129 0 0,3 18-219 0 0,0 9-133 0 0,0 0 1 0 0,0-1-1 0 0,0 1 0 0 0,0 0 1 0 0,0-1-1 0 0,0 1 0 0 0,0 0 1 0 0,0 0-1 0 0,-1-1 0 0 0,1 1 0 0 0,0 0 1 0 0,-1 0-1 0 0,1 0 0 0 0,-2-2 1 0 0,2 3-9 0 0,-1 0-1 0 0,1 0 1 0 0,-1 0 0 0 0,1 0 0 0 0,-1 0 0 0 0,1 0 0 0 0,-1 0 0 0 0,1 1 0 0 0,-1-1 0 0 0,1 0 0 0 0,-1 0 0 0 0,1 0 0 0 0,-1 1 0 0 0,1-1 0 0 0,0 0-1 0 0,-1 1 1 0 0,1-1 0 0 0,-1 0 0 0 0,1 1 0 0 0,0-1 0 0 0,-1 1 0 0 0,0 0-2 0 0,-7 5-1284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0:3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234 432 4607 0 0,'0'0'102'0'0,"0"0"20"0"0,0 0 6 0 0,0 0 51 0 0,0 0 213 0 0,0 0 96 0 0,0 0 21 0 0,0 0-66 0 0,0 0-222 0 0,0 0 166 0 0,0 0 101 0 0,0 0 21 0 0,0 0-66 0 0,3-1-294 0 0,5-1-61 0 0,-6 1 283 0 0,1-2 224 0 0,1 0-1 0 0,-2 0 1 0 0,1 0 0 0 0,4-5 0 0 0,-6 6-524 0 0,0 0 372 0 0,10-29 1162 0 0,-11 29-1162 0 0,0 0-294 0 0,1-1-131 0 0,-4-16 423 0 0,-2 3 556 0 0,4 14-485 0 0,1 2 0 0 0,0 0 0 0 0,0 0 0 0 0,0 0-137 0 0,0 0-576 0 0,-1-2-250 0 0,-19-26-656 0 0,14 20 1107 0 0,0 1 0 0 0,2-2 0 0 0,2 4-1 0 0,-6-5-10 0 0,-3 3 87 0 0,10 6 262 0 0,-3 0 343 0 0,-16 6 228 0 0,7-1-909 0 0,9-3 0 0 0,-1 1 0 0 0,0-1 0 0 0,1 1 0 0 0,0 0 0 0 0,-1 1 0 0 0,1-1 0 0 0,0 1 0 0 0,0-1 0 0 0,1 1 0 0 0,-1 1 0 0 0,-5 5 0 0 0,-6 5 0 0 0,5-6 0 0 0,1 0 0 0 0,-12 15 0 0 0,17-19 0 0 0,-7 8 0 0 0,10-10 0 0 0,-7 16 0 0 0,6-13 0 0 0,-8 16 0 0 0,4-12 0 0 0,-4 13 0 0 0,2 21 0 0 0,7-29 0 0 0,-2 4 0 0 0,3-16 0 0 0,0-1 0 0 0,0 0 0 0 0,0 1 0 0 0,-1-1 0 0 0,1 0 0 0 0,1 0 0 0 0,-1 1 0 0 0,0-1 0 0 0,0 0 0 0 0,1 2 0 0 0,3 18 0 0 0,-3-12 0 0 0,-1-3 0 0 0,1 0 0 0 0,1 0 0 0 0,-1 0 0 0 0,3 6 0 0 0,1 0 0 0 0,5 15 0 0 0,2-1 0 0 0,-11-25 0 0 0,-1 0 0 0 0,1 0 0 0 0,-1 0 0 0 0,1 1 0 0 0,-1-1 0 0 0,1 0 0 0 0,-1 0 0 0 0,1 0 0 0 0,0 0 0 0 0,0 0 0 0 0,-1-1 0 0 0,1 1 0 0 0,0 0 0 0 0,1 1 0 0 0,1 0 0 0 0,5 7 0 0 0,3-4 0 0 0,0-9 0 0 0,-7 1 0 0 0,1 0 0 0 0,-1 0 0 0 0,0 0 0 0 0,0-1 0 0 0,0 1 0 0 0,0-1 0 0 0,-1 0 0 0 0,0 0 0 0 0,1-1 0 0 0,-1 1 0 0 0,-1 0 0 0 0,4-7 0 0 0,0 1 0 0 0,31-50 920 0 0,23-38 208 0 0,-38 58-1128 0 0,-20 33 0 0 0,-13 23 0 0 0,6-8 0 0 0,1 1 0 0 0,0 0 0 0 0,0 0 0 0 0,1 0 0 0 0,1 0 0 0 0,-1 1 0 0 0,1-1 0 0 0,1 1 0 0 0,0 0 0 0 0,0-1 0 0 0,1 1 0 0 0,0 0 0 0 0,3 18 0 0 0,-2-21 0 0 0,0 1 0 0 0,1-1 0 0 0,3 11 0 0 0,-3-12 0 0 0,6 7 0 0 0,-7-11 0 0 0,1-1 0 0 0,-1 1 0 0 0,1-1 0 0 0,0 1 0 0 0,0-1 0 0 0,0 0 0 0 0,0 1 0 0 0,0-1 0 0 0,0 0 0 0 0,0 0 0 0 0,0-1 0 0 0,0 1 0 0 0,0 0 0 0 0,1-1 0 0 0,-1 1 0 0 0,0-1 0 0 0,0 0 0 0 0,1 0 0 0 0,-1 0 0 0 0,0 0 0 0 0,1 0 0 0 0,3-1 0 0 0,3-1 0 0 0,-1 0 0 0 0,0-1 0 0 0,0 0 0 0 0,13-7 0 0 0,-15 6 0 0 0,-1 1 0 0 0,1-1 0 0 0,-1 0 0 0 0,9-10 0 0 0,10-8 0 0 0,-7 8 0 0 0,0 0 0 0 0,-1-1 0 0 0,-1-1 0 0 0,-1 0 0 0 0,0-1 0 0 0,-1-1 0 0 0,-1 0 0 0 0,13-25 0 0 0,-11 17 0 0 0,-8 17 0 0 0,-1 0 0 0 0,0-1 0 0 0,-1 1 0 0 0,0-1 0 0 0,-1 0 0 0 0,5-19 0 0 0,-5 8 628 0 0,-1 0-1 0 0,-2-38 1 0 0,0 46-601 0 0,0 0 1 0 0,1 1-1 0 0,0-1 1 0 0,1 0 0 0 0,6-22-1 0 0,-6 27-21 0 0,1-1-19 0 0,9-8 92 0 0,-6 7 418 0 0,12-24 966 0 0,-14 23-1447 0 0,0 0-16 0 0,-4 5 0 0 0,-3 14 0 0 0,-8 22 0 0 0,-8 42 0 0 0,7-24 0 0 0,-43 163 0 0 0,47-180-201 0 0,3-1 0 0 0,-4 59 0 0 0,5-42-72 0 0,3-45 138 0 0,1 1-1 0 0,0-1 1 0 0,0 1 0 0 0,0 0 0 0 0,1-1-1 0 0,-1 1 1 0 0,2 4 0 0 0,-1-2 114 0 0,0 1-1 0 0,0-1 1 0 0,-1 0 0 0 0,1 10 0 0 0,-1-14-3 0 0,0 0-1 0 0,0 0 0 0 0,-1-1 1 0 0,1 1-1 0 0,1 0 0 0 0,-1 0 1 0 0,0 0-1 0 0,0-1 1 0 0,0 1-1 0 0,0 0 0 0 0,1 0 1 0 0,-1 0-1 0 0,0-1 0 0 0,1 1 1 0 0,-1 0-1 0 0,0 0 1 0 0,1-1-1 0 0,-1 1 0 0 0,1 0 1 0 0,-1-1-1 0 0,1 1 0 0 0,-1-1 1 0 0,1 1-1 0 0,0 0 1 0 0,-1-1-1 0 0,1 0 0 0 0,1 1 1 0 0,-1 0-68 0 0,0-1 0 0 0,1 0 0 0 0,-1 0 1 0 0,0 0-1 0 0,1 0 0 0 0,-1 0 0 0 0,1 0 1 0 0,-1 0-1 0 0,0 0 0 0 0,1-1 0 0 0,-1 1 0 0 0,0 0 1 0 0,1-1-1 0 0,1 0 0 0 0,2-2-188 0 0,1 0 1 0 0,-1 0-1 0 0,0 0 0 0 0,0-1 1 0 0,-1 1-1 0 0,8-7 0 0 0,34-53-439 0 0,-11 14-2 0 0,-29 40-69 0 0,0-1 0 0 0,-1 1 0 0 0,0-1-1 0 0,6-17 1 0 0,-6 13-124 0 0,4-6-621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5:29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21191 0 0,'0'0'480'0'0,"0"0"67"0"0,0 0 31 0 0,0 0-56 0 0,1 2-341 0 0,1-1-158 0 0,0 2-54 0 0,3 17 502 0 0,-2 3 526 0 0,-3-21-485 0 0,0-2 0 0 0,4 15 1104 0 0,-1-9-1447 0 0,-1 0 0 0 0,0 0 0 0 0,0 0-1 0 0,0 0 1 0 0,-1 0 0 0 0,0 1 0 0 0,0-1 0 0 0,-1 1-1 0 0,0-1 1 0 0,-1 12 0 0 0,1-17-127 0 0,-1 20 57 0 0,-1 55-33 0 0,2-74-66 0 0,3 7 0 0 0,2-8 0 0 0,0 0 0 0 0,1-1 0 0 0,-1 1 0 0 0,1-1 0 0 0,-1 0 0 0 0,0-1 0 0 0,7-1 0 0 0,-10 2 0 0 0,10-4 0 0 0,15-7 0 0 0,13-3 0 0 0,56-12 0 0 0,-84 25 0 0 0,1 4 0 0 0,-1 1 0 0 0,6 6 6 0 0,-17-8-76 0 0,1-1-267 0 0,-2-1-138 0 0,0 0-33 0 0,0 0-4 0 0,0 0 0 0 0,0 0 0 0 0,0 0 0 0 0,1 0 443 0 0,-1 0 1 0 0,1 0-1 0 0,-1 0 0 0 0,0-1 1 0 0,1 1-1 0 0,-1 0 0 0 0,1 0 1 0 0,-1 0-1 0 0,1-1 0 0 0,-1 1 1 0 0,0 0-1 0 0,1-1 0 0 0,-1 1 1 0 0,1 0-1 0 0,-1-1 0 0 0,0 1 1 0 0,0-1-1 0 0,1 1 0 0 0,-1 0 1 0 0,0-1-1 0 0,0 1 0 0 0,1-1 1 0 0,-1 1-1 0 0,0-1 0 0 0,0 1 0 0 0,0-2 1 0 0,5-11-842 0 0,-1 2-942 0 0,-1 0-1 0 0,2-18 1 0 0,-4 12-195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5:30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7 15663 0 0,'0'0'356'0'0,"0"0"50"0"0,0 0 20 0 0,2-1-42 0 0,5-3-180 0 0,-5 3 176 0 0,-2 1 107 0 0,0 0 22 0 0,0 0 71 0 0,0 0 286 0 0,0 0 124 0 0,0 0 30 0 0,0 0-65 0 0,0 0-290 0 0,0 0-121 0 0,2 2-291 0 0,-1 0 0 0 0,1 0-1 0 0,-1 0 1 0 0,1 1 0 0 0,-1-1 0 0 0,2 5-1 0 0,-2-4 31 0 0,1 0-153 0 0,-1 0-1 0 0,0 0 1 0 0,-1-1 0 0 0,1 1 0 0 0,0 0-1 0 0,-1 0 1 0 0,1 3 0 0 0,0 2-57 0 0,1 6 242 0 0,0 0 0 0 0,-1 0 0 0 0,-2 28 0 0 0,0-12 325 0 0,2 31-599 0 0,-3 0 0 0 0,-3 0 1 0 0,-13 62-1 0 0,-24 71-41 0 0,29-143-64 0 0,12-49-273 0 0,1-2-138 0 0,0 0-33 0 0,0 0 65 0 0,9-13 278 0 0,-2 1-706 0 0,-1-1 0 0 0,0 0 0 0 0,-1 0 0 0 0,0-1-1 0 0,4-19 1 0 0,-7 23 417 0 0,3-12-1578 0 0,-1 0-15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5:32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0 211 13823 0 0,'0'0'315'0'0,"2"-2"45"0"0,2-9-164 0 0,-1 0-1 0 0,0 1 1 0 0,0-1-1 0 0,2-23 1 0 0,2-10 2505 0 0,-4 34-1682 0 0,0-7 835 0 0,10-25-1 0 0,-12 41-1341 0 0,-1 1 0 0 0,-1-1-151 0 0,2-2 40 0 0,6-9 532 0 0,-6 10-545 0 0,-1 2 100 0 0,0 0 21 0 0,0 0-66 0 0,1 10-419 0 0,0 0 0 0 0,0 0 0 0 0,-1 0 0 0 0,0 0 0 0 0,-1 0 0 0 0,-2 13 0 0 0,-1 11-27 0 0,0 12 3 0 0,1-17 0 0 0,2-1 0 0 0,3 45 0 0 0,3-2 0 0 0,6 34 0 0 0,-10-88 0 0 0,-1-11 0 0 0,1 0 0 0 0,0 0 0 0 0,0 0 0 0 0,0 0 0 0 0,3 6 0 0 0,-2-4 0 0 0,-5-12 0 0 0,-17-36-2100 0 0,-1 12-3457 0 0,20 27 3510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5:35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54 747 15663 0 0,'0'0'356'0'0,"0"0"50"0"0,0 0 20 0 0,0 0-42 0 0,0-2-180 0 0,0 1 24 0 0,-1 0 1 0 0,1 0-1 0 0,0 0 0 0 0,0-1 1 0 0,-1 1-1 0 0,1 0 0 0 0,-1 0 0 0 0,1 0 1 0 0,-1 1-1 0 0,1-1 0 0 0,-1 0 0 0 0,1 0 1 0 0,-1 0-1 0 0,-1-1 0 0 0,0 1 284 0 0,2 1 0 0 0,0 0 0 0 0,0 0 0 0 0,-13-18 1536 0 0,8 10-1472 0 0,3 5-563 0 0,0 1 0 0 0,1-1 0 0 0,0 0 0 0 0,0 0 0 0 0,0 0 0 0 0,0 0 0 0 0,-1-3 0 0 0,-1-4 167 0 0,0 0-1 0 0,1 1 1 0 0,-1-1 0 0 0,2-1-1 0 0,0 1 1 0 0,0 0 0 0 0,1 0-1 0 0,0 0 1 0 0,0-1-1 0 0,3-11 1 0 0,0 8-180 0 0,-1 3 0 0 0,0 0 0 0 0,7-19 0 0 0,0 6 0 0 0,8-17 0 0 0,-4 16 0 0 0,-6 9 0 0 0,2 0 0 0 0,0 1 0 0 0,15-21 0 0 0,-16 27 0 0 0,0 0 0 0 0,-8 9 0 0 0,0-1 0 0 0,1 1 0 0 0,-1 0 0 0 0,1 0 0 0 0,-1 0 0 0 0,1 0 0 0 0,-1 0 0 0 0,1 0 0 0 0,-1 0 0 0 0,0 0 0 0 0,1 0 0 0 0,-1 0 0 0 0,1 0 0 0 0,-1 0 0 0 0,1 0 0 0 0,-1 0 0 0 0,0 1 0 0 0,1-1 0 0 0,-1 0 0 0 0,1 0 0 0 0,-1 0 0 0 0,1 1 0 0 0,2 2 0 0 0,0-1 0 0 0,0 1 0 0 0,0 0 0 0 0,-1 0 0 0 0,1 1 0 0 0,-1-1 0 0 0,0 0 0 0 0,0 1 0 0 0,0-1 0 0 0,0 1 0 0 0,-1 0 0 0 0,0-1 0 0 0,1 1 0 0 0,-1 0 0 0 0,1 8 0 0 0,0 2 0 0 0,-1 0 0 0 0,0 0 0 0 0,-1 18 0 0 0,0 19 0 0 0,1-26 0 0 0,-2 0 0 0 0,-3 27 0 0 0,10-63 0 0 0,3-15 0 0 0,-2-6 0 0 0,1 0 0 0 0,18-47 0 0 0,-2 37 0 0 0,-6 12 0 0 0,-17 28 0 0 0,0 0 0 0 0,1 0 0 0 0,0 0 0 0 0,-1 0 0 0 0,1 0 0 0 0,0 0 0 0 0,0 0 0 0 0,2-1 0 0 0,7-6 0 0 0,-4 2 0 0 0,3 10 0 0 0,-7-1 0 0 0,0 0 0 0 0,0 0 0 0 0,0 0 0 0 0,0 1 0 0 0,0-1 0 0 0,-1 1 0 0 0,1 0 0 0 0,-1-1 0 0 0,1 1 0 0 0,-1 0 0 0 0,0 1 0 0 0,0-1 0 0 0,0 0 0 0 0,1 6 0 0 0,-1-5 0 0 0,2 6 0 0 0,0-1 0 0 0,-1 1 0 0 0,0 0 0 0 0,3 19 0 0 0,-5-24-72 0 0,0 0 0 0 0,1 0-1 0 0,0-1 1 0 0,0 1 0 0 0,4 6-1 0 0,3 10-369 0 0,-2 8-674 0 0,-5-22 1116 0 0,0-8 0 0 0,2-14 0 0 0,0 0 0 0 0,-2 12 0 0 0,-2-1 0 0 0,1 1 0 0 0,0-1 0 0 0,-1 1 0 0 0,1-1 0 0 0,-1-6 0 0 0,0 7 0 0 0,0 1 0 0 0,0-1 0 0 0,0 0 0 0 0,0 1 0 0 0,1-1 0 0 0,-1 1 0 0 0,1-1 0 0 0,-1 0 0 0 0,1 1 0 0 0,0-1 0 0 0,0 1 0 0 0,2-3 0 0 0,1 0 0 0 0,-1 0 0 0 0,1 0 0 0 0,-1-1 0 0 0,0 1 0 0 0,-1-1 0 0 0,1 1 0 0 0,1-9 0 0 0,-2 11 0 0 0,-1-1 0 0 0,1 1 0 0 0,-1 0 0 0 0,1 0 0 0 0,0-1 0 0 0,0 1 0 0 0,0 0 0 0 0,5-4 0 0 0,9-15 0 0 0,-9 12 0 0 0,6 5 0 0 0,-2 4 0 0 0,-1 8 0 0 0,-6-2 0 0 0,0 0 0 0 0,0 0 0 0 0,-1 1 0 0 0,0-1 0 0 0,0 1 0 0 0,3 10 0 0 0,10 38 0 0 0,-13-3 0 0 0,-1-44-307 0 0,-1 0 1 0 0,-1 0-1 0 0,1 0 1 0 0,-1 0-1 0 0,-2 13 0 0 0,1-6 99 0 0,3-5 208 0 0,-2-9 0 0 0,1 0 0 0 0,-1 0 0 0 0,1 0 0 0 0,-1 0 0 0 0,1 0 0 0 0,-1 0 0 0 0,1 0 0 0 0,-1 0 0 0 0,1 0 0 0 0,-1 0 0 0 0,1 0 0 0 0,-1 0 0 0 0,0 0 0 0 0,1 0 0 0 0,-1-1 0 0 0,1 1 0 0 0,-1 0 0 0 0,1-1 0 0 0,2 0-2 0 0,-1-1 0 0 0,1 0 0 0 0,-1 1 0 0 0,0-1 0 0 0,1 0-1 0 0,-1-1 1 0 0,0 1 0 0 0,0 0 0 0 0,0-1 0 0 0,2-4 0 0 0,-2 4 73 0 0,1-1-1 0 0,0 1 1 0 0,-1-1 0 0 0,1 1 0 0 0,4-3-1 0 0,-1 0 158 0 0,1-1-1 0 0,-1 1 0 0 0,0-1 0 0 0,5-10 0 0 0,12-12 228 0 0,-15 18-456 0 0,0 1-1 0 0,0-1 1 0 0,-1-1-1 0 0,6-12 1 0 0,9-17 80 0 0,-21 39 292 0 0,-9 12 626 0 0,1 0-1067 0 0,1 0-1 0 0,0 0 1 0 0,0 1-1 0 0,1 0 1 0 0,1 0-1 0 0,0 0 1 0 0,-4 20-1 0 0,0 5-339 0 0,-2 42 0 0 0,10-74 265 0 0,0 0 0 0 0,-1 0 1 0 0,1 0-1 0 0,0 0 0 0 0,1 0 0 0 0,-1 0 0 0 0,1 0 1 0 0,0 0-1 0 0,0-1 0 0 0,0 1 0 0 0,0 0 0 0 0,2 3 0 0 0,0-3-4 0 0,6 0 133 0 0,-7-3 15 0 0,0-1 0 0 0,0 0 0 0 0,0 0 0 0 0,0 0 0 0 0,1-1 0 0 0,-1 1-1 0 0,0 0 1 0 0,0-1 0 0 0,0 1 0 0 0,0-1 0 0 0,0 0 0 0 0,0 0 0 0 0,0 0 0 0 0,0 0 0 0 0,0 0 0 0 0,2-2 0 0 0,0 0 61 0 0,0 0 0 0 0,-1 0-1 0 0,0 0 1 0 0,0-1 0 0 0,1 1 0 0 0,3-8 0 0 0,18-27 190 0 0,28-50 599 0 0,-47 75-767 0 0,0 1 0 0 0,-1-1 0 0 0,0-1 0 0 0,-1 1 0 0 0,3-18 0 0 0,-6 26-6 0 0,-1 0 0 0 0,0 1-1 0 0,0-1 1 0 0,0 0 0 0 0,0 0 0 0 0,-1 1 0 0 0,0-1-1 0 0,0 0 1 0 0,0 1 0 0 0,-1-1 0 0 0,0 1 0 0 0,1-1-1 0 0,-2 1 1 0 0,1 0 0 0 0,0 0 0 0 0,-1 0 0 0 0,0 0-1 0 0,-6-7 1 0 0,8 11-40 0 0,0 0 1 0 0,0-1-1 0 0,-1 1 1 0 0,1 0-1 0 0,0-1 0 0 0,0 1 1 0 0,-1 0-1 0 0,1 0 1 0 0,0 0-1 0 0,0 0 1 0 0,-1 0-1 0 0,1 1 0 0 0,0-1 1 0 0,-1 0-1 0 0,-1 1 0 0 0,0 0-10 0 0,-14 2-26 0 0,13 1 0 0 0,2-2 0 0 0,-11 9 0 0 0,11-7 0 0 0,1 0 0 0 0,-6 5 0 0 0,2 0-64 0 0,5-9 57 0 0,0 0 0 0 0,0 0 0 0 0,0 0-1 0 0,0 0 1 0 0,0 0 0 0 0,0 1 0 0 0,0-1 0 0 0,0 0-1 0 0,0 0 1 0 0,0 0 0 0 0,0 0 0 0 0,0 0 0 0 0,0 0 0 0 0,0 0-1 0 0,0 0 1 0 0,0 0 0 0 0,0 1 0 0 0,0-1 0 0 0,0 0 0 0 0,0 0-1 0 0,0 0 1 0 0,0 0 0 0 0,0 0 0 0 0,0 0 0 0 0,0 0-1 0 0,0 0 1 0 0,0 0 0 0 0,0 0 0 0 0,0 1 0 0 0,0-1 0 0 0,0 0-1 0 0,1 0 1 0 0,-1 0 0 0 0,0 0 0 0 0,0 0 0 0 0,0 0 0 0 0,0 0-1 0 0,0 0 1 0 0,0 0 0 0 0,0 0 0 0 0,0 0 0 0 0,0 0-1 0 0,0 0 1 0 0,0 0 0 0 0,1 0 0 0 0,-1 0 0 0 0,4 3-45 0 0,0 0 0 0 0,0 0 1 0 0,1-1-1 0 0,-1 0 0 0 0,1 0 0 0 0,0 0 1 0 0,-1-1-1 0 0,1 1 0 0 0,0-1 1 0 0,0 0-1 0 0,0-1 0 0 0,0 1 1 0 0,0-1-1 0 0,0 0 0 0 0,0 0 0 0 0,0 0 1 0 0,0-1-1 0 0,0 0 0 0 0,0 0 1 0 0,0 0-1 0 0,-1-1 0 0 0,6-2 0 0 0,3 0 449 0 0,1 0 0 0 0,21-5-1 0 0,0 1 5 0 0,-31 7-401 0 0,12-2 0 0 0,-13 4 0 0 0,0 0 0 0 0,0 0 0 0 0,0 0 0 0 0,0 0 0 0 0,0 0 0 0 0,0 1 0 0 0,4 2 0 0 0,5 4 0 0 0,-12-8 0 0 0,1 1 0 0 0,0 0 0 0 0,-1-1 0 0 0,1 1 0 0 0,-1 0 0 0 0,1-1 0 0 0,0 1 0 0 0,-1 0 0 0 0,0-1 0 0 0,1 1 0 0 0,-1 0 0 0 0,1 1 0 0 0,0 1 0 0 0,-1 0 0 0 0,-1 19 0 0 0,1-18 0 0 0,0-1 0 0 0,0 1 0 0 0,-1-1 0 0 0,1 1 0 0 0,-1-1 0 0 0,0 1 0 0 0,-2 5 0 0 0,-19 30 0 0 0,16-30 0 0 0,-31 45 0 0 0,37-53-51 0 0,-1 0-1 0 0,1-1 1 0 0,-1 1-1 0 0,0 0 1 0 0,1 0-1 0 0,-1 0 0 0 0,0 0 1 0 0,1-1-1 0 0,-1 1 1 0 0,0 0-1 0 0,0-1 1 0 0,0 1-1 0 0,0 0 1 0 0,0-1-1 0 0,0 1 1 0 0,-2 0-45 0 0,1 1 0 0 0,0-1 0 0 0,0 1 0 0 0,0-1 0 0 0,0 1 0 0 0,0 0 0 0 0,0 0 0 0 0,0 0 0 0 0,0 0 0 0 0,1 0 0 0 0,-2 3 0 0 0,-1 4 80 0 0,5-9 16 0 0,-1 1 0 0 0,0-1 0 0 0,0 1 0 0 0,0-1 0 0 0,1 1 0 0 0,-1-1 0 0 0,0 1 0 0 0,1-1 0 0 0,-1 1 0 0 0,1-1 0 0 0,-1 0 0 0 0,0 1 0 0 0,1-1 0 0 0,-1 0 0 0 0,1 1 0 0 0,-1-1 0 0 0,1 1 0 0 0,13 3 0 0 0,0-3 0 0 0,-3-2 0 0 0,-1 0 0 0 0,0-1 0 0 0,16-4 0 0 0,-25 6 0 0 0,0 0 0 0 0,0 0 0 0 0,0-1 0 0 0,0 1 0 0 0,0 0 0 0 0,0 0 0 0 0,0-1 0 0 0,0 1 0 0 0,0-1 0 0 0,0 1 0 0 0,0-1 0 0 0,0 1 0 0 0,-1-1 0 0 0,1 0 0 0 0,0 1 0 0 0,0-1 0 0 0,1-1 0 0 0,0-1 0 0 0,10-4 0 0 0,-6-1 0 0 0,-4 2 137 0 0,-1 5-52 0 0,-1-1-1 0 0,0 1 1 0 0,1 0-1 0 0,-1-1 1 0 0,1 1-1 0 0,0-1 1 0 0,-1 1-1 0 0,1 0 0 0 0,0 0 1 0 0,0-1-1 0 0,0 1 1 0 0,0 0-1 0 0,0 0 1 0 0,0 0-1 0 0,0 0 1 0 0,0 0-1 0 0,0 0 1 0 0,1 0-1 0 0,0 0 1 0 0,-1 0-61 0 0,4 2 110 0 0,10 10-127 0 0,-13-10-7 0 0,3 4 0 0 0,0 0 0 0 0,0 0 0 0 0,-1 0 0 0 0,0 1 0 0 0,0-1 0 0 0,0 1 0 0 0,0 0 0 0 0,-1 0 0 0 0,0 1 0 0 0,4 12 0 0 0,1 7 0 0 0,6 36 0 0 0,-12-53 0 0 0,13 100 0 0 0,-14-96 7 0 0,-1 25 1 0 0,0-1-87 0 0,1-13-303 0 0,0-1-1 0 0,-2 1 1 0 0,0-1 0 0 0,-8 37-1 0 0,3-29 366 0 0,4-21 17 0 0,0 0 0 0 0,0 0 0 0 0,-1 0 1 0 0,0 0-1 0 0,-7 12 0 0 0,5-11 0 0 0,-1 0 0 0 0,-1-1 0 0 0,1 0 0 0 0,-2-1 0 0 0,0 1 0 0 0,-15 14 0 0 0,14-18 0 0 0,-1-7 0 0 0,4-2 3 0 0,0 0 0 0 0,0 0-1 0 0,0 0 1 0 0,0-1 0 0 0,1 0 0 0 0,0 0-1 0 0,-1-1 1 0 0,1 1 0 0 0,-5-8 0 0 0,4 6 33 0 0,2 1 205 0 0,-1-1 0 0 0,1-1 0 0 0,0 1 0 0 0,0-1-1 0 0,1 1 1 0 0,0-1 0 0 0,-5-14 0 0 0,8 21-240 0 0,-2-6-1 0 0,0 1 0 0 0,1 0 0 0 0,0 0 0 0 0,0 0 0 0 0,0-1 0 0 0,0 1 0 0 0,1-1 0 0 0,0 1 0 0 0,0 0 0 0 0,0-1 0 0 0,2-7 0 0 0,0-10 0 0 0,-2 20 0 0 0,0 0 0 0 0,0 1 0 0 0,0-1 0 0 0,0 0 0 0 0,1 0 0 0 0,-1 0 0 0 0,1 1 0 0 0,0-1 0 0 0,0 0 0 0 0,2-3 0 0 0,3-4 0 0 0,1 0 0 0 0,0 0 0 0 0,1 1 0 0 0,16-16 0 0 0,-7 8 0 0 0,-11 10 0 0 0,-1-1 0 0 0,1 1 0 0 0,-2-1 0 0 0,7-12 0 0 0,5-9 0 0 0,4-3 0 0 0,41-46 0 0 0,-24 34 0 0 0,16-18 0 0 0,-38 45 0 0 0,22-33 0 0 0,3-4 0 0 0,-35 48 0 0 0,0 0 0 0 0,-1 0 0 0 0,0 0 0 0 0,0-1 0 0 0,5-10 0 0 0,-9 15 0 0 0,-1 3 0 0 0,-4 7 0 0 0,-6 13 0 0 0,0 6 0 0 0,5-15 0 0 0,1 1 0 0 0,1 0 0 0 0,0 0 0 0 0,1 0 0 0 0,0 0 0 0 0,-1 19 0 0 0,3-22-167 0 0,1 0-1 0 0,1 0 1 0 0,-1 0-1 0 0,4 10 1 0 0,-4-16 109 0 0,1-1-1 0 0,0 0 1 0 0,0 0 0 0 0,0 0 0 0 0,1 0 0 0 0,-1-1-1 0 0,1 1 1 0 0,-1 0 0 0 0,1 0 0 0 0,0-1 0 0 0,0 1-1 0 0,0-1 1 0 0,0 0 0 0 0,1 0 0 0 0,-1 0 0 0 0,6 4-1 0 0,5 0-90 0 0,-11-6 148 0 0,1 1 0 0 0,0-1 0 0 0,0 0 0 0 0,0 0 0 0 0,-1 0 0 0 0,1 0 0 0 0,0-1 0 0 0,0 1 0 0 0,0-1 0 0 0,-1 0 0 0 0,1 1 0 0 0,0-1 0 0 0,-1 0 0 0 0,1-1 0 0 0,-1 1 0 0 0,1 0 0 0 0,-1-1 0 0 0,0 1 0 0 0,3-3 0 0 0,5-5 2 0 0,0 0 1 0 0,15-17-1 0 0,-16 17-1 0 0,8-10 19 0 0,17-17 336 0 0,-2-2-1 0 0,32-47 1 0 0,-56 72-280 0 0,0 0 1 0 0,-1-1 0 0 0,0 0 0 0 0,-1 0 0 0 0,-1-1-1 0 0,0 0 1 0 0,-1 0 0 0 0,-1 0 0 0 0,0 0 0 0 0,-1 0-1 0 0,0-19 1 0 0,-2-88-76 0 0,0 116 168 0 0,1 0-1 0 0,0-1 1 0 0,1 1 0 0 0,4-12-1 0 0,-4 12 7 0 0,0 1 0 0 0,-1-1 1 0 0,1 0-1 0 0,-1 0 0 0 0,1-10 0 0 0,-2 6-25 0 0,0 10-149 0 0,0 0 1 0 0,0 0-1 0 0,0-1 0 0 0,0 1 1 0 0,0 0-1 0 0,0-1 0 0 0,0 1 0 0 0,0 0 1 0 0,0-1-1 0 0,0 1 0 0 0,0 0 1 0 0,0-1-1 0 0,0 1 0 0 0,0 0 1 0 0,0 0-1 0 0,0-1 0 0 0,0 1 0 0 0,0 0 1 0 0,0-1-1 0 0,-1 1 0 0 0,1 0 1 0 0,0 0-1 0 0,0-1 0 0 0,0 1 0 0 0,0 0 1 0 0,-1 0-1 0 0,1-1 0 0 0,0 1 1 0 0,0 0-1 0 0,-1 0 0 0 0,1 0 1 0 0,0-1-1 0 0,0 1 0 0 0,-1 0 0 0 0,1 0 1 0 0,0 0-1 0 0,0 0 0 0 0,-1 0 1 0 0,1 0-1 0 0,0 0 0 0 0,-1-1 1 0 0,1 1-1 0 0,0 0 0 0 0,-1 0 0 0 0,1 0 1 0 0,0 0-1 0 0,0 0 0 0 0,-1 0 1 0 0,1 0-1 0 0,0 1 0 0 0,-1-1 0 0 0,1 0 1 0 0,-1 0-1 0 0,-8 3 0 0 0,4 1 0 0 0,0 0 0 0 0,0 1 0 0 0,1-1 0 0 0,-1 1 0 0 0,1 0 0 0 0,0 0 0 0 0,1 0 0 0 0,-1 1 0 0 0,1-1 0 0 0,0 1 0 0 0,0 0 0 0 0,-1 7 0 0 0,-4 10 0 0 0,-7 46 0 0 0,6-26 0 0 0,-17 100-996 0 0,23-116 747 0 0,1 1 0 0 0,1 0 0 0 0,4 33 0 0 0,-3-59 249 0 0,0 1 0 0 0,1-1 0 0 0,-1 0 0 0 0,0 0 0 0 0,1 0 0 0 0,-1 1 0 0 0,1-1 0 0 0,0 0 0 0 0,0 0 0 0 0,0 0 0 0 0,0 0 0 0 0,0 0 0 0 0,0 0 0 0 0,1-1 0 0 0,-1 1 0 0 0,1 0 0 0 0,-1 0 0 0 0,1-1 0 0 0,-1 1 0 0 0,1-1 0 0 0,2 2 0 0 0,-1-2 0 0 0,-1-1 0 0 0,0 1 0 0 0,1-1 0 0 0,-1 1 0 0 0,0-1 0 0 0,1 0 0 0 0,-1 0 0 0 0,0 0 0 0 0,1 0 0 0 0,-1 0 0 0 0,1 0 0 0 0,-1-1 0 0 0,0 1 0 0 0,0-1 0 0 0,1 0 0 0 0,-1 0 0 0 0,0 0 0 0 0,0 0 0 0 0,4-2 0 0 0,0-1-1 0 0,-1 0 0 0 0,1-1 0 0 0,-1 1 0 0 0,-1-1-1 0 0,1 0 1 0 0,0 0 0 0 0,3-7 0 0 0,12-11 74 0 0,-16 19-48 0 0,23-25 927 0 0,31-41-1 0 0,-52 60-951 0 0,-1-1 0 0 0,0 1 0 0 0,0-1 0 0 0,3-15 0 0 0,-2 10 0 0 0,-4 6 0 0 0,-2 10 0 0 0,0-1 0 0 0,0 1 0 0 0,0 0 0 0 0,0 0 0 0 0,0-1 0 0 0,0 1 0 0 0,0 0 0 0 0,0-1 0 0 0,0 1 0 0 0,0 0 0 0 0,0-1 0 0 0,0 1 0 0 0,0 0 0 0 0,0-1 0 0 0,-1 1 0 0 0,1 0 0 0 0,0 0 0 0 0,0-1 0 0 0,0 1 0 0 0,0 0 0 0 0,-1 0 0 0 0,1-1 0 0 0,0 1 0 0 0,0 0 0 0 0,0 0 0 0 0,-1 0 0 0 0,1-1 0 0 0,0 1 0 0 0,0 0 0 0 0,-1 0 0 0 0,1 0 0 0 0,0 0 0 0 0,-1 0 0 0 0,1-1 0 0 0,0 1 0 0 0,-1 0 0 0 0,1 0 0 0 0,0 0 0 0 0,0 0 0 0 0,-1 0 0 0 0,1 0 0 0 0,0 0 0 0 0,-1 0 0 0 0,1 0 0 0 0,0 0 0 0 0,-1 0 0 0 0,1 0 0 0 0,0 0 0 0 0,-1 1 0 0 0,1-1 0 0 0,0 0 0 0 0,0 0 0 0 0,-1 0 0 0 0,-3 2 0 0 0,-1-1 0 0 0,1 1 0 0 0,-1 0 0 0 0,1 0 0 0 0,0 0 0 0 0,0 0 0 0 0,0 1 0 0 0,1-1 0 0 0,-1 1 0 0 0,0 0 0 0 0,1 1 0 0 0,0-1 0 0 0,0 0 0 0 0,-5 8 0 0 0,1-1 0 0 0,0 0 0 0 0,1 0 0 0 0,0 1 0 0 0,-6 18 0 0 0,9-20-81 0 0,0 0 1 0 0,1 0-1 0 0,0 0 1 0 0,0 1-1 0 0,1-1 1 0 0,1 18-1 0 0,0-22 22 0 0,0 0 1 0 0,1 1-1 0 0,0-1 1 0 0,0 0-1 0 0,0 0 1 0 0,1 0-1 0 0,0 0 0 0 0,0 0 1 0 0,0 0-1 0 0,0 0 1 0 0,1 0-1 0 0,0-1 1 0 0,4 7-1 0 0,-5-9 43 0 0,1 0 0 0 0,-1 0 0 0 0,0-1 0 0 0,1 1 0 0 0,-1 0 0 0 0,1-1 0 0 0,0 0 0 0 0,-1 1 0 0 0,1-1 0 0 0,0 0 0 0 0,0-1 0 0 0,0 1 0 0 0,0 0 0 0 0,0-1 0 0 0,0 1 0 0 0,-1-1-1 0 0,1 0 1 0 0,0 0 0 0 0,0 0 0 0 0,0-1 0 0 0,0 1 0 0 0,0-1 0 0 0,0 1 0 0 0,3-2 0 0 0,8-3-34 0 0,1 0 0 0 0,-1 0 0 0 0,19-12 0 0 0,-22 11 43 0 0,5-2 202 0 0,-1-1 0 0 0,-1-1 1 0 0,0 0-1 0 0,16-16 0 0 0,-4 2 305 0 0,23-31 0 0 0,-44 49-498 0 0,0 1 0 0 0,-1-1 0 0 0,0 0 0 0 0,0 0 0 0 0,0-1 0 0 0,-1 1 0 0 0,5-13 0 0 0,-9 11-2 0 0,-4 4 0 0 0,4 4 30 0 0,0 0 0 0 0,0 0 0 0 0,0 0 1 0 0,0 0-1 0 0,0 0 0 0 0,0 0 0 0 0,0 0 0 0 0,0 0 0 0 0,0 0 0 0 0,1 0 1 0 0,-1 1-1 0 0,0-1 0 0 0,0 1 0 0 0,0-1 0 0 0,0 0 0 0 0,1 1 0 0 0,-1-1 1 0 0,-1 2-1 0 0,-16 13 954 0 0,10-7-658 0 0,1-2-467 0 0,0 0 1 0 0,0 1-1 0 0,1 1 1 0 0,0-1-1 0 0,0 1 1 0 0,0 0-1 0 0,1 0 1 0 0,1 0-1 0 0,-1 1 1 0 0,1 0-1 0 0,1 0 1 0 0,-4 12-1 0 0,4-11 136 0 0,3-4 15 0 0,3 5-87 0 0,-3-10-294 0 0,0-1-117 0 0,7 3-35 0 0,-7-2 491 0 0,1-1 1 0 0,0 1 0 0 0,0-1 0 0 0,0 1-1 0 0,0-1 1 0 0,0 1 0 0 0,0-1 0 0 0,0 0-1 0 0,0 1 1 0 0,0-1 0 0 0,0 0 0 0 0,0 0 0 0 0,0 0-1 0 0,1 0 1 0 0,-1 0 0 0 0,0 0 0 0 0,0 0-1 0 0,1 0 1 0 0,17 0 204 0 0,-17-1-52 0 0,0 1 0 0 0,0 0 0 0 0,0 0 1 0 0,0 0-1 0 0,0 0 0 0 0,1 1 0 0 0,-1-1 1 0 0,3 1-1 0 0,-4 0-65 0 0,0 0 0 0 0,0 0 0 0 0,0 0 0 0 0,0 0 0 0 0,0 0 0 0 0,0 0 0 0 0,0 1 0 0 0,-1-1 0 0 0,1 0 0 0 0,0 0 0 0 0,-1 1 0 0 0,2 1 0 0 0,2 7-208 0 0,-1-1 0 0 0,0 1 0 0 0,-1 0 0 0 0,1 0 0 0 0,0 12 0 0 0,1 53-897 0 0,-4-68 1034 0 0,-9 277-2033 0 0,6-257 2038 0 0,-11 50 0 0 0,12-68 11 0 0,-1-1-1 0 0,0 0 0 0 0,0 1 1 0 0,-1-1-1 0 0,0-1 1 0 0,0 1-1 0 0,-1 0 0 0 0,0-1 1 0 0,-11 12-1 0 0,15-18 0 0 0,-1 0-1 0 0,1 0 0 0 0,0 0 1 0 0,-1 0-1 0 0,1-1 1 0 0,-1 1-1 0 0,1-1 1 0 0,-1 1-1 0 0,1-1 1 0 0,-1 1-1 0 0,1-1 1 0 0,-1 0-1 0 0,0 0 0 0 0,1 0 1 0 0,-1 0-1 0 0,1 0 1 0 0,-1 0-1 0 0,0 0 1 0 0,1 0-1 0 0,-1-1 1 0 0,1 1-1 0 0,-1-1 0 0 0,1 1 1 0 0,-1-1-1 0 0,1 1 1 0 0,-1-1-1 0 0,1 0 1 0 0,-3-1-1 0 0,-1-1 13 0 0,0-1-1 0 0,0 1 0 0 0,0-1 1 0 0,1 0-1 0 0,-1 0 1 0 0,-5-7-1 0 0,5 4 116 0 0,1 1-1 0 0,-1-1 1 0 0,1 0-1 0 0,1 0 1 0 0,-1-1-1 0 0,1 1 1 0 0,-3-15-1 0 0,4 18-65 0 0,1-1 0 0 0,1 0 0 0 0,-1 0 0 0 0,1 0 0 0 0,-1 0 0 0 0,1 0 1 0 0,1 0-1 0 0,-1 1 0 0 0,1-1 0 0 0,0 0 0 0 0,0 0 0 0 0,0 0 0 0 0,1 1 0 0 0,1-6 0 0 0,0 7 52 0 0,-1-1-1 0 0,0 1 1 0 0,1 0-1 0 0,0 0 1 0 0,0 0-1 0 0,3-3 1 0 0,9-9 539 0 0,34-32-44 0 0,153-185-608 0 0,-178 206 0 0 0,-1-1 0 0 0,-2-1 0 0 0,-1-1 0 0 0,-1-1 0 0 0,24-52 0 0 0,-42 75 0 0 0,-7 10 0 0 0,-7 9 0 0 0,7-4-8 0 0,1 0-1 0 0,0 0 1 0 0,0 1 0 0 0,1 0-1 0 0,0 0 1 0 0,0 0 0 0 0,1 0-1 0 0,1 1 1 0 0,-1-1 0 0 0,-1 16-1 0 0,2 4-94 0 0,0-1 0 0 0,4 38 0 0 0,-1-44-519 0 0,1-1 0 0 0,6 26 0 0 0,-7-41 169 0 0,0-1 0 0 0,0-1-1 0 0,1 1 1 0 0,0 0 0 0 0,0 0 0 0 0,0 0-1 0 0,0-1 1 0 0,1 1 0 0 0,-1-1-1 0 0,1 0 1 0 0,1 0 0 0 0,-1 0-1 0 0,0 0 1 0 0,8 6 0 0 0,-9-9 133 0 0,0 0 0 0 0,0 0 1 0 0,0-1-1 0 0,0 1 0 0 0,0 0 1 0 0,0-1-1 0 0,4 1 0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5:3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2 948 23039 0 0,'-1'14'528'0'0,"0"-12"69"0"0,1-2 38 0 0,0 0-80 0 0,1-3-363 0 0,8-26 420 0 0,-2 0 0 0 0,-1-1 0 0 0,2-32 0 0 0,10-51 892 0 0,0 45-1372 0 0,13-69-99 0 0,-28 122-33 0 0,1-1 0 0 0,0 1 0 0 0,2 0 0 0 0,-1 1 0 0 0,2-1 0 0 0,10-18 0 0 0,-12 25 0 0 0,-2 3 0 0 0,0 0 0 0 0,-1 0 0 0 0,4-10 0 0 0,-5 15 0 0 0,-1 0 1 0 0,0 0-1 0 0,0-1 0 0 0,0 1 0 0 0,0 0 1 0 0,0 0-1 0 0,0 0 0 0 0,0 0 0 0 0,0 0 1 0 0,0-1-1 0 0,0 1 0 0 0,0 0 1 0 0,0 0-1 0 0,0 0 0 0 0,0 0 0 0 0,0 0 1 0 0,0-1-1 0 0,0 1 0 0 0,0 0 0 0 0,0 0 1 0 0,0 0-1 0 0,0 0 0 0 0,-1 0 0 0 0,1 0 1 0 0,0-1-1 0 0,0 1 0 0 0,0 0 0 0 0,0 0 1 0 0,0 0-1 0 0,0 0 0 0 0,0 0 1 0 0,0 0-1 0 0,-1 0 0 0 0,1-1 0 0 0,0 1 1 0 0,0 0-1 0 0,0 0 0 0 0,0 0 0 0 0,0 0 1 0 0,0 0-1 0 0,-1 0 0 0 0,1 0 0 0 0,0 0 1 0 0,0 0-1 0 0,0 0 0 0 0,0 0 1 0 0,0 0-1 0 0,-1 0 0 0 0,1 0 0 0 0,0 0 1 0 0,0 0-1 0 0,0 0 0 0 0,0 0 0 0 0,0 0 1 0 0,-1 0-1 0 0,1 0 0 0 0,0 0 0 0 0,0 0 1 0 0,0 1-1 0 0,-8 1-70 0 0,8-2 60 0 0,-1 1-76 0 0,-1 0 1 0 0,1 0-1 0 0,0-1 1 0 0,-1 1-1 0 0,1 0 1 0 0,0 1-1 0 0,0-1 1 0 0,-1 0-1 0 0,1 0 0 0 0,0 0 1 0 0,0 1-1 0 0,0-1 1 0 0,1 1-1 0 0,-2 1 1 0 0,-8 25-596 0 0,5-13 301 0 0,4-13 349 0 0,-4 9-290 0 0,1-1 1 0 0,1 1 0 0 0,0 0 0 0 0,-3 18 0 0 0,7-16 320 0 0,0-12 0 0 0,-1-1 0 0 0,1 1 0 0 0,-1 0 0 0 0,1-1 0 0 0,-1 1 0 0 0,1-1 0 0 0,0 1 0 0 0,-1-1 0 0 0,1 0 0 0 0,0 1 0 0 0,-1-1 0 0 0,1 0 0 0 0,1 1 0 0 0,-1-1 61 0 0,1 1 0 0 0,-1-1 0 0 0,0 0 0 0 0,1 0 0 0 0,-1 0 0 0 0,1 0 0 0 0,-1 0 0 0 0,0 0 0 0 0,1 0 1 0 0,-1 0-1 0 0,1-1 0 0 0,-1 1 0 0 0,0 0 0 0 0,1-1 0 0 0,-1 1 0 0 0,0-1 0 0 0,0 0 0 0 0,2 0 0 0 0,12-5 606 0 0,-10 6-649 0 0,-1-1 0 0 0,0 0 1 0 0,1 0-1 0 0,-1 0 1 0 0,0 0-1 0 0,0-1 0 0 0,0 0 1 0 0,4-2-1 0 0,-2 2-18 0 0,-1 0 0 0 0,1 0 0 0 0,0 0 0 0 0,0 1 0 0 0,-1-1 0 0 0,8 1 0 0 0,15-5 0 0 0,-28 6 0 0 0,1 0 0 0 0,-1 0 0 0 0,0 0 0 0 0,1 0 0 0 0,-1-1 0 0 0,0 1 0 0 0,1 0 0 0 0,-1 0 0 0 0,1 0 0 0 0,-1 0 0 0 0,0 0 0 0 0,1 0 0 0 0,-1 0 0 0 0,0 0 0 0 0,1 0 0 0 0,-1 0 0 0 0,1 0 0 0 0,-1 0 0 0 0,0 0 0 0 0,1 0 0 0 0,-1 0 0 0 0,1 0 0 0 0,-1 1 0 0 0,0-1 0 0 0,1 0 0 0 0,-1 0 0 0 0,0 0 0 0 0,1 1 0 0 0,-1-1 0 0 0,0 0 0 0 0,0 0 0 0 0,1 1 0 0 0,-1-1 0 0 0,0 0 0 0 0,0 0 0 0 0,1 1 0 0 0,-1-1 0 0 0,0 0 0 0 0,0 1 0 0 0,0-1 0 0 0,1 0 0 0 0,-1 1 0 0 0,0-1 0 0 0,0 1 0 0 0,0 0 0 0 0,0-1 0 0 0,1 2 36 0 0,0 1-1 0 0,0-1 1 0 0,0 1-1 0 0,-1-1 1 0 0,1 1-1 0 0,-1 0 1 0 0,0-1-1 0 0,0 1 1 0 0,0 0-1 0 0,0-1 1 0 0,0 1-1 0 0,0-1 1 0 0,-1 1-1 0 0,0 0 1 0 0,0 2-1 0 0,-3 8 283 0 0,-11 21-1 0 0,10-23-357 0 0,-5 12-182 0 0,2 0 1 0 0,1 1 0 0 0,0 0-1 0 0,-6 45 1 0 0,13-66 229 0 0,0 1-1 0 0,0-1 1 0 0,0 1 0 0 0,0-1-1 0 0,1 1 1 0 0,0-1 0 0 0,-1 1-1 0 0,1-1 1 0 0,0 0-1 0 0,1 1 1 0 0,1 3 0 0 0,-2-6 3 0 0,-1 1 0 0 0,1-1 0 0 0,0 0 0 0 0,0 0 0 0 0,0 1 0 0 0,0-1 0 0 0,0 0 0 0 0,0 0 0 0 0,0 0 0 0 0,0 0 0 0 0,1 0 0 0 0,-1 0 1 0 0,0-1-1 0 0,0 1 0 0 0,1 0 0 0 0,-1-1 0 0 0,1 1 0 0 0,-1-1 0 0 0,1 1 0 0 0,-1-1 0 0 0,0 0 0 0 0,1 1 0 0 0,0-1 0 0 0,-1 0 0 0 0,1 0 0 0 0,-1 0 0 0 0,3 0 0 0 0,5-2 90 0 0,0 0-1 0 0,1-1 1 0 0,-1 0-1 0 0,0 0 1 0 0,-1-1-1 0 0,1 0 1 0 0,0-1-1 0 0,10-7 1 0 0,4-6 242 0 0,32-28 0 0 0,-40 32-347 0 0,-2-1 1 0 0,1 0-1 0 0,-2-1 1 0 0,17-27-1 0 0,-12 13 49 0 0,23-58 0 0 0,-39 87 326 0 0,-1 1 117 0 0,0 0 21 0 0,0 0-66 0 0,-1-1-294 0 0,1 1-149 0 0,-1-1 1 0 0,1 1-1 0 0,-1-1 1 0 0,1 1-1 0 0,0 0 1 0 0,-1-1-1 0 0,1 1 0 0 0,-1 0 1 0 0,1-1-1 0 0,-1 1 1 0 0,1 0-1 0 0,-1 0 0 0 0,1 0 1 0 0,-1 0-1 0 0,1-1 1 0 0,-1 1-1 0 0,0 0 1 0 0,1 0-1 0 0,-1 0 0 0 0,1 0 1 0 0,-1 0-1 0 0,1 0 1 0 0,-1 0-1 0 0,1 0 0 0 0,-1 0 1 0 0,0 1-1 0 0,1-1 1 0 0,-1 0-1 0 0,1 0 1 0 0,-1 0-1 0 0,1 1 0 0 0,-1-1 1 0 0,1 0-1 0 0,-1 1 1 0 0,1-1-1 0 0,0 0 0 0 0,-1 1 1 0 0,1-1-1 0 0,-1 1 1 0 0,0 0-2 0 0,-3 2-82 0 0,0 1 0 0 0,1-1 0 0 0,0 1 0 0 0,0-1 0 0 0,0 1 0 0 0,0 0 0 0 0,0 0 0 0 0,1 0 0 0 0,0 1 0 0 0,0-1 0 0 0,-2 7 0 0 0,-2 6-415 0 0,-5 28 0 0 0,9-38 492 0 0,1 0-1 0 0,0 0 0 0 0,0 0 1 0 0,0 1-1 0 0,1-1 1 0 0,0 0-1 0 0,0 0 1 0 0,1 0-1 0 0,0 0 1 0 0,4 13-1 0 0,-5-19-73 0 0,1 0-1 0 0,0 1 1 0 0,-1-2-1 0 0,1 1 1 0 0,0 0-1 0 0,0 0 1 0 0,0 0-1 0 0,0 0 1 0 0,0 0-1 0 0,0-1 1 0 0,0 1-1 0 0,0 0 1 0 0,0-1 0 0 0,0 1-1 0 0,0-1 1 0 0,1 0-1 0 0,1 1 1 0 0,18 3-432 0 0,-16-4 583 0 0,1 0 0 0 0,-1-1-1 0 0,0 0 1 0 0,0 1 0 0 0,0-2 0 0 0,-1 1 0 0 0,1 0-1 0 0,0-1 1 0 0,0 0 0 0 0,-1 0 0 0 0,1-1-1 0 0,6-4 1 0 0,5-5 453 0 0,27-24 0 0 0,-39 32-516 0 0,6-5-8 0 0,-1-1 0 0 0,0 0 0 0 0,-1 0 0 0 0,0-1 0 0 0,-1-1 0 0 0,12-22 0 0 0,-5 1 0 0 0,12-41 0 0 0,-10 26 0 0 0,48-142 1440 0 0,-62 186-1364 0 0,-1-1 0 0 0,1 0 0 0 0,-1 1 0 0 0,-1-1 0 0 0,1 0 0 0 0,-1 0 0 0 0,0-8 0 0 0,0 13-76 0 0,0 0 0 0 0,0-1 0 0 0,0 1 0 0 0,0 0 0 0 0,0 0 0 0 0,0 0 0 0 0,0 0 0 0 0,0 0 0 0 0,0-1 0 0 0,0 1 0 0 0,0 0 0 0 0,0 0 0 0 0,0 0 0 0 0,0 0 0 0 0,0 0 0 0 0,0-1 0 0 0,0 1 0 0 0,0 0 0 0 0,0 0 0 0 0,0 0 0 0 0,0 0 0 0 0,0 0 0 0 0,0 0 0 0 0,-1-1 0 0 0,1 1 0 0 0,0 0 0 0 0,0 0 0 0 0,0 0 0 0 0,0 0 0 0 0,0 0 0 0 0,0 0 0 0 0,0 0 0 0 0,-1 0 0 0 0,1 0 0 0 0,0 0 0 0 0,0 0 0 0 0,0-1 0 0 0,0 1 0 0 0,0 0 0 0 0,-1 0 0 0 0,1 0 0 0 0,0 0 0 0 0,0 0 0 0 0,0 0 0 0 0,0 0 0 0 0,0 0 0 0 0,-1 0 0 0 0,1 0 0 0 0,0 0 0 0 0,0 1 0 0 0,0-1 0 0 0,0 0 0 0 0,0 0 0 0 0,-1 0 0 0 0,1 0 0 0 0,0 0 0 0 0,0 0 0 0 0,0 0 0 0 0,0 0 0 0 0,0 0 0 0 0,0 0 0 0 0,-1 1 0 0 0,-3 3 0 0 0,-2 5 0 0 0,0 0 0 0 0,0 0 0 0 0,1 1 0 0 0,1 0 0 0 0,0 0 0 0 0,0 0 0 0 0,1 0 0 0 0,0 0 0 0 0,-2 17 0 0 0,1-8 0 0 0,1-1-291 0 0,1 0 0 0 0,1 0 1 0 0,1 25-1 0 0,-1 15-373 0 0,-3-12 488 0 0,1-26-198 0 0,1 1 0 0 0,1 0-1 0 0,1 0 1 0 0,3 23-1 0 0,-2-28 274 0 0,-1-14 438 0 0,0-2 138 0 0,9-20 625 0 0,51-83-1084 0 0,-50 87-16 0 0,1 1 0 0 0,24-27 0 0 0,-19 24 0 0 0,-9 9 0 0 0,1 1 0 0 0,0 0 0 0 0,0 0 0 0 0,1 0 0 0 0,0 1 0 0 0,0 1 0 0 0,1 0 0 0 0,19-10 0 0 0,-18 13 0 0 0,-1 2 0 0 0,-4 8 0 0 0,-6-5 0 0 0,0 0 0 0 0,0 0 0 0 0,0 0 0 0 0,0 0 0 0 0,0 0 0 0 0,0 0 0 0 0,0 0 0 0 0,-1 0 0 0 0,1 0 0 0 0,-1 0 0 0 0,1 0 0 0 0,-1 0 0 0 0,0 0 0 0 0,1-1 0 0 0,-2 3 0 0 0,-17 25 0 0 0,15-24 0 0 0,0 0 0 0 0,-1 0 0 0 0,0-1 0 0 0,0 1 0 0 0,0-1 0 0 0,0-1 0 0 0,0 1 0 0 0,-1-1 0 0 0,0 1 0 0 0,0-2 0 0 0,0 1 0 0 0,0-1 0 0 0,-12 4 0 0 0,8-5 0 0 0,9-1 0 0 0,0 0 0 0 0,0 0 0 0 0,-1 0 0 0 0,1 0 0 0 0,0 1 0 0 0,0-1 0 0 0,0 0 0 0 0,-1 1 0 0 0,1-1 0 0 0,0 1 0 0 0,0-1 0 0 0,0 1 0 0 0,0-1 0 0 0,0 1 0 0 0,0 0 0 0 0,0 0 0 0 0,0 0 0 0 0,0-1 0 0 0,0 1 0 0 0,0 0 0 0 0,1 0 0 0 0,-1 0 0 0 0,0 0 0 0 0,1 0 0 0 0,-1 0 0 0 0,0 1 0 0 0,0 0 0 0 0,0 2 0 0 0,0 0 0 0 0,0 0 0 0 0,0 1 0 0 0,0-1 0 0 0,1 6 0 0 0,-1-8 0 0 0,1 7-80 0 0,-1 1 1 0 0,1 0-1 0 0,1-1 1 0 0,0 1-1 0 0,0-1 0 0 0,1 1 1 0 0,0-1-1 0 0,0 0 0 0 0,1 0 1 0 0,6 13-1 0 0,-8-20 49 0 0,0 0 0 0 0,0 0 0 0 0,1 0 0 0 0,-1 0 0 0 0,1 0 0 0 0,0 0 0 0 0,-1-1 0 0 0,1 1 0 0 0,0-1 0 0 0,0 1 0 0 0,0-1 0 0 0,0 0-1 0 0,0 1 1 0 0,0-1 0 0 0,1 0 0 0 0,-1-1 0 0 0,0 1 0 0 0,0 0 0 0 0,1-1 0 0 0,-1 1 0 0 0,4 0 0 0 0,0-1-23 0 0,-1 0 0 0 0,1 0 0 0 0,0 0 0 0 0,-1-1-1 0 0,1 0 1 0 0,0 0 0 0 0,9-3 0 0 0,-5 0 131 0 0,-1 0-1 0 0,-1 0 1 0 0,1-1 0 0 0,-1 0-1 0 0,1-1 1 0 0,-1 0-1 0 0,-1 0 1 0 0,1-1 0 0 0,-1 0-1 0 0,0 0 1 0 0,-1 0-1 0 0,11-17 1 0 0,-2 0 172 0 0,-1-2 0 0 0,-1 1 0 0 0,11-33 0 0 0,41-143 962 0 0,-17 43-374 0 0,-47 155-837 0 0,1-3 0 0 0,0 1 0 0 0,-1-1 0 0 0,2-10 0 0 0,-3 16 0 0 0,0 0 0 0 0,0 0 0 0 0,0 0 0 0 0,0 0 0 0 0,1 0 0 0 0,-1 0 0 0 0,0 0 0 0 0,0 0 0 0 0,0 0 0 0 0,0-1 0 0 0,0 1 0 0 0,0 0 0 0 0,0 0 0 0 0,0 0 0 0 0,0 0 0 0 0,0 0 0 0 0,0 0 0 0 0,0 0 0 0 0,0 0 0 0 0,0 0 0 0 0,0 0 0 0 0,0-1 0 0 0,0 1 0 0 0,-1 0 0 0 0,1 0 0 0 0,0 0 0 0 0,0 0 0 0 0,0 0 0 0 0,0 0 0 0 0,0 0 0 0 0,0 0 0 0 0,0 0 0 0 0,0 0 0 0 0,0 0 0 0 0,0 0 0 0 0,0-1 0 0 0,0 1 0 0 0,0 0 0 0 0,0 0 0 0 0,0 0 0 0 0,-1 0 0 0 0,1 0 0 0 0,0 0 0 0 0,0 0 0 0 0,0 0 0 0 0,0 0 0 0 0,0 0 0 0 0,0 0 0 0 0,0 0 0 0 0,0 0 0 0 0,0 0 0 0 0,-1 0 0 0 0,-4 4 0 0 0,-3 7 0 0 0,0 7 0 0 0,1 0 0 0 0,0 0 0 0 0,2 1 0 0 0,0 0 0 0 0,-3 30 0 0 0,3-19 0 0 0,-12 67 0 0 0,-6 121 0 0 0,22-210 0 0 0,1-6 0 0 0,-1 0 0 0 0,1 1 0 0 0,0-1 0 0 0,0 1 0 0 0,1-1 0 0 0,-1 0 0 0 0,0 1 0 0 0,1-1 0 0 0,0 0 0 0 0,-1 1 0 0 0,1-1 0 0 0,0 0 0 0 0,2 4 0 0 0,3 0 0 0 0,-5-5 0 0 0,2-1 0 0 0,11-8 0 0 0,-5 1 0 0 0,-1 0 0 0 0,0-1 0 0 0,-1 0 0 0 0,8-10 0 0 0,7-7 0 0 0,24-33 0 0 0,-11 12 0 0 0,-15 18 0 0 0,-16 22 0 0 0,1-1 0 0 0,-1 1 0 0 0,12-12 0 0 0,-10 13 0 0 0,0 0 0 0 0,0 0 0 0 0,1 0 0 0 0,-1 0 0 0 0,1 1 0 0 0,1 0 0 0 0,-1 1 0 0 0,13-5 0 0 0,-12 6 0 0 0,0 2 0 0 0,-4 7 0 0 0,-3-5 0 0 0,-1-1 0 0 0,0 0 0 0 0,0 0 0 0 0,0 0 0 0 0,0 0 0 0 0,0 0 0 0 0,0 0 0 0 0,0-1 0 0 0,0 1 0 0 0,0 0 0 0 0,0 0 0 0 0,-1 0 0 0 0,1 0 0 0 0,0 0 0 0 0,-1 0 0 0 0,1 0 0 0 0,-2 1 0 0 0,2 1 0 0 0,-1-2 0 0 0,0 0 0 0 0,1 1 0 0 0,-1-1 0 0 0,0 0 0 0 0,0 1 0 0 0,0-1 0 0 0,0 0 0 0 0,0 0 0 0 0,0 0 0 0 0,0 0 0 0 0,0 0 0 0 0,0 0 0 0 0,0 0 0 0 0,-1 0 0 0 0,-2 1 0 0 0,1 0 0 0 0,-1 0 0 0 0,0 0 0 0 0,0 0 0 0 0,0-1 0 0 0,0 0 0 0 0,0 0 0 0 0,0 0 0 0 0,-9 1 0 0 0,9-1 0 0 0,3-1 0 0 0,-1 0 0 0 0,1 0 0 0 0,-1 0 0 0 0,1 0 0 0 0,0 1 0 0 0,-1-1 0 0 0,1 1 0 0 0,0-1 0 0 0,0 1 0 0 0,-1-1 0 0 0,1 1 0 0 0,0 0 0 0 0,0 0 0 0 0,0-1 0 0 0,-2 3 0 0 0,-1 0 0 0 0,0-2 0 0 0,-16 12 0 0 0,17-11 0 0 0,1 0 0 0 0,0 0 0 0 0,0 0 0 0 0,0 0 0 0 0,0 1 0 0 0,0-1 0 0 0,1 1 0 0 0,-1-1 0 0 0,1 1 0 0 0,-1 0 0 0 0,1-1 0 0 0,0 1 0 0 0,0 0 0 0 0,0 0 0 0 0,1 0 0 0 0,-2 5 0 0 0,1 5 0 0 0,0 1 0 0 0,0 18 0 0 0,2-20 0 0 0,-1-2 0 0 0,0 0 0 0 0,1 0 0 0 0,0-1 0 0 0,1 1 0 0 0,0 0 0 0 0,0-1 0 0 0,1 1 0 0 0,0-1 0 0 0,1 0 0 0 0,0 0 0 0 0,7 11 0 0 0,-8-15 0 0 0,0-1 0 0 0,-1-1 0 0 0,1 1 0 0 0,-1 0 0 0 0,1-1 0 0 0,5 6 0 0 0,-6-8 0 0 0,0 0 0 0 0,0 0 0 0 0,0 0 0 0 0,-1 0 0 0 0,1-1 0 0 0,0 1 0 0 0,0 0 0 0 0,0-1 0 0 0,0 1 0 0 0,0-1 0 0 0,0 0 0 0 0,0 0 0 0 0,1 1 0 0 0,-1-1 0 0 0,2-1 0 0 0,3 1 0 0 0,1-1 0 0 0,-1 1 0 0 0,0-1 0 0 0,0-1 0 0 0,0 0 0 0 0,0 0 0 0 0,-1 0 0 0 0,1-1 0 0 0,0 0 0 0 0,-1 0 0 0 0,0 0 0 0 0,1-1 0 0 0,-1 0 0 0 0,9-9 0 0 0,9-8 0 0 0,-10 9 0 0 0,0-1 0 0 0,-1 0 0 0 0,13-18 0 0 0,-15 16 0 0 0,-1 0 0 0 0,0-1 0 0 0,-2-1 0 0 0,0 1 0 0 0,0-2 0 0 0,8-31 0 0 0,-15 44 0 0 0,-1 1 0 0 0,1 0 0 0 0,-1-1 0 0 0,0-6 0 0 0,0 3 0 0 0,0 7 0 0 0,0 1 0 0 0,0 0 0 0 0,0 0 0 0 0,0 0 0 0 0,0-1 0 0 0,0 1 0 0 0,0 0 0 0 0,0 0 0 0 0,0 0 0 0 0,0-1 0 0 0,0 1 0 0 0,0 0 0 0 0,0 0 0 0 0,0 0 0 0 0,0-1 0 0 0,0 1 0 0 0,0 0 0 0 0,0 0 0 0 0,0 0 0 0 0,0 0 0 0 0,0-1 0 0 0,-1 1 0 0 0,1 0 0 0 0,0 0 0 0 0,0 0 0 0 0,0 0 0 0 0,0-1 0 0 0,0 1 0 0 0,0 0 0 0 0,-1 0 0 0 0,1 0 0 0 0,0 0 0 0 0,0 0 0 0 0,0 0 0 0 0,0 0 0 0 0,-1-1 0 0 0,1 1 0 0 0,0 0 0 0 0,0 0 0 0 0,0 0 0 0 0,-1 0 0 0 0,1 0 0 0 0,0 0 0 0 0,0 0 0 0 0,0 0 0 0 0,-1 0 0 0 0,1 0 0 0 0,0 0 0 0 0,0 0 0 0 0,0 0 0 0 0,-1 0 0 0 0,1 0 0 0 0,0 0 0 0 0,0 1 0 0 0,0-1 0 0 0,0 0 0 0 0,-1 0 0 0 0,1 0 0 0 0,0 0 0 0 0,0 0 0 0 0,0 0 0 0 0,0 0 0 0 0,-1 1 0 0 0,1-1 0 0 0,0 0 0 0 0,0 0 0 0 0,-10 9 0 0 0,10-8 0 0 0,-9 9 0 0 0,1 1 0 0 0,0 1 0 0 0,1-1 0 0 0,0 1 0 0 0,0 1 0 0 0,2-1 0 0 0,-1 1 0 0 0,2 0 0 0 0,0 1 0 0 0,0-1 0 0 0,-2 19 0 0 0,6-29 0 0 0,0 0 0 0 0,0 0 0 0 0,0 0 0 0 0,0 1 0 0 0,0-1 0 0 0,1 0 0 0 0,-1 0 0 0 0,1 0 0 0 0,0 0 0 0 0,0 0 0 0 0,0 0 0 0 0,0 0 0 0 0,0 0 0 0 0,1 0 0 0 0,-1 0 0 0 0,1-1 0 0 0,0 1 0 0 0,0-1 0 0 0,0 1 0 0 0,0-1 0 0 0,0 0 0 0 0,1 1 0 0 0,-1-1 0 0 0,1 0 0 0 0,-1-1 0 0 0,1 1 0 0 0,0 0 0 0 0,0-1 0 0 0,0 0 0 0 0,0 1 0 0 0,0-1 0 0 0,0 0 0 0 0,0 0 0 0 0,0-1 0 0 0,0 1 0 0 0,0-1 0 0 0,0 0 0 0 0,0 1 0 0 0,1-1 0 0 0,-1-1 0 0 0,0 1 0 0 0,0 0 0 0 0,0-1 0 0 0,0 0 0 0 0,0 1 0 0 0,0-1 0 0 0,0-1 0 0 0,0 1 0 0 0,4-2 0 0 0,14-9 0 0 0,-1 0 0 0 0,0-1 0 0 0,0-2 0 0 0,-2 0 0 0 0,27-27 0 0 0,-2-1 0 0 0,-24 25 0 0 0,-1 0 0 0 0,15-22 0 0 0,48-90 0 0 0,-56 87 0 0 0,-16 20 0 0 0,-6 14 0 0 0,-3 9 0 0 0,0 0 0 0 0,0 0 0 0 0,0 0 0 0 0,0-1 0 0 0,0 1 0 0 0,0 0 0 0 0,0 0 0 0 0,0 0 0 0 0,0 0 0 0 0,0-1 0 0 0,0 1 0 0 0,0 0 0 0 0,0 0 0 0 0,0 0 0 0 0,0 0 0 0 0,0-1 0 0 0,0 1 0 0 0,0 0 0 0 0,0 0 0 0 0,0 0 0 0 0,0 0 0 0 0,0-1 0 0 0,0 1 0 0 0,0 0 0 0 0,0 0 0 0 0,0 0 0 0 0,0 0 0 0 0,0 0 0 0 0,-1 0 0 0 0,1-1 0 0 0,0 1 0 0 0,0 0 0 0 0,0 0 0 0 0,0 0 0 0 0,0 0 0 0 0,-1 0 0 0 0,1 0 0 0 0,0 0 0 0 0,0 0 0 0 0,0 0 0 0 0,0 0 0 0 0,0 0 0 0 0,-1-1 0 0 0,1 1 0 0 0,0 0 0 0 0,0 0 0 0 0,0 0 0 0 0,0 0 0 0 0,-1 0 0 0 0,1 0 0 0 0,0 0 0 0 0,0 0 0 0 0,0 1 0 0 0,0-1 0 0 0,-1 0 0 0 0,1 0 0 0 0,0 0 0 0 0,0 0 0 0 0,0 0 0 0 0,0 0 0 0 0,0 0 0 0 0,-1 0 0 0 0,1 0 0 0 0,0 0 0 0 0,0 0 0 0 0,0 1 0 0 0,0-1 0 0 0,-10 4 0 0 0,9-2 0 0 0,-5 4 0 0 0,5 13 0 0 0,1-15 0 0 0,1 0 0 0 0,-1-1 0 0 0,1 1 0 0 0,0-1 0 0 0,0 1 0 0 0,1-1 0 0 0,-1 0 0 0 0,1 1 0 0 0,-1-1 0 0 0,1 0 0 0 0,0 0 0 0 0,1 0 0 0 0,-1 0 0 0 0,0-1 0 0 0,1 1 0 0 0,-1 0 0 0 0,1-1 0 0 0,0 0 0 0 0,0 0 0 0 0,4 3 0 0 0,6 3 0 0 0,0-1 0 0 0,1 0 0 0 0,22 8 0 0 0,-19-10 0 0 0,-1 2 0 0 0,0 0 0 0 0,21 14 0 0 0,-33-20 0 0 0,-3 0 0 0 0,0 0 0 0 0,0-1 0 0 0,0 1 0 0 0,0 0 0 0 0,0-1 0 0 0,0 1 0 0 0,0 0 0 0 0,0 0 0 0 0,0 0 0 0 0,-1 0 0 0 0,1 0 0 0 0,0 0 0 0 0,-1 0 0 0 0,2 2 0 0 0,0 1 0 0 0,0 0 0 0 0,0-1 0 0 0,-1 1 0 0 0,1 0 0 0 0,-1 0 0 0 0,0 0 0 0 0,0 0 0 0 0,0 0 0 0 0,-1 1 0 0 0,1-1 0 0 0,-1 0 0 0 0,0 8 0 0 0,-1 3 0 0 0,-1 1 0 0 0,-4 16 0 0 0,-5 10 0 0 0,-4 25 0 0 0,13-58 0 0 0,1-1 0 0 0,1 1 0 0 0,0-1 0 0 0,0 1 0 0 0,2 15 0 0 0,-2-23 11 0 0,1 1-1 0 0,-1 0 1 0 0,1 0 0 0 0,-1-1 0 0 0,1 1-1 0 0,-1-1 1 0 0,1 1 0 0 0,0 0 0 0 0,0-1-1 0 0,0 1 1 0 0,0-1 0 0 0,0 0 0 0 0,1 2-1 0 0,-1-2 7 0 0,0-1-1 0 0,-1 1 0 0 0,1-1 0 0 0,0 1 0 0 0,0-1 1 0 0,0 1-1 0 0,-1-1 0 0 0,1 0 0 0 0,0 0 1 0 0,0 1-1 0 0,0-1 0 0 0,0 0 0 0 0,0 0 0 0 0,-1 0 1 0 0,1 0-1 0 0,0 0 0 0 0,0 0 0 0 0,0 0 0 0 0,1 0 1 0 0,1-1 8 0 0,-1 0 1 0 0,1 0 0 0 0,-1 0-1 0 0,1 0 1 0 0,-1-1 0 0 0,0 1-1 0 0,1-1 1 0 0,-1 0 0 0 0,0 1-1 0 0,0-1 1 0 0,0 0 0 0 0,0 0-1 0 0,-1 0 1 0 0,1-1 0 0 0,2-2-1 0 0,10-20-577 0 0,-2 0-1 0 0,0-1 0 0 0,-1-1 0 0 0,12-51 0 0 0,-4 12-696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6:0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1 368 6447 0 0,'0'0'142'0'0,"0"0"22"0"0,0 0 13 0 0,0 0 123 0 0,0 0 468 0 0,0 0 205 0 0,0 0 41 0 0,0 0 8 0 0,0 0 2 0 0,0 0 0 0 0,0 0 0 0 0,0 0-137 0 0,0 0-508 0 0,0 0 37 0 0,0 0 80 0 0,0 0 14 0 0,0 0 2 0 0,0 0 0 0 0,0 0 0 0 0,2 1 0 0 0,15 13 1536 0 0,-15-13-1605 0 0,-1 1-294 0 0,6 6-133 0 0,4 0-16 0 0,2-1 0 0 0,1-2 0 0 0,-10-3 0 0 0,-2-2 0 0 0,-1 1 0 0 0,1-1 0 0 0,-1 0 0 0 0,0 1 0 0 0,1-1 0 0 0,-1 0 0 0 0,1 0 0 0 0,-1 0 0 0 0,0 0 0 0 0,1 0 0 0 0,-1 0 0 0 0,1-1 0 0 0,-1 1 0 0 0,0 0 0 0 0,2-1 0 0 0,1 0 0 0 0,0 0 0 0 0,-1 0 0 0 0,1 0 0 0 0,-1-1 0 0 0,0 1 0 0 0,1-1 0 0 0,-1 0 0 0 0,0 0 0 0 0,0 0 0 0 0,0 0 0 0 0,0-1 0 0 0,-1 1 0 0 0,6-6 0 0 0,2-5 0 0 0,-1 1 0 0 0,8-14 0 0 0,-6 8 0 0 0,0 0 133 0 0,-1 0 0 0 0,0-1 0 0 0,-2 0 0 0 0,0-1 0 0 0,-1 1 0 0 0,6-32 0 0 0,-7 32 384 0 0,-4 13-417 0 0,0 1 0 0 0,-1-1 0 0 0,1 0 0 0 0,-1 0 0 0 0,0-11 0 0 0,0 15-100 0 0,-1 0 0 0 0,0 0 0 0 0,0 0 0 0 0,-1 0 0 0 0,1 0 0 0 0,0 0 0 0 0,-1 0 0 0 0,1 0 0 0 0,-1 0 0 0 0,0 0 0 0 0,0 0 0 0 0,1 0 0 0 0,-1 1 0 0 0,-2-4 0 0 0,-1 0 0 0 0,2 0 0 0 0,2 4 0 0 0,-1-1 0 0 0,0 1 0 0 0,1-1 0 0 0,-1 1 0 0 0,0 0 0 0 0,0-1 0 0 0,0 1 0 0 0,0 0 0 0 0,0 0 0 0 0,0 0 0 0 0,0 0 0 0 0,0-1 0 0 0,-2 1 0 0 0,-8-10 0 0 0,7 10 0 0 0,0 0 0 0 0,-15-10 1883 0 0,19 10-1880 0 0,0 1 1 0 0,-1 0 0 0 0,1 0-1 0 0,0-1 1 0 0,-1 1 0 0 0,1 0-1 0 0,0 0 1 0 0,0 0-1 0 0,-1-1 1 0 0,1 1 0 0 0,0 0-1 0 0,-1 0 1 0 0,1 0 0 0 0,-1 0-1 0 0,1 0 1 0 0,0 0-1 0 0,-1 0 1 0 0,1 0 0 0 0,0 0-1 0 0,-1 0 1 0 0,1 0 0 0 0,0 0-1 0 0,-1 0 1 0 0,1 0-1 0 0,-1 0 1 0 0,1 0 0 0 0,0 0-1 0 0,-1 0 1 0 0,1 0 0 0 0,0 0-1 0 0,-1 1 1 0 0,1-1-1 0 0,0 0 1 0 0,-1 0 0 0 0,1 0-1 0 0,0 1 1 0 0,0-1 0 0 0,-1 0-1 0 0,1 0 1 0 0,0 1-1 0 0,0-1 1 0 0,-1 0 0 0 0,1 1-1 0 0,0-1 1 0 0,0 1 0 0 0,-1-1-6 0 0,-6 8 2 0 0,4-6 0 0 0,1 0 0 0 0,0 0 0 0 0,0 0 0 0 0,0 0 0 0 0,0 0 0 0 0,0 1 0 0 0,1-1 0 0 0,-1 1 0 0 0,0-1 0 0 0,1 1 0 0 0,0-1 0 0 0,0 1 0 0 0,-1 3 0 0 0,-12 29 0 0 0,9-26 0 0 0,4-7 0 0 0,0 1 0 0 0,0 0 0 0 0,0 0 0 0 0,0 0 0 0 0,0 0 0 0 0,0 3 0 0 0,-8 29 0 0 0,6-22 0 0 0,1 0 0 0 0,4-1-64 0 0,-2-10-273 0 0,0-2-138 0 0,2 0 426 0 0,-1 1 0 0 0,1-1 1 0 0,-1 1-1 0 0,1-1 0 0 0,-1 1 0 0 0,1 0 0 0 0,-1 0 0 0 0,1 0 0 0 0,-1 0 0 0 0,0 0 1 0 0,0 0-1 0 0,2 1 0 0 0,-1 0 198 0 0,0-1 1 0 0,0 1-1 0 0,0-1 1 0 0,0 1 0 0 0,0-1-1 0 0,1 0 1 0 0,-1 0-1 0 0,4 2 1 0 0,0-2-229 0 0,0 1 0 0 0,1 0 0 0 0,-1 0 0 0 0,11 5 0 0 0,-15-5 16 0 0,0-1 0 0 0,0 0 0 0 0,0 1 0 0 0,0-1 0 0 0,0 1 0 0 0,0 0 0 0 0,-1 0 0 0 0,1-1 0 0 0,-1 1 0 0 0,2 3 0 0 0,-1-1 131 0 0,0 1 1 0 0,0 0-1 0 0,-1-1 1 0 0,0 1-1 0 0,0 0 0 0 0,-1 0 1 0 0,1 0-1 0 0,-1 0 0 0 0,0 0 1 0 0,-1 5-1 0 0,1-4 268 0 0,-1 8-308 0 0,-1 1 0 0 0,0 0 0 0 0,-1 0 0 0 0,-1-1 0 0 0,-7 18 0 0 0,-4 16-31 0 0,9-25-114 0 0,-26 92-1593 0 0,31-115 1704 0 0,-4 14-20 0 0,1 0-1 0 0,0 0 1 0 0,1 0-1 0 0,1 0 1 0 0,-2 16-1 0 0,4-27 27 0 0,0 0 0 0 0,0 0 0 0 0,0 0 0 0 0,0-1 0 0 0,0 1 0 0 0,0 0 0 0 0,1-1 0 0 0,0 1 0 0 0,-1 0 0 0 0,1-1 0 0 0,3 6 0 0 0,-1-1 0 0 0,4 6 0 0 0,4-5 0 0 0,33 3 0 0 0,-39-10 0 0 0,-1 0 0 0 0,1 0 0 0 0,0-1 0 0 0,-1 1 0 0 0,1-1 0 0 0,0 0 0 0 0,-1 0 0 0 0,1-1 0 0 0,-1 0 0 0 0,1 1 0 0 0,0-2 0 0 0,-1 1 0 0 0,7-3 0 0 0,1-1 0 0 0,0-1 0 0 0,0 0 0 0 0,16-12 0 0 0,-9 4 228 0 0,0-2 1 0 0,-1 0-1 0 0,-1-2 0 0 0,0 0 1 0 0,-2 0-1 0 0,0-1 0 0 0,23-41 1 0 0,-35 56-100 0 0,5-15-93 0 0,-15 26-36 0 0,-3 8 0 0 0,3 2 0 0 0,0 0 0 0 0,1 0 0 0 0,1 0 0 0 0,1 1 0 0 0,1 0 0 0 0,0 0 0 0 0,1 0 0 0 0,1 0 0 0 0,1 0 0 0 0,2 22 0 0 0,-1-36-89 0 0,-1 1 1 0 0,2 0-1 0 0,-1 0 0 0 0,0 0 0 0 0,1-1 0 0 0,0 1 1 0 0,0-1-1 0 0,0 1 0 0 0,1-1 0 0 0,0 0 0 0 0,0 0 1 0 0,0 0-1 0 0,0 0 0 0 0,7 6 0 0 0,-8-9 42 0 0,-1 1 1 0 0,1-1-1 0 0,0 1 0 0 0,0-1 1 0 0,0 0-1 0 0,0 0 0 0 0,0 0 0 0 0,1 0 1 0 0,-1 0-1 0 0,0-1 0 0 0,0 1 1 0 0,0-1-1 0 0,1 1 0 0 0,-1-1 1 0 0,0 0-1 0 0,1 0 0 0 0,-1 0 0 0 0,0 0 1 0 0,1 0-1 0 0,-1-1 0 0 0,0 1 1 0 0,1-1-1 0 0,-1 1 0 0 0,0-1 0 0 0,0 0 1 0 0,0 0-1 0 0,0 0 0 0 0,0 0 1 0 0,0 0-1 0 0,0 0 0 0 0,0-1 1 0 0,0 1-1 0 0,3-4 0 0 0,6-6-491 0 0,-1 0 1 0 0,0-1-1 0 0,0-1 0 0 0,-2 1 1 0 0,1-1-1 0 0,-2-1 0 0 0,0 0 0 0 0,0 0 1 0 0,6-20-1 0 0,2-15-997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6:0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88 13823 0 0,'-11'16'393'0'0,"1"-2"-144"0"0,0 0 0 0 0,-1 0 0 0 0,-1-2 0 0 0,-20 19 0 0 0,24-24 481 0 0,6-6 242 0 0,2-1 42 0 0,-2 0-129 0 0,2 0-885 0 0,0-1 20 0 0,-1 1 0 0 0,1 0 0 0 0,0 0 0 0 0,-1 0 0 0 0,1 0-1 0 0,-1-1 1 0 0,1 1 0 0 0,0 0 0 0 0,-1 0 0 0 0,1-1 0 0 0,-1 1 0 0 0,1 0 0 0 0,0-1 0 0 0,-1 1 0 0 0,1 0 0 0 0,0-1 0 0 0,0 1 0 0 0,-1-1 0 0 0,0-2 66 0 0,1 0 0 0 0,-1 1 0 0 0,1-1 0 0 0,0 0 1 0 0,-1 0-1 0 0,1 0 0 0 0,1 1 0 0 0,-1-1 1 0 0,0 0-1 0 0,1 0 0 0 0,-1 1 0 0 0,1-1 0 0 0,0 0 1 0 0,2-4-1 0 0,19-40 714 0 0,-20 42-863 0 0,42-71-1366 0 0,-33 59-5718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6:03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7 559 10135 0 0,'0'0'231'0'0,"0"0"29"0"0,0 0 19 0 0,0-2-41 0 0,-3-34 4537 0 0,-1 0 2687 0 0,6 11-5275 0 0,8-20-2187 0 0,2 1 0 0 0,31-74 0 0 0,14-5 0 0 0,-52 111 0 0 0,-1 2 0 0 0,1 0 0 0 0,0 1 0 0 0,1 0 0 0 0,10-14 0 0 0,-10 17 0 0 0,-4 9 0 0 0,-3 9 0 0 0,1-12 0 0 0,-3 19-584 0 0,-10 33 0 0 0,-1 4-240 0 0,14-44 824 0 0,0-12 0 0 0,0 1 0 0 0,0-1 0 0 0,0 0 0 0 0,0 1 0 0 0,1-1 0 0 0,-1 0 0 0 0,0 1 0 0 0,0-1 0 0 0,1 0 0 0 0,-1 1 0 0 0,0-1 0 0 0,0 0 0 0 0,1 0 0 0 0,-1 0 0 0 0,0 1 0 0 0,1-1 0 0 0,-1 0 0 0 0,0 0 0 0 0,1 0 0 0 0,-1 0 0 0 0,0 1 0 0 0,1-1 0 0 0,-1 0 0 0 0,1 0 0 0 0,2 0 0 0 0,1 0 0 0 0,-1 0 0 0 0,0 0 0 0 0,0 0 0 0 0,0-1 0 0 0,1 0 0 0 0,-1 1 0 0 0,0-1 0 0 0,0 0 0 0 0,0 0 0 0 0,5-3 0 0 0,31-21 0 0 0,-23 14 0 0 0,-11 7 2 0 0,1 0 0 0 0,0 0 0 0 0,1 1 0 0 0,-1-1 0 0 0,1 1 0 0 0,7-2 1 0 0,-6 2 46 0 0,-7 3 28 0 0,0-1 0 0 0,1 1 0 0 0,-1 0 1 0 0,0-1-1 0 0,0 1 0 0 0,1 0 0 0 0,-1 0 0 0 0,0 0 0 0 0,1 0 0 0 0,-1 0 0 0 0,1 0 1 0 0,-1 0-1 0 0,0 0 0 0 0,0 1 0 0 0,1-1 0 0 0,-1 0 0 0 0,0 1 0 0 0,1-1 0 0 0,-1 1 1 0 0,0 0-1 0 0,0-1 0 0 0,0 1 0 0 0,0 0 0 0 0,2 1 0 0 0,6 9-77 0 0,-7-7 0 0 0,0 1 0 0 0,-1-1 0 0 0,1 1 0 0 0,-1 0 0 0 0,0-1 0 0 0,0 1 0 0 0,-1 0 0 0 0,1 8 0 0 0,-6 37 0 0 0,1-10 0 0 0,2-22 0 0 0,-4 20 0 0 0,4-24 0 0 0,0 0 0 0 0,-1 19 0 0 0,2-19 0 0 0,0-12 0 0 0,1 1 0 0 0,0 0 0 0 0,-1 0 0 0 0,1 0 0 0 0,1 0 0 0 0,-1-1 0 0 0,0 1 0 0 0,1 0 0 0 0,-1 0 0 0 0,1 0 0 0 0,0-1 0 0 0,0 1 0 0 0,0 0 0 0 0,0-1 0 0 0,0 1 0 0 0,1-1 0 0 0,-1 1 0 0 0,3 2 0 0 0,4 5 0 0 0,3-2 0 0 0,-7-7 0 0 0,-1 0 0 0 0,1 1 0 0 0,0-1 0 0 0,0-1 0 0 0,0 1 0 0 0,5 0 0 0 0,7 1 0 0 0,1 1 0 0 0,-12-5 0 0 0,-2 0 0 0 0,10-1 0 0 0,-2-3 0 0 0,-3-1-2 0 0,0 0 0 0 0,-1 0 1 0 0,0-1-1 0 0,-1 0 0 0 0,0 0 0 0 0,0 0 0 0 0,-1-1 0 0 0,8-16 0 0 0,2-9 20 0 0,10-39-1 0 0,-12 33 37 0 0,0 0 580 0 0,11-30 708 0 0,-20 64-1342 0 0,-2 8 0 0 0,0 6 0 0 0,-2 6 0 0 0,-1 1 0 0 0,-5 27 0 0 0,3-27 0 0 0,1 1 0 0 0,0 25 0 0 0,1 9 0 0 0,0-32 0 0 0,1-1 0 0 0,1 1 0 0 0,3 19 0 0 0,1-16 0 0 0,-2-18 0 0 0,0-1 0 0 0,5 6 0 0 0,6-5 0 0 0,5-3 14 0 0,-14-3-28 0 0,-2 1-50 0 0,3-2-35 0 0,-1 1-1 0 0,-1 0 1 0 0,1-1 0 0 0,0 0 0 0 0,-1 0-1 0 0,0-1 1 0 0,0 1 0 0 0,6-9-1 0 0,2-5-399 0 0,9-22 1 0 0,-15 30 461 0 0,29-65 350 0 0,-31 64-219 0 0,-1 1 0 0 0,0-1 0 0 0,-1 0-1 0 0,0 0 1 0 0,1-17 0 0 0,-2-11 224 0 0,-1 12-52 0 0,2-1 0 0 0,5-32 0 0 0,-3 52-266 0 0,-1 9 0 0 0,1 5 0 0 0,0 2 0 0 0,-1 0 0 0 0,0 0 0 0 0,0 0 0 0 0,3 13 0 0 0,-1-3 0 0 0,-3-7 0 0 0,0-1 0 0 0,0 1 0 0 0,-1-1 0 0 0,-1 17 0 0 0,3 19 0 0 0,0-25 0 0 0,-2 0 0 0 0,0-1 0 0 0,-2 1 0 0 0,-5 40 0 0 0,2-22 0 0 0,3-21 0 0 0,-2-1 0 0 0,-5 22 0 0 0,0-10 0 0 0,43-102 0 0 0,-20 37 0 0 0,1 2 0 0 0,1 0 0 0 0,2 1 0 0 0,41-52 0 0 0,-53 75 0 0 0,1 1 0 0 0,0 0 0 0 0,1 0 0 0 0,-1 1 0 0 0,2 0 0 0 0,-1 0 0 0 0,1 1 0 0 0,0 1 0 0 0,1 0 0 0 0,16-8 0 0 0,-16 12 0 0 0,-1 5 0 0 0,-1 4 0 0 0,4 6 0 0 0,-12-7 0 0 0,0-3 0 0 0,1 4 0 0 0,1 9 0 0 0,-10 15 0 0 0,2-21 0 0 0,1 0 0 0 0,-1 0 0 0 0,-1 0 0 0 0,0-1 0 0 0,0 0 0 0 0,-1 0 0 0 0,0-1 0 0 0,-1 0 0 0 0,0 0 0 0 0,-11 9 0 0 0,5-8 0 0 0,9-8 0 0 0,2-1 0 0 0,-5-2 0 0 0,3-6 0 0 0,3 4 0 0 0,2 2 0 0 0,-1-1 0 0 0,1 1 0 0 0,-1-1 0 0 0,1 1 0 0 0,0-1 0 0 0,0 1 0 0 0,0-1 0 0 0,0 1 0 0 0,1-1 0 0 0,0-2 0 0 0,4-13 72 0 0,-4 16 299 0 0,-1 2 117 0 0,0 0 21 0 0,2-1-134 0 0,-2 0-417 0 0,1 1 0 0 0,-1-1 0 0 0,1 1 0 0 0,-1 0 0 0 0,1-1 0 0 0,0 1 0 0 0,-1 0 0 0 0,1 0 0 0 0,0-1 0 0 0,-1 1 0 0 0,1 0 0 0 0,-1 0 0 0 0,1 0 1 0 0,0 0-1 0 0,0 0 0 0 0,-1 0 0 0 0,1 0 0 0 0,0 0 0 0 0,-1 0 0 0 0,1 0 0 0 0,0 0 0 0 0,-1 0 0 0 0,1 0 0 0 0,0 1 0 0 0,-1-1 0 0 0,2 1 0 0 0,0 0 104 0 0,0 0 0 0 0,0 1 0 0 0,-1-1 0 0 0,1 1 0 0 0,0-1-1 0 0,-1 1 1 0 0,1 0 0 0 0,1 2 0 0 0,1 2-158 0 0,0 0 0 0 0,-1 0 0 0 0,0 0 0 0 0,0 0 0 0 0,2 10 0 0 0,1 9-108 0 0,-4-13 147 0 0,2 0-1 0 0,-1 0 1 0 0,1 0-1 0 0,1 0 0 0 0,0-1 1 0 0,8 14-1 0 0,1 2 58 0 0,-4-12 0 0 0,-6-13 0 0 0,-1-1 0 0 0,-1 0 0 0 0,0-1 0 0 0,0 1 0 0 0,0-1 0 0 0,1 1 0 0 0,-1-1 0 0 0,0 0 0 0 0,0 0 0 0 0,0 0 0 0 0,0 0 0 0 0,1 0 0 0 0,-1-1 0 0 0,0 1 0 0 0,0 0 0 0 0,0-1 0 0 0,0 0 0 0 0,0 1 0 0 0,0-1 0 0 0,0 0 0 0 0,0 0 0 0 0,0 0 0 0 0,3-3 0 0 0,-1 1 0 0 0,0 0 0 0 0,0 0 0 0 0,0 0 0 0 0,-1-1 0 0 0,1 0 0 0 0,-1 1 0 0 0,0-1 0 0 0,0 0 0 0 0,2-5 0 0 0,11-23 0 0 0,-2 0 0 0 0,10-36 0 0 0,33-150 1384 0 0,-34 130-776 0 0,-18 82-608 0 0,-3 11 0 0 0,1 10 0 0 0,-3-14 0 0 0,3 41 0 0 0,-5 58 0 0 0,1 20 0 0 0,2-97 0 0 0,-4 35 0 0 0,1-27 0 0 0,2 45 0 0 0,1-62 0 0 0,4-3 0 0 0,-5-11 0 0 0,0 0 0 0 0,1 1 0 0 0,-1-1 0 0 0,1 0 0 0 0,-1 0 0 0 0,1 0 0 0 0,-1 1 0 0 0,1-1 0 0 0,-1 0 0 0 0,1 0 0 0 0,-1 0 0 0 0,1 0 0 0 0,-1 0 0 0 0,1 0 0 0 0,-1 0 0 0 0,1 0 0 0 0,-1 0 0 0 0,1 0 0 0 0,-1 0 0 0 0,1 0 0 0 0,9-7 0 0 0,-2-4 0 0 0,1-1 0 0 0,-2 0 0 0 0,0 0 0 0 0,0-1 0 0 0,6-17 0 0 0,-6 13 0 0 0,1 1 0 0 0,15-24 0 0 0,-14 27 0 0 0,1 0 0 0 0,0 0 0 0 0,1 1 0 0 0,1 0 0 0 0,16-12 0 0 0,-13 12 0 0 0,-10 8 0 0 0,0 0 0 0 0,0 0 0 0 0,1 1 0 0 0,-1-1 0 0 0,1 1 0 0 0,0 0 0 0 0,0 1 0 0 0,0-1 0 0 0,8-1 0 0 0,0 3 0 0 0,-1 1 0 0 0,-1 6 0 0 0,-2 1 0 0 0,-6 7 0 0 0,-4-11 0 0 0,0 0 0 0 0,0 1 0 0 0,0-1 0 0 0,0 0 0 0 0,-1 1 0 0 0,1-1 0 0 0,-1 0 0 0 0,0 0 0 0 0,0 1 0 0 0,0-1 0 0 0,-4 6 0 0 0,4-7 0 0 0,0 0 0 0 0,0 0 0 0 0,0 1 0 0 0,-1-1 0 0 0,1 0 0 0 0,-1 0 0 0 0,1 0 0 0 0,-1-1 0 0 0,0 1 0 0 0,0 0 0 0 0,0-1 0 0 0,0 1 0 0 0,-3 1 0 0 0,-2 1 0 0 0,-19 15 0 0 0,14-14 0 0 0,1-5 0 0 0,11 0 0 0 0,0 0 0 0 0,0 0 0 0 0,-1 0 0 0 0,1 0 0 0 0,0-1 0 0 0,0 1 0 0 0,0 0 0 0 0,0 0 0 0 0,0 0 0 0 0,-1 0 0 0 0,1 0 0 0 0,0 0 0 0 0,0 0 0 0 0,0 0 0 0 0,0 0 0 0 0,0-1 0 0 0,0 1 0 0 0,-1 0 0 0 0,1 0 0 0 0,0 0 0 0 0,0 0 0 0 0,0 0 0 0 0,0 0 0 0 0,0-1 0 0 0,0 1 0 0 0,0 0 0 0 0,0 0 0 0 0,0 0 0 0 0,0 0 0 0 0,0-1 0 0 0,0 1 0 0 0,0 0 0 0 0,0 0 0 0 0,0 0 0 0 0,0 0 0 0 0,0-1 0 0 0,0 1 0 0 0,0 0 0 0 0,10 2 0 0 0,8 6 0 0 0,-15-4 0 0 0,0-1 0 0 0,-1-1 0 0 0,11 11 0 0 0,18 22 0 0 0,-12-19 0 0 0,-11-5 0 0 0,4-10 0 0 0,-9-1 0 0 0,1 0 0 0 0,0-1 0 0 0,-1 0 0 0 0,1 0 0 0 0,-1 0 0 0 0,1 0 0 0 0,-1-1 0 0 0,0 1 0 0 0,0-1 0 0 0,1 0 0 0 0,-1 0 0 0 0,0 0 0 0 0,0 0 0 0 0,4-5 0 0 0,2-3 0 0 0,-1 0 0 0 0,14-21 0 0 0,2-3 0 0 0,3-2 0 0 0,-27 36 0 0 0,0-1 0 0 0,0 1 0 0 0,1 0 0 0 0,-1-1 0 0 0,0 1 0 0 0,0 0 0 0 0,1-1 0 0 0,-1 1 0 0 0,0 0 0 0 0,1 0 0 0 0,-1-1 0 0 0,0 1 0 0 0,1 0 0 0 0,-1 0 0 0 0,0 0 0 0 0,1-1 0 0 0,-1 1 0 0 0,1 0 0 0 0,-1 0 0 0 0,0 0 0 0 0,1 0 0 0 0,0 0 0 0 0,0 1 23 0 0,-1 0-1 0 0,1-1 1 0 0,0 1 0 0 0,0 0-1 0 0,0 0 1 0 0,0 1-1 0 0,-1-1 1 0 0,1 0 0 0 0,-1 0-1 0 0,1 0 1 0 0,-1 0 0 0 0,1 1-1 0 0,-1-1 1 0 0,1 2-1 0 0,4 23 570 0 0,-1 51-1030 0 0,-11 153 1 0 0,-2-90 365 0 0,6-83-1960 0 0,16-141-1010 0 0,-12 71 1290 0 0,-1 0 0 0 0,-2-20 1 0 0,-1 20 216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6:0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94 17503 0 0,'-4'5'269'0'0,"-10"11"1409"0"0,13-14-1265 0 0,1-2 78 0 0,0 0 18 0 0,0 0 3 0 0,0 0 0 0 0,0 0 0 0 0,0 0 0 0 0,1-3-69 0 0,4-8-423 0 0,1 0 1 0 0,1 1 0 0 0,0 0-1 0 0,0 0 1 0 0,1 1 0 0 0,0 0-1 0 0,17-14 1 0 0,-22 21-218 0 0,0-1 0 0 0,0 1 0 0 0,0 0 1 0 0,1 0-1 0 0,-1 1 0 0 0,1-1 0 0 0,-1 1 0 0 0,1-1 0 0 0,-1 1 0 0 0,1 0 0 0 0,0 1 1 0 0,0-1-1 0 0,0 0 0 0 0,-1 1 0 0 0,1 0 0 0 0,0 0 0 0 0,0 0 0 0 0,0 1 0 0 0,0-1 0 0 0,-1 1 1 0 0,1 0-1 0 0,0 0 0 0 0,6 3 0 0 0,-6-1-1327 0 0,4 8-11 0 0</inkml:trace>
  <inkml:trace contextRef="#ctx0" brushRef="#br0" timeOffset="1">185 410 17503 0 0,'0'0'399'0'0,"0"2"60"0"0,0-2-407 0 0,0 1 0 0 0,0-1 0 0 0,1 1 0 0 0,-1-1 0 0 0,0 0 0 0 0,0 1 0 0 0,0-1 0 0 0,0 1 0 0 0,0-1 0 0 0,1 0 0 0 0,-1 1 0 0 0,0-1 0 0 0,0 1 0 0 0,1-1 0 0 0,-1 0 0 0 0,0 1 0 0 0,1-1 0 0 0,-1 0 0 0 0,0 0 0 0 0,1 1 0 0 0,-1-1 0 0 0,0 0 0 0 0,1 0 0 0 0,-1 1 0 0 0,1-1 0 0 0,-1 0 0 0 0,0 0 0 0 0,1 0 0 0 0,-1 0 0 0 0,1 0 0 0 0,-1 0 0 0 0,1 1 0 0 0,-1-1 0 0 0,1 0 0 0 0,1-1 141 0 0,-1 1 0 0 0,1-1-1 0 0,-1 1 1 0 0,1-1 0 0 0,-1 0 0 0 0,1 1-1 0 0,-1-1 1 0 0,0 0 0 0 0,1 0 0 0 0,0-1 0 0 0,6-5 810 0 0,0 0 1 0 0,8-11 0 0 0,-15 18-974 0 0,5-9 400 0 0,1 1 1 0 0,-1-1-1 0 0,-1 0 0 0 0,1-1 0 0 0,-2 1 1 0 0,1-1-1 0 0,-1 0 0 0 0,-1-1 0 0 0,3-13 1 0 0,12-21 517 0 0,-18 43-439 0 0,0 2-66 0 0,-1 0-294 0 0,-6-1-133 0 0,-2 7-16 0 0,3 2 0 0 0,0 0 0 0 0,-8 15 0 0 0,1-2 0 0 0,9-13-39 0 0,-1-1 0 0 0,1 2 0 0 0,1-1 0 0 0,0 0-1 0 0,0 1 1 0 0,0-1 0 0 0,-1 16 0 0 0,3-19 4 0 0,0 0 0 0 0,1 0-1 0 0,0 0 1 0 0,0 0 0 0 0,0 0 0 0 0,0 0 0 0 0,1 0 0 0 0,0 0-1 0 0,0 0 1 0 0,0 0 0 0 0,1 0 0 0 0,0-1 0 0 0,0 1-1 0 0,0 0 1 0 0,3 5 0 0 0,6 5-528 0 0,-8-10 508 0 0,1 1 0 0 0,-1-1-1 0 0,1 0 1 0 0,0 0 0 0 0,1 0-1 0 0,-1-1 1 0 0,1 0 0 0 0,0 0-1 0 0,6 5 1 0 0,0-4 69 0 0,-1-1 0 0 0,1 1 0 0 0,0-1-1 0 0,0-1 1 0 0,0 0 0 0 0,0-1 0 0 0,0 0 0 0 0,1-1-1 0 0,-1 0 1 0 0,1 0 0 0 0,13-2 0 0 0,-17 0-169 0 0,0 0 0 0 0,-1 0 0 0 0,1-1 0 0 0,0 0 0 0 0,-1 0 0 0 0,1-1 1 0 0,-1 0-1 0 0,0 0 0 0 0,0-1 0 0 0,0 0 0 0 0,-1 0 0 0 0,1 0 0 0 0,-1-1 0 0 0,0 0 0 0 0,0 0 0 0 0,0-1 0 0 0,5-7 0 0 0,7-12-6506 0 0,-1-3-2127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6:0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19351 0 0,'-18'34'1661'0'0,"12"-25"-862"0"0,1 1-1 0 0,0 0 1 0 0,-4 13 0 0 0,8-21 722 0 0,2 6-370 0 0,5-10-468 0 0,-2-1-614 0 0,4-2-366 0 0,-1 0 1 0 0,0-1-1 0 0,9-10 1 0 0,-10 10-412 0 0,1 0 0 0 0,-1 0 0 0 0,12-7 0 0 0,-16 11 493 0 0,0 1 0 0 0,1 0 0 0 0,-1 0 0 0 0,1 0 0 0 0,-1 0-1 0 0,1 0 1 0 0,-1 0 0 0 0,1 1 0 0 0,-1-1 0 0 0,1 1 0 0 0,0 0 0 0 0,-1 0 0 0 0,1 0-1 0 0,0 0 1 0 0,4 1 0 0 0,8 2-7293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0:3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13823 0 0,'0'0'315'0'0,"0"0"45"0"0,0 0 21 0 0,0 0-49 0 0,0 0-149 0 0,0 0 194 0 0,0 0 110 0 0,0 0 22 0 0,0 0 3 0 0,0 0 0 0 0,0 0 0 0 0,0 0 0 0 0,0 0 0 0 0,0 0 0 0 0,0 0 0 0 0,0 0 0 0 0,0 0 0 0 0,0 0 0 0 0,0 0 0 0 0,0 0 0 0 0,0 0 0 0 0,0 0 0 0 0,2 0 0 0 0,35 8 608 0 0,-29-6-1120 0 0,-4-1 0 0 0,-1 0 0 0 0,0 0 0 0 0,1 0 0 0 0,-1-1 0 0 0,1 0 0 0 0,-1 1 0 0 0,1-1 0 0 0,3-1 0 0 0,-1 2 0 0 0,-1-1 0 0 0,1 0 0 0 0,0-1 0 0 0,-1 1 0 0 0,1-1 0 0 0,5-2 0 0 0,1 0 0 0 0,-1 1 0 0 0,16-2 0 0 0,-2 0-64 0 0,-19 3-326 0 0,11-2-7260 0 0,-5 0 130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6:0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237 192 11975 0 0,'0'0'547'0'0,"0"0"-11"0"0,0 0-135 0 0,0 0 705 0 0,0-2 344 0 0,15-64 5438 0 0,-14 64-6376 0 0,-1 2 0 0 0,0-14 512 0 0,0 12-871 0 0,0 0 0 0 0,0 0 0 0 0,0 0 0 0 0,0 0 0 0 0,0 0 0 0 0,-1 0 0 0 0,1 0-1 0 0,0 0 1 0 0,-1 0 0 0 0,0 0 0 0 0,1 0 0 0 0,-3-3 0 0 0,-7-18 523 0 0,9 20-676 0 0,1 2 0 0 0,0 0 0 0 0,-1 0 0 0 0,1 1 0 0 0,0-1 0 0 0,0 0 0 0 0,0 1 0 0 0,-1-1 0 0 0,1 0 0 0 0,0 1 0 0 0,0-1 0 0 0,-1 1 0 0 0,1-1 0 0 0,-1 0 0 0 0,1 1 0 0 0,0-1 0 0 0,-1 1 0 0 0,1-1 0 0 0,-1 1 0 0 0,0-1 0 0 0,0 0 0 0 0,-12-8 0 0 0,9 6 89 0 0,0 0 0 0 0,0 0 0 0 0,0 0 0 0 0,-1 0 0 0 0,1 1 0 0 0,-1 0 0 0 0,0 0 0 0 0,0 0 0 0 0,1 1 1 0 0,-1-1-1 0 0,-1 1 0 0 0,1 0 0 0 0,0 0 0 0 0,0 1 0 0 0,0 0 0 0 0,0 0 0 0 0,0 0 0 0 0,0 0 0 0 0,-1 1 0 0 0,1 0 0 0 0,0 0 0 0 0,-5 2 0 0 0,7-2-89 0 0,1 0 0 0 0,-1 0 0 0 0,1 1 0 0 0,-1-1 0 0 0,1 1 0 0 0,0-1 0 0 0,0 1 0 0 0,-4 3 0 0 0,1-1 0 0 0,-8 8 0 0 0,11-7 0 0 0,1-1 0 0 0,-31 65 0 0 0,28-59 0 0 0,1-1 0 0 0,0 1 0 0 0,1-1 0 0 0,0 1 0 0 0,-1 16 0 0 0,1-15 0 0 0,1 0-261 0 0,1 0 0 0 0,0 0 0 0 0,0 0 0 0 0,1 0 0 0 0,0 0 0 0 0,3 11 0 0 0,-4-22 248 0 0,0 1 1 0 0,1 0-1 0 0,-1 0 0 0 0,0 0 0 0 0,1 0 0 0 0,-1 0 0 0 0,0-1 0 0 0,1 1 0 0 0,-1 0 0 0 0,1 0 0 0 0,-1-1 0 0 0,2 2 0 0 0,1 1 16 0 0,6 7-3 0 0,5-4 0 0 0,1-5 0 0 0,-10-2 0 0 0,-1 0 0 0 0,1 0 0 0 0,-1 0 0 0 0,0-1 0 0 0,1 1 0 0 0,-1-1 0 0 0,0 0 0 0 0,0-1 0 0 0,0 1 0 0 0,4-4 0 0 0,6-5 0 0 0,15-18 0 0 0,-9 11 0 0 0,-11 9 0 0 0,16-15 401 0 0,-24 23 74 0 0,-1 1 33 0 0,2-2-65 0 0,7-2-294 0 0,-7 4-148 0 0,-1 1 0 0 0,0-1-1 0 0,1 0 1 0 0,-1 1 0 0 0,0-1 0 0 0,1 1 0 0 0,-1 0-1 0 0,0-1 1 0 0,0 1 0 0 0,1 0 0 0 0,-1 0 0 0 0,0-1-1 0 0,0 1 1 0 0,0 0 0 0 0,0 0 0 0 0,0 0 0 0 0,0 0-1 0 0,0 1 1 0 0,0-1 0 0 0,-1 0 0 0 0,1 0 0 0 0,0 1-1 0 0,-1-1 1 0 0,2 3 0 0 0,1 3-2 0 0,-1 0 0 0 0,1 1 0 0 0,1 8 0 0 0,4 29-397 0 0,-2 0-1 0 0,-1 0 1 0 0,-3 0-1 0 0,-4 55 1 0 0,-1-50 390 0 0,-9 104-122 0 0,8-125 54 0 0,-1-1-1 0 0,-1 0 1 0 0,-13 35 0 0 0,-5-15-1364 0 0,24-47 1434 0 0,0 0-1 0 0,-1 0 1 0 0,1-1-1 0 0,0 1 1 0 0,-1 0-1 0 0,1 0 0 0 0,-1-1 1 0 0,1 1-1 0 0,-1 0 1 0 0,1-1-1 0 0,-1 1 1 0 0,1-1-1 0 0,-1 1 0 0 0,1 0 1 0 0,-1-1-1 0 0,0 1 1 0 0,1-1-1 0 0,-1 0 0 0 0,0 1 1 0 0,0-1-1 0 0,1 1 1 0 0,-2-1-1 0 0,-8-3-8 0 0,8 1 16 0 0,-3 0 87 0 0,1-1 0 0 0,-1 0 0 0 0,1-1 0 0 0,-1 1 1 0 0,1-1-1 0 0,0 0 0 0 0,0 0 0 0 0,1 0 0 0 0,-1 0 0 0 0,1-1 0 0 0,0 0 0 0 0,0 1 0 0 0,1-1 0 0 0,-4-9 1 0 0,-1-5 442 0 0,1 0 0 0 0,-5-35 1 0 0,10 53-525 0 0,0-7 268 0 0,0-1 0 0 0,1 0 1 0 0,1-11-1 0 0,-2 18-274 0 0,1 0 0 0 0,0 0 1 0 0,0 0-1 0 0,0-1 0 0 0,1 1 0 0 0,-1 0 0 0 0,1 0 1 0 0,-1 0-1 0 0,1 0 0 0 0,0 0 0 0 0,-1 0 0 0 0,1 0 1 0 0,0 0-1 0 0,2-3 0 0 0,1-1-3 0 0,6-14 2 0 0,-3 10 0 0 0,7-7 0 0 0,36-34-1014 0 0,0-1 36 0 0,-14 6 1637 0 0,-3-2-1 0 0,49-97 1 0 0,-71 124-651 0 0,20-27 0 0 0,-28 44 191 0 0,13-13 1611 0 0,-13 14-1787 0 0,1 1-4 0 0,19-20-22 0 0,-17 14 3 0 0,14 68 0 0 0,14 55-618 0 0,-20-74 14 0 0,16 82-1 0 0,-27-97 546 0 0,-2 0 0 0 0,0-1-1 0 0,-7 50 1 0 0,5-72-104 0 0,1 0-1 0 0,-1 0 1 0 0,-1 0 0 0 0,1 0-1 0 0,0 0 1 0 0,-1-1 0 0 0,1 1-1 0 0,-1 0 1 0 0,0-1 0 0 0,0 1-1 0 0,-4 3 1 0 0,-4 7 143 0 0,-7 0 24 0 0,-2-3-144 0 0,17-9-585 0 0,-7-26-2350 0 0,8 19 2349 0 0,0 1 0 0 0,1 0 1 0 0,0 0-1 0 0,1-10 0 0 0,0 5-57 0 0,0-12-753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6:0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0 383 15663 0 0,'8'15'719'0'0,"-6"-12"-20"0"0,-2-3-306 0 0,0 0 371 0 0,0 0 209 0 0,1-2 41 0 0,6-7-402 0 0,-1-1 1 0 0,0 0 0 0 0,-1 0 0 0 0,6-17 0 0 0,1 1 25 0 0,-3 0 133 0 0,0 0 1 0 0,8-38-1 0 0,-12 42-525 0 0,2-3-7 0 0,14-70 633 0 0,-21 93-814 0 0,0 1 0 0 0,1-1 1 0 0,-1 1-1 0 0,0 0 0 0 0,0-1 0 0 0,0 1 1 0 0,0-1-1 0 0,0 1 0 0 0,-1-1 1 0 0,1 1-1 0 0,0 0 0 0 0,-1-1 1 0 0,1 1-1 0 0,-1-1 0 0 0,1 1 0 0 0,-1 0 1 0 0,1 0-1 0 0,-1-1 0 0 0,0 1 1 0 0,0 0-1 0 0,0 0 0 0 0,0 0 0 0 0,0 0 1 0 0,-1-1-1 0 0,1 1-41 0 0,1 1 1 0 0,-1 0-1 0 0,1-1 1 0 0,-1 1-1 0 0,1 0 0 0 0,-1 0 1 0 0,0 0-1 0 0,1 0 0 0 0,-1-1 1 0 0,1 1-1 0 0,-1 0 1 0 0,0 0-1 0 0,1 0 0 0 0,-1 0 1 0 0,0 1-1 0 0,1-1 0 0 0,-1 0 1 0 0,1 0-1 0 0,-1 0 1 0 0,0 0-1 0 0,0 1 0 0 0,-14 5 193 0 0,12-5-194 0 0,-1 2-16 0 0,0-1 0 0 0,0 1 0 0 0,1-1 0 0 0,-1 1 0 0 0,0 0 0 0 0,1 1 0 0 0,0-1 0 0 0,0 0 0 0 0,0 1 0 0 0,0 0 0 0 0,0 0 0 0 0,1 0 0 0 0,0 0 0 0 0,-1 0 0 0 0,2 0 0 0 0,-1 0 0 0 0,0 1 0 0 0,-1 7 0 0 0,-1 6 0 0 0,1 0 0 0 0,0 1 0 0 0,1 24 0 0 0,2-26-199 0 0,0-1 0 0 0,1 0-1 0 0,1 0 1 0 0,6 26 0 0 0,-6-34 109 0 0,1 0-1 0 0,0 0 0 0 0,0-1 1 0 0,0 1-1 0 0,1 0 1 0 0,0-1-1 0 0,1 0 1 0 0,-1 0-1 0 0,2 0 1 0 0,9 10-1 0 0,-10-13 91 0 0,0 0 0 0 0,0 0 0 0 0,1 0 0 0 0,0 0 0 0 0,11 4 0 0 0,-14-6 0 0 0,0-1 0 0 0,0 0 0 0 0,1 0 0 0 0,-1 0 0 0 0,0-1 0 0 0,0 1 0 0 0,1-1 0 0 0,-1 1 0 0 0,1-1 0 0 0,-1 0 0 0 0,0-1 0 0 0,1 1 0 0 0,4-2 0 0 0,0 0 0 0 0,0-1 0 0 0,-1 0 0 0 0,1-1 0 0 0,-1 0 0 0 0,0 0 0 0 0,0 0 0 0 0,0-1 0 0 0,0 0 0 0 0,-1-1 0 0 0,0 1 0 0 0,9-12 0 0 0,0 0 244 0 0,-1-1 0 0 0,-1 0 0 0 0,18-33 0 0 0,-24 37-101 0 0,0 0 0 0 0,-1-1 0 0 0,-1 1-1 0 0,0-1 1 0 0,-1 0 0 0 0,2-19 0 0 0,-5-18-127 0 0,-3 42-16 0 0,2 10 0 0 0,-1-1 0 0 0,1 1 0 0 0,0 0 0 0 0,-1 0 0 0 0,1 0 0 0 0,0 0 0 0 0,-1 0 0 0 0,1 0 0 0 0,0 0 0 0 0,-1 0 0 0 0,1 0 0 0 0,0 0 0 0 0,-1 0 0 0 0,1 0 0 0 0,-1 0 0 0 0,1 0 0 0 0,0 0 0 0 0,-1 0 0 0 0,1 0 0 0 0,0 0 0 0 0,-1 0 0 0 0,1 0 0 0 0,0 1 0 0 0,0-1 0 0 0,-1 0 0 0 0,-1 2 0 0 0,1-1 0 0 0,-1 0 0 0 0,0 1 0 0 0,1-1 0 0 0,0 1 0 0 0,-1 0 0 0 0,1-1 0 0 0,0 1 0 0 0,0 0 0 0 0,0 0 0 0 0,0 0 0 0 0,0-1 0 0 0,0 1 0 0 0,1 0 0 0 0,-2 4 0 0 0,-5 36 0 0 0,7-35 0 0 0,-2 13 0 0 0,1 1 0 0 0,1 0 0 0 0,5 40 0 0 0,-3-47 0 0 0,1 1 0 0 0,0-1 0 0 0,1 0 0 0 0,1 0 0 0 0,0 0 0 0 0,10 16 0 0 0,-6-16-64 0 0,-7-14 22 0 0,-1 1 1 0 0,0 0-1 0 0,0-1 0 0 0,0 1 0 0 0,0-1 1 0 0,1 0-1 0 0,-1 1 0 0 0,0-1 0 0 0,0 0 1 0 0,1 0-1 0 0,-1 0 0 0 0,0 0 0 0 0,1 0 1 0 0,-1 0-1 0 0,0 0 0 0 0,0 0 0 0 0,1-1 1 0 0,-1 1-1 0 0,0 0 0 0 0,0-1 0 0 0,0 1 1 0 0,1-1-1 0 0,-1 1 0 0 0,0-1 0 0 0,0 0 1 0 0,0 1-1 0 0,0-1 0 0 0,0 0 0 0 0,1-1 1 0 0,4-3-8 0 0,-1 1 1 0 0,0-1 0 0 0,-1 0 0 0 0,5-7 0 0 0,3-5 185 0 0,-1-1 0 0 0,-1 0 0 0 0,0 0 0 0 0,-2-1 0 0 0,7-22 0 0 0,23-102 589 0 0,-34 128-717 0 0,-2 6 124 0 0,0-1 0 0 0,0 0 0 0 0,-1 0 0 0 0,-1 0 0 0 0,1-1 0 0 0,-2-11 0 0 0,0 21 376 0 0,1 1-66 0 0,-1 0-294 0 0,-8 3-133 0 0,4 6-16 0 0,3-5 0 0 0,1 6 0 0 0,8 15 0 0 0,0-13 0 0 0,2-4 0 0 0,-5-5 0 0 0,1-1 0 0 0,0 0 0 0 0,-1 0 0 0 0,1-1 0 0 0,0 1 0 0 0,0-1 0 0 0,0 0 0 0 0,1-1 0 0 0,-1 1 0 0 0,0-1 0 0 0,0 0 0 0 0,0 0 0 0 0,0-1 0 0 0,0 0 0 0 0,0 1 0 0 0,0-2 0 0 0,0 1 0 0 0,8-3 0 0 0,-1-2 0 0 0,-1-1-133 0 0,-9 5-563 0 0,-2 2-258 0 0,0 0-1194 0 0,-2-1-4789 0 0,-7-3-2051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6:0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74 13823 0 0,'-3'-62'1512'0'0,"2"52"-1373"0"0,0 8 581 0 0,1 2 249 0 0,0 0 45 0 0,0 0 8 0 0,0 0 2 0 0,0 0 0 0 0,0 0 0 0 0,0 0-69 0 0,0 0-290 0 0,0 0-121 0 0,0 0-28 0 0,0 0-4 0 0,0 0 0 0 0,-6 54 1128 0 0,6 80-1640 0 0,0-94 0 0 0,1-25 0 0 0,-4 26 0 0 0,-1-5 0 0 0,3-19 0 0 0,-2 0 0 0 0,-8 33 0 0 0,5-30 19 0 0,6-15-6 0 0,0-4-29 0 0,0 1-1 0 0,1 0 1 0 0,-1 0-1 0 0,0-1 0 0 0,0 1 1 0 0,0 0-1 0 0,0 0 1 0 0,0-1-1 0 0,-1 4 1 0 0,1-2-680 0 0,0-3-258 0 0,-1-1-56 0 0,-1-3 617 0 0,1 1 0 0 0,0 0 0 0 0,-1-1 0 0 0,1 1 0 0 0,1-1 0 0 0,-1 0-1 0 0,0 1 1 0 0,1-1 0 0 0,0 0 0 0 0,0 1 0 0 0,0-1 0 0 0,0 0 0 0 0,1-3 0 0 0,0-18-1143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6:10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21191 0 0,'-3'29'1289'0'0,"0"5"-250"0"0,4-23-967 0 0,0-9 299 0 0,-1-2 117 0 0,0 0-482 0 0,0 0 0 0 0,-1 0 0 0 0,1 0 1 0 0,0 0-1 0 0,0 0 0 0 0,0 0 0 0 0,0 0 1 0 0,0 0-1 0 0,0 0 0 0 0,0 0 0 0 0,0 0 0 0 0,0 0 1 0 0,0 0-1 0 0,0 0 0 0 0,0 0 0 0 0,0 0 1 0 0,0 1-1 0 0,0-1 0 0 0,0 0 0 0 0,0 0 1 0 0,0 0-1 0 0,0 0 0 0 0,0 0 0 0 0,0 0 0 0 0,0 0 1 0 0,0 0-1 0 0,0 0 0 0 0,0 0 0 0 0,0 0 1 0 0,0 0-1 0 0,0 0 0 0 0,0 0 0 0 0,0 0 0 0 0,0 0 1 0 0,0 0-1 0 0,0 1 0 0 0,0-1 0 0 0,0 0 1 0 0,0 0-1 0 0,1 0 0 0 0,-1 0 0 0 0,0 0 0 0 0,0 0 1 0 0,0 0-1 0 0,0 0 0 0 0,0 0 0 0 0,0 0 1 0 0,0 0-1 0 0,0 0 0 0 0,0 0 0 0 0,0 0 0 0 0,0 0 1 0 0,0 0-1 0 0,0 0 0 0 0,0 0 0 0 0,0 0 1 0 0,0 0-1 0 0,0 0 0 0 0,0 0 0 0 0,1 0 0 0 0,-1 0 1 0 0,0 0-1 0 0,0 0 0 0 0,0 0 0 0 0,0 0 1 0 0,0 0-1 0 0,0 0 0 0 0,0 0 0 0 0,0 0 1 0 0,0 6 458 0 0,0-5-450 0 0,1-1 1 0 0,0 1-1 0 0,0 0 1 0 0,0 0-1 0 0,-1-1 1 0 0,1 1-1 0 0,0 0 0 0 0,0-1 1 0 0,0 1-1 0 0,0-1 1 0 0,0 1-1 0 0,0-1 1 0 0,1 1-1 0 0,11 2-15 0 0,6-1 356 0 0,28 5 1171 0 0,-35-3-1378 0 0,-9-2-148 0 0,0 0 0 0 0,-1 0-1 0 0,1 0 1 0 0,-1 0 0 0 0,1 0 0 0 0,-1 1-1 0 0,0-1 1 0 0,0 1 0 0 0,0 0 0 0 0,0-1-1 0 0,-1 1 1 0 0,1 0 0 0 0,-1 0 0 0 0,1 0 0 0 0,-1 0-1 0 0,0 0 1 0 0,0 0 0 0 0,-1 0 0 0 0,1 1-1 0 0,-1-1 1 0 0,1 0 0 0 0,-1 0 0 0 0,0 1-1 0 0,0-1 1 0 0,-1 6 0 0 0,-2 5-2 0 0,-1 1 1 0 0,0-1-1 0 0,0 0 0 0 0,-11 20 1 0 0,6-12-1 0 0,-8 16 1 0 0,-1 0 0 0 0,-2-2 0 0 0,-41 57 0 0 0,49-73 0 0 0,11-16 0 0 0,-1-1 0 0 0,0 1 0 0 0,0-1 0 0 0,-1 1 0 0 0,-3 3 0 0 0,6-6 0 0 0,-1-1 0 0 0,1 0 0 0 0,0 1 0 0 0,0-1 0 0 0,-1 0 0 0 0,1 0 0 0 0,0 1 0 0 0,-1-1 0 0 0,1 0 0 0 0,0 0 0 0 0,-1 0 0 0 0,1 0 0 0 0,-1 1 0 0 0,1-1 0 0 0,0 0 0 0 0,-1 0 0 0 0,1 0 0 0 0,-1 0 0 0 0,1 0 0 0 0,-1 0 0 0 0,0 0 0 0 0,1-1 0 0 0,-1 1 0 0 0,0-1 0 0 0,0 0 0 0 0,1 1 0 0 0,-1-1 0 0 0,1 0 0 0 0,-1 1 0 0 0,0-1 0 0 0,1 0 0 0 0,-1 0 0 0 0,1 1 0 0 0,0-1 0 0 0,-1 0 0 0 0,1 0 0 0 0,0 0 0 0 0,-1 0 0 0 0,1 0 0 0 0,0 1 0 0 0,0-1 0 0 0,0 0 0 0 0,0 0 0 0 0,0-2 0 0 0,-1-23 0 0 0,2 17 205 0 0,1-1 0 0 0,0 1-1 0 0,0 0 1 0 0,1-1 0 0 0,0 1 0 0 0,1 1 0 0 0,0-1-1 0 0,0 0 1 0 0,8-9 0 0 0,-4 8-205 0 0,2 4 0 0 0,-8 5-17 0 0,0 0-1 0 0,0 1 1 0 0,0-1-1 0 0,0 0 1 0 0,0 1-1 0 0,0 0 1 0 0,0 0-1 0 0,0-1 1 0 0,0 1-1 0 0,1 0 1 0 0,-1 1-1 0 0,0-1 1 0 0,0 0-1 0 0,0 1 1 0 0,0-1-1 0 0,0 1 1 0 0,0-1-1 0 0,0 1 1 0 0,0 0-1 0 0,0 0 1 0 0,0 0-1 0 0,2 2 1 0 0,2 2-130 0 0,1 0 0 0 0,-2 1 1 0 0,1 0-1 0 0,8 10 0 0 0,0 1-101 0 0,2 1-754 0 0,4 6-1245 0 0,-4-12-4904 0 0,-5-8-561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6:1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0 891 21191 0 0,'0'0'480'0'0,"0"0"67"0"0,1-2 31 0 0,8-19-62 0 0,-2 0 0 0 0,0-1-1 0 0,-2 1 1 0 0,6-38-1 0 0,-1 3 1365 0 0,-3 22-1572 0 0,0-4-65 0 0,17-50 0 0 0,-15 63 150 0 0,0-1 210 0 0,16-33 0 0 0,9-13-587 0 0,-29 61-16 0 0,-5 10 0 0 0,0 1 0 0 0,0 0 0 0 0,0-1 0 0 0,0 1 0 0 0,0 0 0 0 0,0 0 0 0 0,0-1 0 0 0,1 1 0 0 0,-1 0 0 0 0,0-1 0 0 0,0 1 0 0 0,0 0 0 0 0,0-1 0 0 0,0 1 0 0 0,0 0 0 0 0,-1 0 0 0 0,1-1 0 0 0,0 1 0 0 0,0 0 0 0 0,0-1 0 0 0,0 1 0 0 0,0 0 0 0 0,0-1 0 0 0,-1 1 0 0 0,1 0 0 0 0,-1 0 0 0 0,1 0 0 0 0,-1 0 0 0 0,1 0 0 0 0,-1 0 0 0 0,1 1 0 0 0,0-1 0 0 0,-1 0 0 0 0,1 0 0 0 0,-1 0 0 0 0,1 0 0 0 0,-1 1 0 0 0,1-1 0 0 0,0 0 0 0 0,-1 0 0 0 0,1 1 0 0 0,0-1 0 0 0,-1 1 0 0 0,-2 3 0 0 0,-1 0 0 0 0,1 1 0 0 0,1-1 0 0 0,-1 1 0 0 0,1-1 0 0 0,-1 1 0 0 0,1 0 0 0 0,1 0 0 0 0,-1 0 0 0 0,-1 7 0 0 0,2 0 0 0 0,1 0 0 0 0,4 0 0 0 0,3-2 0 0 0,4-4 0 0 0,7 2 0 0 0,-13-8 0 0 0,-1-1 0 0 0,22 3 0 0 0,-17-3 0 0 0,-5 0 0 0 0,0 1 0 0 0,0 0 0 0 0,0 0 0 0 0,0 0 0 0 0,7 2 0 0 0,9 2 0 0 0,-16-2 0 0 0,12 4 0 0 0,-13-2 0 0 0,-1-1 0 0 0,0-1 0 0 0,0 1 0 0 0,0 0 0 0 0,0 0 0 0 0,0 0 0 0 0,-1 1 0 0 0,1-1 0 0 0,-1 0 0 0 0,0 1 0 0 0,0-1 0 0 0,0 0 0 0 0,0 1 0 0 0,-1-1 0 0 0,1 8 0 0 0,-1 5 0 0 0,-2 27 0 0 0,2-37 0 0 0,-2 90 0 0 0,3-56 0 0 0,-1-32 0 0 0,0 0 0 0 0,0 0 0 0 0,1 0 0 0 0,0 0 0 0 0,0 0 0 0 0,1 0 0 0 0,6 15 0 0 0,-8-22 0 0 0,0-1 0 0 0,0 1 0 0 0,1-1 0 0 0,-1 1 0 0 0,0-1 0 0 0,1 1 0 0 0,-1-1 0 0 0,0 1 0 0 0,1-1 0 0 0,-1 1 0 0 0,1-1 0 0 0,-1 0 0 0 0,1 1 0 0 0,-1-1 0 0 0,1 0 0 0 0,-1 1 0 0 0,1-1 0 0 0,-1 0 0 0 0,2 1 0 0 0,0-1 0 0 0,0 0 0 0 0,0 0 0 0 0,1 0 0 0 0,-1 0 0 0 0,0 0 0 0 0,0 0 0 0 0,0 0 0 0 0,0-1 0 0 0,0 1 0 0 0,0-1 0 0 0,3 0 0 0 0,22-12 0 0 0,-23 11 0 0 0,9-5 85 0 0,1-1-1 0 0,-1-1 1 0 0,-1 0-1 0 0,0-1 1 0 0,0 0-1 0 0,17-20 1 0 0,-13 10 127 0 0,-1 0 0 0 0,0 0 0 0 0,14-31 0 0 0,-11 19 27 0 0,-8 14-147 0 0,0 0 0 0 0,-1-1 1 0 0,11-36-1 0 0,-19 45-92 0 0,-3 8 0 0 0,-3 5 0 0 0,-3 4 0 0 0,4-1 0 0 0,0 0 0 0 0,0 1 0 0 0,1-1 0 0 0,0 1 0 0 0,0 0 0 0 0,-1 7 0 0 0,-11 46 0 0 0,13-50 0 0 0,0 4-140 0 0,0 1 1 0 0,0 0-1 0 0,1 0 1 0 0,1-1-1 0 0,2 21 1 0 0,-1-26 40 0 0,1 0 0 0 0,0 0 0 0 0,0-1 0 0 0,1 1 0 0 0,-1-1 0 0 0,2 1 0 0 0,0-1 0 0 0,0 0 0 0 0,9 14 0 0 0,-12-22 92 0 0,-1 1 0 0 0,1-1 0 0 0,-1 1-1 0 0,1-1 1 0 0,0 1 0 0 0,-1-1-1 0 0,1 0 1 0 0,-1 1 0 0 0,1-1 0 0 0,0 0-1 0 0,0 0 1 0 0,-1 1 0 0 0,1-1-1 0 0,0 0 1 0 0,-1 0 0 0 0,1 0 0 0 0,0 0-1 0 0,0 0 1 0 0,-1 0 0 0 0,2 0-1 0 0,1 0-4 0 0,-1 0 12 0 0,0 0 0 0 0,1 0 0 0 0,-1-1 0 0 0,1 1 0 0 0,-1 0 0 0 0,1-1 0 0 0,-1 0 0 0 0,0 1 0 0 0,1-1 0 0 0,-1 0 0 0 0,0 0 0 0 0,0-1 0 0 0,0 1 0 0 0,0 0 0 0 0,0-1 0 0 0,0 1 0 0 0,0-1 0 0 0,0 1 0 0 0,2-3 0 0 0,3-5 0 0 0,0 0 0 0 0,11-19 0 0 0,-9 15 0 0 0,21-33 26 0 0,44-94 1 0 0,-63 113 268 0 0,-1 0 1 0 0,-1-1 0 0 0,-1 0-1 0 0,-1-1 1 0 0,3-38 0 0 0,18-107-130 0 0,-22 145-167 0 0,-3 10 1 0 0,-4 11 0 0 0,-1 8 0 0 0,-2 7 0 0 0,-6 11 0 0 0,1 1 0 0 0,1 1 0 0 0,1 0 0 0 0,-5 22 0 0 0,-11 85 0 0 0,16-76 0 0 0,2 0 0 0 0,3 1 0 0 0,2-1 0 0 0,2 1 0 0 0,10 52 0 0 0,-12-103 0 0 0,0 0 0 0 0,0-1 0 0 0,0 1 0 0 0,0-1 0 0 0,0 1 0 0 0,0-1 0 0 0,0 1 0 0 0,1-1 0 0 0,-1 1 0 0 0,0-1 0 0 0,0 1 0 0 0,1-1 0 0 0,-1 1 0 0 0,0-1 0 0 0,1 1 0 0 0,-1-1 0 0 0,0 1 0 0 0,1-1 0 0 0,0 0 0 0 0,0 0 0 0 0,0 0 0 0 0,0 0 0 0 0,-1 0 0 0 0,1 0 0 0 0,0 0 0 0 0,0-1 0 0 0,0 1 0 0 0,-1 0 0 0 0,1-1 0 0 0,0 1 0 0 0,0 0 0 0 0,-1-1 0 0 0,1 1 0 0 0,0-1 0 0 0,-1 1 0 0 0,1-1 0 0 0,0 0 0 0 0,-1 1 0 0 0,1-1 0 0 0,-1 0 0 0 0,1 1 0 0 0,-1-1 0 0 0,1 0 0 0 0,-1 1 0 0 0,0-1 0 0 0,1 0 0 0 0,-1 0 0 0 0,1-1 0 0 0,10-26 0 0 0,1-20 0 0 0,17-53 0 0 0,-29 101 0 0 0,0 0 0 0 0,0 0 0 0 0,0 0 0 0 0,0 0 0 0 0,0 0 0 0 0,0 0 0 0 0,0-1 0 0 0,0 1 0 0 0,0 0 0 0 0,0 0 0 0 0,0 0 0 0 0,0 0 0 0 0,0 0 0 0 0,0 0 0 0 0,0 0 0 0 0,0 0 0 0 0,1 0 0 0 0,-1 0 0 0 0,0 0 0 0 0,0 0 0 0 0,0 0 0 0 0,0 0 0 0 0,0 0 0 0 0,0 0 0 0 0,0 0 0 0 0,0 0 0 0 0,0 0 0 0 0,0 0 0 0 0,0 0 0 0 0,1 0 0 0 0,-1 0 0 0 0,0 0 0 0 0,0 0 0 0 0,0 0 0 0 0,0 0 0 0 0,0 0 0 0 0,0 0 0 0 0,0 0 0 0 0,0 0 0 0 0,0 0 0 0 0,0 0 0 0 0,0 0 0 0 0,1 0 0 0 0,-1 0 0 0 0,0 0 0 0 0,0 0 0 0 0,0 0 0 0 0,0 0 0 0 0,0 0 0 0 0,0 0 0 0 0,0 0 0 0 0,0 0 0 0 0,0 0 0 0 0,0 0 0 0 0,0 0 0 0 0,0 1 0 0 0,0-1 0 0 0,0 0 0 0 0,0 0 0 0 0,0 0 0 0 0,6 9 0 0 0,4 16 0 0 0,-8-19 0 0 0,-1-3-83 0 0,0 0 0 0 0,1 0 0 0 0,-1-1 0 0 0,1 1 0 0 0,0 0 0 0 0,-1 0 0 0 0,1-1 0 0 0,0 0 0 0 0,1 1 0 0 0,-1-1 0 0 0,4 3 0 0 0,-5-4 38 0 0,1 0-1 0 0,-1 0 1 0 0,1-1 0 0 0,0 1 0 0 0,-1 0-1 0 0,1-1 1 0 0,0 1 0 0 0,0-1 0 0 0,0 0-1 0 0,-1 1 1 0 0,1-1 0 0 0,0 0-1 0 0,0 0 1 0 0,0 0 0 0 0,-1-1 0 0 0,1 1-1 0 0,0 0 1 0 0,0-1 0 0 0,0 1 0 0 0,-1-1-1 0 0,4-1 1 0 0,6-5 45 0 0,-3-1 17 0 0,-1-1 1 0 0,1-1-1 0 0,7-14 0 0 0,2-1 315 0 0,11-18 66 0 0,-2-1 0 0 0,-2-1-1 0 0,22-59 1 0 0,40-134-398 0 0,-80 223 0 0 0,-2-1 0 0 0,-4 8 0 0 0,-3 7 0 0 0,-3 6 0 0 0,3-2 0 0 0,0 1 0 0 0,-1 0 0 0 0,1 1 0 0 0,1-1 0 0 0,-1 0 0 0 0,1 1 0 0 0,0-1 0 0 0,-3 9 0 0 0,-10 42 0 0 0,13-48 0 0 0,-14 68 0 0 0,3 0 0 0 0,4 0 0 0 0,0 144 0 0 0,15-132 0 0 0,-6-87 0 0 0,0 0 0 0 0,0 0 0 0 0,0 1 0 0 0,0-1 0 0 0,0 0 0 0 0,0 0 0 0 0,0 0 0 0 0,0 1 0 0 0,0-1 0 0 0,0 0 0 0 0,0 0 0 0 0,0 1 0 0 0,0-1 0 0 0,0 0 0 0 0,0 0 0 0 0,0 1 0 0 0,0-1 0 0 0,1 0 0 0 0,-1 0 0 0 0,0 0 0 0 0,0 1 0 0 0,0-1 0 0 0,0 0 0 0 0,0 0 0 0 0,1 0 0 0 0,-1 1 0 0 0,0-1 0 0 0,0 0 0 0 0,0 0 0 0 0,1 0 0 0 0,3-5 0 0 0,3-11 0 0 0,-7 16 0 0 0,3-7 0 0 0,2-9 0 0 0,6-29 0 0 0,-10 43 0 0 0,-1 3 0 0 0,-1 9 0 0 0,-1 2 0 0 0,4 2 0 0 0,5-1 0 0 0,2-3-64 0 0,-7-9 61 0 0,1 1 1 0 0,-1-1-1 0 0,1 1 0 0 0,-1-1 0 0 0,1 0 1 0 0,-1 0-1 0 0,1 0 0 0 0,0 0 0 0 0,-1 0 1 0 0,1 0-1 0 0,0-1 0 0 0,0 1 0 0 0,0-1 1 0 0,-1 0-1 0 0,6 0 0 0 0,-3-1 7 0 0,0 0-1 0 0,0 0 1 0 0,0 0-1 0 0,0-1 1 0 0,0 0-1 0 0,-1 0 1 0 0,10-5-1 0 0,0-2 13 0 0,-1 0 0 0 0,0-1 0 0 0,-1-1 0 0 0,16-16 0 0 0,-3 1-16 0 0,41-57 0 0 0,-59 73 0 0 0,-1 0 0 0 0,0 0 0 0 0,0-1 0 0 0,-2 1 0 0 0,1-1 0 0 0,-1 0 0 0 0,-1-1 0 0 0,0 1 0 0 0,0 0 0 0 0,0-13 0 0 0,-3 24 0 0 0,0 0 0 0 0,0-1 0 0 0,0 1 0 0 0,1 0 0 0 0,-1-1 0 0 0,0 1 0 0 0,0 0 0 0 0,0-1 0 0 0,0 1 0 0 0,0 0 0 0 0,0-1 0 0 0,0 1 0 0 0,0 0 0 0 0,0-1 0 0 0,0 1 0 0 0,0 0 0 0 0,-1 0 0 0 0,1-1 0 0 0,0 1 0 0 0,0 0 0 0 0,0-1 0 0 0,0 1 0 0 0,0 0 0 0 0,-1 0 0 0 0,1-1 0 0 0,0 1 0 0 0,0 0 0 0 0,0 0 0 0 0,-1-1 0 0 0,1 1 0 0 0,0 0 0 0 0,0 0 0 0 0,-1 0 0 0 0,1-1 0 0 0,0 1 0 0 0,-1 0 0 0 0,1 0 0 0 0,0 0 0 0 0,-1 0 0 0 0,1 0 0 0 0,0 0 0 0 0,0 0 0 0 0,-1 0 0 0 0,1-1 0 0 0,0 1 0 0 0,-1 0 0 0 0,1 0 0 0 0,0 1 0 0 0,-1-1 0 0 0,1 0 0 0 0,0 0 0 0 0,-1 0 0 0 0,1 0 0 0 0,0 0 0 0 0,-1 0 0 0 0,1 0 0 0 0,0 0 0 0 0,0 1 0 0 0,-1-1 0 0 0,1 0 0 0 0,0 0 0 0 0,0 0 0 0 0,-1 1 0 0 0,1-1 0 0 0,-1 0 0 0 0,-3 3 0 0 0,0 0 0 0 0,0-1 0 0 0,0 1 0 0 0,0 1 0 0 0,0-1 0 0 0,1 0 0 0 0,-1 1 0 0 0,1 0 0 0 0,0 0 0 0 0,0 0 0 0 0,0 0 0 0 0,1 0 0 0 0,-1 1 0 0 0,1-1 0 0 0,0 1 0 0 0,1 0 0 0 0,-1-1 0 0 0,-1 9 0 0 0,-1 3 0 0 0,2 1 0 0 0,0-1 0 0 0,0 0 0 0 0,2 23 0 0 0,0-29 0 0 0,1 0 0 0 0,1 0 0 0 0,0 0 0 0 0,0-1 0 0 0,1 1 0 0 0,0-1 0 0 0,0 0 0 0 0,1 0 0 0 0,1 0 0 0 0,-1 0 0 0 0,1-1 0 0 0,1 0 0 0 0,0 0 0 0 0,8 10 0 0 0,-4-8 0 0 0,0-1 0 0 0,0 0 0 0 0,1 0 0 0 0,0-1 0 0 0,0 0 0 0 0,1-1 0 0 0,0-1 0 0 0,1 0 0 0 0,21 8 0 0 0,-29-13-49 0 0,0 0-1 0 0,-1 0 1 0 0,1 0-1 0 0,0-1 1 0 0,0 0-1 0 0,0 0 1 0 0,-1 0 0 0 0,1 0-1 0 0,0-1 1 0 0,0 0-1 0 0,-1 0 1 0 0,1 0-1 0 0,0-1 1 0 0,-1 1 0 0 0,1-1-1 0 0,-1 0 1 0 0,0 0-1 0 0,0-1 1 0 0,0 1-1 0 0,0-1 1 0 0,0 0 0 0 0,0 0-1 0 0,-1 0 1 0 0,1-1-1 0 0,-1 1 1 0 0,0-1-1 0 0,3-4 1 0 0,4-8-1096 0 0,11-22 1 0 0,-9 3-799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6:3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15 162 6447 0 0,'0'0'142'0'0,"0"0"22"0"0,0 0 13 0 0,0 0 55 0 0,0 0 181 0 0,0 0 78 0 0,0 0 18 0 0,0 0 3 0 0,0 0 0 0 0,0 0 0 0 0,2-2 0 0 0,19-22 1536 0 0,-20 23-1536 0 0,-1 1 0 0 0,0 0 0 0 0,0 0 0 0 0,6-14 2128 0 0,-1-3-2552 0 0,-4 16 283 0 0,-1 1 117 0 0,0 0 21 0 0,0-3-66 0 0,0-5-222 0 0,-3-17 1606 0 0,1 14-1678 0 0,-2 3-61 0 0,3 6 283 0 0,1 2 117 0 0,0 0 21 0 0,0 0-66 0 0,-1-1-294 0 0,-3-9-133 0 0,10-14-16 0 0,-5 15 72 0 0,-1 7 299 0 0,0 2 117 0 0,0 0 21 0 0,0 0-66 0 0,-2 1-294 0 0,-4 7-133 0 0,-2 3-16 0 0,3 1 0 0 0,4-8 0 0 0,-1 21 0 0 0,3-12 0 0 0,2 13 0 0 0,-1 0 0 0 0,-2 0 0 0 0,-1 0 0 0 0,-5 34 0 0 0,3-32 0 0 0,-1-1 0 0 0,2-14 0 0 0,2-2-64 0 0,0-9-273 0 0,-1 6-1085 0 0,-2-13-187 0 0,2 3 961 0 0,0-11-2045 0 0,0-1 1169 0 0,0 0-11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6:36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0,'0'0'191'0'0,"0"0"26"0"0,0 0 9 0 0,0 0 42 0 0,0 0 158 0 0,0 0 72 0 0,0 0 12 0 0,0 0 2 0 0,0 0 0 0 0,0 0 0 0 0,0 0 0 0 0,0 0 0 0 0,0 0 0 0 0,0 0 0 0 0,0 0 0 0 0,0 0 0 0 0,0 0 0 0 0,0 0 0 0 0,0 0 0 0 0,0 0-69 0 0,2 2-294 0 0,4 4-61 0 0,-4-4 283 0 0,-2-2 117 0 0,0 0 21 0 0,1 2-66 0 0,5 4-222 0 0,-5-4 166 0 0,-1-2-373 0 0,0 0 0 0 0,0 0 0 0 0,0 0 0 0 0,0 0 1 0 0,0 0-1 0 0,0 0 0 0 0,-1 1 0 0 0,1-1 0 0 0,0 0 0 0 0,0 0 1 0 0,0 0-1 0 0,0 0 0 0 0,0 0 0 0 0,0 0 0 0 0,0 1 0 0 0,0-1 1 0 0,0 0-1 0 0,0 0 0 0 0,0 0 0 0 0,1 0 0 0 0,-1 0 0 0 0,0 0 0 0 0,0 0 1 0 0,0 1-1 0 0,0-1 0 0 0,0 0 0 0 0,0 0 0 0 0,0 0 0 0 0,0 0 1 0 0,0 0-1 0 0,0 0 0 0 0,0 0 0 0 0,0 0 0 0 0,0 1 0 0 0,1-1 0 0 0,-1 0 1 0 0,0 0-1 0 0,0 0 0 0 0,0 0 0 0 0,0 0 0 0 0,0 0 0 0 0,0 0 1 0 0,0 0-1 0 0,1 0 0 0 0,-1 0 0 0 0,0 0 0 0 0,0 0 0 0 0,0 0 0 0 0,0 0 1 0 0,4 2 86 0 0,-3 15 695 0 0,-2-5-796 0 0,-5-2 0 0 0,4-7 3 0 0,2-3 2 0 0,-1 1-1 0 0,0 0 0 0 0,1 0 1 0 0,-1 0-1 0 0,1-1 0 0 0,-1 1 0 0 0,0 0 1 0 0,0-1-1 0 0,1 1 0 0 0,-1-1 1 0 0,0 1-1 0 0,0-1 0 0 0,0 1 1 0 0,0-1-1 0 0,-1 1 0 0 0,6-1 554 0 0,-1 0-474 0 0,13-11 1234 0 0,-13 8-1307 0 0,-2 2-11 0 0,0 0 1 0 0,0 0-1 0 0,0 0 0 0 0,0 0 1 0 0,0 0-1 0 0,0 0 0 0 0,0 1 1 0 0,0-1-1 0 0,0 0 0 0 0,1 1 1 0 0,-1-1-1 0 0,0 1 0 0 0,0-1 0 0 0,1 1 1 0 0,1-1-1 0 0,0-1 0 0 0,2 0 0 0 0,15 1 0 0 0,-16 1 83 0 0,-2 0 6 0 0,0 0 0 0 0,0 0 1 0 0,1 0-1 0 0,-1 0 0 0 0,0 1 1 0 0,0-1-1 0 0,0 1 0 0 0,0-1 1 0 0,0 1-1 0 0,0 0 0 0 0,1-1 1 0 0,-2 1-1 0 0,1 0 0 0 0,0 0 1 0 0,0 1-1 0 0,0-1 0 0 0,0 0 1 0 0,-1 1-1 0 0,1-1 0 0 0,-1 1 1 0 0,2 1-1 0 0,12 11-89 0 0,-12-10 0 0 0,3 10 0 0 0,2 3 0 0 0,-3-3 0 0 0,-2 6 0 0 0,-2-16 0 0 0,0 18 0 0 0,-4 6 0 0 0,-1-1 0 0 0,3-19 0 0 0,-7 12 0 0 0,0-3 0 0 0,5-11 0 0 0,1 0 0 0 0,-1-1 0 0 0,-1 1 0 0 0,1-1 0 0 0,-1 0 0 0 0,-4 5 0 0 0,2-3 0 0 0,1-1 0 0 0,-1 1 0 0 0,-1-1 0 0 0,-11 9 0 0 0,10-10 0 0 0,7-5 0 0 0,1 0 0 0 0,0 0 0 0 0,-1 1 0 0 0,1-1 0 0 0,0 0 0 0 0,-1 0 0 0 0,1 0 0 0 0,0 0 0 0 0,-1 0 0 0 0,1 0 0 0 0,0 0 0 0 0,-1 0 0 0 0,1 0 0 0 0,0 0 0 0 0,-1 0 0 0 0,1 0 0 0 0,0 0 0 0 0,-1 0 0 0 0,1 0 0 0 0,0 0 0 0 0,-1 0 0 0 0,-1-11 0 0 0,4-1 0 0 0,3 2 0 0 0,6 6 0 0 0,3 2 0 0 0,-1 2 0 0 0,1 0 0 0 0,8 6 0 0 0,-18-4 0 0 0,7 1 0 0 0,-1 3 0 0 0,29 20 0 0 0,-18-16 0 0 0,-17-9 0 0 0,-3-1 0 0 0,0 1 0 0 0,0-1 0 0 0,1 1 0 0 0,-1-1 0 0 0,0 0 0 0 0,0 1 0 0 0,1-1 0 0 0,-1 0 0 0 0,0 0 0 0 0,1 0 0 0 0,-1 0 0 0 0,0 0 0 0 0,3 0 0 0 0,0-1 0 0 0,7 1 0 0 0,-2-3 0 0 0,8-2 0 0 0,-13 2 0 0 0,5-6 0 0 0,7-13-64 0 0,-15 20-273 0 0,-1 2-138 0 0,0 0-33 0 0,0 0-140 0 0,0 0-572 0 0,0 0-253 0 0,0 0-1108 0 0,0 0-4241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6:38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88 6447 0 0,'0'0'142'0'0,"0"0"22"0"0,0 0 13 0 0,0 0 123 0 0,0 0 468 0 0,0 0 205 0 0,0 0 41 0 0,0 0-61 0 0,0 0-288 0 0,0 0-121 0 0,0 0-28 0 0,0 0-4 0 0,0 0 0 0 0,0 0 0 0 0,0 0 0 0 0,0 0 0 0 0,0 0 0 0 0,0-25 3004 0 0,-2 20-3361 0 0,3-3-138 0 0,-2-16 2334 0 0,-1 16-1214 0 0,1 6-694 0 0,1 1-294 0 0,1-6-133 0 0,1 0 56 0 0,-1 6 299 0 0,-1 1 117 0 0,-6 107 802 0 0,0 13-2339 0 0,6-117 925 0 0,0 14-253 0 0,1 0-1 0 0,4 27 1 0 0,-4-43-348 0 0,-1-1-246 0 0,0 0-42 0 0,0 0-146 0 0,0 0-573 0 0,-5-20-2289 0 0,3 3 1974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6:3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10135 0 0,'0'0'231'0'0,"0"0"29"0"0,0 0 19 0 0,2-1-41 0 0,2-1-174 0 0,-1 0-7 0 0,-1 1-1 0 0,0 0 1 0 0,0-1 0 0 0,1 0 0 0 0,-1 0 0 0 0,0 1 0 0 0,3-5 0 0 0,1 1 825 0 0,4-7-563 0 0,-1-7 6684 0 0,-8 17-6515 0 0,-1 2 21 0 0,0 0-66 0 0,0 0-222 0 0,0 0 166 0 0,0 0 101 0 0,0 0 21 0 0,0 0-66 0 0,0 0-222 0 0,0 0 166 0 0,0 0 101 0 0,0 0 21 0 0,0 0-66 0 0,0 2-294 0 0,-1 6-133 0 0,0 1-16 0 0,2 0 0 0 0,2 26 72 0 0,-1-10 358 0 0,-1-7 343 0 0,5 29 0 0 0,-5-41-773 0 0,-1 0 0 0 0,1 0 0 0 0,-1 0 0 0 0,-1 0 0 0 0,-1 12 0 0 0,1-10 0 0 0,0-1 0 0 0,1 16 0 0 0,1-20 12 0 0,-3 11-57 0 0,0-7 14 0 0,2-5-306 0 0,0-2-138 0 0,0 0-33 0 0,0 0 65 0 0,0 0 154 0 0,0 0-452 0 0,-2 1-230 0 0,-1 1 949 0 0,-1-1-1691 0 0,2-3-3068 0 0,-6-8 3245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6:4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43 146 4607 0 0,'0'0'208'0'0,"1"-2"135"0"0,18-50 6138 0 0,-18 50-5969 0 0,0-1-192 0 0,0 1 0 0 0,0 0 0 0 0,0-1 0 0 0,0 1 0 0 0,0 0 0 0 0,1-1 0 0 0,2-2 0 0 0,-3 3 192 0 0,-1 2 0 0 0,6-8 262 0 0,-3 2 4171 0 0,-1-3-4856 0 0,12-27 1871 0 0,-10 30-1942 0 0,-9 25-20 0 0,-13 35 2 0 0,9-26 410 0 0,0 0-1 0 0,2 0 1 0 0,1 0 0 0 0,-5 54-1 0 0,7 37-409 0 0,-14 200 0 0 0,1-119 0 0 0,15-173 0 0 0,2 37 0 0 0,2-47 0 0 0,-1-13 0 0 0,9 16 0 0 0,-2-11 0 0 0,-6-7 0 0 0,0-1 0 0 0,-1 0 0 0 0,1 0 0 0 0,-1-1 0 0 0,1 1 0 0 0,0 0 0 0 0,-1-1 0 0 0,1 1 0 0 0,-1-1 0 0 0,1 0 0 0 0,0 0 0 0 0,2 1 0 0 0,17 2 0 0 0,1-2 0 0 0,-13 0 0 0 0,27-1 0 0 0,-6 0-64 0 0,-28 0-273 0 0,-2 0-138 0 0,3 0-33 0 0,23 0-1781 0 0,-23 0 337 0 0,-3 0-80 0 0,0 0-15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0:3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1 327 10135 0 0,'0'0'231'0'0,"0"0"29"0"0,0 0 19 0 0,0 0 37 0 0,0 0 125 0 0,0 0 58 0 0,0 0 11 0 0,2-1 2 0 0,2-1-146 0 0,0 0 0 0 0,-1-1-1 0 0,1 0 1 0 0,-1 0 0 0 0,0 0 0 0 0,6-6-1 0 0,-9 8-309 0 0,7-7 532 0 0,0 0 0 0 0,-1 0 0 0 0,0-1 0 0 0,0 0 0 0 0,5-12 0 0 0,-2 1 111 0 0,0 0 0 0 0,-1-2-1 0 0,-1 1 1 0 0,-2 0-1 0 0,7-40 1 0 0,-12 51-699 0 0,-2 0 0 0 0,-3-4 0 0 0,5 13 0 0 0,-1-27 0 0 0,1 27 0 0 0,0 1 0 0 0,0 0 0 0 0,0 0 0 0 0,0-1 0 0 0,0 1 0 0 0,0 0 0 0 0,0-1 0 0 0,0 1 0 0 0,0 0 0 0 0,-1 0 0 0 0,1-1 0 0 0,0 1 0 0 0,0 0 0 0 0,0 0 0 0 0,0-1 0 0 0,0 1 0 0 0,0 0 0 0 0,0 0 0 0 0,-1-1 0 0 0,1 1 0 0 0,0 0 0 0 0,0 0 0 0 0,0-1 0 0 0,-1 1 0 0 0,1 0 0 0 0,0 0 0 0 0,0 0 0 0 0,-1 0 0 0 0,1-1 0 0 0,0 1 0 0 0,0 0 0 0 0,-1 0 0 0 0,1 0 0 0 0,0 0 0 0 0,0 0 0 0 0,-1 0 0 0 0,1 0 0 0 0,0 0 0 0 0,0 0 0 0 0,-1 0 0 0 0,1 0 0 0 0,0 0 0 0 0,-1 0 0 0 0,1 0 0 0 0,0 0 0 0 0,0 0 0 0 0,-1 0 0 0 0,1 0 0 0 0,0 0 0 0 0,-1 0 0 0 0,1 0 0 0 0,0 1 0 0 0,0-1 0 0 0,0 0 0 0 0,-1 0 0 0 0,1 0 0 0 0,0 0 0 0 0,0 1 0 0 0,-1-1 0 0 0,1 0 0 0 0,0 0 0 0 0,0 1 0 0 0,0-1 0 0 0,-16 17 0 0 0,10-11 0 0 0,3-3 0 0 0,1-1 0 0 0,0 1 0 0 0,0 0 0 0 0,0-1 0 0 0,0 1 0 0 0,1 0 0 0 0,-1 0 0 0 0,1 0 0 0 0,0 1 0 0 0,-2 3 0 0 0,-13 30 0 0 0,0 6 0 0 0,12-31 0 0 0,1-3 0 0 0,0-1 0 0 0,1 1 0 0 0,-1 0 0 0 0,2 0 0 0 0,-1 0 0 0 0,1 0 0 0 0,0 0 0 0 0,1 0 0 0 0,1 14 0 0 0,-1-21 0 0 0,1 1 0 0 0,-1-1 0 0 0,0 1 0 0 0,1-1 0 0 0,0 0 0 0 0,-1 1 0 0 0,1-1 0 0 0,0 0 0 0 0,0 0 0 0 0,0 0 0 0 0,2 3 0 0 0,2 2 0 0 0,-3 0 0 0 0,-1-5 0 0 0,1 1 0 0 0,-1 0 0 0 0,1-1 0 0 0,-1 1 0 0 0,1-1 0 0 0,0 0 0 0 0,0 1 0 0 0,0-1 0 0 0,3 3 0 0 0,14 15 0 0 0,-7-15 0 0 0,-2-3 0 0 0,-4 0 0 0 0,0 0 0 0 0,0-1 0 0 0,9 1 0 0 0,-12-2 0 0 0,-1 0 0 0 0,1-1 0 0 0,-1 1 0 0 0,1 0 0 0 0,-1-1 0 0 0,0 1 0 0 0,1-1 0 0 0,-1 0 0 0 0,0 0 0 0 0,0 0 0 0 0,1 0 0 0 0,2-2 0 0 0,8-6 0 0 0,-5 5 0 0 0,-1-1 0 0 0,0 0 0 0 0,9-9 0 0 0,-12 10 0 0 0,6-6 0 0 0,0 0 0 0 0,-1 0 0 0 0,-1-1 0 0 0,8-11 0 0 0,23-57 0 0 0,-35 69-4 0 0,-4 7 13 0 0,0 0-1 0 0,0-1 1 0 0,0 1-1 0 0,1-1 1 0 0,-1 1-1 0 0,1 0 0 0 0,0-1 1 0 0,2-5-1 0 0,-2 7 363 0 0,-1 1-190 0 0,0-5 705 0 0,-2 6-505 0 0,-3 6-224 0 0,-6 16-157 0 0,10-20 0 0 0,0-1 0 0 0,0 1 0 0 0,0 0 0 0 0,0-1 0 0 0,0 1 0 0 0,1 0 0 0 0,-1 0 0 0 0,1 0 0 0 0,-1 0 0 0 0,1 0 0 0 0,0 0 0 0 0,0 0 0 0 0,0 0 0 0 0,0 3 0 0 0,0 4 0 0 0,-1-4-6 0 0,0 7-137 0 0,2 17-109 0 0,0 14-1174 0 0,0-29 1277 0 0,2-2 61 0 0,-2-10-283 0 0,-1-2-117 0 0,0 0-21 0 0,0 0-3 0 0,0 0 0 0 0,0 0 0 0 0,0 0 0 0 0,0 0-204 0 0,0 0-857 0 0,1 0 1311 0 0,0-1 1 0 0,0 1 0 0 0,0 0-1 0 0,0-1 1 0 0,0 1-1 0 0,0-1 1 0 0,0 1 0 0 0,0-1-1 0 0,-1 0 1 0 0,1 1-1 0 0,0-1 1 0 0,1-1 0 0 0,1 0-325 0 0,10-12-1461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6:4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 4607 0 0,'0'0'102'0'0,"0"0"20"0"0,0 0 6 0 0,0 0 51 0 0,0 0 213 0 0,0 0 96 0 0,0 0 21 0 0,0 0 3 0 0,0 0 0 0 0,0 0 0 0 0,0 0 0 0 0,0 0 68 0 0,0 0 286 0 0,-8-3 654 0 0,6 3 1488 0 0,0 1 3298 0 0,1-1-6176 0 0,0 0-105 0 0,1 0-1 0 0,-1 1 1 0 0,1-1 0 0 0,0 0-1 0 0,-1 0 1 0 0,1 1 0 0 0,-1-1-1 0 0,1 0 1 0 0,-1 1 0 0 0,1-1-1 0 0,0 0 1 0 0,-1 1 0 0 0,1-1-1 0 0,0 0 1 0 0,-1 1 0 0 0,1-1-1 0 0,0 1 1 0 0,-1 0 0 0 0,0 1-64 0 0,-1 1 167 0 0,0-1-1 0 0,1 1 1 0 0,-1 0 0 0 0,1-1-1 0 0,0 1 1 0 0,-1 0-1 0 0,1 0 1 0 0,0 0 0 0 0,1 0-1 0 0,-1 0 1 0 0,1 0-1 0 0,-1 0 1 0 0,1 1 0 0 0,0-1-1 0 0,0 0 1 0 0,0 0-1 0 0,0 0 1 0 0,2 5 0 0 0,-1 2-6 0 0,-1 0 366 0 0,0-9 21 0 0,0 2-66 0 0,3 7-294 0 0,0-1-140 0 0,1 2 2 0 0,5 6-15 0 0,46 108 4 0 0,-41-93 0 0 0,-8-19 0 0 0,0 0 0 0 0,-1 0 0 0 0,-1 0 0 0 0,6 28 0 0 0,-7-24 289 0 0,1 1 0 0 0,10 27-1 0 0,-8-28 51 0 0,0 1 0 0 0,4 28 0 0 0,-2 64-174 0 0,-2-22-165 0 0,-6-79 0 0 0,0 0 0 0 0,0 1 0 0 0,-1-1 0 0 0,0 0 0 0 0,-1 0 0 0 0,0 1 0 0 0,0-2 0 0 0,-7 17 0 0 0,-6 24 0 0 0,13-41 0 0 0,0-1 0 0 0,-1 0 0 0 0,-7 14 0 0 0,0 2 0 0 0,2-7 0 0 0,7-15 0 0 0,0-1 0 0 0,0 1 0 0 0,0-1 0 0 0,0 1 0 0 0,1 0 0 0 0,-1 0 0 0 0,0-1 0 0 0,0 1 0 0 0,1 0 0 0 0,-1 0 0 0 0,1 0 0 0 0,-1 0 0 0 0,1 0 0 0 0,-1 0 0 0 0,0 2 0 0 0,-3 8 0 0 0,1 0 0 0 0,-1 0 0 0 0,0 0 0 0 0,0-3-64 0 0,3-6-273 0 0,1-2-138 0 0,0 0-33 0 0,0 0-140 0 0,0 0-572 0 0,1-2-253 0 0,6-4-51 0 0,-6 4-11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6:5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42 106 8287 0 0,'0'0'191'0'0,"0"0"26"0"0,0 0 9 0 0,0 0 42 0 0,0 0 158 0 0,0 0 72 0 0,0 0 12 0 0,0 0 2 0 0,0 0 0 0 0,-6-1 262 0 0,4-1 4164 0 0,1-8-4922 0 0,5-2-16 0 0,2 0 0 0 0,3-5 197 0 0,-7 15 49 0 0,-1 0 242 0 0,-1 2 21 0 0,0 0-66 0 0,1 2-294 0 0,4 7-133 0 0,-3 3-16 0 0,-2-8 0 0 0,-4 16 0 0 0,4-16 0 0 0,-9 16 0 0 0,-4 2 0 0 0,4-11 0 0 0,5-9 0 0 0,2-2 0 0 0,1 0 30 0 0,1 1 0 0 0,-1-1 0 0 0,1 0 0 0 0,-1 0 0 0 0,1 1 0 0 0,-1-1 0 0 0,1 0 0 0 0,-1 0 0 0 0,0 0 0 0 0,1 0 0 0 0,-1 0 0 0 0,1 0 0 0 0,-1 0 0 0 0,1 0 0 0 0,-1 0 0 0 0,0 0 0 0 0,1 0 0 0 0,-1 0 0 0 0,1 0 0 0 0,-1 0 0 0 0,1 0 0 0 0,-1-1 0 0 0,1 1 0 0 0,-1 0 0 0 0,1 0 0 0 0,-1-1 0 0 0,1 1 0 0 0,-1 0 0 0 0,1-1 0 0 0,-1 1 0 0 0,1-1 0 0 0,0 1 0 0 0,-1 0 0 0 0,1-1 0 0 0,0 1 0 0 0,-1-1 0 0 0,1 1 0 0 0,0-1 0 0 0,0 1 0 0 0,-1-1 0 0 0,1 1 0 0 0,0-1 0 0 0,0 1 0 0 0,0-1 0 0 0,0 0 0 0 0,-1 1 0 0 0,1-2 0 0 0,0 2 1 0 0,0-1-1 0 0,0 0 1 0 0,0 0-1 0 0,0 1 1 0 0,-1-1-1 0 0,1 0 1 0 0,0 0-1 0 0,0 0 1 0 0,0 1-1 0 0,1-1 1 0 0,-1 0-1 0 0,0 0 1 0 0,0 1-1 0 0,0-1 1 0 0,1 0-1 0 0,-1 1 1 0 0,1-2-1 0 0,0-1 13 0 0,5-18-27 0 0,-4 17-16 0 0,-1 2 34 0 0,0 0 0 0 0,0 0 0 0 0,-1 1 0 0 0,2-1 0 0 0,-1 0 0 0 0,0 0 0 0 0,0 0 0 0 0,1 1 0 0 0,-1-1 0 0 0,0 1 0 0 0,1-1 0 0 0,0 1 0 0 0,-1 0 0 0 0,1-1 0 0 0,0 1 0 0 0,3-1 0 0 0,-1-1 319 0 0,-2 2 156 0 0,-2 1-66 0 0,2 0-294 0 0,9-2-133 0 0,3 6-16 0 0,-3 3 0 0 0,-2 1 0 0 0,-2 1 0 0 0,-3 2 0 0 0,-5-2 0 0 0,-4-17 0 0 0,3 1 0 0 0,1 1 0 0 0,0-1 0 0 0,0 0 0 0 0,0 0 0 0 0,1 0 0 0 0,1-10 0 0 0,-1 15 17 0 0,0-1 0 0 0,0 1 0 0 0,1-1-1 0 0,-1 1 1 0 0,1-1 0 0 0,-1 1 0 0 0,1 0 0 0 0,0 0-1 0 0,0-1 1 0 0,0 1 0 0 0,1-2 0 0 0,1-1 224 0 0,-2 3 247 0 0,-1 2 21 0 0,0-1-519 0 0,1 0 0 0 0,-1 0 1 0 0,1 1-1 0 0,-1-1 0 0 0,1 0 0 0 0,-1 1 0 0 0,1-1 0 0 0,-1 1 0 0 0,1-1 1 0 0,0 1-1 0 0,-1-1 0 0 0,1 1 0 0 0,0-1 0 0 0,-1 1 0 0 0,1-1 0 0 0,0 1 1 0 0,0 0-1 0 0,-1 0 0 0 0,1-1 0 0 0,0 1 0 0 0,0 0 0 0 0,-1 0 0 0 0,1 0 1 0 0,0 0-1 0 0,0 0 0 0 0,0 0 0 0 0,0 0 0 0 0,-1 0 0 0 0,1 0 0 0 0,0 0 0 0 0,0 0 1 0 0,0 0-1 0 0,-1 1 0 0 0,1-1 0 0 0,1 1 0 0 0,0 0-37 0 0,0 0 0 0 0,0 0 0 0 0,0 0 0 0 0,1 0 1 0 0,-1 0-1 0 0,-1 1 0 0 0,1-1 0 0 0,2 3 0 0 0,12 17-560 0 0,-14-11 399 0 0,-2-9-871 0 0,-1 2-370 0 0,-4 9-72 0 0,3-9-14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7:0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11 10135 0 0,'0'0'231'0'0,"0"0"29"0"0,0 0 19 0 0,0 0 105 0 0,0 0 410 0 0,0 0 184 0 0,0 0 40 0 0,0 0-63 0 0,0 0-290 0 0,0 0-121 0 0,2 0-28 0 0,0 1-301 0 0,1 0-1 0 0,0 0 0 0 0,-1 0 0 0 0,1-1 1 0 0,0 1-1 0 0,-1-1 0 0 0,1 0 0 0 0,0 0 1 0 0,0 0-1 0 0,3-1 0 0 0,15 1 4024 0 0,-21 3-4089 0 0,-1 8-133 0 0,-3 1-16 0 0,-2-3 0 0 0,-2-1 0 0 0,7-7 0 0 0,0 0 0 0 0,0 0 0 0 0,0 0 0 0 0,1 0 0 0 0,-1 0 0 0 0,0-1 0 0 0,0 1 0 0 0,0 0 0 0 0,0-1 0 0 0,0 1 0 0 0,-1-1 0 0 0,1 1 0 0 0,0-1 0 0 0,-2 1 0 0 0,-1 0 0 0 0,-6 3 0 0 0,-1-3 0 0 0,1-1 0 0 0,1-3 0 0 0,2-3 0 0 0,3-3 0 0 0,5-2 0 0 0,3 1 0 0 0,4 2 0 0 0,-7 7 0 0 0,0 0 0 0 0,0 0 0 0 0,0 0 0 0 0,0 0 0 0 0,0 0 0 0 0,1 0 0 0 0,-1 0 0 0 0,0 0 0 0 0,1 0 0 0 0,-1 0 0 0 0,3 0 0 0 0,1-1 0 0 0,15-7 0 0 0,-11 8 0 0 0,17 1 0 0 0,-22-2 0 0 0,20 1 0 0 0,5 1 0 0 0,-17 2 0 0 0,0 2 0 0 0,2 0 0 0 0,7 7 0 0 0,-18-8 0 0 0,7 6 0 0 0,8 11 0 0 0,-15-9 0 0 0,-2-5 0 0 0,1 1 0 0 0,2 20 0 0 0,-3-18 0 0 0,0 6 0 0 0,-2-1 0 0 0,1 1 0 0 0,-2-1 0 0 0,0 1 0 0 0,0-1 0 0 0,-2 0 0 0 0,0 1 0 0 0,0-2 0 0 0,-9 20 0 0 0,-8 11 0 0 0,-39 60 0 0 0,45-81 0 0 0,-1-1 0 0 0,-19 21 0 0 0,25-32 0 0 0,0-1 0 0 0,0 0 0 0 0,-1-1 0 0 0,-1 0 0 0 0,-19 12 0 0 0,14-16 0 0 0,17-5 0 0 0,-1 0 0 0 0,1 0 0 0 0,-1 1 0 0 0,1-1 0 0 0,-1 0 0 0 0,1 0 0 0 0,0 0 0 0 0,-1 0 0 0 0,1 0 0 0 0,-1 0 0 0 0,1 0 0 0 0,-1 0 0 0 0,1 0 0 0 0,-1 0 0 0 0,1 0 0 0 0,-1 0 0 0 0,1 0 0 0 0,-1-1 0 0 0,1 1 0 0 0,0 0 0 0 0,-1 0 0 0 0,1 0 0 0 0,-1-1 0 0 0,1 1 0 0 0,0 0 0 0 0,-1 0 0 0 0,1-1 0 0 0,0 1 0 0 0,-1 0 0 0 0,1-1 0 0 0,0 1 0 0 0,-1-1 0 0 0,1 1 0 0 0,0 0 0 0 0,0-1 0 0 0,0 1 0 0 0,-1-1 0 0 0,1 1 0 0 0,0-1 0 0 0,0 0 0 0 0,-2-1 0 0 0,-1-1 0 0 0,0-12 0 0 0,4-10 0 0 0,4 7 0 0 0,-2 14 0 0 0,0 1 0 0 0,1-3 6 0 0,-1 1 178 0 0,1 0 0 0 0,-1 0 0 0 0,1 1 1 0 0,0-1-1 0 0,1 1 0 0 0,-1 0 0 0 0,1 0 0 0 0,0 0 1 0 0,0 1-1 0 0,6-4 0 0 0,-7 4-171 0 0,0 1-12 0 0,0-1-1 0 0,0 2 1 0 0,0-1-1 0 0,0 0 1 0 0,8-1-1 0 0,6-2 0 0 0,-13 6 0 0 0,-1 0 0 0 0,13 2 0 0 0,-13 0 0 0 0,-1 0 0 0 0,1 0 0 0 0,1-1 0 0 0,-1 1 0 0 0,0 0 0 0 0,0 1 0 0 0,0-1 0 0 0,-1 1 0 0 0,1-1 0 0 0,-1 1 0 0 0,0 0 0 0 0,0 0 0 0 0,-1 1 0 0 0,1-1 0 0 0,2 6 0 0 0,24 38 0 0 0,-20-38 0 0 0,1-1 0 0 0,2-2 0 0 0,2-4 0 0 0,1-2 0 0 0,-3-2-269 0 0,-10 1-1135 0 0,-2 0-511 0 0,0 0-107 0 0,0 0-24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7:0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13823 0 0,'0'0'315'0'0,"0"0"45"0"0,0 0 21 0 0,0 0-49 0 0,1-3-149 0 0,4-7 957 0 0,0 1 1 0 0,9-13-1 0 0,-12 21-1005 0 0,0-1 0 0 0,0 0 0 0 0,0 1 0 0 0,0-1 0 0 0,0 1 0 0 0,0 0 0 0 0,0-1 0 0 0,3 0 0 0 0,0 0 186 0 0,-4 1 191 0 0,-1 1-69 0 0,15-3-278 0 0,-1 1-165 0 0,-4 1 0 0 0,0 0 0 0 0,0 1 0 0 0,18 1 0 0 0,4 0 0 0 0,5-3 0 0 0,-25 2 0 0 0,-1 0 0 0 0,0-1 0 0 0,17-4 0 0 0,33-8-1384 0 0,-59 13 942 0 0,7 1 220 0 0,-7 0-164 0 0,-2-1-102 0 0,0 0-750 0 0,0 0-3060 0 0,0 0-1316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7:0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10135 0 0,'0'0'231'0'0,"0"0"29"0"0,0 0 19 0 0,0 0 105 0 0,0 0 410 0 0,0 0 184 0 0,0 0 40 0 0,-1 1-63 0 0,0 0-733 0 0,1 0 0 0 0,0 0 0 0 0,0 0 0 0 0,-1 0 0 0 0,1 0 0 0 0,0 0 0 0 0,0 0 0 0 0,0 0 0 0 0,0 0 0 0 0,0 0-1 0 0,0 1 1 0 0,0-1 0 0 0,0 0 0 0 0,1 0 0 0 0,-1 0 0 0 0,1 1 0 0 0,0 0 290 0 0,-1-2 0 0 0,1 2 0 0 0,1-1-396 0 0,-1 1-1 0 0,1-1 1 0 0,0 0-1 0 0,0 0 1 0 0,0 0-1 0 0,0 0 0 0 0,0 0 1 0 0,0 0-1 0 0,0 0 1 0 0,1 0-1 0 0,-1-1 1 0 0,0 1-1 0 0,0-1 1 0 0,1 0-1 0 0,-1 0 1 0 0,0 0-1 0 0,0 0 1 0 0,1 0-1 0 0,2-1 1 0 0,9-1 797 0 0,0 0 0 0 0,13-5 0 0 0,-15 4-738 0 0,44-11-175 0 0,-43 12 0 0 0,-2 2-201 0 0,-11 0 150 0 0,0 0 0 0 0,1 0 0 0 0,-1 0 0 0 0,0 0 0 0 0,1 0 1 0 0,-1 0-1 0 0,0 0 0 0 0,0 0 0 0 0,1 0 0 0 0,-1 0 0 0 0,0 0 0 0 0,1 1 1 0 0,-1-1-1 0 0,0 0 0 0 0,0 0 0 0 0,1 0 0 0 0,-1 0 0 0 0,0 0 0 0 0,0 1 1 0 0,0-1-1 0 0,1 0 0 0 0,-1 0 0 0 0,0 0 0 0 0,0 1 0 0 0,0-1 0 0 0,1 0 0 0 0,-1 0 1 0 0,0 1-1 0 0,0-1 0 0 0,0 0 0 0 0,0 1 0 0 0,0-1-64 0 0,0 0 0 0 0,0 0 0 0 0,1 0 0 0 0,-1 1 0 0 0,0-1 0 0 0,0 0-1 0 0,0 0 1 0 0,0 0 0 0 0,0 0 0 0 0,0 1 0 0 0,0-1 0 0 0,0 0 0 0 0,1 0 0 0 0,-1 0 0 0 0,0 0-1 0 0,0 0 1 0 0,0 0 0 0 0,0 0 0 0 0,0 1 0 0 0,1-1 0 0 0,-1 0 0 0 0,0 0 0 0 0,0 0 0 0 0,0 0-1 0 0,0 0 1 0 0,1 0 0 0 0,-1 0 0 0 0,0 0 0 0 0,0 0 0 0 0,1 0 0 0 0,-1 0-7392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7:0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14 17503 0 0,'0'0'399'0'0,"0"0"60"0"0,0 0 21 0 0,0 0-59 0 0,0 0-204 0 0,0 0 170 0 0,0 0 101 0 0,0 0 21 0 0,0 0-66 0 0,-5 3-206 0 0,-17 14 738 0 0,16-11-774 0 0,0-1-1 0 0,-1 0 0 0 0,0 0 0 0 0,-12 6 0 0 0,-16 14-200 0 0,15-14 0 0 0,20-12 0 0 0,0 1 0 0 0,0 0 0 0 0,0 0 0 0 0,1 0 0 0 0,-1 0 0 0 0,0 0 0 0 0,0 0 0 0 0,0-1 0 0 0,0 1 0 0 0,0 0 0 0 0,0 0 0 0 0,0 0 0 0 0,0 0 0 0 0,-1 0 0 0 0,1 0 0 0 0,0-1 0 0 0,0 1 0 0 0,0 0 0 0 0,0 0 0 0 0,0 0 0 0 0,0 0 0 0 0,0 0 0 0 0,0 0 0 0 0,0 0 0 0 0,0 0 0 0 0,0-1 0 0 0,0 1 0 0 0,0 0 0 0 0,0 0 0 0 0,-1 0 0 0 0,1 0 0 0 0,0 0 0 0 0,0 0 0 0 0,0 0 0 0 0,0 0 0 0 0,0 0 0 0 0,0 0 0 0 0,0 0 0 0 0,-1 0 0 0 0,1 0 0 0 0,0 0 0 0 0,0 0 0 0 0,0 0 0 0 0,0 0 0 0 0,0 0 0 0 0,0 0 0 0 0,-1 0 0 0 0,1 0 0 0 0,0 0 0 0 0,0 0 0 0 0,0 0 0 0 0,0 0 0 0 0,0 0 0 0 0,0 0 0 0 0,0 0 0 0 0,-1 0 0 0 0,1 0 0 0 0,0 0 0 0 0,0 0 0 0 0,0 0 0 0 0,0 0 0 0 0,0 0 0 0 0,0 1 0 0 0,3-9 0 0 0,6-3 0 0 0,43-34 0 0 0,-46 41 157 0 0,2-1 0 0 0,-1 1 0 0 0,0 1 0 0 0,1-1 0 0 0,-1 1-1 0 0,1 0 1 0 0,0 1 0 0 0,0 0 0 0 0,0 0 0 0 0,0 1 0 0 0,14-1 0 0 0,-9 4-8 0 0,-2 3-133 0 0,-7-3-16 0 0,0 0 0 0 0,-1 1 0 0 0,0 0 0 0 0,1 0 0 0 0,-1 0 0 0 0,0 0 0 0 0,-1 0 0 0 0,1 0 0 0 0,0 1 0 0 0,-1-1 0 0 0,0 1 0 0 0,3 7 0 0 0,-2-5 0 0 0,-1 0 0 0 0,0 1 0 0 0,-1 0 0 0 0,0-1 0 0 0,0 1 0 0 0,0 0 0 0 0,-1 8 0 0 0,-1 8 0 0 0,-2 0 0 0 0,-1-1 0 0 0,-10 38 0 0 0,13-55 0 0 0,-11 36 0 0 0,-2 0 0 0 0,-29 61 0 0 0,30-75 0 0 0,-2-2 0 0 0,0 0 0 0 0,-2-1 0 0 0,-33 38 0 0 0,46-58 0 0 0,1 0 0 0 0,-1-1 0 0 0,0 0 0 0 0,0 0 0 0 0,0 0 0 0 0,0 0 0 0 0,-1 0 0 0 0,-5 2 0 0 0,8-4 0 0 0,0-1 0 0 0,0 1 0 0 0,0-1 0 0 0,0 1 0 0 0,0-1 0 0 0,0 0 0 0 0,0 0 0 0 0,0 0 0 0 0,-1 0 0 0 0,1 0 0 0 0,0-1 0 0 0,0 1 0 0 0,0 0 0 0 0,0-1 0 0 0,0 0 0 0 0,0 1 0 0 0,0-1 0 0 0,0 0 0 0 0,0 0 0 0 0,1 0 0 0 0,-1 0 0 0 0,-2-2 0 0 0,0 0 0 0 0,0-1 0 0 0,0 1 0 0 0,0 0 0 0 0,1-1 0 0 0,0 0 0 0 0,0 0 0 0 0,0 0 0 0 0,-4-7 0 0 0,0-5 0 0 0,8 11 0 0 0,-1 2 0 0 0,0-26 0 0 0,3 16 0 0 0,11-14 0 0 0,-6 16 0 0 0,3 3 0 0 0,6 0 0 0 0,-12 8 0 0 0,-2 0 0 0 0,0-2 0 0 0,2 1 0 0 0,11 4 0 0 0,-1 1 0 0 0,-9-4 0 0 0,0 2 0 0 0,0-1 0 0 0,0 1 0 0 0,0 0 0 0 0,0 0 0 0 0,-1 1 0 0 0,1-1 0 0 0,-1 1 0 0 0,0 1 0 0 0,0-1 0 0 0,0 1 0 0 0,0 0 0 0 0,5 5 0 0 0,-4-3-219 0 0,0 0 0 0 0,0 0 0 0 0,-1 1 0 0 0,0 0 1 0 0,0 0-1 0 0,0 1 0 0 0,-1-1 0 0 0,0 1 0 0 0,-1 0 0 0 0,5 14 0 0 0,-4-14 76 0 0,-3-6-1880 0 0,-1 1-4471 0 0,0-3 250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7:08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15663 0 0,'-1'2'719'0'0,"1"2"-590"0"0,-1-1 1 0 0,1 1-1 0 0,-1 0 1 0 0,0-1-1 0 0,-1 1 1 0 0,1-1-1 0 0,-1 0 1 0 0,-3 7-1 0 0,-3 6 562 0 0,7-15 282 0 0,1 1 41 0 0,-7 30 1657 0 0,-5 42 0 0 0,11-61-2671 0 0,5 1 0 0 0,-4-12 0 0 0,0 0 0 0 0,0 0 0 0 0,1 1 0 0 0,-1-1 0 0 0,1 0 0 0 0,0 0 0 0 0,0 0 0 0 0,0 0 0 0 0,0 0 0 0 0,0 0 0 0 0,0 0 0 0 0,0 0 0 0 0,0-1 0 0 0,3 4 0 0 0,2 0 0 0 0,9 13 0 0 0,-11-15 0 0 0,0-2 0 0 0,10 6 0 0 0,-12-6 0 0 0,0-1 0 0 0,0 1 0 0 0,1-1 0 0 0,-1 1 0 0 0,0-1 0 0 0,0 1 0 0 0,0-1 0 0 0,4 0 0 0 0,14 1 0 0 0,-18-1 0 0 0,1 1 0 0 0,-1-1 0 0 0,1 0 0 0 0,-1 0 0 0 0,0 0 0 0 0,1 0 0 0 0,-1 0 0 0 0,1-1 0 0 0,-1 1 0 0 0,1-1 0 0 0,-1 1 0 0 0,0-1 0 0 0,4-1 0 0 0,1-2 0 0 0,1 2 4 0 0,-4 1-12 0 0,0-1 0 0 0,0 1 0 0 0,0-1 0 0 0,0 0 0 0 0,0 0 0 0 0,-1 0-1 0 0,1 0 1 0 0,0 0 0 0 0,-1-1 0 0 0,0 0 0 0 0,1 0 0 0 0,-1 0 0 0 0,-1 0 0 0 0,1 0 0 0 0,0-1 0 0 0,2-3 0 0 0,-3 4-227 0 0,-1 0-1 0 0,1 1 1 0 0,-1-1 0 0 0,0-1 0 0 0,1 1 0 0 0,-1 0 0 0 0,0 0-1 0 0,0-4 1 0 0,1-16-6689 0 0,-1 6-158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7:0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15663 0 0,'0'0'719'0'0,"0"0"-20"0"0,-9 9 1035 0 0,4 1-1384 0 0,-12 34 681 0 0,10-12 3783 0 0,-3 62-3812 0 0,7-51-187 0 0,2 44-1 0 0,1-18-904 0 0,-4 148-1910 0 0,6-197 2198 0 0,0-8-2822 0 0,-1-5-5592 0 0,-1-7 1778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7:1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295 168 10135 0 0,'0'0'231'0'0,"0"0"29"0"0,0 0 19 0 0,-1-1-41 0 0,-1-3-228 0 0,0 1 0 0 0,1 0-1 0 0,-1-1 1 0 0,1 1 0 0 0,0-1-1 0 0,0 0 1 0 0,0 1-1 0 0,0-1 1 0 0,0-6 0 0 0,-4-19 2829 0 0,-9-17 2877 0 0,13 44-5172 0 0,0 1-28 0 0,-15-13 83 0 0,10 9-124 0 0,-1 0 0 0 0,0 0 0 0 0,-10-4 0 0 0,15 8-456 0 0,0 0 0 0 0,-1 0 0 0 0,1 0 0 0 0,0 0 1 0 0,0 0-1 0 0,-1 1 0 0 0,1-1 0 0 0,0 1 0 0 0,-1-1 0 0 0,1 1 0 0 0,0 0 1 0 0,-1 0-1 0 0,-3 0 0 0 0,-3 1 321 0 0,6-1-296 0 0,1 0 1 0 0,-1 0-1 0 0,0 0 0 0 0,0 1 1 0 0,1-1-1 0 0,-1 1 1 0 0,1 0-1 0 0,-1 0 0 0 0,0 0 1 0 0,1 0-1 0 0,0 0 0 0 0,-1 1 1 0 0,1-1-1 0 0,0 1 1 0 0,-1-1-1 0 0,-2 4 0 0 0,-3 3 214 0 0,0 1-1 0 0,-11 15 0 0 0,9-11-178 0 0,3-2-79 0 0,0 0 0 0 0,1 1 0 0 0,0-1 0 0 0,0 2 0 0 0,-5 21 0 0 0,2-10 0 0 0,5-13-80 0 0,1-1 1 0 0,0 1-1 0 0,0-1 1 0 0,1 1-1 0 0,0 0 0 0 0,1 0 1 0 0,0 0-1 0 0,1 0 0 0 0,0 0 1 0 0,3 13-1 0 0,3-9-871 0 0,2-4 802 0 0,4-2 133 0 0,1-2 16 0 0,-9-7 0 0 0,-1 1 0 0 0,0-1-1 0 0,0 0 1 0 0,0 0 0 0 0,1 0 0 0 0,-1-1 0 0 0,0 1-1 0 0,0-1 1 0 0,0 1 0 0 0,0-1 0 0 0,0 0 0 0 0,0 0-1 0 0,0-1 1 0 0,0 1 0 0 0,3-2 0 0 0,6-4 8 0 0,0-1 1 0 0,11-10-1 0 0,-10 8 34 0 0,2-3 290 0 0,0 0 0 0 0,-1-1 0 0 0,18-24-1 0 0,12-12 270 0 0,3-1-529 0 0,-45 50 299 0 0,-2 1 117 0 0,0 0 21 0 0,0 0-66 0 0,0 2-294 0 0,6 26-139 0 0,3 35 0 0 0,-7-47-11 0 0,0-1 0 0 0,1 0 1 0 0,0 0-1 0 0,8 22 0 0 0,-6-22 1 0 0,0 0 0 0 0,-1 0 0 0 0,3 27 0 0 0,0 49 0 0 0,-6-56 0 0 0,0-3-579 0 0,-8 58 0 0 0,0 9-255 0 0,7-96 835 0 0,0 5-13 0 0,0 0 0 0 0,-1 0-1 0 0,0 0 1 0 0,-1 0 0 0 0,-3 11 0 0 0,5-17-359 0 0,-1 1-117 0 0,-1 7-21 0 0,2-7 66 0 0,0-3 222 0 0,0 0-166 0 0,1-1-101 0 0,2-3 75 0 0,-1 1 0 0 0,0 0-1 0 0,0 0 1 0 0,0-1-1 0 0,0 0 1 0 0,0 1-1 0 0,-1-1 1 0 0,1 0 0 0 0,-1 1-1 0 0,0-1 1 0 0,0 0-1 0 0,0-7 1 0 0,1-13-1122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7:12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12895 0 0,'-10'7'424'0'0,"-1"0"-1"0"0,1-1 1 0 0,-2 0-1 0 0,1-1 0 0 0,0 0 1 0 0,-25 6-1 0 0,10-9 3706 0 0,22-2-3620 0 0,-1 0 1 0 0,1 0 0 0 0,-1 1-1 0 0,1-1 1 0 0,-6 3 0 0 0,9-3-88 0 0,1 0-114 0 0,0 0-54 0 0,0 0-13 0 0,0 0-29 0 0,0 0-113 0 0,0-2-60 0 0,1-2-9 0 0,10-10-49 0 0,-10 14 18 0 0,2-3-135 0 0,-1 1 0 0 0,1 0 0 0 0,0 0-1 0 0,0 0 1 0 0,0 0 0 0 0,0 0 0 0 0,1 1 0 0 0,5-3 0 0 0,-2 2-596 0 0,-3 0-1577 0 0,8 0-5169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0:3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17503 0 0,'0'0'399'0'0,"0"0"60"0"0,0 0 21 0 0,0 0-59 0 0,-3 2-276 0 0,-13 14 49 0 0,7-7 5692 0 0,35-14-7770 0 0,-9 5 716 0 0,-8 1-1768 0 0,0 0-4228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7:13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34 440 19351 0 0,'0'0'439'0'0,"0"0"62"0"0,0 0 33 0 0,0 0-65 0 0,3-1-309 0 0,-1 0-155 0 0,1 0-1 0 0,-1 0 1 0 0,0 0 0 0 0,0 0-1 0 0,1-1 1 0 0,-1 1 0 0 0,0-1 0 0 0,0 1-1 0 0,0-1 1 0 0,-1 0 0 0 0,1 0 0 0 0,2-2-1 0 0,0-2 246 0 0,-1 1-1 0 0,1-1 0 0 0,-1 0 1 0 0,3-9-1 0 0,0-2 414 0 0,-1-1 0 0 0,6-29 0 0 0,16-172 1296 0 0,-25 182-1770 0 0,-2 37-190 0 0,0-1-1 0 0,0 1 1 0 0,0 0 0 0 0,0-1-1 0 0,1 1 1 0 0,-1-1-1 0 0,0 1 1 0 0,0-1 0 0 0,0 1-1 0 0,0-1 1 0 0,0 1-1 0 0,-1-1 1 0 0,1 1 0 0 0,0-1-1 0 0,0 1 1 0 0,0-1 0 0 0,0 1-1 0 0,0-1 1 0 0,-1 1-1 0 0,1-1 1 0 0,0 1 0 0 0,0 0-1 0 0,-1-1 1 0 0,1 1-1 0 0,0 0 1 0 0,-1-1 0 0 0,1 1-1 0 0,0 0 1 0 0,-1-1 0 0 0,0 0-1 0 0,-5 3-90 0 0,5-1 79 0 0,-3 0-57 0 0,1 1 1 0 0,-1-1-1 0 0,0 1 0 0 0,0 0 1 0 0,1 1-1 0 0,-1-1 1 0 0,1 0-1 0 0,0 1 0 0 0,0 0 1 0 0,0 0-1 0 0,0 0 0 0 0,0 0 1 0 0,1 0-1 0 0,-1 1 0 0 0,1-1 1 0 0,-3 6-1 0 0,-3 7-238 0 0,1 1 0 0 0,-8 23 0 0 0,10-25 284 0 0,-4 9-132 0 0,1 1 1 0 0,-5 26-1 0 0,12-45 137 0 0,0 0 1 0 0,0 0-1 0 0,1 0 0 0 0,-1 0 0 0 0,1 0 1 0 0,1 1-1 0 0,-1-1 0 0 0,1 0 0 0 0,0 0 1 0 0,0 0-1 0 0,1 0 0 0 0,0 0 1 0 0,0-1-1 0 0,5 11 0 0 0,-6-14 4 0 0,1 0 0 0 0,-1 0-1 0 0,1 0 1 0 0,0 0 0 0 0,0 0 0 0 0,0-1 0 0 0,0 1-1 0 0,0 0 1 0 0,0-1 0 0 0,0 0 0 0 0,0 1-1 0 0,1-1 1 0 0,-1 0 0 0 0,1 0 0 0 0,2 1-1 0 0,-1-1 12 0 0,1-1-1 0 0,-1 1 0 0 0,0-1 0 0 0,1 1 0 0 0,-1-1 0 0 0,0-1 0 0 0,1 1 1 0 0,5-2-1 0 0,0 0 24 0 0,-1-1 1 0 0,1 0-1 0 0,-1 0 0 0 0,0-1 1 0 0,0-1-1 0 0,0 1 1 0 0,10-9-1 0 0,-1-1 67 0 0,-1 0-1 0 0,-1-2 1 0 0,0 1 0 0 0,25-36-1 0 0,-19 20 695 0 0,35-68 0 0 0,-57 98-745 0 0,0 1 0 0 0,1-1 0 0 0,-1 1 0 0 0,0-1 0 0 0,0 1 0 0 0,0-1 0 0 0,0 1 0 0 0,1-1 1 0 0,-1 0-1 0 0,0 1 0 0 0,0-1 0 0 0,0 1 0 0 0,0-1 0 0 0,0 1 0 0 0,-1-1 0 0 0,1 1 0 0 0,0-1 0 0 0,0 1 0 0 0,0-1 0 0 0,0 1 0 0 0,-1-1 0 0 0,1 1 0 0 0,0-1 0 0 0,0 1 0 0 0,-1-1 0 0 0,1 1 0 0 0,0-1 0 0 0,-1 1 0 0 0,1 0 1 0 0,0-1-1 0 0,-1 1 0 0 0,1-1 0 0 0,-1 1 0 0 0,1 0 0 0 0,-1 0 0 0 0,1-1 0 0 0,-1 1 0 0 0,1 0 0 0 0,-1 0 0 0 0,1 0 0 0 0,-2-1 0 0 0,1 0 106 0 0,-2 2-45 0 0,-1 0-65 0 0,2-1-18 0 0,0 1 0 0 0,1-1 1 0 0,-1 1-1 0 0,0-1 0 0 0,1 1 1 0 0,-1 0-1 0 0,1 0 0 0 0,-4 1 1 0 0,4 0-9 0 0,-1 0 1 0 0,0 0 0 0 0,0 0-1 0 0,0 0 1 0 0,1 0 0 0 0,-1 0 0 0 0,1 0-1 0 0,0 1 1 0 0,0-1 0 0 0,0 0-1 0 0,-1 4 1 0 0,-1 0-69 0 0,1-1 0 0 0,1 1 0 0 0,-1 0 0 0 0,1 0 0 0 0,0 0 0 0 0,0 0 0 0 0,1 0 0 0 0,0 1 0 0 0,0-1 0 0 0,0 0 0 0 0,1 0 0 0 0,0 0 0 0 0,0 0 0 0 0,0 0 0 0 0,1 0 0 0 0,0-1 0 0 0,0 1 0 0 0,1 0 0 0 0,-1-1 0 0 0,1 1 0 0 0,0-1 0 0 0,1 0 0 0 0,-1 0 0 0 0,1 0 0 0 0,0-1 0 0 0,0 1 0 0 0,1-1 0 0 0,-1 0 0 0 0,1 0 0 0 0,0-1 0 0 0,6 4 0 0 0,2 1 50 0 0,-7-4 13 0 0,-1 0 0 0 0,1-1-1 0 0,0 1 1 0 0,0-2 0 0 0,1 1-1 0 0,-1-1 1 0 0,0 0 0 0 0,1 0-1 0 0,9 1 1 0 0,-4-2 0 0 0,-11-1 0 0 0,0 0 0 0 0,1 0 0 0 0,-1 0 0 0 0,0 0 0 0 0,0-1 0 0 0,0 1 0 0 0,1 0 0 0 0,-1 0 0 0 0,0-1 0 0 0,0 1 0 0 0,0-1 0 0 0,0 1 0 0 0,0-1 0 0 0,1 1 0 0 0,-1-1 0 0 0,1-1 0 0 0,2 0 0 0 0,0-1 172 0 0,0 0 0 0 0,-1-1 0 0 0,1 1 0 0 0,-1-1 0 0 0,0 1 0 0 0,0-1-1 0 0,0 0 1 0 0,3-7 0 0 0,6-6 257 0 0,-5 7-425 0 0,0-1 0 0 0,-1 0 0 0 0,0 0 0 0 0,6-17 0 0 0,12-48-8 0 0,-14 41 4 0 0,6-43 0 0 0,-15 68 0 0 0,-4 2 0 0 0,2 8 0 0 0,1-1 0 0 0,-1 1 0 0 0,0-1 0 0 0,0 1 0 0 0,1 0 0 0 0,-1-1 0 0 0,0 1 0 0 0,0 0 0 0 0,1 0 0 0 0,-1-1 0 0 0,0 1 0 0 0,0 0 0 0 0,0 0 0 0 0,1 0 0 0 0,-1 0 0 0 0,-1 0 0 0 0,2 0 0 0 0,-1 0 0 0 0,1 0 0 0 0,-1 0 0 0 0,1 0 0 0 0,-1 0 0 0 0,1 0 0 0 0,0 0 0 0 0,-1 0 0 0 0,1 0 0 0 0,-1 0 0 0 0,1 0 0 0 0,0 0 0 0 0,-1 0 0 0 0,1 1 0 0 0,-1-1 0 0 0,1 0 0 0 0,0 0 0 0 0,-1 0 0 0 0,1 1 0 0 0,0-1 0 0 0,-1 0 0 0 0,1 0 0 0 0,0 1 0 0 0,-1-1 0 0 0,1 0 0 0 0,0 1 0 0 0,-1-1 0 0 0,1 0 0 0 0,0 1 0 0 0,0-1 0 0 0,0 0 0 0 0,-1 1 0 0 0,1-1 0 0 0,0 1 0 0 0,0-1 0 0 0,0 0 0 0 0,0 1 0 0 0,0 0 0 0 0,-1 0 0 0 0,-3 7 0 0 0,2-1 0 0 0,3-1-64 0 0,0-5-273 0 0,-1-1-138 0 0,0 0-1125 0 0,2-1-4590 0 0,7-6-1968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7:1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11 624 11975 0 0,'0'0'267'0'0,"0"0"42"0"0,0 0 17 0 0,0 0-28 0 0,-1-8 1246 0 0,-5-14-748 0 0,5 20-621 0 0,1 1 0 0 0,-1-1 0 0 0,1 1 0 0 0,-1-1 0 0 0,1 1 1 0 0,0-1-1 0 0,0 1 0 0 0,0-1 0 0 0,0 0 0 0 0,0 1 0 0 0,0-1 0 0 0,1-1 0 0 0,-2-1 560 0 0,0 2-635 0 0,4-16 769 0 0,-3 17-498 0 0,0 1 117 0 0,0 0 21 0 0,1-1-66 0 0,0-4-358 0 0,-1 5-95 0 0,3-8-1104 0 0,5-7 326 0 0,47-115 4220 0 0,-50 119-3176 0 0,0-1 0 0 0,0 1 0 0 0,-1-1 0 0 0,-1 0 0 0 0,0 0 0 0 0,-1 0 0 0 0,1-15 0 0 0,1-4 45 0 0,14-52-1 0 0,-8 39-221 0 0,5-5 726 0 0,-10 38-512 0 0,-2 0 0 0 0,1-1-1 0 0,3-22 1 0 0,-9 30-293 0 0,-1 8 0 0 0,-3 6 0 0 0,-20 71 0 0 0,21-58 0 0 0,0 0 0 0 0,2 0 0 0 0,0 0 0 0 0,1 39 0 0 0,-1 8 0 0 0,2-47 0 0 0,1-12 0 0 0,-1 0 0 0 0,0 0 0 0 0,-1-1 0 0 0,0 1 0 0 0,-5 13 0 0 0,-2 8-52 0 0,9-27 8 0 0,-2 0 1 0 0,1 0-1 0 0,0 1 0 0 0,-1-2 1 0 0,0 1-1 0 0,0 0 0 0 0,-6 9 1 0 0,7-13-432 0 0,1-1-33 0 0,0 0 65 0 0,1-7 175 0 0,0 1 0 0 0,0-1 0 0 0,0 1 0 0 0,4-12 0 0 0,-3 12-247 0 0,0 0-1 0 0,-1 0 1 0 0,1 0 0 0 0,-1 0 0 0 0,-1 0 0 0 0,1-7 0 0 0,-3-3-2066 0 0,1-3-4241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7:1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17503 0 0,'0'0'399'0'0,"0"2"60"0"0,-6 104 6332 0 0,2-47-4432 0 0,-20 216-271 0 0,20-242-2890 0 0,-3 18-181 0 0,6-16-6660 0 0,1-35 135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7:16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0 818 15663 0 0,'0'0'719'0'0,"0"0"-20"0"0,1-2-238 0 0,12-49 4655 0 0,2-30-2824 0 0,6-6-900 0 0,-8 40-735 0 0,-2 8-534 0 0,3 1 0 0 0,1 0 1 0 0,1 0-1 0 0,23-36 0 0 0,-26 47-123 0 0,-13 27 0 0 0,0 0 0 0 0,0 1 0 0 0,0-1 0 0 0,0 0 0 0 0,-1 0 0 0 0,1 0 0 0 0,0 0 0 0 0,0 0 0 0 0,0 0 0 0 0,0 0 0 0 0,0 0 0 0 0,-1 0 0 0 0,1 0 0 0 0,0 0 0 0 0,0 0 0 0 0,0 0 0 0 0,0 0 0 0 0,0 0 0 0 0,-1 0 0 0 0,1 0 0 0 0,0 0 0 0 0,0 0 0 0 0,0 0 0 0 0,0 0 0 0 0,0 0 0 0 0,-1 0 0 0 0,1 0 0 0 0,0 0 0 0 0,0 0 0 0 0,0 0 0 0 0,0-1 0 0 0,0 1 0 0 0,0 0 0 0 0,-1 0 0 0 0,1 0 0 0 0,0 0 0 0 0,0 0 0 0 0,0 0 0 0 0,0 0 0 0 0,0-1 0 0 0,0 1 0 0 0,0 0 0 0 0,0 0 0 0 0,0 0 0 0 0,0 0 0 0 0,0 0 0 0 0,0-1 0 0 0,0 1 0 0 0,0 0 0 0 0,-1 0 0 0 0,1 0 0 0 0,0 0 0 0 0,0 0 0 0 0,0-1 0 0 0,1 1 0 0 0,-1 0 0 0 0,0 0 0 0 0,0 0 0 0 0,0-1 0 0 0,-10 8 0 0 0,5-2-237 0 0,0 0 1 0 0,1 1-1 0 0,0-1 1 0 0,0 1-1 0 0,0 0 0 0 0,-3 7 1 0 0,-2 3-84 0 0,5-8 304 0 0,7 0 16 0 0,-1-6 50 0 0,-1-1-1 0 0,1 1 0 0 0,0 0 1 0 0,0-1-1 0 0,0 0 1 0 0,0 1-1 0 0,0-1 1 0 0,0 0-1 0 0,0 0 0 0 0,1 0 1 0 0,-1 0-1 0 0,0 0 1 0 0,1-1-1 0 0,-1 1 0 0 0,0-1 1 0 0,5 1-1 0 0,3-1 315 0 0,1 0 0 0 0,15-2-1 0 0,-16 1-302 0 0,-1 2-61 0 0,1 3 0 0 0,-9-4 0 0 0,-1 0 0 0 0,1 1 0 0 0,0-1 0 0 0,0 0 0 0 0,0 1 0 0 0,-1-1 0 0 0,1 0 0 0 0,0 1 0 0 0,-1-1 0 0 0,1 1 0 0 0,0-1 0 0 0,-1 1 0 0 0,1-1 0 0 0,-1 1 0 0 0,1 0 0 0 0,-1-1 0 0 0,1 1 0 0 0,-1 0 0 0 0,1 0 0 0 0,0 2 0 0 0,0-2 0 0 0,0-1 0 0 0,-1 1 0 0 0,1 0 0 0 0,0 0 0 0 0,-1 0 0 0 0,1 0 0 0 0,-1 0 0 0 0,1 0 0 0 0,-1 0 0 0 0,0 0 0 0 0,0 0 0 0 0,1 0 0 0 0,-1 0 0 0 0,0 0 0 0 0,0 0 0 0 0,0 1 0 0 0,0-1 0 0 0,0 0 0 0 0,0 0 0 0 0,0 0 0 0 0,0 0 0 0 0,-1 1 0 0 0,0 3 0 0 0,0 11 0 0 0,0 1 0 0 0,-8 30 0 0 0,5-29 0 0 0,-3 31 0 0 0,7-43 0 0 0,0 1 0 0 0,0-1 0 0 0,0 1 0 0 0,1-1 0 0 0,0 0 0 0 0,1 1 0 0 0,-1-1 0 0 0,5 10 0 0 0,4 6 0 0 0,-5-14 0 0 0,3-3 0 0 0,-5-5 0 0 0,0 0 0 0 0,0 0 0 0 0,0 0 0 0 0,0 0 0 0 0,0 0 0 0 0,0-1 0 0 0,0 1 0 0 0,0-1 0 0 0,0 0 0 0 0,0 0 0 0 0,0 0 0 0 0,-1 0 0 0 0,1-1 0 0 0,0 1 0 0 0,-1-1 0 0 0,1 1 0 0 0,-1-1 0 0 0,1 0 0 0 0,-1 0 0 0 0,2-2 0 0 0,8-8 0 0 0,-2 0 0 0 0,15-20 0 0 0,-16 21 0 0 0,21-27 0 0 0,-10 15 0 0 0,-2-1 0 0 0,-1 0 0 0 0,-1-1 0 0 0,23-48 0 0 0,-32 55 132 0 0,3-5 501 0 0,-2 0 1 0 0,8-36-1 0 0,-15 59-633 0 0,-1 0 1 0 0,0 0-1 0 0,0 0 0 0 0,0 0 0 0 0,0 0 0 0 0,0 0 1 0 0,0 0-1 0 0,0 0 0 0 0,0 0 0 0 0,0 0 1 0 0,0 0-1 0 0,0 0 0 0 0,0 0 0 0 0,0 0 1 0 0,0-1-1 0 0,0 1 0 0 0,0 0 0 0 0,0 0 1 0 0,0 0-1 0 0,0 0 0 0 0,0 0 0 0 0,0 0 0 0 0,0 0 1 0 0,0 0-1 0 0,0 0 0 0 0,0 0 0 0 0,0 0 1 0 0,0 0-1 0 0,0 0 0 0 0,0 0 0 0 0,0 0 1 0 0,0 0-1 0 0,0 0 0 0 0,0-1 0 0 0,0 1 1 0 0,0 0-1 0 0,0 0 0 0 0,0 0 0 0 0,0 0 0 0 0,0 0 1 0 0,0 0-1 0 0,0 0 0 0 0,0 0 0 0 0,0 0 1 0 0,-1 0-1 0 0,1 0 0 0 0,0 0 0 0 0,0 0 1 0 0,0 0-1 0 0,0 0 0 0 0,0 0 0 0 0,0 0 1 0 0,0 0-1 0 0,0 0 0 0 0,0 0 0 0 0,0 0 1 0 0,0 0-1 0 0,0 0 0 0 0,0 0 0 0 0,0 0 0 0 0,0 0 1 0 0,0 0-1 0 0,0 0 0 0 0,0 0 0 0 0,-1 0 1 0 0,1 0-1 0 0,0 0 0 0 0,-4 4 4 0 0,-5 7-8 0 0,5 0-138 0 0,0 0-1 0 0,0 1 1 0 0,1-1 0 0 0,1 1 0 0 0,0 0-1 0 0,0 0 1 0 0,1-1 0 0 0,1 1 0 0 0,0 0-1 0 0,0 0 1 0 0,1 0 0 0 0,1 0-1 0 0,3 12 1 0 0,-2-12 142 0 0,3 6 0 0 0,-2 0 0 0 0,4 27 0 0 0,-9-43 0 0 0,1 2 0 0 0,7 9 0 0 0,-6-10 0 0 0,-1-2 0 0 0,1-1 0 0 0,-1 1 0 0 0,1 0 0 0 0,-1 0 0 0 0,0 0 0 0 0,1 0 0 0 0,0-1 0 0 0,-1 1 0 0 0,1 0 0 0 0,-1-1 0 0 0,1 1 0 0 0,0 0 0 0 0,0-1 0 0 0,-1 1 0 0 0,1-1 0 0 0,1 1 0 0 0,0 2 0 0 0,3 0 0 0 0,5 2 0 0 0,-7-4 0 0 0,1 1 0 0 0,-1-1 0 0 0,0 0 0 0 0,1 0 0 0 0,-1 0 0 0 0,1-1 0 0 0,-1 1 0 0 0,1-1 0 0 0,-1 0 0 0 0,1 0 0 0 0,-1 0 0 0 0,1 0 0 0 0,-1 0 0 0 0,1-1 0 0 0,-1 0 0 0 0,1 1 0 0 0,6-4 0 0 0,-5 2 0 0 0,0-1 0 0 0,0 0 0 0 0,0 0 0 0 0,-1 0 0 0 0,1 0 0 0 0,-1-1 0 0 0,0 0 0 0 0,0 0 0 0 0,0 0 0 0 0,6-7 0 0 0,40-53 0 0 0,-24 33 0 0 0,28-46 0 0 0,-36 45 325 0 0,-1 0 1 0 0,17-50-1 0 0,14-74 675 0 0,-41 121-984 0 0,-8 28-16 0 0,-4 10 0 0 0,-2 8 0 0 0,-19 47 0 0 0,-19 64 0 0 0,41-111 0 0 0,-13 54-651 0 0,3-11-82 0 0,8-29 453 0 0,-4 27 0 0 0,6-26-209 0 0,-9 28-1 0 0,2-24-192 0 0,10-28 1132 0 0,1-2 50 0 0,0 0-58 0 0,5-10-277 0 0,48-87 1867 0 0,-51 89-2016 0 0,8-12-80 0 0,-9 19-273 0 0,-1 1-138 0 0,0 0 469 0 0,0 0-1 0 0,0 0 1 0 0,0 0-1 0 0,0-1 1 0 0,0 1-1 0 0,0 0 1 0 0,0 0-1 0 0,0 0 1 0 0,0 0-1 0 0,0 0 1 0 0,0 0-1 0 0,0 0 1 0 0,1 0-1 0 0,-1 0 1 0 0,0 0-1 0 0,0 0 1 0 0,0 0-1 0 0,0 0 1 0 0,0 0-1 0 0,0 0 1 0 0,0 0-1 0 0,0 0 1 0 0,0 1-1 0 0,0-1 1 0 0,0 0-1 0 0,0 0 1 0 0,0 0 0 0 0,0 0-1 0 0,0 0 1 0 0,0 0-1 0 0,0 0 1 0 0,0 0-1 0 0,0 0 1 0 0,0 0-1 0 0,0 0 1 0 0,1 0-1 0 0,-1 0 1 0 0,0 0-1 0 0,0 0 1 0 0,0 0-1 0 0,0 0 1 0 0,0 0-1 0 0,0 0 1 0 0,0 0-1 0 0,0 0 1 0 0,0 0-1 0 0,0 0 1 0 0,0 1-1 0 0,0-1 1 0 0,0 0-1 0 0,0 0 1 0 0,0 0-1 0 0,0 0 1 0 0,0 0-1 0 0,0 0 1 0 0,0 0-1 0 0,0 0 1 0 0,0 0-1 0 0,0 0 1 0 0,0 0 0 0 0,0 0-1 0 0,0 0 1 0 0,-1 0-1 0 0,1 0 1 0 0,0 0-1 0 0,0 0 1 0 0,0 0-1 0 0,0 0 1 0 0,0 6-452 0 0,1-6 442 0 0,-1 1 0 0 0,1 0 0 0 0,-1 0-1 0 0,1-1 1 0 0,0 1 0 0 0,-1 0 0 0 0,1-1-1 0 0,0 1 1 0 0,0-1 0 0 0,-1 1 0 0 0,1-1-1 0 0,2 1 1 0 0,-1 0 16 0 0,-1-1 0 0 0,1 1 0 0 0,0-1 0 0 0,0 0 0 0 0,0 0 0 0 0,0 1 0 0 0,0-1 0 0 0,0 0 0 0 0,0-1 0 0 0,0 1 0 0 0,0 0 0 0 0,0-1 0 0 0,0 1 0 0 0,0-1 0 0 0,0 1 0 0 0,0-1 0 0 0,0 0 0 0 0,0 0 0 0 0,-1 0 0 0 0,1 0 0 0 0,0 0 0 0 0,2-2 0 0 0,5-4 0 0 0,-1-1 0 0 0,13-13 0 0 0,-19 20 0 0 0,12-15 146 0 0,0-1 0 0 0,-1-1 0 0 0,0 0-1 0 0,-2 0 1 0 0,0-1 0 0 0,-1-1 0 0 0,-1 0 0 0 0,-1 0 0 0 0,0 0 0 0 0,-2-1-1 0 0,0 0 1 0 0,3-34 0 0 0,2-47 1982 0 0,-16 115-2109 0 0,-10 28-22 0 0,-21 164-1504 0 0,22-110 950 0 0,7-54 288 0 0,0 0-584 0 0,-4 79-1 0 0,21-286 2846 0 0,0 115-1992 0 0,-12 66-142 0 0,0-3-224 0 0,1-1 1 0 0,0 21 0 0 0,1-29 321 0 0,0 0-1 0 0,1 0 1 0 0,-1 0 0 0 0,1 0-1 0 0,-1 0 1 0 0,1 0 0 0 0,0 0-1 0 0,0 0 1 0 0,1 0-1 0 0,-1 0 1 0 0,1 0 0 0 0,-1-1-1 0 0,1 1 1 0 0,0 0 0 0 0,0-1-1 0 0,2 3 1 0 0,-2-4 44 0 0,0 0 0 0 0,-1 0 0 0 0,1 0 0 0 0,0 0 0 0 0,0 0 0 0 0,0-1 0 0 0,0 1 0 0 0,0-1 0 0 0,0 1 0 0 0,0-1 0 0 0,0 0 0 0 0,0 0 0 0 0,0 1 0 0 0,0-2 0 0 0,0 1 0 0 0,0 0 0 0 0,0 0 0 0 0,0-1 0 0 0,0 1 0 0 0,3-2 0 0 0,2 0 0 0 0,1-1 0 0 0,-1 0 0 0 0,14-7 0 0 0,-6 1 73 0 0,0-2 0 0 0,0 0 0 0 0,-1 0 0 0 0,-1-1 0 0 0,0-1 0 0 0,0 0 0 0 0,-1-1 0 0 0,-1 0 0 0 0,-1-1 0 0 0,0 0 0 0 0,13-26 0 0 0,-23 40-8 0 0,2-3 16 0 0,0 0-1 0 0,0 1 0 0 0,-1-1 0 0 0,0 0 0 0 0,0 0 1 0 0,0 0-1 0 0,0 0 0 0 0,-1 0 0 0 0,1 0 0 0 0,-1 0 0 0 0,0 0 1 0 0,0 0-1 0 0,-2-8 0 0 0,2 11 291 0 0,-2 1-296 0 0,0 0 0 0 0,-1 1 0 0 0,1 0 0 0 0,0-1 1 0 0,0 1-1 0 0,0 0 0 0 0,0 0 0 0 0,0 0 0 0 0,0 0 1 0 0,0 0-1 0 0,0 1 0 0 0,1-1 0 0 0,-1 1 0 0 0,0-1 1 0 0,1 1-1 0 0,-1 0 0 0 0,1-1 0 0 0,-1 1 0 0 0,1 0 0 0 0,0 0 1 0 0,0 0-1 0 0,-2 3 0 0 0,-2 7-406 0 0,0 0 0 0 0,-5 20 0 0 0,9-32 324 0 0,-2 11-117 0 0,0 0 0 0 0,1 1 0 0 0,0-1 0 0 0,1 1 0 0 0,0-1 0 0 0,0 1 0 0 0,2 0 0 0 0,1 18 0 0 0,-1-25 81 0 0,0 0 1 0 0,1 0 0 0 0,-1-1-1 0 0,1 1 1 0 0,0 0 0 0 0,0-1 0 0 0,0 1-1 0 0,1-1 1 0 0,-1 1 0 0 0,1-1-1 0 0,0 0 1 0 0,1 0 0 0 0,-1-1 0 0 0,1 1-1 0 0,-1 0 1 0 0,1-1 0 0 0,0 0-1 0 0,1 0 1 0 0,-1 0 0 0 0,0-1 0 0 0,10 4-1 0 0,-12-5-64 0 0,0 0 0 0 0,0-1 0 0 0,0 1 0 0 0,0-1 0 0 0,0 0-1 0 0,0 1 1 0 0,0-1 0 0 0,0 0 0 0 0,0 0 0 0 0,0-1 0 0 0,0 1-1 0 0,0 0 1 0 0,0-1 0 0 0,0 1 0 0 0,0-1 0 0 0,0 0 0 0 0,0 1-1 0 0,0-1 1 0 0,0 0 0 0 0,-1 0 0 0 0,1 0 0 0 0,0-1 0 0 0,-1 1-1 0 0,1 0 1 0 0,0-1 0 0 0,-1 1 0 0 0,0-1 0 0 0,1 1 0 0 0,-1-1-1 0 0,0 1 1 0 0,0-1 0 0 0,0 0 0 0 0,0 0 0 0 0,0 0-1 0 0,0 0 1 0 0,0-2 0 0 0,7-19-917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7:1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50 25343 0 0,'-6'11'2248'0'0,"6"-11"-1800"0"0,-5-22-352 0 0,2-17-11344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8:2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82 10135 0 0,'0'0'231'0'0,"0"0"29"0"0,-1-5 19 0 0,-5-14 37 0 0,8 1 766 0 0,-2 16-757 0 0,1 0 0 0 0,-1 0 1 0 0,0 0-1 0 0,0 0 1 0 0,0 0-1 0 0,0 0 0 0 0,0 0 1 0 0,-1-5-1 0 0,-1 0 187 0 0,1 5 0 0 0,1 2 0 0 0,0 0 0 0 0,0 0 0 0 0,0 0 0 0 0,0 0 0 0 0,0 0-69 0 0,0 0-222 0 0,0 0 166 0 0,0 0 101 0 0,0 0 21 0 0,0 0-66 0 0,-2-1-294 0 0,-6-3-61 0 0,6 3 283 0 0,2 1 117 0 0,0 0 21 0 0,-2 0-66 0 0,-6 0-294 0 0,-1-1-61 0 0,7 0 283 0 0,2 1 117 0 0,0 0 21 0 0,0 0-66 0 0,-1 1-294 0 0,-4 7-133 0 0,3 6-16 0 0,1 11 0 0 0,1-1 0 0 0,4 36 0 0 0,1 0 0 0 0,-1-17 0 0 0,-2-31 0 0 0,-1 1 0 0 0,0 0 0 0 0,-1 12 0 0 0,-11 71 0 0 0,7-69-438 0 0,1 34 0 0 0,3-59-70 0 0,0-2 65 0 0,0 0 154 0 0,0 0-452 0 0,0 0-230 0 0,0 0-42 0 0,0 0-78 0 0,3-15-1789 0 0,-3-4 1348 0 0,0-2-4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8:2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109 124 13823 0 0,'0'0'315'0'0,"0"0"45"0"0,0 0 21 0 0,0 0-49 0 0,0 0-149 0 0,0 0 194 0 0,0 0 110 0 0,0 0 22 0 0,0 0 3 0 0,0 0 0 0 0,0 0 0 0 0,0 0 0 0 0,0 0 0 0 0,-2 1 0 0 0,-32 14 2560 0 0,33-15-2629 0 0,-1 0-294 0 0,-7 1-133 0 0,-2 0-16 0 0,10 0 0 0 0,1-1 0 0 0,-1-1 0 0 0,1 1 0 0 0,-1 0 0 0 0,1 0 0 0 0,0 0 0 0 0,-1 0 0 0 0,1 0 0 0 0,-1 0 0 0 0,1 0 0 0 0,-1-1 0 0 0,1 1 0 0 0,-1 0 0 0 0,1 0 0 0 0,0-1 0 0 0,-1 1 0 0 0,1 0 0 0 0,0-1 0 0 0,-1 1 0 0 0,-1-2 0 0 0,0-2 0 0 0,1-13 0 0 0,3 6 0 0 0,1 5 0 0 0,1 0 0 0 0,1 0 0 0 0,-1 0 0 0 0,7-7 0 0 0,-1 2 0 0 0,-8 8 0 0 0,0-1 0 0 0,13-5 0 0 0,4-4 0 0 0,-13 8 0 0 0,0 1 0 0 0,0 0 0 0 0,1 1 0 0 0,12-6 0 0 0,-6 7 0 0 0,2 5 0 0 0,-2 4 0 0 0,-2 3 0 0 0,-8-6 0 0 0,-1 0 0 0 0,1 0 0 0 0,-1 0 0 0 0,0 1 0 0 0,-1-1 0 0 0,1 1 0 0 0,-1-1 0 0 0,0 1 0 0 0,0 0 0 0 0,0-1 0 0 0,0 1 0 0 0,-1 0 0 0 0,0 0 0 0 0,0-1 0 0 0,0 1 0 0 0,-2 6 0 0 0,-1 5 0 0 0,0-1 0 0 0,-1 0 0 0 0,-10 25 0 0 0,7-25 0 0 0,0-1 0 0 0,0 0 0 0 0,-19 25 0 0 0,-34 33 0 0 0,46-56 0 0 0,-20 21 0 0 0,21-25 0 0 0,9-10 0 0 0,0-2 0 0 0,-5 2 0 0 0,1-6 0 0 0,7 1 0 0 0,-1 1 0 0 0,1-1 0 0 0,0 1 0 0 0,0-1 0 0 0,0 0 0 0 0,0 1 0 0 0,1-1 0 0 0,-1 0 0 0 0,1 0 0 0 0,0 1 0 0 0,0-1 0 0 0,0 0 0 0 0,0 0 0 0 0,0 0 0 0 0,1-3 0 0 0,2-11 0 0 0,0 13 0 0 0,0 0 0 0 0,-2 0 0 0 0,9-14 0 0 0,2 3 308 0 0,-9 14-173 0 0,-3 0-86 0 0,1 1 0 0 0,0 0 1 0 0,0-1-1 0 0,-1 1 0 0 0,1 0 0 0 0,0 0 1 0 0,0-1-1 0 0,-1 1 0 0 0,1 0 0 0 0,0 0 1 0 0,0 0-1 0 0,0 0 0 0 0,-1 0 1 0 0,1 0-1 0 0,0 0 0 0 0,0 1 0 0 0,0-1 1 0 0,-1 0-1 0 0,1 0 0 0 0,0 1 0 0 0,0-1 1 0 0,-1 0-1 0 0,1 1 0 0 0,0-1 0 0 0,-1 0 1 0 0,1 1-1 0 0,0 0 0 0 0,16 13-699 0 0,-10-5 247 0 0,-1 0 0 0 0,8 15 0 0 0,-9-15 426 0 0,1 0 0 0 0,0-1 1 0 0,8 10-1 0 0,-8-10-23 0 0,-4-5 0 0 0,1 0 0 0 0,0 0 0 0 0,-1 0 0 0 0,2 0 0 0 0,5 4 0 0 0,4 3 0 0 0,-7-10 0 0 0,-3 0 0 0 0,9 2 0 0 0,0-3 0 0 0,0-1-72 0 0,-11 2 20 0 0,-1 0-1 0 0,1-1 1 0 0,-1 1-1 0 0,1-1 0 0 0,-1 1 1 0 0,1 0-1 0 0,-1-1 1 0 0,1 1-1 0 0,-1-1 1 0 0,1 1-1 0 0,-1-1 1 0 0,0 1-1 0 0,1-1 1 0 0,-1 0-1 0 0,0 1 1 0 0,1-1-1 0 0,-1 1 1 0 0,0-1-1 0 0,0 0 0 0 0,0 1 1 0 0,1-1-1 0 0,-1 0 1 0 0,0 1-1 0 0,0-2 1 0 0,3-5-2439 0 0,-3 5 1471 0 0,0-9-4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8:25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 13823 0 0,'0'0'315'0'0,"0"0"45"0"0,0 0 21 0 0,2-2-49 0 0,6-4-220 0 0,0 2 39 0 0,-6 3 569 0 0,-2 1 249 0 0,0 0 45 0 0,1-4 235 0 0,0-1-886 0 0,0 5 3350 0 0,4 40-3707 0 0,-2 1-1 0 0,-5 79 1 0 0,-4-55-6 0 0,-12 90 0 0 0,12-132 3 0 0,4-16-16 0 0,0 0-1 0 0,0 0 1 0 0,0 1 0 0 0,0 8-1 0 0,2-14-323 0 0,0-2-138 0 0,0 0-33 0 0,0 0-4 0 0,7-44-3084 0 0,-4 26 2200 0 0,0 3 372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8:2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 11975 0 0,'0'0'267'0'0,"0"0"42"0"0,0 0 17 0 0,0 0-28 0 0,0 0-58 0 0,0 0 491 0 0,0 0 238 0 0,0 0 45 0 0,0 0 8 0 0,0 0 2 0 0,0 0 0 0 0,0 0 0 0 0,0 0-137 0 0,0 0-508 0 0,0 0 37 0 0,0 0 79 0 0,0 0 16 0 0,0 0-68 0 0,0 2-294 0 0,-2 21 537 0 0,1 1 1 0 0,4 37-1 0 0,-3-56-681 0 0,4 32-5 0 0,16 69 0 0 0,-12-66 0 0 0,-1-15 0 0 0,-1-16 0 0 0,-1-3 0 0 0,20 24 0 0 0,-23-27-6 0 0,1 0 0 0 0,-1-1 1 0 0,1 0-1 0 0,0 1 0 0 0,0-1 0 0 0,0 0 0 0 0,0 0 1 0 0,1-1-1 0 0,-1 1 0 0 0,7 1 0 0 0,-8-2-331 0 0,11-2-646 0 0,13-3 391 0 0,-7-3 578 0 0,-15 4 33 0 0,0-1 24 0 0,13-6 294 0 0,0-1 1 0 0,27-25-1 0 0,-38 31-254 0 0,-1-1 1 0 0,0 0-1 0 0,0 0 0 0 0,0 0 0 0 0,-1 0 1 0 0,0-1-1 0 0,0 0 0 0 0,0 0 1 0 0,-1 0-1 0 0,3-11 0 0 0,-3 8-67 0 0,1-1 145 0 0,-1 0 0 0 0,-1-1 0 0 0,2-13 0 0 0,-4 20-96 0 0,0 0 0 0 0,0 0 0 0 0,-1 1 0 0 0,1-1 0 0 0,-1 0 0 0 0,0 1 0 0 0,-1-1 0 0 0,1 1 0 0 0,-1-1 0 0 0,0 1 0 0 0,-3-6 0 0 0,-5-7 57 0 0,-1 1-1 0 0,-1 0 1 0 0,-1 1-1 0 0,-27-26 1 0 0,37 39-161 0 0,1-1 0 0 0,-1 1 0 0 0,0 0-1 0 0,0 0 1 0 0,0 0 0 0 0,0 0 0 0 0,-1 1 0 0 0,1-1 0 0 0,0 1-1 0 0,-1 0 1 0 0,1 0 0 0 0,-8-1 0 0 0,2 2-527 0 0,0 0 1 0 0,0 0-1 0 0,-15 2 1 0 0,3 1-959 0 0,5-2-7005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8:2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11975 0 0,'0'0'267'0'0,"0"0"42"0"0,0 0 17 0 0,0 0-28 0 0,-8 4 1642 0 0,6-4-1412 0 0,-1 1 0 0 0,1 0-1 0 0,0 0 1 0 0,-1 0-1 0 0,1 1 1 0 0,0-1 0 0 0,0 1-1 0 0,0-1 1 0 0,0 1-1 0 0,0-1 1 0 0,-3 4 0 0 0,3-2-237 0 0,-1-1 0 0 0,0 1 1 0 0,0-1-1 0 0,-7 4 0 0 0,9-5-224 0 0,-1 0 0 0 0,1 0 0 0 0,-1 0 0 0 0,1 1 0 0 0,-1-1 0 0 0,1 1 0 0 0,0-1 0 0 0,-2 3 0 0 0,-11 10-54 0 0,13-12 72 0 0,-1 0 0 0 0,1 0-1 0 0,-1 0 1 0 0,1 1 0 0 0,0-1-1 0 0,0 0 1 0 0,0 0 0 0 0,0 1 0 0 0,1-1-1 0 0,-1 1 1 0 0,0 2 0 0 0,-2 7 338 0 0,-3 6-242 0 0,1 0 0 0 0,-5 35 1 0 0,3-15-118 0 0,-24 179-64 0 0,26-177 0 0 0,-5 93 0 0 0,0-1 0 0 0,-5-15 0 0 0,-10 98 0 0 0,17 1 0 0 0,9-200 0 0 0,7 111 0 0 0,-6-112 0 0 0,1 0 0 0 0,0-1 0 0 0,1 0 0 0 0,1 1 0 0 0,0-1 0 0 0,11 19 0 0 0,-14-29-132 0 0,1 0-1 0 0,-1 0 1 0 0,1-1 0 0 0,0 1 0 0 0,0 0-1 0 0,1-1 1 0 0,-1 0 0 0 0,1 0-1 0 0,-1 0 1 0 0,1 0 0 0 0,0-1-1 0 0,0 1 1 0 0,0-1 0 0 0,7 2-1 0 0,-8-3 24 0 0,-1 0-1 0 0,1 0 1 0 0,0-1-1 0 0,0 1 0 0 0,0-1 1 0 0,0 0-1 0 0,0 0 0 0 0,0 0 1 0 0,0 0-1 0 0,0 0 1 0 0,0-1-1 0 0,-1 1 0 0 0,1-1 1 0 0,0 0-1 0 0,0 0 0 0 0,0 0 1 0 0,-1 0-1 0 0,1 0 1 0 0,0-1-1 0 0,-1 1 0 0 0,0-1 1 0 0,1 0-1 0 0,-1 1 0 0 0,3-3 1 0 0,7-10-1415 0 0,-2-1-11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0:38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103 266 11975 0 0,'0'0'267'0'0,"1"-3"42"0"0,10-36 487 0 0,7-44 1 0 0,-15 60 1218 0 0,1-39 1 0 0,-3 45-874 0 0,-2-11 1420 0 0,1 27-2050 0 0,0 1 0 0 0,0 0-68 0 0,-1-2-289 0 0,-1-4-66 0 0,2 4 282 0 0,0 2 117 0 0,0 0 21 0 0,0 0-66 0 0,0 2-294 0 0,2 9-133 0 0,-1-8-16 0 0,0-1 0 0 0,-1 1 0 0 0,0 0 0 0 0,0-1 0 0 0,0 1 0 0 0,0 0 0 0 0,0 0 0 0 0,0-1 0 0 0,-1 5 0 0 0,-1 1 0 0 0,-1 7 0 0 0,-1 0 0 0 0,-1 0 0 0 0,-9 21 0 0 0,2-6 0 0 0,-52 148 0 0 0,55-151 0 0 0,2 0 0 0 0,0 0 0 0 0,-2 28 0 0 0,6-26 0 0 0,3-13 0 0 0,1 1-152 0 0,2-13-195 0 0,2 1-30 0 0,2 6-723 0 0,1-3 1084 0 0,6-3 16 0 0,4-1 0 0 0,-13-7 0 0 0,-3 2 0 0 0,4-2-318 0 0,0 0 1 0 0,0-1-1 0 0,9-7 1 0 0,-3-5-854 0 0,-11 15 1148 0 0,0-1-489 0 0,1 0 0 0 0,20-25-3898 0 0,-20 25-1388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8:2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0,0 0-149 0 0,0 0 194 0 0,0 0 110 0 0,0 0 22 0 0,0 0 71 0 0,0 0 286 0 0,1 0-653 0 0,0 0 0 0 0,-1 0 1 0 0,1 0-1 0 0,0 0 1 0 0,-1 0-1 0 0,1 0 0 0 0,0 0 1 0 0,-1 0-1 0 0,1 1 1 0 0,0-1-1 0 0,-1 0 1 0 0,1 1-1 0 0,-1-1 0 0 0,2 1 1 0 0,1 5-106 0 0,-2-4 275 0 0,6 7 1215 0 0,27 33 301 0 0,11 37-1734 0 0,-37-64-165 0 0,-2 0 0 0 0,7 22 0 0 0,4 8 0 0 0,14 33 0 0 0,-3 1 0 0 0,32 148 0 0 0,-53-190 0 0 0,0-8 0 0 0,-2 0 0 0 0,0 0 0 0 0,-1 43 0 0 0,4 50 0 0 0,-4-84 0 0 0,-2 58 0 0 0,-3-69 0 0 0,-7 82 0 0 0,-2 53-844 0 0,8-108 278 0 0,-12 85 0 0 0,-11 4 550 0 0,23-121 16 0 0,-1-13-72 0 0,3-9 33 0 0,0 1-35 0 0,-1-1 1 0 0,1 1-1 0 0,0-1 0 0 0,0 0 0 0 0,-1 1 0 0 0,1-1 0 0 0,0 0 1 0 0,-1 0-1 0 0,1 1 0 0 0,0-1 0 0 0,-1 0 0 0 0,1 0 1 0 0,-1 1-1 0 0,1-1 0 0 0,0 0 0 0 0,-1 0 0 0 0,1 0 0 0 0,-1 0 1 0 0,1 0-1 0 0,-1 0 0 0 0,1 1 0 0 0,0-1 0 0 0,-1 0 1 0 0,-1-1-214 0 0,0 0 0 0 0,1 0 1 0 0,-1 0-1 0 0,0-1 1 0 0,1 1-1 0 0,-1 0 1 0 0,1 0-1 0 0,0-1 0 0 0,-1 1 1 0 0,1-1-1 0 0,0 1 1 0 0,0-1-1 0 0,0 0 1 0 0,-1-1-1 0 0,1 1 163 0 0,-1-1-1411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8:5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20 102 15663 0 0,'0'3'356'0'0,"-2"3"-780"0"0,5-7 1571 0 0,6-13 5630 0 0,-7 11-6777 0 0,11-13 0 0 0,-4 8 0 0 0,7-2 0 0 0,-12 9 0 0 0,0 1 0 0 0,7-2 0 0 0,2 0 0 0 0,-13 2 0 0 0,0 0 0 0 0,0 0 0 0 0,1 0 0 0 0,-1 0 0 0 0,0 0 0 0 0,0-1 0 0 0,0 1 0 0 0,1 0 0 0 0,-1 0 0 0 0,0 0 0 0 0,0 0 0 0 0,0 0 0 0 0,1 0 0 0 0,-1 0 0 0 0,0 0 0 0 0,0 0 0 0 0,1 0 0 0 0,-1 0 0 0 0,0 0 0 0 0,0 0 0 0 0,0 0 0 0 0,1 0 0 0 0,-1 0 0 0 0,0 0 0 0 0,0 0 0 0 0,0 1 0 0 0,1-1 0 0 0,-1 0 0 0 0,0 0 0 0 0,0 0 0 0 0,0 0 0 0 0,0 0 0 0 0,1 0 0 0 0,-1 1 0 0 0,0-1 0 0 0,0 0 0 0 0,0 0 0 0 0,0 0 0 0 0,0 0 0 0 0,0 1 0 0 0,1-1 0 0 0,-1 0 0 0 0,0 0 0 0 0,0 0 0 0 0,0 1 0 0 0,0-1 0 0 0,0 0 0 0 0,0 0 0 0 0,0 0 0 0 0,0 1 0 0 0,0-1 0 0 0,0 0 0 0 0,0 0 0 0 0,0 0 0 0 0,0 1 0 0 0,0-1 0 0 0,0 0 0 0 0,0 0 0 0 0,0 0 0 0 0,0 1 0 0 0,0-1 0 0 0,0 0 0 0 0,-1 0 0 0 0,1 0 0 0 0,0 1 0 0 0,0-1 0 0 0,0 0 0 0 0,0 0 0 0 0,-1 0 0 0 0,-8 12 0 0 0,9-12 0 0 0,-4 4 103 0 0,-1 1 0 0 0,1-2 0 0 0,-1 1 0 0 0,0 0-1 0 0,0-1 1 0 0,0 0 0 0 0,-1 0 0 0 0,1-1 0 0 0,-1 1 0 0 0,1-1 0 0 0,-1-1-1 0 0,0 1 1 0 0,-11 1 0 0 0,15-3 340 0 0,1 0-438 0 0,1 0 0 0 0,-1-1 0 0 0,1 1 1 0 0,-1 0-1 0 0,1 0 0 0 0,0 0 0 0 0,-1 0 1 0 0,1 0-1 0 0,-1-1 0 0 0,1 1 0 0 0,0 0 1 0 0,-1 0-1 0 0,1 0 0 0 0,-1-1 0 0 0,1 1 1 0 0,0 0-1 0 0,-1-1 0 0 0,1 1 0 0 0,0 0 1 0 0,0-1-1 0 0,-1 1 0 0 0,1 0 0 0 0,0-1 0 0 0,0 1 1 0 0,0-1-1 0 0,-1 1 0 0 0,1 0 0 0 0,0-1 1 0 0,0 1-1 0 0,0-1 0 0 0,0 0 0 0 0,0 0-7 0 0,-3-13 2 0 0,6 9 0 0 0,-2 3 0 0 0,1-2 0 0 0,0 0 0 0 0,0 0 0 0 0,0 0 0 0 0,1 0 0 0 0,-1 0 0 0 0,1 0 0 0 0,0 1 0 0 0,4-5 0 0 0,4-1 0 0 0,1 0 0 0 0,15-8 0 0 0,-15 10 0 0 0,-12 7 0 0 0,1 0 0 0 0,-1 0 0 0 0,1-1 0 0 0,-1 1 0 0 0,0 0 0 0 0,1 0 0 0 0,-1 0 0 0 0,1 0 0 0 0,-1-1 0 0 0,0 1 0 0 0,1 0 0 0 0,-1 0 0 0 0,1 0 0 0 0,-1 0 0 0 0,0 0 0 0 0,1 0 0 0 0,-1 0 0 0 0,1 0 0 0 0,-1 0 0 0 0,1 1 0 0 0,-1-1 0 0 0,1 1-4 0 0,-1 0-1 0 0,0 0 0 0 0,0 0 1 0 0,1 0-1 0 0,-1 0 1 0 0,0 0-1 0 0,0 0 0 0 0,0 0 1 0 0,-1 0-1 0 0,1 0 1 0 0,0 0-1 0 0,0 0 1 0 0,0 0-1 0 0,-1 0 0 0 0,1 0 1 0 0,0 0-1 0 0,-1 0 1 0 0,1 0-1 0 0,-2 2 0 0 0,-12 20-304 0 0,11-18-127 0 0,0-1 0 0 0,0 0 0 0 0,-1 0 0 0 0,1 0 0 0 0,-1 0 0 0 0,0-1 1 0 0,0 0-1 0 0,-1 1 0 0 0,1-1 0 0 0,-1-1 0 0 0,1 1 0 0 0,-6 2 0 0 0,-1-5-6728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8:5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13823 0 0,'0'0'315'0'0,"0"0"45"0"0,0 0 21 0 0,0 0-49 0 0,0 0-81 0 0,0 0 481 0 0,0 0 237 0 0,0 0 45 0 0,0 0 8 0 0,0 0 2 0 0,0 0 0 0 0,0 0 0 0 0,0 0-137 0 0,0 0-509 0 0,0 0 38 0 0,0 0 80 0 0,0 0 15 0 0,0 0-68 0 0,1 3-294 0 0,33 186-133 0 0,-29-166-16 0 0,-4-16 0 0 0,0 1 0 0 0,1 0 0 0 0,0-1 0 0 0,0 1 0 0 0,1-1 0 0 0,-1 0 0 0 0,2 0 0 0 0,-1 0 0 0 0,1 0 0 0 0,6 8 0 0 0,-9-14 0 0 0,0 1 0 0 0,0-1 0 0 0,0 0 0 0 0,0 1 0 0 0,0-1 0 0 0,0 0 0 0 0,0 0 0 0 0,1 0 0 0 0,-1 0 0 0 0,0 0 0 0 0,1 0 0 0 0,-1 0 0 0 0,1 0 0 0 0,-1-1 0 0 0,1 1 0 0 0,0 0 0 0 0,-1-1 0 0 0,3 1 0 0 0,3 1 0 0 0,-4-2-54 0 0,-1 1-1 0 0,1 0 1 0 0,0-1 0 0 0,0 1-1 0 0,0-1 1 0 0,0 0 0 0 0,0 0-1 0 0,0 0 1 0 0,0 0-1 0 0,0 0 1 0 0,-1-1 0 0 0,1 1-1 0 0,0-1 1 0 0,0 0 0 0 0,0 0-1 0 0,-1 0 1 0 0,1 0-1 0 0,0-1 1 0 0,-1 1 0 0 0,1-1-1 0 0,2-1 1 0 0,4-5-458 0 0,0 0 0 0 0,0-1 1 0 0,14-18-1 0 0,-4 4-65 0 0,-7 9-22 0 0,0-1-1 0 0,-1 0 0 0 0,-1-1 1 0 0,-1 0-1 0 0,0 0 1 0 0,-1-1-1 0 0,-1 0 0 0 0,0-1 1 0 0,-2 0-1 0 0,0 0 0 0 0,-1 0 1 0 0,0 0-1 0 0,0-25 1 0 0,-1 17 538 0 0,-2 21 406 0 0,0 0-1 0 0,0-1 1 0 0,-1 1-1 0 0,0 0 1 0 0,0-1-1 0 0,0 1 1 0 0,-1 0-1 0 0,1-1 1 0 0,-1 1-1 0 0,-3-8 1 0 0,4 12 320 0 0,0 1-121 0 0,0 0-28 0 0,0 0-4 0 0,0 0 0 0 0,0 0 0 0 0,-1 2-363 0 0,1 0 1 0 0,-1 0-1 0 0,0 0 0 0 0,0 0 0 0 0,0 0 0 0 0,0-1 1 0 0,0 1-1 0 0,-1 0 0 0 0,-2 2 0 0 0,-4 7 407 0 0,2 1-203 0 0,1 0 0 0 0,0 0 0 0 0,0 0 0 0 0,1 0 0 0 0,1 1-1 0 0,0 0 1 0 0,0-1 0 0 0,0 19 0 0 0,-32 365-353 0 0,19-312-575 0 0,2-5-234 0 0,14-76 297 0 0,0-3 0 0 0,0 2-234 0 0,0-2 654 0 0,0 0 0 0 0,0 0 1 0 0,0 1-1 0 0,0-1 0 0 0,0 0 1 0 0,0 0-1 0 0,0 1 0 0 0,1-1 1 0 0,-1 0-1 0 0,0 0 0 0 0,0 1 1 0 0,0-1-1 0 0,0 0 0 0 0,0 0 1 0 0,0 1-1 0 0,1-1 0 0 0,-1 0 1 0 0,0 0-1 0 0,0 0 0 0 0,0 0 1 0 0,0 1-1 0 0,1-1 0 0 0,-1 0 1 0 0,0 0-1 0 0,0 0 0 0 0,0 0 1 0 0,1 1-1 0 0,2-5-855 0 0,0 0 0 0 0,0 0 0 0 0,0-1 0 0 0,2-5 0 0 0,2-13-4853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8:5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13823 0 0,'0'0'630'0'0,"0"0"-13"0"0,11 3 1476 0 0,-8-2-1665 0 0,0-1 1 0 0,0 1-1 0 0,0-1 0 0 0,0 0 0 0 0,0-1 0 0 0,0 1 0 0 0,0 0 1 0 0,0-1-1 0 0,0 1 0 0 0,5-3 0 0 0,35-15 3581 0 0,-18 7-2892 0 0,-9 6-994 0 0,0 0 0 0 0,0 2 1 0 0,1-1-1 0 0,17 0 0 0 0,-33 4-154 0 0,1 0 0 0 0,-1 0 0 0 0,1-1 0 0 0,0 1-1 0 0,-1 0 1 0 0,1 1 0 0 0,-1-1 0 0 0,1 0 0 0 0,0 0 0 0 0,-1 1 0 0 0,1-1 0 0 0,2 1-1 0 0,7 2-439 0 0,-11-3 421 0 0,1 0 0 0 0,-1 0 0 0 0,1 0 0 0 0,-1 0 0 0 0,0 0 0 0 0,1 0 0 0 0,-1 0 0 0 0,1 0 0 0 0,-1 0 0 0 0,0 0-1 0 0,1 0 1 0 0,-1 0 0 0 0,1 0 0 0 0,-1 0 0 0 0,0 1 0 0 0,1-1 0 0 0,-1 0 0 0 0,0 0 0 0 0,1 0 0 0 0,-1 1 0 0 0,0-1 0 0 0,1 0 0 0 0,-1 1 0 0 0,0-1 0 0 0,0 0 0 0 0,1 0 0 0 0,-1 1 0 0 0,0-1-1 0 0,0 0 1 0 0,0 1 0 0 0,1-1 0 0 0,-1 1 0 0 0,0-1 0 0 0,0 0 0 0 0,0 1 0 0 0,0-1 0 0 0,0 1 0 0 0,0-1 0 0 0,0 0 0 0 0,0 1 0 0 0,0-1 0 0 0,0 1 0 0 0,0-1 0 0 0,0 0 0 0 0,0 1 0 0 0,0-1 0 0 0,0 1-1 0 0,0 1-1398 0 0,-1 1-1267 0 0,0 9-4792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8:5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15663 0 0,'0'0'356'0'0,"0"0"50"0"0,0 0 20 0 0,7-3 92 0 0,-4 3-535 0 0,-1 0 0 0 0,1 0 1 0 0,-1 1-1 0 0,0-1 0 0 0,1 1 0 0 0,3 1 1 0 0,13 1 1975 0 0,-18-3-945 0 0,0 1 45 0 0,1-2-1049 0 0,-1 1 1 0 0,0 0-1 0 0,0 0 0 0 0,0 0 0 0 0,0 0 0 0 0,0 0 1 0 0,0 0-1 0 0,0 0 0 0 0,0 0 0 0 0,0 0 0 0 0,0 1 0 0 0,1-1 1 0 0,-1 0-1 0 0,0 1 0 0 0,1 0 0 0 0,14 5-138 0 0,-15-5-73 0 0,1 0-1 0 0,0-1 1 0 0,0 1 0 0 0,0 0 0 0 0,0-1-1 0 0,0 1 1 0 0,0-1 0 0 0,0 0 0 0 0,0 1-1 0 0,3-1 1 0 0,-4 0-79 0 0,1 0-6546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8:5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191 120 15663 0 0,'0'0'356'0'0,"0"0"50"0"0,0 0 20 0 0,0 0-42 0 0,-6-10 687 0 0,4 9-786 0 0,-1-1 0 0 0,1 0 0 0 0,0 1 0 0 0,0-1 0 0 0,-1 1 0 0 0,1 0-1 0 0,-1 0 1 0 0,-2-1 0 0 0,4 2-292 0 0,0-1 519 0 0,1 1 0 0 0,-2 0 0 0 0,0 1-343 0 0,-1-1-52 0 0,-11-7 701 0 0,7 2-802 0 0,5-3-16 0 0,7-2 0 0 0,2-2 0 0 0,4 3 0 0 0,-1 2 32 0 0,-3 2 320 0 0,0 0 0 0 0,1 1 0 0 0,10-5 0 0 0,4-2 240 0 0,-19 9-575 0 0,1 0-15 0 0,15 1-5 0 0,-4 3 3 0 0,-9 0 0 0 0,1 1 0 0 0,-1-1 0 0 0,8 5 0 0 0,0 4 0 0 0,-10-7 0 0 0,0 0 0 0 0,0 0 0 0 0,0 1 0 0 0,-1 0 0 0 0,1 0 0 0 0,-2 0 0 0 0,1 0 0 0 0,0 0 0 0 0,-1 1 0 0 0,0-1 0 0 0,0 1 0 0 0,0-1 0 0 0,-1 1 0 0 0,0 0 0 0 0,0 0 0 0 0,-1-1 0 0 0,1 1 0 0 0,-1 0 0 0 0,0 0 0 0 0,-2 7 0 0 0,-1 8 0 0 0,-2 1 0 0 0,-1-1 0 0 0,0 0 0 0 0,-11 21 0 0 0,4-7 0 0 0,3-12 0 0 0,0-1 0 0 0,-2-1 0 0 0,0 0 0 0 0,-2 0 0 0 0,0-2 0 0 0,-1 0 0 0 0,-1 0 0 0 0,-19 16 0 0 0,19-20-398 0 0,-1-1-1 0 0,0-1 1 0 0,-2 0 0 0 0,-30 15-1 0 0,46-26 399 0 0,0-1 0 0 0,0 0 0 0 0,1 0 0 0 0,-1 0 0 0 0,0 0 0 0 0,-4 0 0 0 0,-2-2 0 0 0,8 1 0 0 0,1 0 0 0 0,-1 0 0 0 0,1 0 0 0 0,-1 0 0 0 0,1 0 0 0 0,-1-1 0 0 0,1 1 0 0 0,-1 0 0 0 0,1 0 0 0 0,-1 0 0 0 0,1-1 0 0 0,-1 1 0 0 0,1 0 0 0 0,0-1 0 0 0,-1 1 0 0 0,1 0 0 0 0,-1-1 0 0 0,1 1 0 0 0,0 0 0 0 0,-1-1 0 0 0,1 1 0 0 0,0-1 0 0 0,0 1 0 0 0,-1-1 0 0 0,1 1 0 0 0,0 0 0 0 0,0-1 0 0 0,0 1 0 0 0,0-1 0 0 0,0 1 0 0 0,-1-1 0 0 0,1 1 0 0 0,0-2 0 0 0,0 1 0 0 0,0-3 48 0 0,-1 0 0 0 0,0 0 1 0 0,1 0-1 0 0,0 0 0 0 0,0 0 0 0 0,0 0 0 0 0,1 0 0 0 0,-1 0 1 0 0,1 0-1 0 0,0 0 0 0 0,0 1 0 0 0,1-1 0 0 0,-1 0 0 0 0,1 0 0 0 0,-1 1 1 0 0,1-1-1 0 0,5-5 0 0 0,3-6 313 0 0,2 0 0 0 0,19-20 0 0 0,-22 25-319 0 0,-4 5-50 0 0,-4 3 14 0 0,1 1 0 0 0,-1-1 0 0 0,1 1 1 0 0,0-1-1 0 0,-1 1 0 0 0,1 0 0 0 0,0 0 0 0 0,0 0 0 0 0,0 0 1 0 0,0 0-1 0 0,0 0 0 0 0,3-1 0 0 0,-4 2 56 0 0,1 0 0 0 0,-1-1 0 0 0,0 1 0 0 0,0 0 0 0 0,1-1 0 0 0,-1 1 0 0 0,0 0 0 0 0,1 0 0 0 0,-1 0 0 0 0,0 0 0 0 0,1 1 0 0 0,-1-1 0 0 0,0 0 0 0 0,1 0 0 0 0,-1 1 0 0 0,0-1 0 0 0,1 1 0 0 0,-1-1 0 0 0,0 1-1 0 0,0 0 1 0 0,0-1 0 0 0,0 1 0 0 0,0 0 0 0 0,0 0 0 0 0,0 0 0 0 0,0 0 0 0 0,0 0 0 0 0,0 0 0 0 0,0 0 0 0 0,0 0 0 0 0,0 0 0 0 0,0 2 0 0 0,2 1-180 0 0,-1 1 0 0 0,0-1 0 0 0,0 1 0 0 0,0 0-1 0 0,0-1 1 0 0,-1 1 0 0 0,2 6 0 0 0,-2 6-691 0 0,0 1-1 0 0,-2 32 1 0 0,-1-32-279 0 0,3 33 0 0 0,-1-48 508 0 0,0-3-285 0 0,8 21-6650 0 0,-8-21 5979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8:5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13823 0 0,'0'0'315'0'0,"0"0"45"0"0,0 0 21 0 0,0 0-49 0 0,0 0-81 0 0,0 0 481 0 0,0 0 237 0 0,0 0 45 0 0,0 0-61 0 0,0 0-288 0 0,0 0-121 0 0,0 0-28 0 0,0 0-4 0 0,0 0 0 0 0,0 0 0 0 0,0 0 0 0 0,0 2 0 0 0,1 12-260 0 0,0 0 1 0 0,-2-1-1 0 0,-3 25 0 0 0,-12 44 806 0 0,11-58-973 0 0,-34 115-85 0 0,21-83 0 0 0,-2 36 0 0 0,19-85 0 0 0,-1 1 0 0 0,1-1 0 0 0,1 1 0 0 0,0 14 0 0 0,2-9-64 0 0,-1-11-19 0 0,-1 0 1 0 0,1-1-1 0 0,0 1 0 0 0,0-1 1 0 0,-1 0-1 0 0,1 1 0 0 0,0-1 1 0 0,1 0-1 0 0,-1 1 0 0 0,0-1 1 0 0,0 0-1 0 0,0 0 0 0 0,1 0 0 0 0,-1 0 1 0 0,0 0-1 0 0,1 0 0 0 0,2 1 1 0 0,-1-1 36 0 0,0 0 0 0 0,0-1 0 0 0,-1 1 1 0 0,1-1-1 0 0,0 0 0 0 0,0 0 0 0 0,0 1 0 0 0,0-2 1 0 0,5 0-1 0 0,-1 0 48 0 0,0-1 0 0 0,1 0 1 0 0,-1 0-1 0 0,0-1 0 0 0,-1 0 1 0 0,1-1-1 0 0,9-5 0 0 0,-4 1-21 0 0,-1-1 0 0 0,0 0 0 0 0,0-1 0 0 0,18-22 0 0 0,-26 28 126 0 0,0 1 0 0 0,0-1 0 0 0,0-1-1 0 0,-1 1 1 0 0,1 0 0 0 0,-1-1 0 0 0,0 1-1 0 0,-1-1 1 0 0,1 0 0 0 0,-1 0 0 0 0,0 1-1 0 0,0-1 1 0 0,0 0 0 0 0,0 0 0 0 0,-1 0-1 0 0,0 0 1 0 0,-1-9 0 0 0,1 12-102 0 0,-1 0 0 0 0,1 1 0 0 0,-1-1 0 0 0,0 0 0 0 0,1 0 0 0 0,-1 1 1 0 0,0-1-1 0 0,0 1 0 0 0,0-1 0 0 0,0 1 0 0 0,0-1 0 0 0,0 1 0 0 0,-1 0 0 0 0,1-1 1 0 0,0 1-1 0 0,-1 0 0 0 0,1 0 0 0 0,-1 0 0 0 0,1 0 0 0 0,-1 0 0 0 0,1 0 0 0 0,-1 1 1 0 0,0-1-1 0 0,1 0 0 0 0,-1 1 0 0 0,0 0 0 0 0,0-1 0 0 0,1 1 0 0 0,-1 0 0 0 0,-4 0 0 0 0,2 0-4 0 0,0 0-1 0 0,0 0 1 0 0,0 1-1 0 0,0 0 1 0 0,0 0 0 0 0,0 0-1 0 0,0 0 1 0 0,0 0-1 0 0,0 1 1 0 0,0 0-1 0 0,1 0 1 0 0,-6 4-1 0 0,-37 29-1937 0 0,26-19-1682 0 0,-24 26 1 0 0,34-32-3464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8:55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13823 0 0,'0'0'630'0'0,"0"0"-13"0"0,2 2-393 0 0,0-1 51 0 0,0 0-1 0 0,1 1 1 0 0,-1-1 0 0 0,1 0-1 0 0,-1 0 1 0 0,1 0-1 0 0,-1-1 1 0 0,1 1 0 0 0,0-1-1 0 0,-1 1 1 0 0,1-1 0 0 0,0 0-1 0 0,-1 0 1 0 0,1 0 0 0 0,0 0-1 0 0,-1-1 1 0 0,5 0 0 0 0,-3 0-290 0 0,-1 0 1039 0 0,-3 1 0 0 0,3 1 253 0 0,-2-2-1165 0 0,-1 1 1 0 0,1 0 0 0 0,0 0-1 0 0,-1 0 1 0 0,1 0 0 0 0,-1 0-1 0 0,1 0 1 0 0,0 0 0 0 0,-1 0-1 0 0,1 0 1 0 0,0 0 0 0 0,-1 1-1 0 0,1-1 1 0 0,-1 0 0 0 0,1 0-1 0 0,0 1 1 0 0,1 0-42 0 0,-1 1-1 0 0,0-1 1 0 0,0 1-1 0 0,0-1 1 0 0,0 1-1 0 0,0-1 1 0 0,0 1-1 0 0,0-1 1 0 0,-1 1-1 0 0,1 0 1 0 0,0-1 0 0 0,-1 1-1 0 0,0 0 1 0 0,1 0-1 0 0,-1 0 1 0 0,0 3-1 0 0,0 1 168 0 0,-1 0 1 0 0,0 1-1 0 0,-3 10 0 0 0,4-17-238 0 0,-3 11 0 0 0,-1-1 0 0 0,0 0 0 0 0,-9 15 0 0 0,-3 9 0 0 0,-24 57 0 0 0,37-79 0 0 0,1-3-64 0 0,2-9 37 0 0,0 1 0 0 0,0-1 0 0 0,1 0 0 0 0,-1 1 0 0 0,0-1-1 0 0,0 0 1 0 0,0 1 0 0 0,0-1 0 0 0,1 0 0 0 0,-1 1 0 0 0,0-1 0 0 0,0 0 0 0 0,1 0 0 0 0,-1 1 0 0 0,0-1-1 0 0,1 0 1 0 0,-1 0 0 0 0,0 1 0 0 0,1-1 0 0 0,-1 0 0 0 0,1 0 0 0 0,4 2-189 0 0,-5-1 174 0 0,1-1-1 0 0,0 1 1 0 0,0-1 0 0 0,-1 0-1 0 0,1 0 1 0 0,0 1 0 0 0,0-1-1 0 0,0 0 1 0 0,-1 0 0 0 0,1 0-1 0 0,0 0 1 0 0,0 0 0 0 0,0 0-1 0 0,0 0 1 0 0,-1 0 0 0 0,1 0-1 0 0,0 0 1 0 0,1-1-1 0 0,1 0-35 0 0,14 0 372 0 0,0-1-1 0 0,0 0 0 0 0,-1-2 0 0 0,0 0 0 0 0,29-11 0 0 0,10-4-433 0 0,-24 8-121 0 0,-30 11 215 0 0,0 0-1 0 0,-1 0 1 0 0,1-1 0 0 0,0 1 0 0 0,0 0 0 0 0,-1 0 0 0 0,1 0-1 0 0,0 0 1 0 0,-1 0 0 0 0,1 0 0 0 0,0 0 0 0 0,0 0 0 0 0,-1 0-1 0 0,1 0 1 0 0,0 0 0 0 0,-1 1 0 0 0,2-1 0 0 0,0 1-106 0 0,1-1-291 0 0,-3 0 154 0 0,0 0-452 0 0,0 0-230 0 0,0 0-906 0 0,0 0-3640 0 0,0 0-1565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8:5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15663 0 0,'0'0'719'0'0,"0"0"-20"0"0,0 0-306 0 0,0 0 371 0 0,0 0 209 0 0,0 0 41 0 0,0 0 8 0 0,0 2 2 0 0,2 102 206 0 0,0-38 141 0 0,-2-1 1 0 0,-14 95-1 0 0,8-111-1371 0 0,4-28 0 0 0,-7 31 0 0 0,1-22-341 0 0,-24 84-2750 0 0,32-112 2443 0 0,-10 6-4626 0 0,10-8-1548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8:58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21191 0 0,'0'0'480'0'0,"0"0"67"0"0,2 0 31 0 0,1 0-436 0 0,-3 0-126 0 0,1 0 0 0 0,-1 0 1 0 0,0 0-1 0 0,1 0 0 0 0,-1 0 0 0 0,0 0 1 0 0,1 0-1 0 0,-1 0 0 0 0,0 0 1 0 0,1 0-1 0 0,-1 0 0 0 0,0 0 0 0 0,1 0 1 0 0,-1 0-1 0 0,0 0 0 0 0,0 1 0 0 0,1-1 1 0 0,-1 0-1 0 0,0 0 0 0 0,1 0 1 0 0,-1 0-1 0 0,0 1 0 0 0,0-1 0 0 0,1 1 1 0 0,9 20 229 0 0,-10-21-172 0 0,1 1 1 0 0,-1 0-1 0 0,0 0 0 0 0,1-1 1 0 0,-1 1-1 0 0,0 0 0 0 0,1-1 0 0 0,-1 1 1 0 0,1 0-1 0 0,-1-1 0 0 0,1 1 0 0 0,0-1 1 0 0,-1 1-1 0 0,1-1 0 0 0,-1 1 1 0 0,1-1-1 0 0,0 0 0 0 0,1 1 0 0 0,-1 0 326 0 0,9 3-251 0 0,5-6-133 0 0,8-5-16 0 0,-15 0 0 0 0,-3 1 0 0 0,-1 3-50 0 0,1-2-543 0 0,0 1 0 0 0,0 0-1 0 0,1 0 1 0 0,-1 0 0 0 0,1 1 0 0 0,8-4 0 0 0,0 2-941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0:3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33 11975 0 0,'0'0'267'0'0,"0"0"42"0"0,0 0 17 0 0,0 0-28 0 0,-3 2-196 0 0,-8 7 47 0 0,8-7 571 0 0,3-2 249 0 0,0 0 45 0 0,0 0-61 0 0,0 0-288 0 0,0 0-121 0 0,0 0-28 0 0,0 0 66 0 0,0 0 288 0 0,14-2 1142 0 0,15 4 313 0 0,-25-1-2153 0 0,0-1 0 0 0,-1 1-1 0 0,1-1 1 0 0,0 0-1 0 0,-1 0 1 0 0,1 0 0 0 0,0-1-1 0 0,-1 1 1 0 0,1-1 0 0 0,0 0-1 0 0,-1 0 1 0 0,1 0-1 0 0,2-2 1 0 0,15-5 295 0 0,-5 1-318 0 0,-13 5-184 0 0,0 1 0 0 0,-1-1 0 0 0,1 1 0 0 0,0 0 0 0 0,0 0 0 0 0,0 0 0 0 0,-1 0 0 0 0,1 0 0 0 0,0 1 0 0 0,5-1 0 0 0,-6 1-14 0 0,0 0 0 0 0,0-1 0 0 0,-1 1 0 0 0,1 0-1 0 0,0-1 1 0 0,0 1 0 0 0,0-1 0 0 0,0 0 0 0 0,2-1 0 0 0,-2 0-317 0 0,3-1-102 0 0,-1 2-6488 0 0,-4 1-1202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8:5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244 229 11975 0 0,'0'0'547'0'0,"2"-1"-11"0"0,6-4-344 0 0,-6-5-29 0 0,-2 8 41 0 0,0 1 0 0 0,0-1 0 0 0,0 0 1 0 0,1 0-1 0 0,-1 0 0 0 0,1 1 0 0 0,-1-1 0 0 0,1 0 1 0 0,0 1-1 0 0,1-4 0 0 0,4-9 1602 0 0,-6 1 2360 0 0,-4-11-2019 0 0,4 16-1781 0 0,-1 1 0 0 0,-1 0 0 0 0,1 0 1 0 0,-1 0-1 0 0,-3-8 0 0 0,-1 2 111 0 0,5 10-373 0 0,0 0 1 0 0,0 0-1 0 0,-1 0 0 0 0,1 0 0 0 0,-1 1 0 0 0,0-1 0 0 0,0 0 0 0 0,0 1 0 0 0,0-1 1 0 0,-3-2-1 0 0,-17-16 145 0 0,21 20-186 0 0,0 0 1 0 0,0 0-1 0 0,0 0 1 0 0,0 0-1 0 0,0 0 1 0 0,0 0 0 0 0,-1 0-1 0 0,1 0 1 0 0,0 0-1 0 0,-2 0 1 0 0,-4-1 122 0 0,1 0-1 0 0,-1 0 1 0 0,0 1 0 0 0,0-1 0 0 0,-13 1 0 0 0,18 0-184 0 0,0 2-2 0 0,-1-1 0 0 0,1 1 0 0 0,0-1 0 0 0,-1 1 0 0 0,1-1 0 0 0,0 1 0 0 0,0 0 0 0 0,0 0 0 0 0,0 0 0 0 0,-1 1 0 0 0,1-1 0 0 0,1 0 0 0 0,-1 1 0 0 0,0-1 0 0 0,-3 4 0 0 0,-1 1 0 0 0,1 1 0 0 0,-1-1 0 0 0,-5 9 0 0 0,4-2-6 0 0,0 1 0 0 0,0 0 0 0 0,2 1 0 0 0,0-1 0 0 0,-4 18-1 0 0,6-22-20 0 0,2-6-39 0 0,-5 15-594 0 0,0 1-1 0 0,2-1 1 0 0,1 1-1 0 0,-2 28 1 0 0,5-43 217 0 0,6 9 299 0 0,-1-11 121 0 0,-3-2 25 0 0,0 1-48 0 0,1-1 0 0 0,0 0-1 0 0,-1 0 1 0 0,1 0 0 0 0,0 0 0 0 0,0-1-1 0 0,0 1 1 0 0,-1-1 0 0 0,1 1 0 0 0,0-1-1 0 0,0 0 1 0 0,0 0 0 0 0,0 0 0 0 0,0-1-1 0 0,0 1 1 0 0,-1-1 0 0 0,1 1 0 0 0,0-1-1 0 0,0 0 1 0 0,2-1 0 0 0,8-4-311 0 0,-1 0 1 0 0,22-13-1 0 0,-31 17 350 0 0,11-7 69 0 0,7-3 209 0 0,0-2 1 0 0,35-29-1 0 0,-55 41-81 0 0,1 1-1 0 0,-1-1 1 0 0,0 1 0 0 0,0-1-1 0 0,0 1 1 0 0,0-1 0 0 0,-1 0-1 0 0,2-2 1 0 0,-3 2 820 0 0,-4 9-563 0 0,-2 5-447 0 0,2 0 0 0 0,-1 0 0 0 0,2 0 0 0 0,0 1 0 0 0,-3 14 0 0 0,6-25 0 0 0,-1 10-84 0 0,0 0 1 0 0,0 0-1 0 0,1 0 1 0 0,1 0-1 0 0,0 0 1 0 0,2 16-1 0 0,16 73-936 0 0,-2-23 633 0 0,-13-64 20 0 0,1 0 0 0 0,0 1 0 0 0,1-2 1 0 0,9 19-1 0 0,-7-16-144 0 0,-1 0 1 0 0,0 0 0 0 0,3 16-1 0 0,-4-11-690 0 0,-2-9 376 0 0,-1 1 0 0 0,2 21 0 0 0,-4-29-51 0 0,0 0 0 0 0,0 0 0 0 0,-1 0-1 0 0,1 0 1 0 0,-1 0 0 0 0,-2 5 0 0 0,-2 3-4287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8:57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17503 0 0,'0'0'399'0'0,"0"0"60"0"0,0 2 21 0 0,3 4-236 0 0,-2-3-215 0 0,-1-1-1 0 0,1 1 0 0 0,0 0 0 0 0,-1-1 0 0 0,1 1 0 0 0,-1 0 0 0 0,0 0 1 0 0,0-1-1 0 0,0 1 0 0 0,0 0 0 0 0,-1 3 0 0 0,-15 150 5500 0 0,10-79-5217 0 0,1-33-158 0 0,2 67-1 0 0,2-8-1536 0 0,1-99 1061 0 0,0 0 0 0 0,0-1-1 0 0,1 1 1 0 0,0 0 0 0 0,-1 0 0 0 0,4 6-1 0 0,0 8-2278 0 0,-4-18 2467 0 0,1 1 0 0 0,-1-1 0 0 0,0 1 0 0 0,0-1 0 0 0,1 1 0 0 0,-1-1 0 0 0,0 1 0 0 0,0-1 0 0 0,1 1 0 0 0,-1-1-1 0 0,1 1 1 0 0,-1-1 0 0 0,0 1 0 0 0,1-1 0 0 0,0 1 0 0 0,3 0-6561 0 0,4-1 2170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8:5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1 287 15663 0 0,'0'0'356'0'0,"1"-1"50"0"0,12-7 208 0 0,0 0 1 0 0,-1-1 0 0 0,0 0-1 0 0,0-1 1 0 0,13-16 0 0 0,-21 21-259 0 0,0 0 1 0 0,0-1-1 0 0,-1 1 1 0 0,0-1-1 0 0,0 0 1 0 0,0 0-1 0 0,-1 0 1 0 0,0-1-1 0 0,0 1 1 0 0,1-11-1 0 0,6-14 749 0 0,-7 23-857 0 0,21-53 1808 0 0,-49 107-1941 0 0,14-26-86 0 0,-18 40-1 0 0,27-54-28 0 0,1 1 0 0 0,0-1 0 0 0,0 1 0 0 0,0 0 0 0 0,1-1 0 0 0,0 1 0 0 0,1 0 0 0 0,-1 0 0 0 0,1 0 0 0 0,1 0 0 0 0,0 8 0 0 0,0-13 0 0 0,-1 1 0 0 0,1-1 0 0 0,0 0 0 0 0,0 1 0 0 0,0-1 0 0 0,0 0 0 0 0,0 0 0 0 0,0 1 0 0 0,0-1 0 0 0,1 0 0 0 0,-1 0 0 0 0,1 0 0 0 0,0 0 0 0 0,-1-1 0 0 0,1 1 0 0 0,0 0 0 0 0,0-1 0 0 0,0 0 0 0 0,0 1 0 0 0,0-1 0 0 0,1 0 0 0 0,-1 0 0 0 0,0 0 0 0 0,1 0 0 0 0,-1 0 0 0 0,0-1 0 0 0,1 1 0 0 0,-1-1 0 0 0,1 1 0 0 0,-1-1 0 0 0,1 0 0 0 0,-1 0 0 0 0,5 0 0 0 0,3-1 0 0 0,0-1 0 0 0,0 0 0 0 0,1 0 0 0 0,-1-1 0 0 0,-1 0 0 0 0,18-8 0 0 0,-15 6 0 0 0,51-27 0 0 0,-56 28 0 0 0,0-1 0 0 0,0 0 0 0 0,0-1 0 0 0,-1 1 0 0 0,1-1 0 0 0,6-9 0 0 0,17-28 105 0 0,-28 39-71 0 0,0 0 0 0 0,0 0 0 0 0,0 0-1 0 0,0 0 1 0 0,-1-1 0 0 0,0 1 0 0 0,1-1-1 0 0,-2 1 1 0 0,2-8 0 0 0,-2 11 454 0 0,-11 19 613 0 0,8-10-1100 0 0,0 1 0 0 0,1-1 0 0 0,-1 1 1 0 0,2 0-1 0 0,0 0 0 0 0,0 0 0 0 0,0 0 0 0 0,1 0 0 0 0,0 0 0 0 0,1 0 1 0 0,0-1-1 0 0,1 1 0 0 0,2 11 0 0 0,-2-14-109 0 0,0 0-1 0 0,0 0 1 0 0,1 0-1 0 0,0 0 1 0 0,0 0-1 0 0,0-1 1 0 0,0 1 0 0 0,7 6-1 0 0,-8-9 50 0 0,0-1 0 0 0,1 1 1 0 0,0-1-1 0 0,-1 0 0 0 0,1 0 0 0 0,0 0 0 0 0,0 0 0 0 0,0 0 1 0 0,1-1-1 0 0,-1 1 0 0 0,0-1 0 0 0,1 0 0 0 0,-1 0 1 0 0,0 0-1 0 0,1 0 0 0 0,5 0 0 0 0,1-1 58 0 0,1-1 1 0 0,-1 0-1 0 0,0 0 1 0 0,0-1-1 0 0,-1 0 0 0 0,1-1 1 0 0,0 0-1 0 0,-1 0 1 0 0,1-1-1 0 0,-1 0 0 0 0,0-1 1 0 0,-1 0-1 0 0,1-1 0 0 0,-1 1 1 0 0,0-2-1 0 0,0 1 1 0 0,-1-1-1 0 0,0 0 0 0 0,0-1 1 0 0,0 1-1 0 0,-1-1 1 0 0,0-1-1 0 0,-1 1 0 0 0,0-1 1 0 0,6-15-1 0 0,-8 17 141 0 0,-1-1-1 0 0,0 0 0 0 0,0 1 1 0 0,-1-1-1 0 0,0 0 1 0 0,0-13-1 0 0,-2 6 194 0 0,0-1 1 0 0,-4-21-1 0 0,4 33-331 0 0,0-1 0 0 0,0 1 0 0 0,0-1 0 0 0,-1 1 0 0 0,0 0 0 0 0,0-1 0 0 0,0 1 0 0 0,0 0 0 0 0,-4-4 0 0 0,5 7-2 0 0,0 0 0 0 0,0-1 0 0 0,-1 1-1 0 0,1 0 1 0 0,0 0 0 0 0,0 0 0 0 0,-1 0 0 0 0,1 0 0 0 0,-1 0 0 0 0,1 1 0 0 0,-1-1-1 0 0,1 0 1 0 0,-1 1 0 0 0,1-1 0 0 0,-1 1 0 0 0,0 0 0 0 0,1-1 0 0 0,-1 1-1 0 0,0 0 1 0 0,1 0 0 0 0,-1 0 0 0 0,0 0 0 0 0,1 0 0 0 0,-1 0 0 0 0,1 1-1 0 0,-1-1 1 0 0,0 0 0 0 0,-1 2 0 0 0,-4 0 0 0 0,1 1 0 0 0,0 0 0 0 0,0 0 0 0 0,0 0 0 0 0,0 1 0 0 0,-5 4 0 0 0,6-2 0 0 0,5-5 0 0 0,0-1 0 0 0,0 0 0 0 0,0 1 0 0 0,0-1 0 0 0,0 1 0 0 0,0-1 0 0 0,0 0 0 0 0,0 1 0 0 0,0-1 0 0 0,1 1 0 0 0,-1-1 0 0 0,0 0 0 0 0,0 1 0 0 0,0-1 0 0 0,0 0 0 0 0,1 1 0 0 0,-1-1 0 0 0,0 0 0 0 0,1 1 0 0 0,0 0 0 0 0,1 1 0 0 0,0-1 0 0 0,-1 0 0 0 0,1 0 0 0 0,0-1 0 0 0,-1 1 0 0 0,1 0 0 0 0,0-1 0 0 0,0 1 0 0 0,0-1 0 0 0,0 1 0 0 0,3-1 0 0 0,27 1 0 0 0,-21-1 0 0 0,30-3 13 0 0,-26 2-32 0 0,0 0-1 0 0,0 1 1 0 0,25 3 0 0 0,-38-3-318 0 0,-2 0-138 0 0,0 0-33 0 0,0 0-276 0 0,0 0-1144 0 0,0 0-507 0 0,0 0-100 0 0,0 0-23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8:5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17503 0 0,'0'0'399'0'0,"0"0"60"0"0,0 0 21 0 0,0 0-59 0 0,0 0-136 0 0,0 0 457 0 0,0 0 228 0 0,0 0 43 0 0,0 0-59 0 0,1 2-289 0 0,1 21-501 0 0,-1 0 0 0 0,0 0 0 0 0,-4 26 0 0 0,-13 71 588 0 0,3-25-484 0 0,8-59-268 0 0,-18 61 0 0 0,15-67 0 0 0,5-15 0 0 0,3-15-3 0 0,-1 0 0 0 0,1 0 1 0 0,0 0-1 0 0,0 0 0 0 0,0 0 0 0 0,0 0 0 0 0,0 0 0 0 0,0 0 0 0 0,0 0 1 0 0,0 1-1 0 0,0-1 0 0 0,0 0 0 0 0,0 0 0 0 0,0 0 0 0 0,0 0 0 0 0,0 0 1 0 0,0 0-1 0 0,0 0 0 0 0,0 0 0 0 0,0 0 0 0 0,0 1 0 0 0,0-1 1 0 0,0 0-1 0 0,0 0 0 0 0,0 0 0 0 0,0 0 0 0 0,0 0 0 0 0,0 0 0 0 0,0 0 1 0 0,0 0-1 0 0,0 0 0 0 0,0 1 0 0 0,0-1 0 0 0,0 0 0 0 0,0 0 0 0 0,0 0 1 0 0,0 0-1 0 0,0 0 0 0 0,0 0 0 0 0,0 0 0 0 0,1 0 0 0 0,-1 0 0 0 0,0 0 1 0 0,0 0-1 0 0,0 0 0 0 0,0 0 0 0 0,0 1 0 0 0,0-1 0 0 0,0 0 1 0 0,0 0-1 0 0,0 0 0 0 0,0 0 0 0 0,1 0 0 0 0,-1 0 0 0 0,0 0 0 0 0,0 0 1 0 0,0 0-1 0 0,0 0 0 0 0,6-7-393 0 0,4-9-424 0 0,-5 4-549 0 0,0 1 0 0 0,3-15 0 0 0,0 4-797 0 0,1-2 119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8:5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15663 0 0,'0'0'356'0'0,"0"0"50"0"0,0 0 20 0 0,0 0-42 0 0,0 1-250 0 0,2 1-119 0 0,3 14 192 0 0,-4-14 871 0 0,-1-2 366 0 0,0 0 76 0 0,-4 11 699 0 0,2-4-1974 0 0,-1 0 0 0 0,0 0 0 0 0,-1 0 0 0 0,0-1 0 0 0,0 1 0 0 0,-7 8 0 0 0,8-11-121 0 0,1 1-1 0 0,0-1 0 0 0,0 0 1 0 0,0 0-1 0 0,0 1 1 0 0,-1 9-1 0 0,-4 9 453 0 0,-10 24-373 0 0,2 1-1 0 0,-12 70 1 0 0,25-109-203 0 0,1 0 0 0 0,0 0 0 0 0,0 0 0 0 0,1 0 0 0 0,0-1 0 0 0,2 11 0 0 0,-2-17 0 0 0,1 1 0 0 0,-1 0 0 0 0,1 0 0 0 0,0-1 0 0 0,0 1 0 0 0,0-1 0 0 0,0 1 0 0 0,1-1 0 0 0,-1 1 0 0 0,1-1 0 0 0,-1 0 0 0 0,1 0 0 0 0,0 1 0 0 0,0-1 0 0 0,0-1 0 0 0,0 1 0 0 0,0 0 0 0 0,0 0 0 0 0,0-1 0 0 0,1 1 0 0 0,-1-1 0 0 0,1 0 0 0 0,3 2 0 0 0,-2-2 0 0 0,0 0 0 0 0,0-1 0 0 0,0 1 0 0 0,0-1 0 0 0,0 0 0 0 0,0 0 0 0 0,0 0 0 0 0,0-1 0 0 0,0 1 0 0 0,5-2 0 0 0,40-13 0 0 0,-39 12 0 0 0,0-1 0 0 0,0 0 0 0 0,-1-1 0 0 0,0 0 0 0 0,0-1 0 0 0,0 0 0 0 0,0 0 0 0 0,-1-1 0 0 0,14-14 0 0 0,-18 16 0 0 0,0 0 0 0 0,-1 0 0 0 0,1 0 0 0 0,-1 0 0 0 0,0-1 0 0 0,0 0 0 0 0,-1 1 0 0 0,1-1 0 0 0,-1 0 0 0 0,-1 0 0 0 0,1 0 0 0 0,-1-1 0 0 0,0 1 0 0 0,-1 0 0 0 0,1 0 0 0 0,-1-1 0 0 0,-1-10 0 0 0,-3-13-46 0 0,-14-58 0 0 0,16 79 18 0 0,-1 0 0 0 0,-1 0 0 0 0,1 1 0 0 0,-2-1 0 0 0,1 1 0 0 0,-1 0-1 0 0,0 0 1 0 0,-1 0 0 0 0,0 1 0 0 0,-10-11 0 0 0,-13-6-1395 0 0,10 9-5419 0 0,4 4-1316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0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0 924 19351 0 0,'0'0'439'0'0,"0"0"62"0"0,2 0 33 0 0,-1 0-433 0 0,0 0 0 0 0,0 0 0 0 0,1 0 0 0 0,-1-1 0 0 0,0 1 0 0 0,0 0 0 0 0,0-1 0 0 0,0 1 1 0 0,0-1-1 0 0,0 0 0 0 0,0 1 0 0 0,0-1 0 0 0,0 0 0 0 0,0 1 0 0 0,0-1 0 0 0,0 0 1 0 0,0 0-1 0 0,-1 0 0 0 0,1 0 0 0 0,0 0 0 0 0,0 0 0 0 0,-1 0 0 0 0,1 0 0 0 0,-1 0 1 0 0,1 0-1 0 0,-1 0 0 0 0,0 0 0 0 0,1-1 0 0 0,-1 1 0 0 0,0 0 0 0 0,0-2 0 0 0,2-6 653 0 0,-1 0 0 0 0,-1-1 0 0 0,0-10-1 0 0,-1 8-829 0 0,11-61 1612 0 0,-11 20-1227 0 0,0 18-36 0 0,1 0 0 0 0,9-64 0 0 0,-7 86-262 0 0,-2 9-20 0 0,0 0 1 0 0,1 1 0 0 0,0-1 0 0 0,-1 0-1 0 0,1 1 1 0 0,0-1 0 0 0,1 1-1 0 0,1-5 1 0 0,-2 7-329 0 0,-1 1-138 0 0,0 0-33 0 0,0 0 65 0 0,1 3 352 0 0,1-1 0 0 0,-1 1-1 0 0,1 0 1 0 0,0-1 0 0 0,0 1-1 0 0,0-1 1 0 0,0 0 0 0 0,0 0-1 0 0,1 0 1 0 0,-1 0 0 0 0,4 2-1 0 0,6 5-67 0 0,1-1-1 0 0,1 0 1 0 0,-1-1-1 0 0,1 0 0 0 0,0-1 1 0 0,26 7-1 0 0,31 9 2136 0 0,-71-21-1975 0 0,1-1 0 0 0,0 0 0 0 0,0 0 0 0 0,0 0 0 0 0,0 0 0 0 0,0 1 0 0 0,0-1 0 0 0,0 0 0 0 0,0 1 0 0 0,-1-1 0 0 0,1 1 0 0 0,0-1 0 0 0,0 1 0 0 0,0-1 0 0 0,-1 1 0 0 0,1 0 0 0 0,0 0 0 0 0,1 1-3 0 0,3 7 2 0 0,-4-7 0 0 0,-1 0-1 0 0,0 0 1 0 0,0 0-1 0 0,0 0 1 0 0,0 0 0 0 0,-1 0-1 0 0,1 0 1 0 0,0 0-1 0 0,-1 0 1 0 0,1 0 0 0 0,-1 0-1 0 0,0 0 1 0 0,0-1-1 0 0,0 1 1 0 0,0 0-1 0 0,0 0 1 0 0,0-1 0 0 0,0 1-1 0 0,0 0 1 0 0,-1-1-1 0 0,-1 3 1 0 0,-11 14 81 0 0,10-10 70 0 0,1-2 154 0 0,0 1-1 0 0,-1-1 0 0 0,-7 10 0 0 0,6-10-441 0 0,0 0 0 0 0,0 1 1 0 0,1 0-1 0 0,0 0 0 0 0,1 1 0 0 0,-1-1 0 0 0,1 1 1 0 0,1 0-1 0 0,-3 11 0 0 0,5-18 136 0 0,-1 1 1 0 0,1 0-1 0 0,0 0 0 0 0,0 0 1 0 0,0 0-1 0 0,0 0 0 0 0,1-1 0 0 0,-1 1 1 0 0,0 0-1 0 0,1 0 0 0 0,-1 0 1 0 0,1-1-1 0 0,0 1 0 0 0,0 0 0 0 0,-1-1 1 0 0,1 1-1 0 0,0 0 0 0 0,0-1 0 0 0,1 1 1 0 0,-1-1-1 0 0,0 0 0 0 0,0 1 1 0 0,1-1-1 0 0,-1 0 0 0 0,1 0 0 0 0,-1 0 1 0 0,3 2-1 0 0,-1-2 1 0 0,-1 0 1 0 0,1 0-1 0 0,0 0 0 0 0,0 0 0 0 0,-1 0 0 0 0,1-1 1 0 0,0 1-1 0 0,0-1 0 0 0,0 0 0 0 0,0 0 1 0 0,0 0-1 0 0,0 0 0 0 0,0-1 0 0 0,-1 1 1 0 0,1-1-1 0 0,5-1 0 0 0,8-3 0 0 0,0-2 0 0 0,-1 0 0 0 0,1-1 0 0 0,-2 0 0 0 0,1-1 0 0 0,-1-1 0 0 0,0 0 0 0 0,-1-1 0 0 0,-1 0 0 0 0,1-1 0 0 0,-2-1 0 0 0,18-23 0 0 0,47-97 1827 0 0,-57 99-1708 0 0,6-14-71 0 0,-23 43-49 0 0,0 0 1 0 0,0 0 0 0 0,-1 0 0 0 0,1-1 0 0 0,-1 1-1 0 0,0-1 1 0 0,0-6 0 0 0,-1 10 85 0 0,0 1-1 0 0,0-1 1 0 0,-1 1 0 0 0,1 0 0 0 0,0-1-1 0 0,0 1 1 0 0,-1 0 0 0 0,1-1-1 0 0,-1 1 1 0 0,1 0 0 0 0,-1-1 0 0 0,0 1-1 0 0,1 0 1 0 0,-1 0 0 0 0,0 0-1 0 0,-1-2 1 0 0,1 2 358 0 0,-16 6-312 0 0,16-5-193 0 0,0 0 1 0 0,0 0 0 0 0,-1 0-1 0 0,1 1 1 0 0,0-1 0 0 0,0 0-1 0 0,0 1 1 0 0,0-1 0 0 0,0 0-1 0 0,0 1 1 0 0,0 0 0 0 0,0-1-1 0 0,0 1 1 0 0,0-1-1 0 0,0 1 1 0 0,0 0 0 0 0,0 0-1 0 0,0 0 1 0 0,0 0 0 0 0,1-1-1 0 0,-2 3 1 0 0,-2 2-346 0 0,3-4 395 0 0,-1 0-1 0 0,1 1 1 0 0,0-1-1 0 0,0 1 0 0 0,0-1 1 0 0,1 1-1 0 0,-1-1 1 0 0,0 1-1 0 0,0 0 1 0 0,1 0-1 0 0,-1-1 0 0 0,1 1 1 0 0,0 0-1 0 0,-1 0 1 0 0,1 1-1 0 0,-1 4 13 0 0,0 0 0 0 0,1 0 0 0 0,0-1 0 0 0,0 1 0 0 0,1 0 0 0 0,0 0 0 0 0,0-1 0 0 0,3 11 0 0 0,18 82 0 0 0,-17-78 0 0 0,-5-19 0 0 0,1 0 0 0 0,-1 0 0 0 0,0-1 0 0 0,1 1 0 0 0,-1 0 0 0 0,0 0 0 0 0,0 0 0 0 0,-1-1 0 0 0,1 1 0 0 0,0 0 0 0 0,-1 0 0 0 0,1 0 0 0 0,-2 2 0 0 0,-6 33 0 0 0,7-29 0 0 0,2 0 0 0 0,-1-7 0 0 0,1 0 0 0 0,-1 0 0 0 0,0 0 0 0 0,0 0 0 0 0,1 0 0 0 0,-1 0 0 0 0,0-1 0 0 0,1 1 0 0 0,-1 0 0 0 0,1 0 0 0 0,-1-1 0 0 0,1 1 0 0 0,0 0 0 0 0,-1 0 0 0 0,1-1 0 0 0,0 1 0 0 0,-1-1 0 0 0,1 1 0 0 0,0-1 0 0 0,0 1 0 0 0,-1-1 0 0 0,1 1 0 0 0,0-1 0 0 0,0 0 0 0 0,0 1 0 0 0,0-1 0 0 0,1 0 0 0 0,0 1 0 0 0,0-1 0 0 0,0 1 0 0 0,0-1 0 0 0,1 0 0 0 0,-1 0 0 0 0,0 0 0 0 0,0 0 0 0 0,1 0 0 0 0,-1-1 0 0 0,0 1 0 0 0,0 0 0 0 0,1-1 0 0 0,2-1 0 0 0,27-12 0 0 0,-26 10 0 0 0,0 0 0 0 0,-1 0 0 0 0,8-7 0 0 0,10-8 0 0 0,1 1-3 0 0,0-1-1 0 0,-2-1 1 0 0,0-1-1 0 0,-2 0 1 0 0,0-2-1 0 0,-1 0 1 0 0,18-31-1 0 0,-24 32 1 0 0,-1 0 0 0 0,0-1 0 0 0,-2-1 0 0 0,-1 0-1 0 0,-1 0 1 0 0,0-1 0 0 0,-2 1 0 0 0,5-48 0 0 0,-10 52 3 0 0,3-16 0 0 0,-2 0 0 0 0,-5-63 0 0 0,2 93 55 0 0,0 0 0 0 0,-1 1-1 0 0,0-1 1 0 0,0 1 0 0 0,-1-1-1 0 0,1 1 1 0 0,-6-7 0 0 0,8 12-50 0 0,-1-2 483 0 0,-2 4 278 0 0,2-2-750 0 0,1-1 0 0 0,-1 1 0 0 0,1 0 0 0 0,-1 0 0 0 0,1 0 0 0 0,-1 0 0 0 0,1 0 0 0 0,-1 0 0 0 0,1 0 0 0 0,-1 0 0 0 0,1 0 0 0 0,-1 0 0 0 0,1 0-1 0 0,-1 0 1 0 0,1 1 0 0 0,-1-1 0 0 0,1 0 0 0 0,-1 0 0 0 0,1 0 0 0 0,-1 1 0 0 0,-1 0-118 0 0,0 0-1 0 0,1 0 1 0 0,-1 0 0 0 0,1 1-1 0 0,-1-1 1 0 0,1 0 0 0 0,-1 1 0 0 0,1-1-1 0 0,0 1 1 0 0,0-1 0 0 0,0 1-1 0 0,0 0 1 0 0,0-1 0 0 0,0 1-1 0 0,0 0 1 0 0,0 2 0 0 0,-1 1 54 0 0,0 0 1 0 0,1 0 0 0 0,0 1-1 0 0,-1 9 1 0 0,3 57 47 0 0,1-49 0 0 0,-3 31 0 0 0,-47 239 0 0 0,35-231 0 0 0,-22 87 0 0 0,32-139 0 0 0,-1 0 0 0 0,-7 16 0 0 0,-2 3 0 0 0,14-37 0 0 0,0-1 0 0 0,0 0 0 0 0,-1 0 0 0 0,0 0 0 0 0,-1 0 0 0 0,-1-9 0 0 0,-2-36 0 0 0,5 44 0 0 0,6-115 0 0 0,-6 118 0 0 0,-1 0 0 0 0,0-1 0 0 0,0 1 0 0 0,0 0 0 0 0,-1-1 0 0 0,0 1 0 0 0,-3-8 0 0 0,4 15 0 0 0,0 0 0 0 0,0 0 0 0 0,0 0 0 0 0,-1 0 0 0 0,1 0 0 0 0,0-1 0 0 0,0 1 0 0 0,0 0 0 0 0,-1 0 0 0 0,1 0 0 0 0,0 0 0 0 0,0 0 0 0 0,0 0 0 0 0,-1 0 0 0 0,1 0 0 0 0,0 0 0 0 0,0 0 0 0 0,-1 0 0 0 0,1 0 0 0 0,0 0 0 0 0,0 0 0 0 0,0 1 0 0 0,-1-1 0 0 0,1 0 0 0 0,0 0 0 0 0,0 0 0 0 0,0 0 0 0 0,-1 0 0 0 0,1 0 0 0 0,0 0 0 0 0,0 1 0 0 0,0-1 0 0 0,0 0 0 0 0,-1 0 0 0 0,1 0 0 0 0,0 0 0 0 0,0 1 0 0 0,0-1 0 0 0,0 0 0 0 0,0 0 0 0 0,0 0 0 0 0,0 1 0 0 0,0-1 0 0 0,-1 0 0 0 0,-6 10 0 0 0,7-10 0 0 0,-4 4 0 0 0,1 1 0 0 0,0 0 0 0 0,0 0 0 0 0,0 1 0 0 0,-3 8 0 0 0,5-12 0 0 0,1 0 0 0 0,-1 0 0 0 0,1 0 0 0 0,0 0 0 0 0,-1 0 0 0 0,1 1 0 0 0,0-1 0 0 0,0 0 0 0 0,0 0 0 0 0,0 0 0 0 0,1 0 0 0 0,-1 0 0 0 0,1 0 0 0 0,-1 0 0 0 0,1 0 0 0 0,0 0 0 0 0,-1 0 0 0 0,3 3 0 0 0,4 2 0 0 0,-3-5 0 0 0,0-1 0 0 0,0 0 0 0 0,0-1 0 0 0,1 1 0 0 0,-1-1 0 0 0,0 0 0 0 0,0 0 0 0 0,9-1 0 0 0,3 0 0 0 0,-4 1 0 0 0,-1-1 0 0 0,1-1 0 0 0,-1 0 0 0 0,1 0 0 0 0,-1-1 0 0 0,0-1 0 0 0,0 0 0 0 0,0 0 0 0 0,0-1 0 0 0,-1 0 0 0 0,12-8 0 0 0,-11 5 0 0 0,1-1 0 0 0,-2 1 0 0 0,1-2 0 0 0,-2 1 0 0 0,1-1 0 0 0,-1-1 0 0 0,0 0 0 0 0,-1 0 0 0 0,7-14 0 0 0,0-4 312 0 0,-2 0 0 0 0,15-49 0 0 0,9-65 735 0 0,-34 131-1038 0 0,1-15-9 0 0,-4 27 0 0 0,0 0 0 0 0,0 1 0 0 0,-1-1 0 0 0,1 0 0 0 0,0 0 0 0 0,0 0 0 0 0,0 0 0 0 0,0 1 0 0 0,0-1 0 0 0,0 0 0 0 0,-1 0 0 0 0,1 0 0 0 0,0 0 0 0 0,0 0 0 0 0,0 0 0 0 0,0 0 0 0 0,-1 0 0 0 0,1 1 0 0 0,0-1 0 0 0,0 0 0 0 0,0 0 0 0 0,0 0 0 0 0,-1 0 0 0 0,1 0 0 0 0,0 0 0 0 0,0 0 0 0 0,0 0 0 0 0,-1 0 0 0 0,1 0 0 0 0,0 0 0 0 0,0 0 0 0 0,0 0 0 0 0,0 0 0 0 0,-1 0 0 0 0,1-1 0 0 0,0 1 0 0 0,0 0 0 0 0,0 0 0 0 0,0 0 0 0 0,-1 0 0 0 0,1 0 0 0 0,0 0 0 0 0,0 0 0 0 0,0 0 0 0 0,0-1 0 0 0,0 1 0 0 0,-1 0 0 0 0,1 0 0 0 0,0 0 0 0 0,0 0 0 0 0,0 0 0 0 0,0-1 0 0 0,0 1 0 0 0,0 0 0 0 0,0 0 0 0 0,0 0 0 0 0,0-1 0 0 0,0 1 0 0 0,0 0 0 0 0,0 0 0 0 0,0 0 0 0 0,0 0 0 0 0,0-1 0 0 0,0 1 0 0 0,0 0 0 0 0,0 0 0 0 0,0 0 0 0 0,0-1 0 0 0,0 1 0 0 0,-6 7 0 0 0,0-1 0 0 0,1 1 0 0 0,0 0 0 0 0,0 0 0 0 0,1 1 0 0 0,-5 9 0 0 0,2-3 0 0 0,-5 12 0 0 0,1 1 0 0 0,1 0 0 0 0,2 0 0 0 0,-10 52 0 0 0,13-50 0 0 0,2 0 0 0 0,0 0 0 0 0,2 1 0 0 0,1-1 0 0 0,2 1 0 0 0,5 32 0 0 0,-1-33 0 0 0,2 19 0 0 0,-8-48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0,3-8 0 0 0,1-12 0 0 0,4-136 0 0 0,-9 151 0 0 0,-6 6 0 0 0,5 0 0 0 0,1 0 0 0 0,-1 0 0 0 0,0 0 0 0 0,1 1 0 0 0,-1-1 0 0 0,0 1 0 0 0,1-1 0 0 0,0 1 0 0 0,-1 0 0 0 0,1-1 0 0 0,-2 5 0 0 0,3-6 0 0 0,-5 13 0 0 0,7-8 0 0 0,-1-3 0 0 0,0 0 0 0 0,-1 0 0 0 0,1 0 0 0 0,0 0 0 0 0,0 0 0 0 0,0 0 0 0 0,1 0 0 0 0,-1-1 0 0 0,0 1 0 0 0,1 0 0 0 0,-1-1 0 0 0,1 1 0 0 0,0-1 0 0 0,-1 1 0 0 0,1-1 0 0 0,0 0 0 0 0,0 0 0 0 0,0 1 0 0 0,0-1 0 0 0,0-1 0 0 0,0 1 0 0 0,0 0 0 0 0,0 0 0 0 0,0-1 0 0 0,3 1 0 0 0,6 0 0 0 0,0 0 0 0 0,-1 0 0 0 0,20-2 0 0 0,-17 0 0 0 0,11 0 0 0 0,0-1 0 0 0,0-1 0 0 0,0-1 0 0 0,0-2 0 0 0,29-10 0 0 0,-47 14 0 0 0,0-1 0 0 0,-1 0 0 0 0,1-1 0 0 0,-1 0 0 0 0,0 1 0 0 0,0-1 0 0 0,0-1 0 0 0,8-8 0 0 0,-49 68 0 0 0,33-51 0 0 0,1-1 0 0 0,0 2 0 0 0,0-1 0 0 0,0 0 0 0 0,0 0 0 0 0,1 1 0 0 0,0-1 0 0 0,0 0 0 0 0,0 1 0 0 0,0-1 0 0 0,1 1 0 0 0,0 0 0 0 0,0-1 0 0 0,0 8 0 0 0,2-2 0 0 0,0-1 0 0 0,0 1 0 0 0,1 0 0 0 0,0-1 0 0 0,6 15 0 0 0,4 7 0 0 0,-11-23 0 0 0,1-1 0 0 0,0 1 0 0 0,1-1 0 0 0,0 0 0 0 0,0 0 0 0 0,0 0 0 0 0,1 0 0 0 0,7 7 0 0 0,-7-8-9 0 0,1-1 0 0 0,0 0 0 0 0,0 0 0 0 0,0-1 1 0 0,1 1-1 0 0,0-1 0 0 0,0-1 0 0 0,0 1 0 0 0,0-1 0 0 0,0-1 0 0 0,0 1 0 0 0,1-1 0 0 0,-1-1 1 0 0,12 2-1 0 0,-18-3-127 0 0,0-1 0 0 0,0 0 0 0 0,0 1 0 0 0,0-1 0 0 0,0 0 0 0 0,0 0 0 0 0,0 0 0 0 0,0 0 0 0 0,0 0 0 0 0,-1 0 0 0 0,1 0 0 0 0,0 0-1 0 0,0 0 1 0 0,-1 0 0 0 0,1 0 0 0 0,0-2 0 0 0,0 0-211 0 0,7-10-676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1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50 166 13823 0 0,'0'0'315'0'0,"0"0"45"0"0,0 0 21 0 0,0 0-49 0 0,2-1-220 0 0,0-2-11 0 0,0 0 1 0 0,1 1-1 0 0,-1-1 0 0 0,0 0 0 0 0,0 0 0 0 0,0 0 1 0 0,-1 0-1 0 0,1-1 0 0 0,-1 1 0 0 0,0 0 0 0 0,2-5 1 0 0,-2-3 984 0 0,1 0 0 0 0,-1-17 0 0 0,3-29 2709 0 0,-2 45-3424 0 0,-2 10 117 0 0,0 2 21 0 0,0-2-66 0 0,-6 54-324 0 0,1-5-96 0 0,-16 64 0 0 0,13-80-23 0 0,-19 57 0 0 0,24-79 13 0 0,-11 29-90 0 0,13-36-260 0 0,1-2-138 0 0,0 0-33 0 0,0 0 65 0 0,0 0 222 0 0,0 0-166 0 0,0 0-101 0 0,2-7-439 0 0,0-1-1 0 0,-1 0 0 0 0,0 1 0 0 0,-1-1 0 0 0,1 0 1 0 0,-1 0-1 0 0,-2-8 0 0 0,-1 0-607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1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10135 0 0,'0'0'464'0'0,"0"0"-9"0"0,0 0-155 0 0,0 0 443 0 0,0 0 227 0 0,0-2 44 0 0,11-42 2246 0 0,-10 41-3060 0 0,1-5 1049 0 0,13-11 1375 0 0,15-7-2133 0 0,-28 23-170 0 0,1 1 1 0 0,-1 0-1 0 0,1 0 1 0 0,0 1 0 0 0,4-4-1 0 0,7-3 292 0 0,-6 1-101 0 0,-7 6-69 0 0,1 1-294 0 0,9 0-133 0 0,-5 0-16 0 0,-5 0 0 0 0,-1 0 0 0 0,1-1 0 0 0,-1 1 0 0 0,1 0 0 0 0,-1 0 0 0 0,1 0 0 0 0,-1 0 0 0 0,1 0 0 0 0,-1 0 0 0 0,1 0 0 0 0,-1 0 0 0 0,1 0 0 0 0,-1 0 0 0 0,1 1 0 0 0,-1-1 0 0 0,1 0 0 0 0,-1 0 0 0 0,1 0 0 0 0,-1 0 0 0 0,0 1 0 0 0,1-1 0 0 0,0 1 0 0 0,15 10 0 0 0,-7-8 0 0 0,22 12 0 0 0,3 3 0 0 0,-27-14 0 0 0,-1 1 0 0 0,1 0 0 0 0,-1 0 0 0 0,0 1 0 0 0,0 0 0 0 0,-1 0 0 0 0,0 0 0 0 0,0 1 0 0 0,0 0 0 0 0,-1 0 0 0 0,5 9 0 0 0,-3-3 0 0 0,0 1 0 0 0,-1 0 0 0 0,0 1 0 0 0,-1-1 0 0 0,2 19 0 0 0,-5-18 0 0 0,0 0 0 0 0,-1 0 0 0 0,-3 20 0 0 0,1-5 0 0 0,1-19 0 0 0,-1 0 0 0 0,-1 0 0 0 0,0-1 0 0 0,0 1 0 0 0,-1-1 0 0 0,0 0 0 0 0,-10 17 0 0 0,0 2 0 0 0,8-18 0 0 0,0-1 0 0 0,0 0 0 0 0,-1 0 0 0 0,0-1 0 0 0,-1 0 0 0 0,0 0 0 0 0,-1-1 0 0 0,1 0 0 0 0,-18 12 0 0 0,23-17 0 0 0,2-2 0 0 0,0 0 0 0 0,0-1 0 0 0,-1 1 0 0 0,1 0 0 0 0,0-1 0 0 0,-1 1 0 0 0,1-1 0 0 0,0 1 0 0 0,-1-1 0 0 0,1 1 0 0 0,-1-1 0 0 0,-2 0 0 0 0,1 1-99 0 0,0 0-1 0 0,-1-1 0 0 0,1 1 1 0 0,0-1-1 0 0,-1 0 1 0 0,1 0-1 0 0,0 0 0 0 0,-1 0 1 0 0,-3-2-1 0 0,5 2 50 0 0,0-1 1 0 0,1 1-1 0 0,-1-1 0 0 0,0 1 0 0 0,1-1 0 0 0,-1 0 1 0 0,1 0-1 0 0,-1 0 0 0 0,1 0 0 0 0,-1 0 0 0 0,1 0 1 0 0,0 0-1 0 0,0-1 0 0 0,-1 1 0 0 0,1 0 0 0 0,0-1 1 0 0,0 1-1 0 0,0-1 0 0 0,0-1 0 0 0,-2 0 50 0 0,2 2 0 0 0,1 0 0 0 0,-1 0 0 0 0,0 0 0 0 0,1 0 0 0 0,-1 0 0 0 0,1 0 0 0 0,-1 0 0 0 0,1 0 0 0 0,0 0 0 0 0,-1 0 0 0 0,1 0 0 0 0,0 0 0 0 0,0 0 0 0 0,0 0 0 0 0,0 0 0 0 0,0 0 0 0 0,0-2 0 0 0,-1-6-471 0 0,2-1-1 0 0,-1 0 1 0 0,1 0 0 0 0,1 0-1 0 0,0 0 1 0 0,3-11 0 0 0,-3 14-487 0 0,3-9-577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11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1 420 15663 0 0,'0'0'356'0'0,"0"0"50"0"0,0 0 20 0 0,0 0-42 0 0,2 0-250 0 0,-1-1-92 0 0,1 1 0 0 0,0-1 0 0 0,-1 1 0 0 0,1-1 0 0 0,-1 1 0 0 0,0-1 0 0 0,1 0 0 0 0,-1 0 0 0 0,0 0 0 0 0,1 0 0 0 0,-1 0 0 0 0,0 0 0 0 0,0 0 0 0 0,0 0 0 0 0,0 0 0 0 0,0 0 0 0 0,0-1 0 0 0,0 1 0 0 0,0 0 1 0 0,0-1-1 0 0,-1 1 0 0 0,1-1 0 0 0,-1 1 0 0 0,1-1 0 0 0,0-1 0 0 0,1-6 707 0 0,4-3 434 0 0,-3 7-847 0 0,0 0-1 0 0,-1-1 1 0 0,0 1 0 0 0,0-1-1 0 0,0 0 1 0 0,-1 1 0 0 0,1-1-1 0 0,-1-10 1 0 0,-1 14 176 0 0,0-12 512 0 0,1 8-708 0 0,0 5-73 0 0,-1-1-1 0 0,0 1 1 0 0,0-1-1 0 0,0 1 1 0 0,0-1-1 0 0,0 1 1 0 0,0-1-1 0 0,0-2 1 0 0,0 3-241 0 0,0 1 1 0 0,-1 0-1 0 0,1 0 1 0 0,0 0 0 0 0,0 0-1 0 0,0-1 1 0 0,0 1-1 0 0,0 0 1 0 0,0 0-1 0 0,0 0 1 0 0,0 0-1 0 0,0 0 1 0 0,0 0 0 0 0,0-1-1 0 0,0 1 1 0 0,0 0-1 0 0,-1 0 1 0 0,1 0-1 0 0,0 0 1 0 0,0 0-1 0 0,0 0 1 0 0,0 0 0 0 0,0 0-1 0 0,0-1 1 0 0,-1 1-1 0 0,1 0 1 0 0,0 0-1 0 0,0 0 1 0 0,0 0-1 0 0,0 0 1 0 0,0 0-1 0 0,-1 0 1 0 0,1 0 0 0 0,0 0-1 0 0,0 0 1 0 0,0 0-1 0 0,0 0 1 0 0,0 0-1 0 0,-1 0 1 0 0,1 0-1 0 0,0 0 1 0 0,0 0 0 0 0,0 0-1 0 0,0 0 1 0 0,-1 0-1 0 0,1 1 1 0 0,0-1-1 0 0,0 0 1 0 0,0 0-1 0 0,0 0 1 0 0,0 0 0 0 0,0 0-1 0 0,0 0 1 0 0,-1 0-1 0 0,1 0 1 0 0,0 1-1 0 0,0-1 1 0 0,0 0-1 0 0,0 0 1 0 0,0 0 0 0 0,-5 8 6 0 0,5-8-9 0 0,-5 10-199 0 0,1-1 0 0 0,0 1 0 0 0,1 0-1 0 0,0 1 1 0 0,0-1 0 0 0,1 0 0 0 0,1 1 0 0 0,-1 18 0 0 0,0-3 15 0 0,1-6 164 0 0,3-15-1 0 0,0-1-26 0 0,-1-2-84 0 0,-1 1 1 0 0,1-1-1 0 0,0 1 0 0 0,1-1 1 0 0,-1 0-1 0 0,0 0 0 0 0,1 0 1 0 0,-1 1-1 0 0,1-1 0 0 0,-1 0 1 0 0,1-1-1 0 0,0 1 0 0 0,0 0 1 0 0,2 1-1 0 0,-2-1 130 0 0,0-1-1 0 0,-1 0 0 0 0,1 0 1 0 0,0 0-1 0 0,0 0 1 0 0,0 0-1 0 0,0-1 0 0 0,0 1 1 0 0,0-1-1 0 0,3 1 1 0 0,9-4 4 0 0,-9 1-5 0 0,4-2 2 0 0,1-1 0 0 0,0 0 0 0 0,-1 0 0 0 0,0-1 0 0 0,0 0 0 0 0,-1-1 0 0 0,0 1 0 0 0,14-16 0 0 0,-2 0 0 0 0,-2-1 0 0 0,16-26 0 0 0,-25 35 123 0 0,-1-1 0 0 0,0-1 0 0 0,-1 1 0 0 0,-1-1 0 0 0,0 0 0 0 0,6-29 0 0 0,-8 21 509 0 0,-1 1 1 0 0,-1-1 0 0 0,-1 0-1 0 0,-3-29 1 0 0,2 23-545 0 0,-1 24-31 0 0,1 19-64 0 0,-1 26-58 0 0,1-36 64 0 0,1 7 1 0 0,-2 1 0 0 0,1-1 0 0 0,-1 0 0 0 0,-4 17 0 0 0,0-7 0 0 0,-4 21-847 0 0,-19 53-1 0 0,12-46 495 0 0,6-16 95 0 0,2-10-306 0 0,1 0-1 0 0,-4 31 0 0 0,10-51 53 0 0,2 0 0 0 0,-1-1 427 0 0,0 0-1 0 0,0-1 1 0 0,0 1-1 0 0,0-1 1 0 0,0 1-1 0 0,0-1 1 0 0,0 1-1 0 0,0-1 1 0 0,0 1-1 0 0,0 0 1 0 0,1-1-1 0 0,-1 1 1 0 0,0-1-1 0 0,0 1 1 0 0,1-1-1 0 0,-1 1 1 0 0,0-1-1 0 0,1 0 1 0 0,-1 1-1 0 0,0-1 1 0 0,1 1-1 0 0,-1-1 1 0 0,1 0-1 0 0,-1 1 1 0 0,0-1-1 0 0,1 0 1 0 0,-1 1 0 0 0,1-1-1 0 0,-1 0 1 0 0,1 0-1 0 0,0 1 1 0 0,1-1 28 0 0,-1-1 0 0 0,0 1 1 0 0,0 0-1 0 0,0-1 0 0 0,1 1 1 0 0,-1-1-1 0 0,0 1 0 0 0,0-1 1 0 0,0 1-1 0 0,0-1 0 0 0,0 0 1 0 0,0 1-1 0 0,2-3 0 0 0,3-3-1469 0 0,1 0-1 0 0,-1-1 1 0 0,6-9 0 0 0,-2 2-4088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1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10135 0 0,'-2'1'231'0'0,"-4"2"-110"0"0,3-2-64 0 0,1 0-1 0 0,-1 0 1 0 0,1 1 0 0 0,0-1-1 0 0,0 1 1 0 0,-1 0 0 0 0,1 0-1 0 0,0 0 1 0 0,0 0-1 0 0,1 0 1 0 0,-1 0 0 0 0,0 0-1 0 0,1 1 1 0 0,-2 2 0 0 0,1-3 689 0 0,2-2 232 0 0,0 3 503 0 0,-1 5-1190 0 0,3-4 4671 0 0,3-2-4776 0 0,1 0-1 0 0,-1 0 0 0 0,0 0 1 0 0,1 0-1 0 0,-1-1 1 0 0,1 0-1 0 0,-1 0 1 0 0,1-1-1 0 0,0 1 0 0 0,-1-1 1 0 0,1 0-1 0 0,0-1 1 0 0,8-1-1 0 0,93-12 943 0 0,-106 13-1141 0 0,7 0-142 0 0,0 0 0 0 0,0-1 0 0 0,0-1 1 0 0,0 1-1 0 0,0-1 0 0 0,-1 0 0 0 0,10-7 0 0 0,-3 3-2795 0 0,-3 3 1416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0:4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30 15663 0 0,'1'-6'243'0'0,"-2"-17"1393"0"0,1 23-1517 0 0,-1 0 1 0 0,1 0 0 0 0,-1 0-1 0 0,1 0 1 0 0,-1 0-1 0 0,1 0 1 0 0,-1 0-1 0 0,1 0 1 0 0,-1 0 0 0 0,1 0-1 0 0,-1 0 1 0 0,0 0-1 0 0,1 0 1 0 0,-1 0-1 0 0,1 0 1 0 0,-1 1 0 0 0,1-1-1 0 0,0 0 1 0 0,-1 0-1 0 0,0 1 1 0 0,1-1-62 0 0,-2 1 305 0 0,-1 0 0 0 0,1 0 0 0 0,0 1-1 0 0,0-1 1 0 0,0 1 0 0 0,0-1 0 0 0,0 1-1 0 0,-3 3 1 0 0,-19 30 1811 0 0,19-26-2157 0 0,11-15-81 0 0,-3 4-151 0 0,0 0 0 0 0,0 0 0 0 0,0 0 1 0 0,0 0-1 0 0,0 1 0 0 0,0-1 0 0 0,6-1 0 0 0,-6 2-447 0 0,1 0 0 0 0,0 0 0 0 0,-1 1-1 0 0,1-1 1 0 0,-1 1 0 0 0,1 0 0 0 0,0-1 0 0 0,-1 2 0 0 0,1-1 0 0 0,6 1 0 0 0,-8 0-1896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1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1 308 15663 0 0,'7'-4'228'0'0,"0"0"-1"0"0,0 0 1 0 0,-1-1 0 0 0,1 0-1 0 0,-1 0 1 0 0,6-7-1 0 0,-2 3-100 0 0,-5 3 655 0 0,-1-1 1 0 0,0 1-1 0 0,0-1 0 0 0,-1 0 1 0 0,1 0-1 0 0,-1 0 0 0 0,-1 0 0 0 0,0 0 1 0 0,2-11-1 0 0,-2 8-462 0 0,-1 0 1 0 0,0 0-1 0 0,-1 1 1 0 0,0-1 0 0 0,0 0-1 0 0,-3-12 1 0 0,2 19-172 0 0,-6-5-133 0 0,6 7-16 0 0,1 1 0 0 0,0 0 0 0 0,0 0 0 0 0,-1 0 0 0 0,1-1 0 0 0,0 1 0 0 0,0 0 0 0 0,-1 0 0 0 0,1 0 0 0 0,0-1 0 0 0,-1 1 0 0 0,1 0 0 0 0,0 0 0 0 0,-1 0 0 0 0,1 0 0 0 0,0 0 0 0 0,-1 0 0 0 0,1 0 0 0 0,0 0 0 0 0,-1 0 0 0 0,1 0 0 0 0,0 0 0 0 0,-1 0 0 0 0,1 0 0 0 0,0 0 0 0 0,-1 0 0 0 0,1 0 0 0 0,0 0 0 0 0,-1 0 0 0 0,1 0 0 0 0,0 1 0 0 0,-1-1 0 0 0,1 0 0 0 0,0 0 0 0 0,0 0 0 0 0,-1 0 0 0 0,1 1 0 0 0,0-1 0 0 0,-1 1 0 0 0,1-1 0 0 0,-1 0 0 0 0,0 1 0 0 0,0-1 0 0 0,0 1 0 0 0,0-1 0 0 0,0 1 0 0 0,0 0 0 0 0,0-1 0 0 0,0 1 0 0 0,0 0 0 0 0,0 0 0 0 0,1 0 0 0 0,-1 0 0 0 0,0 0 0 0 0,1 0 0 0 0,-1 0 0 0 0,0 0 0 0 0,1 0 0 0 0,-1 1 0 0 0,0 1 0 0 0,-1 2-54 0 0,0 0 0 0 0,0 0 0 0 0,0 0 0 0 0,1 1 0 0 0,0-1 0 0 0,0 0 0 0 0,1 1 0 0 0,-1-1 0 0 0,1 7 0 0 0,2 7-418 0 0,4 25-1 0 0,0-8 131 0 0,-5-22 193 0 0,2-3 133 0 0,-3-10 16 0 0,2 3 0 0 0,0 0 0 0 0,0 0 0 0 0,1-1 0 0 0,-1 1 0 0 0,5 4 0 0 0,-6-7 0 0 0,-1 0 0 0 0,1-1 0 0 0,0 1 0 0 0,0 0 0 0 0,0-1 0 0 0,0 1 0 0 0,-1-1 0 0 0,1 1 0 0 0,0-1 0 0 0,0 0 0 0 0,0 1 0 0 0,0-1 0 0 0,0 0 0 0 0,0 0 0 0 0,0 1 0 0 0,0-1 0 0 0,0 0 0 0 0,0 0 0 0 0,0 0 0 0 0,1 0 0 0 0,-1-1 0 0 0,0 1 0 0 0,0 0 0 0 0,0 0 0 0 0,0-1 0 0 0,0 1 0 0 0,1-1 0 0 0,11-5 0 0 0,0-1 0 0 0,-1-1 0 0 0,0 0 0 0 0,0 0 0 0 0,0-1 0 0 0,-1-1 0 0 0,-1 0 0 0 0,12-14 0 0 0,3-7 0 0 0,37-60 0 0 0,-58 84 180 0 0,0 1-1 0 0,-1-2 1 0 0,0 1 0 0 0,0 0-1 0 0,0-1 1 0 0,-1 1 0 0 0,0-1-1 0 0,0 0 1 0 0,-1 1-1 0 0,0-15 1 0 0,-1 13-164 0 0,0 9-16 0 0,0 0 0 0 0,0 0 0 0 0,0-1 0 0 0,0 1 0 0 0,0 0 0 0 0,0-1 0 0 0,0 1 0 0 0,0 0 0 0 0,0 0 0 0 0,0-1 0 0 0,0 1 0 0 0,0 0 0 0 0,0 0 0 0 0,0-1 0 0 0,-1 1 0 0 0,1 0 0 0 0,0 0 0 0 0,0-1 0 0 0,0 1 0 0 0,0 0 0 0 0,0 0 0 0 0,-1 0 0 0 0,1-1 0 0 0,0 1 0 0 0,0 0 0 0 0,0 0 0 0 0,-1 0 0 0 0,1-1 0 0 0,0 1 0 0 0,0 0 0 0 0,-1 0 0 0 0,1 0 0 0 0,0 0 0 0 0,0 0 0 0 0,-1 0 0 0 0,1 0 0 0 0,0 0 0 0 0,0 0 0 0 0,-1 0 0 0 0,1 0 0 0 0,0 0 0 0 0,-1 0 0 0 0,1 0 0 0 0,0 0 0 0 0,0 0 0 0 0,-1 0 0 0 0,1 0 0 0 0,0 0 0 0 0,0 0 0 0 0,-1 0 0 0 0,1 0 0 0 0,0 0 0 0 0,0 0 0 0 0,-1 1 0 0 0,1-1 0 0 0,0 0 0 0 0,-1 0 0 0 0,0 1 0 0 0,1-1 0 0 0,-1 0 0 0 0,0 1 0 0 0,0-1 0 0 0,0 0 0 0 0,0 1 0 0 0,0-1 0 0 0,0 1 0 0 0,1 0 0 0 0,-1-1 0 0 0,0 1 0 0 0,0 0 0 0 0,1-1 0 0 0,-1 1 0 0 0,1 0 0 0 0,-1 0 0 0 0,0-1 0 0 0,1 1 0 0 0,0 0 0 0 0,-1 0 0 0 0,1 0 0 0 0,-1 0 0 0 0,1 0 0 0 0,0 1 0 0 0,-1 1 0 0 0,-3 10 0 0 0,7-8 0 0 0,-2-4 0 0 0,0 1-32 0 0,0-1-1 0 0,0 1 0 0 0,0-1 1 0 0,0 0-1 0 0,0 1 1 0 0,0-1-1 0 0,1 0 1 0 0,-1 0-1 0 0,0 0 1 0 0,1 0-1 0 0,-1 0 1 0 0,1 0-1 0 0,-1 0 1 0 0,1-1-1 0 0,0 1 1 0 0,-1 0-1 0 0,1-1 0 0 0,1 1 1 0 0,38 5-1011 0 0,-15-3 712 0 0,-5 2 331 0 0,-13-1 0 0 0,-6-2 0 0 0,-1 0 0 0 0,1 1 0 0 0,-1-1 0 0 0,1 0 0 0 0,-1 1 0 0 0,0-1 0 0 0,0 0 0 0 0,0 1 0 0 0,0 0 0 0 0,0-1 0 0 0,0 1 0 0 0,-1-1 0 0 0,1 1 0 0 0,-1 0 0 0 0,0 0 0 0 0,0-1 0 0 0,0 1 0 0 0,0 0 0 0 0,0-1 0 0 0,-1 1 0 0 0,1 0 0 0 0,-1-1 0 0 0,-1 4 0 0 0,-2 8 0 0 0,-1 0 0 0 0,-1-1 0 0 0,-6 14 0 0 0,9-22 0 0 0,-17 33-139 0 0,5-9-257 0 0,-12 32 0 0 0,15-30-693 0 0,11-29 224 0 0,1-2-126 0 0,0 0-29 0 0,3 0 706 0 0,-1-1-1 0 0,1 0 1 0 0,0 0 0 0 0,-1 0-1 0 0,1 0 1 0 0,-1 0-1 0 0,0 0 1 0 0,1-1 0 0 0,-1 1-1 0 0,0-1 1 0 0,4-3 0 0 0,-4 3-10 0 0,9-7-700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1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17 368 17503 0 0,'0'-2'399'0'0,"1"-12"-32"0"0,1 0-1 0 0,1 0 1 0 0,0 1 0 0 0,8-23-1 0 0,5-21 2171 0 0,-11 30-1437 0 0,3-9 320 0 0,-2 0 1 0 0,-1-1 0 0 0,-1-44 0 0 0,-5 81-978 0 0,0 1-435 0 0,-1 0 0 0 0,1 0 0 0 0,0 0 0 0 0,-1 0 0 0 0,1 0-1 0 0,0 0 1 0 0,0 1 0 0 0,0-1 0 0 0,0 0 0 0 0,0 1 0 0 0,0-1 0 0 0,0 0 0 0 0,0 1 0 0 0,0-1 0 0 0,1 1 0 0 0,-1 0 0 0 0,1-1 0 0 0,-1 1 0 0 0,1-1 0 0 0,-1 3 0 0 0,0 1-10 0 0,-5 20-214 0 0,2 0 0 0 0,-3 42 0 0 0,5-37-12 0 0,-33 188-960 0 0,34-214 817 0 0,1-2-117 0 0,-2 1 315 0 0,2-2 113 0 0,0 0 0 0 0,-1 0-1 0 0,1 0 1 0 0,0 0 0 0 0,0 0 0 0 0,-1 0 0 0 0,1 0-1 0 0,0 0 1 0 0,0 0 0 0 0,0 0 0 0 0,0 1-1 0 0,0-1 1 0 0,1 0 0 0 0,-1 0 0 0 0,0 0 0 0 0,0 0-1 0 0,1 1 1 0 0,0 0-665 0 0,-1-2-246 0 0,0-2-42 0 0,7-34-5899 0 0,-5 21 4865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1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13823 0 0,'0'0'630'0'0,"0"0"-13"0"0,0 0-252 0 0,0 0 391 0 0,0 0 216 0 0,0 0 42 0 0,0 0 8 0 0,0 0 2 0 0,0 0 0 0 0,18-7 2680 0 0,13-3-2638 0 0,22-7 532 0 0,-38 14-1598 0 0,-9 1 0 0 0,1 1 0 0 0,0-1 0 0 0,-1 1 0 0 0,1 1 0 0 0,0-1 0 0 0,12 2 0 0 0,14 1 0 0 0,-25-2 0 0 0,-1 0 0 0 0,1 1 0 0 0,-1 0 0 0 0,1 0 0 0 0,8 3 0 0 0,30 4 0 0 0,-42-7 0 0 0,-1-1 0 0 0,0 1 0 0 0,1-1 0 0 0,-1 0 0 0 0,0 0 0 0 0,1 0 0 0 0,-1-1 0 0 0,6 0 0 0 0,32-13 0 0 0,-24 8 0 0 0,-8 3 0 0 0,0-1 0 0 0,-9 4 0 0 0,1-1 0 0 0,-1 1 0 0 0,1 0 0 0 0,0 0 0 0 0,-1 0 0 0 0,1-1 0 0 0,-1 1 0 0 0,1 0 0 0 0,-1-1 0 0 0,1 1 0 0 0,-1-1 0 0 0,1 1 0 0 0,-1 0 0 0 0,1-1 0 0 0,-1 1 0 0 0,0-1 0 0 0,1 1 0 0 0,-1-1 0 0 0,0 1 0 0 0,1-1 0 0 0,-1 0 0 0 0,0 1 0 0 0,0-1 0 0 0,0 1 0 0 0,1-1 0 0 0,-1 0 0 0 0,0-1 0 0 0,3-5-64 0 0,-2 6-273 0 0,-1 1-138 0 0,0 0-33 0 0,0 0-140 0 0,0 0-572 0 0,-8-4-2972 0 0,6 3-3316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14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13823 0 0,'0'0'315'0'0,"0"0"45"0"0,0 0 21 0 0,0 0-49 0 0,0 0-81 0 0,0 0 481 0 0,0 0 237 0 0,0 0 45 0 0,0 0-61 0 0,0 0-288 0 0,0 0-121 0 0,0 0-28 0 0,0 0-4 0 0,0 0 0 0 0,0 0 0 0 0,0 0 0 0 0,0 0 0 0 0,0 0 0 0 0,0 0 0 0 0,0 0 0 0 0,0 0-68 0 0,1 12 171 0 0,-7 71 990 0 0,-9 41-1716 0 0,3-23-179 0 0,10-84-28 0 0,1 1 0 0 0,0-1-1 0 0,1 1 1 0 0,2 17 0 0 0,1-26 327 0 0,2-8 0 0 0,0-5-99 0 0,-2 1-93 0 0,-1 0 1 0 0,1 0-1 0 0,0 0 1 0 0,-1 0-1 0 0,0 0 0 0 0,1 0 1 0 0,-1-1-1 0 0,-1 1 1 0 0,1-1-1 0 0,0 1 0 0 0,-1-1 1 0 0,2-7-1 0 0,2-13-8085 0 0,-4 11 1830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16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61 11975 0 0,'0'0'267'0'0,"0"0"42"0"0,-2-6 315 0 0,2 3-182 0 0,-1 1 1 0 0,0 0-1 0 0,1-1 0 0 0,0 1 0 0 0,-1 0 0 0 0,1-1 1 0 0,0 1-1 0 0,0-1 0 0 0,0 1 0 0 0,1 0 0 0 0,-1-1 0 0 0,0 1 1 0 0,1 0-1 0 0,0-1 0 0 0,-1 1 0 0 0,1 0 0 0 0,0 0 0 0 0,0 0 1 0 0,0-1-1 0 0,1 1 0 0 0,1-3 0 0 0,-2 4 70 0 0,-1 1 0 0 0,0 0 0 0 0,0 0 0 0 0,0 0-68 0 0,0 0-217 0 0,-2 1 161 0 0,-19 8 308 0 0,11-6-469 0 0,1 0 0 0 0,0 1 1 0 0,-9 5-1 0 0,14-6-482 0 0,3-2 112 0 0,0-1 0 0 0,-1 1 1 0 0,1 0-1 0 0,0 0 0 0 0,0-1 0 0 0,-1 1 0 0 0,1-1 0 0 0,0 1 0 0 0,-1-1 0 0 0,-1 1 0 0 0,-1-3 32 0 0,7-2 64 0 0,6-3 40 0 0,-4 5 41 0 0,0 0-1 0 0,1 0 0 0 0,0 0 1 0 0,-1 0-1 0 0,1 1 1 0 0,0 0-1 0 0,0 1 1 0 0,0-1-1 0 0,0 1 1 0 0,0 0-1 0 0,10 2 0 0 0,5 2 671 0 0,-16-3-640 0 0,0 0 1 0 0,0 0 0 0 0,0 0-1 0 0,0 1 1 0 0,0 0 0 0 0,6 3-1 0 0,-6-2-119 0 0,0 0-1 0 0,-1 0 1 0 0,1 1-1 0 0,-1-1 0 0 0,0 1 1 0 0,0 0-1 0 0,0 0 0 0 0,0 0 1 0 0,-1 1-1 0 0,0-1 1 0 0,0 1-1 0 0,0 0 0 0 0,0-1 1 0 0,-1 1-1 0 0,0 1 1 0 0,0-1-1 0 0,0 0 0 0 0,-1 0 1 0 0,1 1-1 0 0,-1-1 0 0 0,-1 1 1 0 0,1-1-1 0 0,-1 1 1 0 0,0-1-1 0 0,0 1 0 0 0,-1 0 1 0 0,-1 8-1 0 0,-1 0-149 0 0,-1 1 1 0 0,-1-1-1 0 0,0 0 0 0 0,-11 21 0 0 0,2-9-307 0 0,-25 33 0 0 0,31-49 512 0 0,-1-1 0 0 0,0-1 0 0 0,0 1 0 0 0,-1-2 0 0 0,0 1 0 0 0,-17 9 0 0 0,-9 7 0 0 0,34-23 50 0 0,0 0-1 0 0,0 0 0 0 0,0 0 1 0 0,0 0-1 0 0,-1 0 1 0 0,1 0-1 0 0,0 0 1 0 0,0-1-1 0 0,-1 1 0 0 0,1-1 1 0 0,0 0-1 0 0,-1 0 1 0 0,1 0-1 0 0,0 0 1 0 0,0 0-1 0 0,-1 0 0 0 0,1 0 1 0 0,0-1-1 0 0,-1 1 1 0 0,1-1-1 0 0,0 0 1 0 0,0 0-1 0 0,0 0 0 0 0,0 0 1 0 0,0 0-1 0 0,0 0 1 0 0,-3-3-1 0 0,4 4-9 0 0,0-1 0 0 0,1 0 0 0 0,-1 0-1 0 0,1 0 1 0 0,0 0 0 0 0,-1 0 0 0 0,1 0 0 0 0,0 0-1 0 0,0 0 1 0 0,-1 0 0 0 0,1 0 0 0 0,0-1 0 0 0,0 0-1 0 0,0-2 12 0 0,-1 0 63 0 0,0 1 0 0 0,1 0-1 0 0,-1-1 1 0 0,1 1 0 0 0,0 0 0 0 0,0-1 0 0 0,0 1-1 0 0,0-1 1 0 0,1 1 0 0 0,-1 0 0 0 0,1-1-1 0 0,0 1 1 0 0,0 0 0 0 0,0-1 0 0 0,0 1 0 0 0,1 0-1 0 0,1-3 1 0 0,3 0-114 0 0,4 3 0 0 0,0 6 0 0 0,-3 0 0 0 0,22 14 0 0 0,-5-3-913 0 0,23 21-1 0 0,-21-12 677 0 0,1 3-1131 0 0,-27-26 1292 0 0,1 1 0 0 0,-1-1 0 0 0,0 0 0 0 0,1 0 0 0 0,-1 1 0 0 0,1-1-1 0 0,-1 0 1 0 0,0 0 0 0 0,1 0 0 0 0,-1 0 0 0 0,1 0 0 0 0,-1 0 0 0 0,0 1 0 0 0,1-1 0 0 0,-1 0 0 0 0,1 0-1 0 0,-1 0 1 0 0,1 0 0 0 0,-1 0 0 0 0,0-1 0 0 0,1 1 0 0 0,-1 0 0 0 0,1 0 0 0 0,-1 0 0 0 0,0 0 0 0 0,1-1-1 0 0,13-5-2477 0 0,-6 1-3597 0 0,-8 5 351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16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15663 0 0,'0'0'356'0'0,"0"0"50"0"0,0 0 20 0 0,0 0-42 0 0,0 0-112 0 0,0 0 463 0 0,0 0 234 0 0,0 0 45 0 0,0 2 8 0 0,0 5-374 0 0,0-1 0 0 0,-1 1 0 0 0,0 0 0 0 0,0-1 1 0 0,-1 1-1 0 0,-4 10 0 0 0,-3 18 1183 0 0,-3 36-1831 0 0,13-61 0 0 0,5-1 0 0 0,-4-8 0 0 0,0 1 0 0 0,1 0 0 0 0,-1-1 0 0 0,0 1 0 0 0,1-1 0 0 0,-1 0 0 0 0,1 0 0 0 0,-1 0 0 0 0,1 0 0 0 0,-1-1 0 0 0,1 1 0 0 0,0-1 0 0 0,-1 1 0 0 0,1-1 0 0 0,0 0 0 0 0,-1 0 0 0 0,5 0 0 0 0,0-1 0 0 0,0-1 0 0 0,0 1 0 0 0,-1-1 0 0 0,1 0 0 0 0,9-5 0 0 0,16-6-111 0 0,-20 9-17 0 0,-1 0 1 0 0,0-1-1 0 0,0-1 1 0 0,0 0 0 0 0,10-8-1 0 0,-20 13-58 0 0,0 0 1 0 0,0 0-1 0 0,-1 0 1 0 0,1 0-1 0 0,0 0 0 0 0,-1-1 1 0 0,1 1-1 0 0,-1 0 0 0 0,1 0 1 0 0,0-3-1 0 0,0-8-5577 0 0,-1 1-1404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1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15663 0 0,'0'0'121'0'0,"1"0"0"0"0,-1 0 0 0 0,1 0 0 0 0,-1 0 0 0 0,1 0 0 0 0,-1 0 0 0 0,0 0 0 0 0,1 0 1 0 0,-1 1-1 0 0,1-1 0 0 0,-1 0 0 0 0,0 0 0 0 0,1 1 0 0 0,-1-1 0 0 0,0 0 0 0 0,1 0 0 0 0,-1 1 0 0 0,0-1 0 0 0,1 0 0 0 0,-1 1 0 0 0,0-1 0 0 0,0 0 0 0 0,1 1 0 0 0,-1-1 0 0 0,0 1 0 0 0,0-1 0 0 0,1 1 0 0 0,-9 8 6705 0 0,-2 2-6765 0 0,5-3 51 0 0,0 1-1 0 0,0 0 0 0 0,1-1 1 0 0,0 2-1 0 0,0-1 0 0 0,1 0 1 0 0,-3 16-1 0 0,-6 71 650 0 0,11-80-737 0 0,-10 128-24 0 0,11-126-9 0 0,0-1 0 0 0,2 0 0 0 0,0 0 0 0 0,1 0-1 0 0,0-1 1 0 0,11 30 0 0 0,-13-45-135 0 0,-1 0-1 0 0,1 0 1 0 0,0 0-1 0 0,-1 0 1 0 0,1 0-1 0 0,0 0 1 0 0,0 0-1 0 0,0 0 1 0 0,0 0-1 0 0,0 0 1 0 0,0 0 0 0 0,0-1-1 0 0,0 1 1 0 0,1 0-1 0 0,-1-1 1 0 0,0 1-1 0 0,0-1 1 0 0,0 1-1 0 0,1-1 1 0 0,-1 0-1 0 0,0 0 1 0 0,1 1 0 0 0,-1-1-1 0 0,0 0 1 0 0,2 0-1 0 0,-1 0-875 0 0,-2 0-140 0 0,12-21-4593 0 0,-11 19 3706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1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13823 0 0,'0'0'630'0'0,"0"0"-13"0"0,2 0-393 0 0,12-1 1172 0 0,-1-1 1 0 0,1 0-1 0 0,-1-2 0 0 0,1 1 1 0 0,20-10-1 0 0,13-3 1406 0 0,-18 8-2197 0 0,0 2-1 0 0,0 1 1 0 0,1 1 0 0 0,42 0 0 0 0,-48 1-473 0 0,-20 2-129 0 0,0 0-1 0 0,0 0 1 0 0,1 1 0 0 0,-1-1 0 0 0,0 1-1 0 0,1 1 1 0 0,-1-1 0 0 0,0 0 0 0 0,0 1 0 0 0,1 0-1 0 0,7 3 1 0 0,-5-2-67 0 0,-6-1-273 0 0,-1-1-138 0 0,0 0-33 0 0,0 0-140 0 0,0 0-572 0 0,0 0-253 0 0,-6-7-6662 0 0,3-1 867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1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17503 0 0,'0'0'399'0'0,"2"-1"60"0"0,7-6 21 0 0,-7 6-59 0 0,0 1-276 0 0,4 1 11 0 0,-4-1 570 0 0,-2 0 244 0 0,0 0 43 0 0,12-5 606 0 0,-10 4-1075 0 0,-2 1-28 0 0,0 2-72 0 0,2 10-415 0 0,-1 1 0 0 0,-1-1 0 0 0,0 0-1 0 0,-1 0 1 0 0,-2 15 0 0 0,-1 19-30 0 0,-1 16 1 0 0,-16 77 0 0 0,3-32 0 0 0,17-93 0 0 0,0-1 0 0 0,1 1 0 0 0,0-1 0 0 0,5 26 0 0 0,1-13-398 0 0,-1-20-451 0 0,-2-3 313 0 0,-2-3 297 0 0,-1 0-1 0 0,0 1 1 0 0,1-1-1 0 0,-1 0 0 0 0,0 0 1 0 0,1 0-1 0 0,-1 0 0 0 0,1 0 1 0 0,-1 0-1 0 0,0 1 1 0 0,1-1-1 0 0,-1 0 0 0 0,0 0 1 0 0,1 0-1 0 0,-1 0 0 0 0,1 0 1 0 0,-1 0-1 0 0,0-1 1 0 0,1 1-1 0 0,-1 0 0 0 0,0 0 1 0 0,1 0-1 0 0,-1 0 1 0 0,0 0-1 0 0,1 0 0 0 0,-1-1 1 0 0,1 1-1 0 0,-1 0-442 0 0,11-8-6400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2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217 141 11975 0 0,'0'0'547'0'0,"0"0"-11"0"0,0 0-135 0 0,0 0 705 0 0,0 0 344 0 0,0 0 72 0 0,0 0-57 0 0,0 0-288 0 0,0 0-121 0 0,0 0-28 0 0,0 0-140 0 0,-2 0-579 0 0,-35-12 679 0 0,24 11-559 0 0,10 0-343 0 0,0 1 1 0 0,0-1-1 0 0,0 1 0 0 0,0 0 0 0 0,0 0 1 0 0,0 0-1 0 0,-3 1 0 0 0,-4 0-86 0 0,2-6 0 0 0,-1 2 0 0 0,0-3 0 0 0,0-5 0 0 0,6 2 0 0 0,3 6 0 0 0,1 0 0 0 0,0-1 0 0 0,0 1 0 0 0,0 0 0 0 0,0 0 0 0 0,4-6 0 0 0,-3 6 0 0 0,5-6 0 0 0,-1 6 18 0 0,-1 0 0 0 0,1 1 0 0 0,10-4 0 0 0,-12 5 19 0 0,0 0 0 0 0,0 0 0 0 0,0-1 0 0 0,0 0 0 0 0,0 1 1 0 0,0-2-1 0 0,-1 1 0 0 0,1 0 0 0 0,5-5 0 0 0,-8 6 3 0 0,0-1 57 0 0,0 1-1 0 0,0 0 1 0 0,0 0 0 0 0,0 0 0 0 0,0 0 0 0 0,0 0 0 0 0,0 0-1 0 0,1 0 1 0 0,-1 1 0 0 0,0-1 0 0 0,1 0 0 0 0,-1 1 0 0 0,1-1-1 0 0,-1 1 1 0 0,3-1 0 0 0,9-2-81 0 0,2 3-16 0 0,-1 9 0 0 0,0 4 0 0 0,-12-7 0 0 0,-2-2 0 0 0,3 8 0 0 0,-2-1 0 0 0,1 1 0 0 0,-2 0 0 0 0,1 0 0 0 0,-2-1 0 0 0,-2 22 0 0 0,-2-6 0 0 0,-15 50 0 0 0,11-53 0 0 0,-1 0 0 0 0,-1 0 0 0 0,-1-1 0 0 0,-1-1 0 0 0,-31 41 0 0 0,30-46 0 0 0,-25 22 0 0 0,25-30 0 0 0,0-5 0 0 0,1-2 0 0 0,0-2 0 0 0,0-4 0 0 0,2-4 0 0 0,9 4 0 0 0,0 0 0 0 0,0 0 0 0 0,0 0 0 0 0,1-1 0 0 0,0 1 0 0 0,-1 0 0 0 0,1 0 0 0 0,1-1 0 0 0,-1 1 0 0 0,1-1 0 0 0,-1 1 0 0 0,1-1 0 0 0,1 1 0 0 0,-1 0 0 0 0,1-6 0 0 0,0 8 33 0 0,-1 1 0 0 0,0-1 0 0 0,1 1 0 0 0,-1-1 0 0 0,0 1 0 0 0,1-1 0 0 0,0 1 0 0 0,-1 0 0 0 0,1-1 0 0 0,0 1 0 0 0,0 0 0 0 0,0 0 0 0 0,-1-1-1 0 0,1 1 1 0 0,1 0 0 0 0,1-2 0 0 0,2-2 338 0 0,1-5 138 0 0,-5 8-66 0 0,1 2-294 0 0,1 0-157 0 0,0 0 0 0 0,0 0-1 0 0,0 0 1 0 0,0 1 0 0 0,0-1 0 0 0,0 1 0 0 0,0 0-1 0 0,0 0 1 0 0,-1 0 0 0 0,1 0 0 0 0,0 0-1 0 0,0 1 1 0 0,-1-1 0 0 0,1 1 0 0 0,-1 0 0 0 0,1 0-1 0 0,2 2 1 0 0,2 2-229 0 0,-3-2 74 0 0,1 0 0 0 0,-1 0 0 0 0,0 1 0 0 0,0-1 0 0 0,6 10 0 0 0,0 0-144 0 0,16 18 1 0 0,-25-31 306 0 0,2 3-196 0 0,1 0 1 0 0,-1 0 0 0 0,1-1 0 0 0,0 1 0 0 0,0-1 0 0 0,1 1 0 0 0,-1-1-1 0 0,1-1 1 0 0,9 6 0 0 0,-13-8 112 0 0,0 0 0 0 0,0-1 0 0 0,0 1 0 0 0,0 0 0 0 0,0 0 0 0 0,0 0 0 0 0,0-1-1 0 0,0 1 1 0 0,0 0 0 0 0,0-1 0 0 0,0 1 0 0 0,0-1 0 0 0,0 1 0 0 0,0-1 0 0 0,-1 1 0 0 0,1-1 0 0 0,0 0 0 0 0,0 1-1 0 0,-1-1 1 0 0,1 0 0 0 0,0 0 0 0 0,-1 0 0 0 0,1 0 0 0 0,3-3-1895 0 0,3-4-270 0 0,2-3-4916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0:4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2 490 13823 0 0,'0'0'315'0'0,"0"0"45"0"0,0 0 21 0 0,-1-2-49 0 0,1-7-95 0 0,0-1 1 0 0,0 1-1 0 0,0 0 0 0 0,1-1 0 0 0,4-15 1 0 0,16-50 3642 0 0,-5 25-2124 0 0,4-13-633 0 0,4 0-1 0 0,34-64 1 0 0,-38 91 245 0 0,-19 34-925 0 0,-2 4-426 0 0,0-1-1 0 0,0 1 1 0 0,0 0 0 0 0,0-1 0 0 0,-1 1 0 0 0,1-1-1 0 0,0 0 1 0 0,-1 1 0 0 0,-1 1 0 0 0,-2 1-20 0 0,-1 3 3 0 0,1 0 0 0 0,0 0 0 0 0,1 0 0 0 0,-1 1 0 0 0,1-1 0 0 0,1 1 0 0 0,-4 11 0 0 0,3-6 0 0 0,1-1 0 0 0,4 0 0 0 0,0-10 0 0 0,1 1 0 0 0,-1-1 0 0 0,0 0 0 0 0,1 0 0 0 0,-1 0 0 0 0,1 0 0 0 0,-1 0 0 0 0,1 0 0 0 0,0-1 0 0 0,0 1 0 0 0,0 0 0 0 0,0-1 0 0 0,0 0 0 0 0,0 1 0 0 0,0-1 0 0 0,0 0 0 0 0,1 0 0 0 0,1 1 0 0 0,8 2 0 0 0,0-1 0 0 0,16 4 0 0 0,-20-6 0 0 0,6 3 0 0 0,2 3 0 0 0,-9-3 0 0 0,0 0 0 0 0,-1 1 0 0 0,1 0 0 0 0,-1 0 0 0 0,-1 0 0 0 0,1 1 0 0 0,-1 0 0 0 0,0 0 0 0 0,0 0 0 0 0,5 9 0 0 0,-7-9 0 0 0,-1 0 0 0 0,1 0 0 0 0,-1 0 0 0 0,0 0 0 0 0,0 1 0 0 0,-1-1 0 0 0,0 1 0 0 0,0 0 0 0 0,-1-1 0 0 0,1 1 0 0 0,-2 0 0 0 0,0 10 0 0 0,-2-3 0 0 0,0-1 0 0 0,-1 1 0 0 0,-1-1 0 0 0,0 0 0 0 0,-13 23 0 0 0,6-10 0 0 0,10-22 0 0 0,-13 14 0 0 0,15-18 0 0 0,-10 10 0 0 0,10-10 0 0 0,-1 0 0 0 0,1 1 0 0 0,-1-1 0 0 0,1 1 0 0 0,-1-1 0 0 0,0 0 0 0 0,1 1 0 0 0,-1-1 0 0 0,1 0 0 0 0,-1 0 0 0 0,1 1 0 0 0,-1-1 0 0 0,0 0 0 0 0,1 0 0 0 0,-1 0 0 0 0,0 0 0 0 0,0 0 0 0 0,1 0 0 0 0,-1 0 0 0 0,1-1 0 0 0,-1 1 0 0 0,1 0 0 0 0,-1 0 0 0 0,1-1 0 0 0,0 1 0 0 0,-1 0 0 0 0,1-1 0 0 0,-1 1 0 0 0,1-1 0 0 0,0 1 0 0 0,-1 0 0 0 0,1-1 0 0 0,0 1 0 0 0,0-1 0 0 0,-1 1 0 0 0,1-1 0 0 0,-2-11 0 0 0,3-3 0 0 0,6-28 0 0 0,-7 40 0 0 0,1 0 0 0 0,-1 0 0 0 0,1 0 0 0 0,0 0 0 0 0,0 0 0 0 0,1 1 0 0 0,-1-1 0 0 0,3-3 0 0 0,0-2 0 0 0,2-3 0 0 0,2 3 0 0 0,-5 5 0 0 0,15-3 0 0 0,-14 5 0 0 0,16-6-249 0 0,0 0 0 0 0,-1-2 0 0 0,28-16 0 0 0,50-41-747 0 0,-77 51 1342 0 0,-1-2 0 0 0,0 0 0 0 0,19-24 0 0 0,-30 32 97 0 0,1 3-294 0 0,-8 6-148 0 0,-1 0 0 0 0,1 0-1 0 0,-1 0 1 0 0,1 0 0 0 0,-1 0 0 0 0,1 0 0 0 0,-1 1-1 0 0,1-1 1 0 0,-1 0 0 0 0,1 0 0 0 0,-1 0 0 0 0,1 1-1 0 0,-1-1 1 0 0,1 0 0 0 0,-1 0 0 0 0,0 1 0 0 0,1-1-1 0 0,-1 1 1 0 0,1-1 0 0 0,2 4-1 0 0,-1-1 0 0 0,1 1 0 0 0,-1-1 0 0 0,0 1 0 0 0,0 0 0 0 0,-1 0 0 0 0,1 0 0 0 0,-1 0 0 0 0,0 0 0 0 0,0 0 0 0 0,1 5 0 0 0,0 5 0 0 0,-1 0 0 0 0,0 15 0 0 0,-4 38-668 0 0,-24 128 0 0 0,25-183 620 0 0,-59 269-3024 0 0,3-86 664 0 0,11-42 208 0 0,21-81 699 0 0,14-42 442 0 0,11-28 685 0 0,1-2 575 0 0,0 0 250 0 0,0 0 49 0 0,0 0-59 0 0,5-14-270 0 0,0 4-105 0 0,14-83 2326 0 0,34-189 680 0 0,-27 148-975 0 0,-13 71-1554 0 0,2-5-499 0 0,35-98 0 0 0,-49 163-33 0 0,35-86 1049 0 0,-31 79-931 0 0,1 0 1 0 0,0 1-1 0 0,0-1 0 0 0,1 1 0 0 0,0 0 1 0 0,12-11-1 0 0,-17 18-129 0 0,-1 0 0 0 0,1 1 0 0 0,-1-1 0 0 0,1 1 0 0 0,0 0 0 0 0,0-1 0 0 0,-1 1 0 0 0,1 0 0 0 0,0 0 0 0 0,0 0 0 0 0,0 0 0 0 0,3 0 0 0 0,2-1 0 0 0,4-3 0 0 0,6 0 0 0 0,-12 6 0 0 0,-1 0 0 0 0,-1-1 0 0 0,0 1 0 0 0,0-1 0 0 0,0 1 0 0 0,0 0 0 0 0,0 0 0 0 0,0 0 0 0 0,-1 0 0 0 0,1 0 0 0 0,0 1 0 0 0,-1 0 0 0 0,1-1 0 0 0,-1 1 0 0 0,1 0 0 0 0,-1 0 0 0 0,0 0 0 0 0,4 5 0 0 0,1 2 0 0 0,-1 0 0 0 0,0 1 0 0 0,6 11 0 0 0,-10-17 0 0 0,-1 0 0 0 0,1 1 0 0 0,-1-1 0 0 0,0 1 0 0 0,0 0 0 0 0,0-1 0 0 0,-1 1 0 0 0,0 0 0 0 0,0 7 0 0 0,0 4 0 0 0,0-10 0 0 0,0 0 0 0 0,-1 1 0 0 0,0-1 0 0 0,0 0 0 0 0,0 0 0 0 0,-1-1 0 0 0,-4 12 0 0 0,0-4 0 0 0,0 0 0 0 0,-11 15 0 0 0,12-21-195 0 0,0 1 0 0 0,-1-1-1 0 0,0 0 1 0 0,-8 7 0 0 0,11-11 112 0 0,0-1-1 0 0,0 1 1 0 0,-1-1 0 0 0,1 0-1 0 0,-1 0 1 0 0,0 0 0 0 0,0 0-1 0 0,1 0 1 0 0,-1-1 0 0 0,0 0-1 0 0,-7 2 1 0 0,10-3 48 0 0,-1 0 0 0 0,0 0 0 0 0,0-1 0 0 0,1 1 0 0 0,-1 0 0 0 0,1-1-1 0 0,-1 1 1 0 0,0-1 0 0 0,1 0 0 0 0,-1 1 0 0 0,1-1 0 0 0,-1 0 0 0 0,1 0 0 0 0,-1 0 0 0 0,1 0 0 0 0,0 0 0 0 0,0 0-1 0 0,-1 0 1 0 0,1 0 0 0 0,0-1 0 0 0,0 1 0 0 0,0 0 0 0 0,0-1 0 0 0,-1-2 0 0 0,-2-4-1010 0 0,-1 0 0 0 0,-5-19 0 0 0,8 24 784 0 0,0-4-353 0 0,1 0-1 0 0,0-1 1 0 0,0 1 0 0 0,0-1 0 0 0,1 1-1 0 0,0-1 1 0 0,0 1 0 0 0,1-1 0 0 0,2-9-1 0 0,1-3-921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20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 19351 0 0,'0'0'439'0'0,"1"-2"62"0"0,4-5 922 0 0,0 11 1111 0 0,-4-3-2321 0 0,-1-1 1 0 0,1 1-1 0 0,0 0 1 0 0,-1-1-1 0 0,1 1 1 0 0,0-1-1 0 0,0 1 1 0 0,-1-1-1 0 0,1 1 0 0 0,0-1 1 0 0,0 1-1 0 0,0-1 1 0 0,0 0-1 0 0,1 1 1 0 0,-3 2-65 0 0,-1 7-145 0 0,0-1 0 0 0,-1 1 0 0 0,-5 10 0 0 0,7-16-4 0 0,0 1 0 0 0,-1-1 0 0 0,2 1 0 0 0,-2 6 0 0 0,2-6 0 0 0,-1 0 0 0 0,0 0 0 0 0,0-1 0 0 0,-2 7 0 0 0,-1-3 0 0 0,1 0 0 0 0,0 1 0 0 0,0-1 0 0 0,1 0 0 0 0,-2 15 0 0 0,1 2 408 0 0,-9 28 0 0 0,7-33-100 0 0,1-1 0 0 0,1 0 0 0 0,-2 29 0 0 0,5-36-418 0 0,0-6-81 0 0,0 0 0 0 0,0 0 1 0 0,0 1-1 0 0,0-1 0 0 0,1 0 1 0 0,0 0-1 0 0,1-1 0 0 0,3 13 0 0 0,-3-15 182 0 0,0 0 0 0 0,0-1-1 0 0,0 1 1 0 0,0 0 0 0 0,1-1 0 0 0,-1 0-1 0 0,1 1 1 0 0,-1-1 0 0 0,1 0-1 0 0,0 0 1 0 0,0-1 0 0 0,0 1-1 0 0,0-1 1 0 0,0 1 0 0 0,0-1-1 0 0,1 0 1 0 0,4 1 0 0 0,9 4 11 0 0,-13-4-2 0 0,6 1 0 0 0,11-8 0 0 0,-14 3 100 0 0,0-1-1 0 0,0 1 1 0 0,0-2-1 0 0,-1 1 1 0 0,1-1 0 0 0,-1 0-1 0 0,0 0 1 0 0,0-1-1 0 0,9-8 1 0 0,-13 11-57 0 0,1-1 1 0 0,-1 0-1 0 0,0 1 0 0 0,0-1 1 0 0,0 0-1 0 0,-1 0 0 0 0,1 0 0 0 0,-1-1 1 0 0,1 1-1 0 0,-1 0 0 0 0,0 0 1 0 0,0-1-1 0 0,-1 1 0 0 0,1-1 1 0 0,-1 1-1 0 0,1-1 0 0 0,-1 1 1 0 0,0-1-1 0 0,0 1 0 0 0,-1-1 0 0 0,1 1 1 0 0,-2-6-1 0 0,0 5-43 0 0,1 0 0 0 0,0-1 0 0 0,-1 1 0 0 0,0 0 0 0 0,0 1 0 0 0,-1-1 0 0 0,1 0 0 0 0,-4-4 0 0 0,5 7 0 0 0,0 0 0 0 0,-1 0 0 0 0,1 0 0 0 0,0 0 0 0 0,0 0 0 0 0,-1 0 0 0 0,1 0 0 0 0,0 0 0 0 0,-1 0 0 0 0,1 1 0 0 0,-1-1 0 0 0,1 0 0 0 0,-1 1 0 0 0,1 0 0 0 0,-1-1 0 0 0,1 1 0 0 0,-1 0 0 0 0,0 0 0 0 0,1 0 0 0 0,-1 0 0 0 0,1 0 0 0 0,-1 0 0 0 0,1 0 0 0 0,-1 0 0 0 0,0 1 0 0 0,-1 0 0 0 0,-63 26-1896 0 0,64-25 1384 0 0,2-3 431 0 0,-1 1 0 0 0,1 0 0 0 0,0 0-1 0 0,0 0 1 0 0,-1 0 0 0 0,1 0 0 0 0,0 0 0 0 0,0 0-1 0 0,-1 0 1 0 0,1 1 0 0 0,0-1 0 0 0,0 0 0 0 0,-1 0-1 0 0,1 0 1 0 0,0 0 0 0 0,0 0 0 0 0,-1 0 0 0 0,1 0 0 0 0,0 1-1 0 0,0-1 1 0 0,0 0 0 0 0,-1 0 0 0 0,1 0 0 0 0,0 0-1 0 0,0 1 1 0 0,0-1 0 0 0,0 0 0 0 0,-1 0 0 0 0,1 0-1 0 0,0 1 1 0 0,0-1 0 0 0,0 0 0 0 0,0 0 0 0 0,0 1 0 0 0,0-1-1 0 0,0 0 1 0 0,0 0 0 0 0,0 1 0 0 0,0-1 0 0 0,0 0-1 0 0,0 1 1 0 0,0-1 0 0 0,0 0 0 0 0,0 0 0 0 0,0 1-1 0 0,0-1 1 0 0,0 0 0 0 0,0 0 0 0 0,0 1 0 0 0,0-1 0 0 0,0 0-1 0 0,0 0 1 0 0,0 0 0 0 0,1 1 0 0 0,-1-1 0 0 0,7 11-2670 0 0,3-4 704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2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17503 0 0,'0'0'399'0'0,"0"0"60"0"0,0 0 21 0 0,0 0-59 0 0,0 0-136 0 0,0 0 457 0 0,0 0 228 0 0,0 0 43 0 0,0 0 10 0 0,0 0 1 0 0,-1-3 411 0 0,1 3-1348 0 0,0 0 0 0 0,0 0 1 0 0,0 0-1 0 0,1 0 0 0 0,-1 0 0 0 0,0 0 0 0 0,0 0 1 0 0,0 0-1 0 0,0 0 0 0 0,0 0 0 0 0,0 0 0 0 0,0 0 1 0 0,0 0-1 0 0,0 0 0 0 0,0 0 0 0 0,0 0 0 0 0,0 0 1 0 0,0-1-1 0 0,0 1 0 0 0,0 0 0 0 0,0 0 0 0 0,0 0 1 0 0,0 0-1 0 0,0 0 0 0 0,0 0 0 0 0,0 0 0 0 0,0 0 1 0 0,0 0-1 0 0,0 0 0 0 0,0 0 0 0 0,0 0 0 0 0,7 23 205 0 0,-1 1-1 0 0,4 31 1 0 0,0 2-48 0 0,-6-42-244 0 0,8 25 0 0 0,-10-35 0 0 0,0 0 0 0 0,0 0 0 0 0,1-1 0 0 0,0 1 0 0 0,0-1 0 0 0,0 0 0 0 0,0 0 0 0 0,7 7 0 0 0,-10-11 0 0 0,1 1 0 0 0,-1-1 0 0 0,1 1 0 0 0,-1-1 0 0 0,1 1 0 0 0,-1-1 0 0 0,1 1 0 0 0,-1-1 0 0 0,1 1 0 0 0,0-1 0 0 0,-1 0 0 0 0,1 1 0 0 0,0-1 0 0 0,-1 0 0 0 0,1 0 0 0 0,0 1 0 0 0,-1-1 0 0 0,1 0 0 0 0,0 0 0 0 0,0 0 0 0 0,-1 0 0 0 0,1 0 0 0 0,0 0 0 0 0,-1 0 0 0 0,1 0 0 0 0,0 0 0 0 0,0 0 0 0 0,-1-1 0 0 0,1 1 0 0 0,0 0 0 0 0,-1 0 0 0 0,1-1 0 0 0,0 1 0 0 0,-1 0 0 0 0,1-1 0 0 0,-1 1 0 0 0,2-1 0 0 0,0 0 0 0 0,3-2-168 0 0,-1 0-1 0 0,1 0 1 0 0,0 0 0 0 0,-1 0 0 0 0,1-1-1 0 0,-1 0 1 0 0,0 0 0 0 0,-1 0 0 0 0,1 0-1 0 0,-1 0 1 0 0,1-1 0 0 0,-1 0-1 0 0,2-5 1 0 0,2-4-485 0 0,-1 0 0 0 0,0-1 0 0 0,4-22 0 0 0,-6 18 373 0 0,-1-1 0 0 0,-1 1 0 0 0,-1-31 0 0 0,-8-42 3200 0 0,7 91-2408 0 0,0 1-69 0 0,-2 1-344 0 0,1 0 1 0 0,0 1 0 0 0,0-1-1 0 0,0 0 1 0 0,0 1 0 0 0,0 0-1 0 0,0-1 1 0 0,1 1-1 0 0,-1-1 1 0 0,0 4 0 0 0,-6 20 59 0 0,1 0 1 0 0,1 0 0 0 0,1 0-1 0 0,2 1 1 0 0,0 0-1 0 0,4 48 1 0 0,-1-18-160 0 0,-2-34 0 0 0,5 39 0 0 0,0-27 0 0 0,12 58 0 0 0,-10-69 0 0 0,-1 1 0 0 0,1 24 0 0 0,-6-37 0 0 0,0-3-64 0 0,11-34-1256 0 0,-7 6-1176 0 0,1-26-1 0 0,-1 4-192 0 0,4 2 131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2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17503 0 0,'0'0'399'0'0,"0"0"60"0"0,0 0 21 0 0,0 0-59 0 0,2-1-276 0 0,14-4 668 0 0,0 0-1 0 0,0-2 1 0 0,0 0 0 0 0,-1-1-1 0 0,0 0 1 0 0,18-14 0 0 0,-20 13-399 0 0,11-10-374 0 0,-18 14-42 0 0,1 0 1 0 0,-1 1-1 0 0,14-8 0 0 0,4 1 2 0 0,-17 7 25 0 0,-5 3-41 0 0,-1 0 1 0 0,1 0-1 0 0,0 0 1 0 0,0 1 0 0 0,0-1-1 0 0,-1 1 1 0 0,1-1 0 0 0,0 1-1 0 0,4-1 1 0 0,-5 1-665 0 0,-1 0-270 0 0,0 0-60 0 0,0 0-217 0 0,0 0-858 0 0,-4 2-379 0 0,-14 7-80 0 0,0-3-15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2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17503 0 0,'0'0'399'0'0,"0"0"60"0"0,0 0 21 0 0,0 0-59 0 0,2 0-276 0 0,13 5 992 0 0,0-2 0 0 0,0 0 0 0 0,16 1 0 0 0,-24-4-799 0 0,1 1 0 0 0,-1-2 0 0 0,0 1 1 0 0,0-1-1 0 0,0-1 0 0 0,0 1 1 0 0,0-1-1 0 0,14-5 0 0 0,12-5 300 0 0,-27 11-778 0 0,-1-1-1 0 0,1 0 0 0 0,0 0 1 0 0,-1 0-1 0 0,1-1 1 0 0,-1 1-1 0 0,1-2 0 0 0,-1 1 1 0 0,6-6-1 0 0,-9 8-19 0 0,-1 0 0 0 0,1 0-1 0 0,-1 0 1 0 0,0 0 0 0 0,1 0 0 0 0,0 0-1 0 0,-1 1 1 0 0,1-1 0 0 0,2 0 0 0 0,-3 0-137 0 0,1 1 0 0 0,-1-1 1 0 0,1 1-1 0 0,-1-1 1 0 0,1 0-1 0 0,-1 0 0 0 0,1 1 1 0 0,-1-1-1 0 0,0 0 0 0 0,3-3 1 0 0,3-3-1239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2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17503 0 0,'0'0'399'0'0,"0"0"60"0"0,0 0 21 0 0,0 0-59 0 0,0 0-204 0 0,0 0 170 0 0,-16 0 1122 0 0,9 0-1267 0 0,-1 2-1 0 0,1-1 0 0 0,-1 1 1 0 0,1 0-1 0 0,0 1 0 0 0,0 0 1 0 0,0 0-1 0 0,-9 5 0 0 0,-16 7-269 0 0,9-5 28 0 0,-26 15 0 0 0,34-16 0 0 0,5-5 0 0 0,16-8 0 0 0,1-1 0 0 0,13-6 0 0 0,-7 6 210 0 0,-1 0 63 0 0,0 0-1 0 0,0 1 1 0 0,0 1 0 0 0,1 0 0 0 0,-1 1 0 0 0,16-2 0 0 0,-26 4 98 0 0,0 1-301 0 0,0 1-1 0 0,0-1 1 0 0,0 0 0 0 0,0 1 0 0 0,-1-1 0 0 0,1 1-1 0 0,0-1 1 0 0,-1 1 0 0 0,1 0 0 0 0,-1 0 0 0 0,1 0-1 0 0,-1 0 1 0 0,0 0 0 0 0,0 0 0 0 0,0 0 0 0 0,0 0-1 0 0,0 0 1 0 0,0 1 0 0 0,-1-1 0 0 0,1 0 0 0 0,-1 0-1 0 0,1 5 1 0 0,1 17-233 0 0,-1 0 1 0 0,0 1-1 0 0,-2-1 0 0 0,-1 0 1 0 0,-9 45-1 0 0,2-34-87 0 0,-1 1 0 0 0,-2-1 0 0 0,-19 38 0 0 0,23-56 243 0 0,-1 0 1 0 0,-20 27-1 0 0,23-36 8 0 0,-1 0-1 0 0,1-1 1 0 0,-2 1-1 0 0,1-2 1 0 0,-1 1 0 0 0,-16 10-1 0 0,14-10 0 0 0,9-6 0 0 0,-1 0 0 0 0,0 0 0 0 0,1 1 0 0 0,-1-1 0 0 0,0 0 0 0 0,0 0 0 0 0,0-1 0 0 0,0 1 0 0 0,0 0 0 0 0,0-1 0 0 0,0 1 0 0 0,0-1 0 0 0,0 1 0 0 0,0-1 0 0 0,0 0 0 0 0,0 0 0 0 0,0 0 0 0 0,0 0 0 0 0,0-1 0 0 0,0 1 0 0 0,-4-1 0 0 0,4 0 32 0 0,1 1 0 0 0,-1-1 0 0 0,0 0 1 0 0,1 1-1 0 0,-1-1 0 0 0,1 0 0 0 0,-1 0 0 0 0,1 0 0 0 0,-1 0 0 0 0,1 0 1 0 0,0 0-1 0 0,-1-1 0 0 0,1 1 0 0 0,0 0 0 0 0,0-1 0 0 0,0 1 0 0 0,0-1 0 0 0,0 1 1 0 0,0-1-1 0 0,0 1 0 0 0,1-1 0 0 0,-1 0 0 0 0,1 1 0 0 0,-1-1 0 0 0,1 0 0 0 0,-1 1 1 0 0,1-1-1 0 0,0 0 0 0 0,0 0 0 0 0,0-2 0 0 0,0-3 110 0 0,0 0 1 0 0,0 0-1 0 0,1 0 0 0 0,0 0 1 0 0,1 0-1 0 0,2-9 0 0 0,-2 10-102 0 0,0 0 1 0 0,1 0-1 0 0,0 1 0 0 0,0-1 0 0 0,0 1 1 0 0,0-1-1 0 0,1 1 0 0 0,0 0 0 0 0,0 1 1 0 0,9-9-1 0 0,-12 11 448 0 0,1 3 21 0 0,3 1-646 0 0,-1 0 0 0 0,0 0 1 0 0,1 1-1 0 0,-1-1 0 0 0,0 1 0 0 0,0 0 0 0 0,-1 0 1 0 0,1 0-1 0 0,6 7 0 0 0,48 72-322 0 0,-57-81-29 0 0,0 0-21 0 0,7 5 482 0 0,-7-5-224 0 0,0 0-1 0 0,0 0 1 0 0,0 0 0 0 0,0 0-1 0 0,0 0 1 0 0,1-1 0 0 0,-1 1-1 0 0,0 0 1 0 0,0-1 0 0 0,1 1-1 0 0,-1-1 1 0 0,0 1 0 0 0,0-1-1 0 0,1 0 1 0 0,-1 1 0 0 0,1-1-1 0 0,-1 0 1 0 0,0 0 0 0 0,1 0-1 0 0,-1 0 1 0 0,0 0 0 0 0,1-1-1 0 0,-1 1 1 0 0,1 0 0 0 0,-1 0-1 0 0,0-1 1 0 0,1 1 0 0 0,-1-1-1 0 0,0 1 1 0 0,0-1 0 0 0,0 0-1 0 0,2-1 1 0 0,9-5-1796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25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0 19351 0 0,'0'0'439'0'0,"0"0"62"0"0,0 0 33 0 0,0 0-65 0 0,0 0-169 0 0,0 0 442 0 0,-2 9 1242 0 0,-1-6-1703 0 0,0 1 0 0 0,0-1 0 0 0,0-1 0 0 0,0 1 0 0 0,0 0 0 0 0,-1-1 0 0 0,1 0 0 0 0,-1 0 0 0 0,1 0-1 0 0,-7 2 1 0 0,2 0-93 0 0,-18 9-168 0 0,17-9-21 0 0,0 0 0 0 0,0 1 1 0 0,-15 11-1 0 0,9-4 1 0 0,6-5 0 0 0,0 0 0 0 0,-10 11 0 0 0,16-15 0 0 0,1 0 0 0 0,0 0 0 0 0,0 0 0 0 0,0 0 0 0 0,0 1 0 0 0,0-1 0 0 0,1 0 0 0 0,-1 1 0 0 0,1-1 0 0 0,0 1 0 0 0,-1 4 0 0 0,2-4 0 0 0,0-1 0 0 0,0 0 0 0 0,0 0 0 0 0,1 0 0 0 0,-1 1 0 0 0,1-1 0 0 0,0 0 0 0 0,0 0 0 0 0,0 0 0 0 0,0 0 0 0 0,0 0 0 0 0,1 0 0 0 0,-1-1 0 0 0,1 1 0 0 0,3 4 0 0 0,-1-2 0 0 0,1 1 0 0 0,0-1 0 0 0,0 0 0 0 0,0 0 0 0 0,12 8 0 0 0,-1 0 0 0 0,0 1 0 0 0,0 0 0 0 0,21 26 0 0 0,-31-34 0 0 0,-1 1 0 0 0,0-1 0 0 0,-1 1 0 0 0,0-1 0 0 0,0 1 0 0 0,0 0 0 0 0,-1 1 0 0 0,0-1 0 0 0,0 1 0 0 0,-1-1 0 0 0,2 14 0 0 0,-3-16 0 0 0,-1 0 0 0 0,0 0 0 0 0,0 0 0 0 0,0 0 0 0 0,-1 0 0 0 0,0 0 0 0 0,0 0 0 0 0,0 0 0 0 0,0 0 0 0 0,-1 0 0 0 0,0 0 0 0 0,0-1 0 0 0,0 1 0 0 0,-1-1 0 0 0,1 0 0 0 0,-1 1 0 0 0,0-1 0 0 0,0 0 0 0 0,-6 5 0 0 0,2-3 0 0 0,0 0 0 0 0,0 0 0 0 0,-1-1 0 0 0,1 0 0 0 0,-1-1 0 0 0,0 1 0 0 0,0-2 0 0 0,-14 6 0 0 0,16-7 0 0 0,-1 0 0 0 0,1-1 0 0 0,-1 1 0 0 0,0-1 0 0 0,0-1 0 0 0,1 1 0 0 0,-1-1 0 0 0,0 0 0 0 0,0-1 0 0 0,0 0 0 0 0,-13-3 0 0 0,15 2 15 0 0,-1 0 0 0 0,0 0 0 0 0,1-1 0 0 0,0 1 0 0 0,0-1 0 0 0,-7-5 0 0 0,10 6 3 0 0,0 1 0 0 0,1-1 0 0 0,-1 1-1 0 0,1-1 1 0 0,-1 0 0 0 0,1 1 0 0 0,-1-1-1 0 0,1 0 1 0 0,0 0 0 0 0,0 0 0 0 0,0 0-1 0 0,0 0 1 0 0,0 0 0 0 0,0 0 0 0 0,1 0-1 0 0,-1 0 1 0 0,1-1 0 0 0,-1-3 0 0 0,1-3 119 0 0,0 4-4 0 0,0 0 1 0 0,0-1-1 0 0,0 1 1 0 0,0 0-1 0 0,1 0 1 0 0,0 0-1 0 0,0-1 1 0 0,1 1-1 0 0,-1 0 1 0 0,4-6-1 0 0,9-19-133 0 0,-11 21 0 0 0,1 0 0 0 0,0 0 0 0 0,1 0 0 0 0,7-10 0 0 0,13-11 0 0 0,29-26 0 0 0,6-6 0 0 0,-32 35 0 0 0,2-3 0 0 0,-12 6-3790 0 0,28-49 0 0 0,-38 59-4398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2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182 233 15663 0 0,'1'0'356'0'0,"4"-3"-99"0"0,-1 0-1 0 0,1 0 0 0 0,-1 0 0 0 0,0-1 1 0 0,0 0-1 0 0,0 1 0 0 0,0-2 0 0 0,-1 1 1 0 0,0 0-1 0 0,0 0 0 0 0,0-1 0 0 0,0 0 1 0 0,0 0-1 0 0,-1 1 0 0 0,0-1 0 0 0,0-1 1 0 0,-1 1-1 0 0,3-9 0 0 0,-3 7 56 0 0,0 0 0 0 0,0 0 0 0 0,-1 0 0 0 0,0 0 0 0 0,0 0 0 0 0,-1 0 0 0 0,1 0 0 0 0,-1 0 0 0 0,-1 0-1 0 0,0 0 1 0 0,0 0 0 0 0,0 1 0 0 0,-1-1 0 0 0,-4-8 0 0 0,6 13-295 0 0,0 0 0 0 0,-1 0 0 0 0,1 0-1 0 0,-1 0 1 0 0,1 0 0 0 0,-1 0 0 0 0,0 0 0 0 0,0 0 0 0 0,0 1 0 0 0,0-1-1 0 0,0 1 1 0 0,0-1 0 0 0,0 1 0 0 0,0 0 0 0 0,-1 0 0 0 0,1 0-1 0 0,0 0 1 0 0,-5 0 0 0 0,3 0 42 0 0,1 1-1 0 0,-1 0 1 0 0,0 0 0 0 0,1 0-1 0 0,-1 1 1 0 0,0-1 0 0 0,1 1-1 0 0,-1 0 1 0 0,1 0 0 0 0,-1 0-1 0 0,-5 3 1 0 0,0 1 69 0 0,-1 0 0 0 0,1 1 0 0 0,0 0 0 0 0,1 1 0 0 0,0 0 0 0 0,0 0 0 0 0,-13 15 0 0 0,14-13-164 0 0,1 0-1 0 0,-1 0 1 0 0,1 1-1 0 0,1 0 1 0 0,0 0-1 0 0,0 0 1 0 0,1 1-1 0 0,0-1 1 0 0,1 1-1 0 0,-2 13 1 0 0,5-22-439 0 0,6 7-476 0 0,-5-7 948 0 0,1-1-1 0 0,-1 1 1 0 0,0-1-1 0 0,1 0 1 0 0,0 1-1 0 0,-1-1 1 0 0,1 0-1 0 0,0 0 1 0 0,-1 0-1 0 0,1 0 1 0 0,0-1-1 0 0,0 1 1 0 0,0 0-1 0 0,0-1 1 0 0,0 0-1 0 0,0 1 1 0 0,-1-1-1 0 0,1 0 1 0 0,0 0-1 0 0,0 0 1 0 0,0 0-1 0 0,2 0 1 0 0,12 1 319 0 0,-10-1-112 0 0,1 0-1 0 0,-1-1 1 0 0,1 1-1 0 0,8-3 1 0 0,19-1 369 0 0,-30 4-446 0 0,-1-1 0 0 0,1 1-1 0 0,0-1 1 0 0,-1 0 0 0 0,1 0 0 0 0,5-2-1 0 0,-5 1 17 0 0,-1 1-1 0 0,0 0 0 0 0,1 0 0 0 0,-1 0 0 0 0,1 1 1 0 0,5-1-1 0 0,-9 2-126 0 0,1 1 1 0 0,-1 0-1 0 0,1-1 1 0 0,-1 1-1 0 0,1 0 1 0 0,-1 0-1 0 0,0-1 1 0 0,0 1 0 0 0,0 3-1 0 0,-2 6-16 0 0,0 0 0 0 0,-1 0 0 0 0,-1 0 0 0 0,1 0 0 0 0,-1-1 0 0 0,-7 12 0 0 0,-4 12 0 0 0,-43 94 0 0 0,43-96 0 0 0,8-18 0 0 0,0 1 0 0 0,1 0 0 0 0,1 0 0 0 0,-5 18 0 0 0,11-27-638 0 0,2-10-895 0 0,7-13-1925 0 0,-7 13 2838 0 0,5-10-915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2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1 669 15663 0 0,'22'-28'957'0'0,"-1"0"-1"0"0,28-53 0 0 0,-37 60 623 0 0,0-3 543 0 0,18-48 0 0 0,-8 16-118 0 0,13-46 835 0 0,-32 93-2546 0 0,-1-6-121 0 0,-4 5-172 0 0,2 9 0 0 0,0 1 0 0 0,-1-1 0 0 0,1 1 0 0 0,-1 0 0 0 0,1-1 0 0 0,0 1 0 0 0,-1-1 0 0 0,1 1 0 0 0,-1 0 0 0 0,1-1 0 0 0,-1 1 0 0 0,1 0 0 0 0,-1 0 0 0 0,0 0 0 0 0,1-1 0 0 0,-1 1 0 0 0,1 0 0 0 0,-2 0 0 0 0,0 0 0 0 0,-1 0 0 0 0,1 0 0 0 0,0 0 0 0 0,0 1 0 0 0,-1-1 0 0 0,1 1 0 0 0,0-1 0 0 0,0 1 0 0 0,-3 1 0 0 0,-5 2 0 0 0,-5 1-47 0 0,13-2-108 0 0,0-1-44 0 0,1-1-276 0 0,1-1-33 0 0,0 0 65 0 0,0 2 294 0 0,5 6 133 0 0,9-1 16 0 0,1-4 0 0 0,5-5 0 0 0,-18 1 0 0 0,0 1 0 0 0,0-1 0 0 0,0 1 0 0 0,1 0 0 0 0,-1 0 0 0 0,0 0 0 0 0,0 0 0 0 0,0 0 0 0 0,1 0 0 0 0,-1 1 0 0 0,0-1 0 0 0,0 1 0 0 0,0 0 0 0 0,0-1 0 0 0,3 3 0 0 0,20 3 0 0 0,-16 0 64 0 0,-8-5 273 0 0,-5 10 657 0 0,-1 4-413 0 0,-7 3-565 0 0,6-10-16 0 0,1 0 0 0 0,0 0 0 0 0,1 1 0 0 0,-8 16 0 0 0,6-4-332 0 0,0 0 0 0 0,1 0 0 0 0,1 0 0 0 0,1 0 0 0 0,-1 37 0 0 0,6-40 332 0 0,6-4 0 0 0,3-4 0 0 0,-7-9 0 0 0,0 1 0 0 0,0-1 0 0 0,0 0 0 0 0,1 0 0 0 0,-1-1 0 0 0,0 1 0 0 0,0-1 0 0 0,0 0 0 0 0,0 0 0 0 0,0 0 0 0 0,1-1 0 0 0,-1 1 0 0 0,0-1 0 0 0,8-3 0 0 0,1 0 0 0 0,0-2 0 0 0,0 1 0 0 0,14-9 0 0 0,-10 4 198 0 0,-1-1-1 0 0,-1 0 1 0 0,0-1 0 0 0,0-1 0 0 0,-1 0-1 0 0,18-23 1 0 0,-27 29-112 0 0,-1-1-1 0 0,0 1 1 0 0,0-1 0 0 0,0 0-1 0 0,-1 0 1 0 0,3-12 0 0 0,4-9 365 0 0,-10 29-382 0 0,0-1 0 0 0,1 1 0 0 0,-1-1 0 0 0,0 1 0 0 0,0 0 0 0 0,0-1 0 0 0,0 1 1 0 0,0-1-1 0 0,0 0 0 0 0,0 1 0 0 0,0-1 0 0 0,0 1 0 0 0,0-1 0 0 0,0 1 0 0 0,0-1 0 0 0,0 1 0 0 0,0-1 1 0 0,0 1-1 0 0,-1 0 0 0 0,1-1 0 0 0,0 1 0 0 0,0-1 0 0 0,-1 0-68 0 0,0 1-1 0 0,0-1 1 0 0,1 1-1 0 0,-1-1 1 0 0,0 1-1 0 0,0 0 1 0 0,0-1-1 0 0,1 1 1 0 0,-1 0-1 0 0,0 0 1 0 0,0 0 0 0 0,0 0-1 0 0,0 0 1 0 0,1 0-1 0 0,-1 0 1 0 0,0 0-1 0 0,0 0 1 0 0,0 0-1 0 0,0 0 1 0 0,0 0-1 0 0,1 0 1 0 0,-1 1 0 0 0,0-1-1 0 0,0 0 1 0 0,0 1-1 0 0,1-1 1 0 0,-1 1-1 0 0,0-1 1 0 0,1 1-1 0 0,-1-1 1 0 0,0 1-1 0 0,-3 2-1 0 0,-2-1-51 0 0,0 1 0 0 0,0 0 0 0 0,0 1-1 0 0,1-1 1 0 0,-8 8 0 0 0,10-9 9 0 0,1 1-1 0 0,0 0 1 0 0,0-1 0 0 0,0 1-1 0 0,0 0 1 0 0,0 0 0 0 0,0 1 0 0 0,1-1-1 0 0,-1 0 1 0 0,1 0 0 0 0,0 1-1 0 0,-1 3 1 0 0,2-4-25 0 0,-1 0 0 0 0,0 0-1 0 0,1 1 1 0 0,-1-1 0 0 0,1 0 0 0 0,0 0-1 0 0,0 1 1 0 0,0-1 0 0 0,1 0 0 0 0,-1 0 0 0 0,1 0-1 0 0,0 1 1 0 0,-1-1 0 0 0,1 0 0 0 0,1 0-1 0 0,-1 0 1 0 0,0 0 0 0 0,1 0 0 0 0,0-1 0 0 0,-1 1-1 0 0,1 0 1 0 0,0-1 0 0 0,1 1 0 0 0,-1-1 0 0 0,0 0-1 0 0,1 0 1 0 0,-1 0 0 0 0,1 0 0 0 0,4 3-1 0 0,-3-3 7 0 0,0 0 0 0 0,0 0 0 0 0,1 0-1 0 0,-1 0 1 0 0,1-1 0 0 0,0 1 0 0 0,-1-1-1 0 0,1 0 1 0 0,0-1 0 0 0,7 1 0 0 0,0-1-46 0 0,0 0-1 0 0,-1-1 1 0 0,15-2 0 0 0,-12-1 108 0 0,0 0 0 0 0,-1-1 0 0 0,1 0 0 0 0,-1-1 0 0 0,-1 0 0 0 0,15-10 0 0 0,-21 13 0 0 0,1-2 10 0 0,0-1 0 0 0,0 1 1 0 0,-1-1-1 0 0,0 0 0 0 0,0 0 0 0 0,0-1 0 0 0,-1 0 1 0 0,7-10-1 0 0,1-4 145 0 0,17-40-1 0 0,-15 22 1064 0 0,19-80-1 0 0,-5 13-13 0 0,-26 95-1204 0 0,-3 8 0 0 0,-3 6 0 0 0,-3 8 0 0 0,-7 33-90 0 0,1 0 0 0 0,-9 79 0 0 0,14-81-41 0 0,1-5-506 0 0,-8 58-270 0 0,13-83 899 0 0,1 0 0 0 0,0-1 0 0 0,1 1 1 0 0,0 0-1 0 0,6 22 0 0 0,-3-24 8 0 0,3-3 0 0 0,-5-7 0 0 0,0 1 0 0 0,0-1 0 0 0,0 1 0 0 0,1-1 0 0 0,-1 0 0 0 0,0 0 0 0 0,0 0 0 0 0,0 0 0 0 0,0 0 0 0 0,1-1 0 0 0,-1 1 0 0 0,0-1 0 0 0,0 1 0 0 0,0-1 0 0 0,0 0 0 0 0,4-2 0 0 0,-2 1 0 0 0,0 0 0 0 0,0 0 0 0 0,0-1 0 0 0,0 0 0 0 0,-1 0 0 0 0,7-6 0 0 0,8-14 0 0 0,25-40 0 0 0,-23 31 0 0 0,-15 25 106 0 0,0 1 1 0 0,0 0-1 0 0,9-8 0 0 0,9-10 853 0 0,-2 4-367 0 0,-21 20-599 0 0,0 0-1 0 0,0 0 1 0 0,0 0 0 0 0,0 1 0 0 0,0-1-1 0 0,0 0 1 0 0,0 0 0 0 0,0 0 0 0 0,0 0-1 0 0,0 1 1 0 0,0-1 0 0 0,0 0-1 0 0,0 0 1 0 0,0 0 0 0 0,0 0 0 0 0,0 1-1 0 0,0-1 1 0 0,0 0 0 0 0,0 0 0 0 0,0 0-1 0 0,1 0 1 0 0,-1 1 0 0 0,0-1 0 0 0,0 0-1 0 0,0 0 1 0 0,0 0 0 0 0,0 0-1 0 0,1 0 1 0 0,-1 0 0 0 0,0 0 0 0 0,0 0-1 0 0,0 1 1 0 0,0-1 0 0 0,1 0 0 0 0,-1 0-1 0 0,0 0 1 0 0,0 0 0 0 0,0 0-1 0 0,0 0 1 0 0,1 0 0 0 0,-1 0 0 0 0,0 0-1 0 0,0 0 1 0 0,0 0 0 0 0,1 0 0 0 0,-1 0-1 0 0,0 0 1 0 0,0 0 0 0 0,0 0-1 0 0,0-1 1 0 0,1 1 0 0 0,-1 0 0 0 0,-2 7-160 0 0,-1 1 1 0 0,0-1 0 0 0,-1 0 0 0 0,1 0-1 0 0,-1-1 1 0 0,-1 1 0 0 0,1-1-1 0 0,-1 0 1 0 0,-8 8 0 0 0,1-3 184 0 0,0-1 0 0 0,-1 0 0 0 0,-20 13 0 0 0,24-18-18 0 0,3-5 0 0 0,5 0 0 0 0,1 1 0 0 0,0-1 0 0 0,-1 0 0 0 0,1 1 0 0 0,0-1 0 0 0,0 0 0 0 0,-1 1 0 0 0,1-1 0 0 0,0 1 0 0 0,0-1 0 0 0,-1 0 0 0 0,1 1 0 0 0,0-1 0 0 0,0 1 0 0 0,0-1 0 0 0,0 1 0 0 0,0-1 0 0 0,0 0 0 0 0,0 1 0 0 0,0-1 0 0 0,0 1 0 0 0,0-1 0 0 0,0 1 0 0 0,0-1 0 0 0,0 1 0 0 0,0 1 0 0 0,0 0 0 0 0,0 0 0 0 0,0 0 0 0 0,0 0 0 0 0,0 0 0 0 0,0 0 0 0 0,2 4 0 0 0,-1-3-39 0 0,1 0-1 0 0,0-1 1 0 0,0 1 0 0 0,0 0-1 0 0,0-1 1 0 0,0 1-1 0 0,1-1 1 0 0,-1 0 0 0 0,1 0-1 0 0,0 0 1 0 0,-1 0-1 0 0,1 0 1 0 0,0-1 0 0 0,0 1-1 0 0,0-1 1 0 0,0 0 0 0 0,0 1-1 0 0,1-2 1 0 0,-1 1-1 0 0,0 0 1 0 0,0-1 0 0 0,1 1-1 0 0,-1-1 1 0 0,0 0-1 0 0,5 0 1 0 0,1-1-75 0 0,-1 1 1 0 0,1-2-1 0 0,0 1 0 0 0,-1-1 0 0 0,0 0 0 0 0,1-1 1 0 0,-1 0-1 0 0,14-7 0 0 0,25-12 158 0 0,-35 18 16 0 0,-1-1-1 0 0,1-1 1 0 0,-1 0-1 0 0,0-1 1 0 0,15-12-1 0 0,-12 6 134 0 0,-1 0 0 0 0,-1-2 0 0 0,-1 1 0 0 0,0-1 0 0 0,-1-1-1 0 0,0 0 1 0 0,-1 0 0 0 0,-1-1 0 0 0,8-23 0 0 0,-4 2 234 0 0,-1-1 1 0 0,-2-1-1 0 0,5-48 1 0 0,-13 84-428 0 0,-1 1 0 0 0,1 0 0 0 0,-1-1 0 0 0,0 1 0 0 0,0-1 0 0 0,-1 1 0 0 0,1 0 0 0 0,-1-1 0 0 0,0 1 0 0 0,1 0 0 0 0,-2-1 0 0 0,1 1 0 0 0,0 0 0 0 0,-3-4 0 0 0,4 6 0 0 0,0 1 0 0 0,0 0 0 0 0,0-1 0 0 0,-1 1 0 0 0,1 0 0 0 0,0 0 0 0 0,0-1 0 0 0,-1 1 0 0 0,1 0 0 0 0,0-1 0 0 0,0 1 0 0 0,-1 0 0 0 0,1 0 0 0 0,0 0 0 0 0,-1-1 0 0 0,1 1 0 0 0,0 0 0 0 0,-1 0 0 0 0,1 0 0 0 0,0 0 0 0 0,-1 0 0 0 0,1 0 0 0 0,0-1 0 0 0,-1 1 0 0 0,1 0 0 0 0,0 0 0 0 0,-1 0 0 0 0,1 0 0 0 0,0 0 0 0 0,-1 0 0 0 0,1 0 0 0 0,-1 1 0 0 0,1-1 0 0 0,0 0 0 0 0,-1 0 0 0 0,1 0 0 0 0,0 0 0 0 0,-1 0 0 0 0,1 1 0 0 0,0-1 0 0 0,0 0 0 0 0,-1 0 0 0 0,1 0 0 0 0,0 1 0 0 0,-1-1 0 0 0,1 1 0 0 0,-3 1 0 0 0,0 0 0 0 0,0 0 0 0 0,0 0 0 0 0,1 1 0 0 0,-1 0 0 0 0,1-1 0 0 0,0 1 0 0 0,-1 0 0 0 0,-1 3 0 0 0,-16 33 0 0 0,13-26 0 0 0,-4 12 0 0 0,1 0 0 0 0,1 1 0 0 0,1 0 0 0 0,-8 51 0 0 0,12-40-332 0 0,1-1 0 0 0,1 1 0 0 0,3 0 0 0 0,0 0 0 0 0,9 42 0 0 0,-8-70 332 0 0,1-2 0 0 0,5-7 0 0 0,-6-1 4 0 0,1 0 0 0 0,-1 0-1 0 0,0-1 1 0 0,0 1 0 0 0,0-1 0 0 0,0 1 0 0 0,0-1-1 0 0,0 0 1 0 0,0 1 0 0 0,2-5 0 0 0,17-23 619 0 0,-18 24-412 0 0,5-8 4 0 0,-1 0 0 0 0,0-1 0 0 0,6-22 0 0 0,5-10 41 0 0,-8 25-256 0 0,-3 3 0 0 0,1 1 0 0 0,1-1 0 0 0,1 2 0 0 0,0-1 0 0 0,13-14 0 0 0,-17 24 0 0 0,-6 7 0 0 0,0 0 0 0 0,0 0 0 0 0,1 0 0 0 0,-1 0 0 0 0,0-1 0 0 0,0 1 0 0 0,0 0 0 0 0,0 0 0 0 0,0 0 0 0 0,0 0 0 0 0,0 0 0 0 0,0 0 0 0 0,0 0 0 0 0,0 0 0 0 0,0 0 0 0 0,0 0 0 0 0,0 0 0 0 0,0 0 0 0 0,0 0 0 0 0,0 0 0 0 0,0 0 0 0 0,0 0 0 0 0,1-1 0 0 0,-1 1 0 0 0,0 0 0 0 0,0 0 0 0 0,0 0 0 0 0,0 0 0 0 0,0 0 0 0 0,0 0 0 0 0,0 0 0 0 0,0 0 0 0 0,0 0 0 0 0,0 0 0 0 0,0 0 0 0 0,0 0 0 0 0,1 0 0 0 0,-1 0 0 0 0,0 0 0 0 0,0 0 0 0 0,0 0 0 0 0,0 1 0 0 0,0-1 0 0 0,0 0 0 0 0,0 0 0 0 0,0 0 0 0 0,0 0 0 0 0,0 0 0 0 0,0 0 0 0 0,0 0 0 0 0,0 0 0 0 0,1 0 0 0 0,-1 0 0 0 0,0 0 0 0 0,0 0 0 0 0,0 6 0 0 0,-4 8 0 0 0,2-8 0 0 0,-1 1 0 0 0,2 1 0 0 0,-1-1 0 0 0,0 8 0 0 0,-4 9 0 0 0,6-20 0 0 0,-5 13 0 0 0,-15 16 0 0 0,19-30-65 0 0,0-2-82 0 0,1 0 0 0 0,0 1 0 0 0,-1-1 1 0 0,1 0-1 0 0,0 0 0 0 0,0 1 0 0 0,-1-1 0 0 0,1 0 1 0 0,0 0-1 0 0,0 1 0 0 0,1 1 0 0 0,-1-2 140 0 0,0 0 1 0 0,0 0-1 0 0,0 1 0 0 0,1-1 0 0 0,-1 0 0 0 0,0 0 0 0 0,1 0 0 0 0,-1 0 0 0 0,0 0 0 0 0,1 0 0 0 0,0 0 0 0 0,-1 0 0 0 0,1 0 0 0 0,-1 0 0 0 0,1-1 0 0 0,0 1 0 0 0,0 0 0 0 0,0 0 0 0 0,-1 0 1 0 0,1-1-1 0 0,2 2 0 0 0,0 0-6 0 0,-1 0 13 0 0,0-1 0 0 0,0 0 0 0 0,0 1 0 0 0,0-1 0 0 0,0 0 0 0 0,0 0 0 0 0,1-1 0 0 0,-1 1 0 0 0,0 0 0 0 0,0-1 0 0 0,1 1 0 0 0,-1-1 0 0 0,4 1 0 0 0,1-1 0 0 0,1-1 0 0 0,13-2 0 0 0,2 0 0 0 0,-13 1 0 0 0,0 0 0 0 0,0 0 0 0 0,10-5 0 0 0,11-2 0 0 0,-14 4-22 0 0,-1-1-1 0 0,0-1 1 0 0,0-1-1 0 0,-1 0 1 0 0,18-12 0 0 0,-16 9 401 0 0,0 1 1 0 0,0 1-1 0 0,24-9 1 0 0,-39 18 63 0 0,-11 11-276 0 0,5-6-169 0 0,-3 3 2 0 0,2 0 0 0 0,-1 0 0 0 0,1 0 0 0 0,1 0 0 0 0,-1 1 0 0 0,2 0 0 0 0,-5 13 0 0 0,-38 113 0 0 0,8-28 0 0 0,-16 99-1896 0 0,47-175 1375 0 0,3-20 250 0 0,2 1 1 0 0,0-1-1 0 0,0 1 1 0 0,1 0 0 0 0,0 13-1 0 0,2-16 131 0 0,-1-7-585 0 0,0-2-246 0 0,1-3-633 0 0,5-36-7674 0 0,-5 15 3884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28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21191 0 0,'1'1'969'0'0,"4"6"-621"0"0,-1-1 0 0 0,0 1-1 0 0,0 0 1 0 0,0 0-1 0 0,-1 1 1 0 0,0-1-1 0 0,0 1 1 0 0,-1-1-1 0 0,0 1 1 0 0,1 13-1 0 0,-3-19 165 0 0,0-2 0 0 0,0 0-137 0 0,0 0-577 0 0,0 1-242 0 0,0 0 0 0 0,-1 0 0 0 0,1 0-1 0 0,0 1 1 0 0,0-1 0 0 0,0 0 0 0 0,0 0-1 0 0,0 0 1 0 0,0 0 0 0 0,0 1 0 0 0,1-1-1 0 0,-1 0 1 0 0,0 0 0 0 0,1 2 0 0 0,0-1 98 0 0,4 14-7162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2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0 411 15663 0 0,'0'0'719'0'0,"0"0"-20"0"0,2 0-306 0 0,3-1-54 0 0,-1 0 0 0 0,0 0 0 0 0,0 0 0 0 0,0-1 0 0 0,0 0-1 0 0,0 0 1 0 0,0 0 0 0 0,0 0 0 0 0,0-1 0 0 0,-1 1 0 0 0,1-1 0 0 0,-1 0 0 0 0,0 0 0 0 0,0 0 0 0 0,3-4 0 0 0,5-8 828 0 0,1-1 0 0 0,10-21 1 0 0,-7 12-568 0 0,-10 15-268 0 0,0 1 0 0 0,5-15 0 0 0,-7 13 19 0 0,2 1-1 0 0,5-10 1 0 0,10-16 265 0 0,-18 28-616 0 0,-2 8 0 0 0,0 0 0 0 0,0 0 0 0 0,0 0 0 0 0,0 0 0 0 0,0 0 0 0 0,0-1 0 0 0,0 1 0 0 0,0 0 0 0 0,0 0 0 0 0,0 0 0 0 0,0 0 0 0 0,0 0 0 0 0,0 0 0 0 0,0-1 0 0 0,0 1 0 0 0,0 0 0 0 0,0 0 0 0 0,0 0 0 0 0,0 0 0 0 0,0 0 0 0 0,0 0 0 0 0,0-1 0 0 0,0 1 0 0 0,0 0 0 0 0,0 0 0 0 0,0 0 0 0 0,0 0 0 0 0,0 0 0 0 0,0 0 0 0 0,0 0 0 0 0,-1 0 0 0 0,1-1 0 0 0,0 1 0 0 0,0 0 0 0 0,0 0 0 0 0,0 0 0 0 0,0 0 0 0 0,0 0 0 0 0,0 0 0 0 0,-1 0 0 0 0,1 0 0 0 0,0 0 0 0 0,0 0 0 0 0,0 0 0 0 0,0 0 0 0 0,0 0 0 0 0,0 0 0 0 0,-1 0 0 0 0,1 0 0 0 0,0 0 0 0 0,0 0 0 0 0,0 0 0 0 0,0 0 0 0 0,0 0 0 0 0,0 0 0 0 0,0 0 0 0 0,-1 0 0 0 0,1 0 0 0 0,0 0 0 0 0,0 0 0 0 0,0 0 0 0 0,0 0 0 0 0,0 0 0 0 0,0 0 0 0 0,0 1 0 0 0,-1-1 0 0 0,1 0 0 0 0,-4 4 0 0 0,-20 27 0 0 0,2 1 0 0 0,-21 40 0 0 0,41-70 0 0 0,0 1 0 0 0,1 0 0 0 0,-1 1 0 0 0,1-1 0 0 0,0 0 0 0 0,0 0 0 0 0,0 0 0 0 0,0 1 0 0 0,1-1 0 0 0,-1 1 0 0 0,1-1 0 0 0,0 0 0 0 0,0 7 0 0 0,0-9 0 0 0,0 0 0 0 0,0 0 0 0 0,0 0 0 0 0,0 1 0 0 0,0-1 0 0 0,1 0 0 0 0,-1 0 0 0 0,0 0 0 0 0,1 0 0 0 0,-1 0 0 0 0,1 0 0 0 0,-1 0 0 0 0,1 0 0 0 0,-1 0 0 0 0,1 0 0 0 0,0-1 0 0 0,-1 1 0 0 0,1 0 0 0 0,0 0 0 0 0,0-1 0 0 0,0 1 0 0 0,0 0 0 0 0,-1-1 0 0 0,3 2 0 0 0,1 0 0 0 0,-2 0 0 0 0,0-1 0 0 0,1 0 0 0 0,-1 0 0 0 0,0 0 0 0 0,1 0 0 0 0,-1-1 0 0 0,1 1 0 0 0,-1 0 0 0 0,1-1 0 0 0,-1 0 0 0 0,1 0 0 0 0,-1 0 0 0 0,1 0 0 0 0,-1 0 0 0 0,1 0 0 0 0,-1 0 0 0 0,1-1 0 0 0,-1 1 0 0 0,1-1 0 0 0,3-2 0 0 0,5-1 0 0 0,0-1 0 0 0,0 0 0 0 0,11-8 0 0 0,-1-1 0 0 0,24-22 0 0 0,-36 28 0 0 0,6-5 209 0 0,-2 0 0 0 0,0-1 1 0 0,0-1-1 0 0,-2 0 0 0 0,0-1 0 0 0,0 0 0 0 0,-2-1 0 0 0,12-25 1 0 0,-15 28-131 0 0,7-30 0 0 0,-12 40-78 0 0,0 0-1 0 0,0 0 1 0 0,-1 0-1 0 0,0 0 1 0 0,1 0-1 0 0,-1-1 1 0 0,-1 1-1 0 0,1 0 1 0 0,-1 0-1 0 0,0 0 1 0 0,0 0 0 0 0,-1-6-1 0 0,1 10-2 0 0,1 0 0 0 0,0-1 0 0 0,0 1 0 0 0,0 0 0 0 0,0 0 0 0 0,0-1 0 0 0,-1 1 0 0 0,1 0 0 0 0,0-1 0 0 0,0 1 0 0 0,-1 0 0 0 0,1 0 0 0 0,0 0 0 0 0,0-1 0 0 0,-1 1 0 0 0,1 0 0 0 0,0 0 0 0 0,-1 0 1 0 0,1-1-1 0 0,0 1 0 0 0,-1 0 0 0 0,1 0 0 0 0,0 0 0 0 0,-1 0 0 0 0,1 0 0 0 0,0 0 0 0 0,-1 0 0 0 0,1 0 0 0 0,0 0 0 0 0,-1 0 0 0 0,1 0 0 0 0,0 0 0 0 0,-1 0 0 0 0,1 0 0 0 0,0 0 0 0 0,-1 0 0 0 0,1 1 0 0 0,-10 5-249 0 0,10-6 176 0 0,-4 3 18 0 0,1 0 0 0 0,0 1 0 0 0,0-1 0 0 0,0 0 1 0 0,0 1-1 0 0,1 0 0 0 0,-1 0 0 0 0,1 0 0 0 0,0 0 1 0 0,0 0-1 0 0,0 0 0 0 0,1 0 0 0 0,0 1 0 0 0,-1-1 1 0 0,2 0-1 0 0,-1 1 0 0 0,0-1 0 0 0,1 1 0 0 0,0 0 1 0 0,0-1-1 0 0,0 1 0 0 0,0-1 0 0 0,1 1 0 0 0,0-1 0 0 0,0 0 1 0 0,0 1-1 0 0,4 7 0 0 0,53 130 57 0 0,-53-128 0 0 0,3 14 0 0 0,-7-18 0 0 0,0 1 0 0 0,-3 16 0 0 0,0-4 0 0 0,-1-14 0 0 0,-1-3 0 0 0,4-5-18 0 0,0-1 1 0 0,-1 0-1 0 0,1 0 0 0 0,0 0 1 0 0,0 1-1 0 0,-1-1 0 0 0,1 0 1 0 0,0 0-1 0 0,0 0 0 0 0,-1 1 1 0 0,1-1-1 0 0,0 0 0 0 0,0 0 1 0 0,-1 0-1 0 0,1 0 0 0 0,0 0 1 0 0,-1 0-1 0 0,1 0 1 0 0,0 0-1 0 0,0 0 0 0 0,-1 0 1 0 0,1 0-1 0 0,0 0 0 0 0,-1 0 1 0 0,1 0-1 0 0,0 0 0 0 0,-1 0 1 0 0,1 0-1 0 0,0 0 0 0 0,0 0 1 0 0,-1 0-1 0 0,1 0 0 0 0,0 0 1 0 0,0-1-1 0 0,-1 1 0 0 0,1 0 1 0 0,0 0-1 0 0,0 0 0 0 0,-1 0 1 0 0,1-1-1 0 0,0 1 0 0 0,0 0 1 0 0,0 0-1 0 0,-1-1 0 0 0,1 1 1 0 0,0 0-1 0 0,0 0 0 0 0,0-1 1 0 0,-1 0-199 0 0,0 0 1 0 0,1 1-1 0 0,-1-1 1 0 0,1 0 0 0 0,-1 0-1 0 0,1 0 1 0 0,-1 0-1 0 0,1 0 1 0 0,-1 0-1 0 0,1 0 1 0 0,0 0 0 0 0,-1-2-1 0 0,1-5-6472 0 0,0 6-1662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0:4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11975 0 0,'0'0'547'0'0,"0"0"-11"0"0,3 0-344 0 0,1-1 80 0 0,-1 1 0 0 0,1-1-1 0 0,0-1 1 0 0,0 1 0 0 0,-1 0 0 0 0,1-1-1 0 0,-1 0 1 0 0,1 0 0 0 0,-1 0 0 0 0,0 0 0 0 0,0-1-1 0 0,0 1 1 0 0,0-1 0 0 0,0 1 0 0 0,0-1-1 0 0,3-6 1 0 0,4-4 1604 0 0,-1-2 0 0 0,12-25 0 0 0,-10 18-1484 0 0,27-55 3161 0 0,-35 69-3398 0 0,-1-1-66 0 0,-2 7 282 0 0,0 2 117 0 0,0 0 21 0 0,0 0-66 0 0,-1 2-294 0 0,-5 8-235 0 0,1 0 0 0 0,0 0 0 0 0,1 0 0 0 0,0 0 0 0 0,0 1 0 0 0,1 0 0 0 0,1-1 0 0 0,0 1 0 0 0,-2 18 0 0 0,3-20-664 0 0,0-5 675 0 0,2 16-200 0 0,3 7 119 0 0,-3-25-569 0 0,-1-2-246 0 0,0 0-42 0 0,0 0-78 0 0,0 0-286 0 0,0 0-126 0 0,0 0-665 0 0,1-2-2676 0 0,9-7-1148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3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1 533 19351 0 0,'93'-108'2198'0'0,"-73"82"-2276"0"0,-2 1 1517 0 0,28-52 0 0 0,-7 9 1338 0 0,76-109-240 0 0,-114 175-2490 0 0,0 1-1 0 0,0 0 1 0 0,-1-1 0 0 0,1 0-1 0 0,0 1 1 0 0,0-1-1 0 0,-1 1 1 0 0,1-1 0 0 0,-1 0-1 0 0,0 1 1 0 0,1-1-1 0 0,-1 0 1 0 0,0 0 0 0 0,0 1-1 0 0,0-1 1 0 0,0 0 0 0 0,0 1-1 0 0,-1-1 1 0 0,0-3-1 0 0,1 4-18 0 0,-1 0-1 0 0,0 0 1 0 0,0 0-1 0 0,0 0 1 0 0,0 0-1 0 0,0 0 1 0 0,0 0-1 0 0,0 0 1 0 0,0 0-1 0 0,0 0 1 0 0,0 1-1 0 0,0-1 1 0 0,-1 0-1 0 0,1 1 0 0 0,0-1 1 0 0,0 1-1 0 0,-1-1 1 0 0,1 1-1 0 0,0 0 1 0 0,-1 0-1 0 0,1-1 1 0 0,0 1-1 0 0,-1 0 1 0 0,1 0-1 0 0,-3 1 1 0 0,-3 0-188 0 0,-1 0-1 0 0,0 1 1 0 0,1 0 0 0 0,0 1 0 0 0,-1-1 0 0 0,1 2 0 0 0,0-1-1 0 0,0 1 1 0 0,-7 5 0 0 0,11-8 171 0 0,-5 5-11 0 0,7-6 0 0 0,1 1 0 0 0,0-1 0 0 0,-1 0 0 0 0,1 0 0 0 0,0 1 0 0 0,0-1 0 0 0,-1 0 0 0 0,1 1 0 0 0,0-1 0 0 0,0 1 0 0 0,0-1 0 0 0,-1 0 0 0 0,1 1 0 0 0,0-1 0 0 0,0 0 0 0 0,0 1 0 0 0,0-1 0 0 0,0 1 0 0 0,0 0 0 0 0,0 0 0 0 0,0 0 0 0 0,1 0 0 0 0,-1 0 0 0 0,1 0 0 0 0,-1 0 0 0 0,1 0 0 0 0,0 0 0 0 0,-1 0 0 0 0,1 0 0 0 0,0 0 0 0 0,-1-1 0 0 0,1 1 0 0 0,0 0 0 0 0,0 0 0 0 0,0-1 0 0 0,2 2 0 0 0,20 11 0 0 0,-15-9 0 0 0,41 20 0 0 0,-33-16 0 0 0,1 0 0 0 0,-1 1 0 0 0,24 18 0 0 0,-36-23 0 0 0,1 0 0 0 0,-1 0 0 0 0,0 0 0 0 0,0 1 0 0 0,0 0 0 0 0,0 0 0 0 0,-1 0 0 0 0,0 0 0 0 0,0 1 0 0 0,-1-1 0 0 0,1 1 0 0 0,-1-1 0 0 0,0 1 0 0 0,-1 0 0 0 0,2 7 0 0 0,-2-4 0 0 0,0 1 0 0 0,0 0 0 0 0,-1-1 0 0 0,0 1 0 0 0,-1 0 0 0 0,0 0 0 0 0,-1-1 0 0 0,1 1 0 0 0,-2-1 0 0 0,0 0 0 0 0,0 1 0 0 0,0-1 0 0 0,-1 0 0 0 0,-1-1 0 0 0,1 1 0 0 0,-2-1 0 0 0,1 0 0 0 0,-1 0 0 0 0,0 0 0 0 0,0-1 0 0 0,-1 0 0 0 0,0 0 0 0 0,-1-1 0 0 0,1 0 0 0 0,-1 0 0 0 0,0-1 0 0 0,-1 0 0 0 0,1 0 0 0 0,-11 4 0 0 0,11-7 0 0 0,0-6 0 0 0,7 3 0 0 0,0-1 0 0 0,0 1 0 0 0,0-1 0 0 0,1 0 0 0 0,-1 0 0 0 0,0 1 0 0 0,1-1 0 0 0,-1 0 0 0 0,1 0 0 0 0,0 0 0 0 0,-1 1 0 0 0,1-1 0 0 0,0 0 0 0 0,0 0 0 0 0,0 0 0 0 0,0 0 0 0 0,1 0 0 0 0,-1 1 0 0 0,0-1 0 0 0,1 0 0 0 0,0 0 0 0 0,-1 1 0 0 0,1-1 0 0 0,0 0 0 0 0,1-2 0 0 0,4-7 0 0 0,0 1 0 0 0,15-18 0 0 0,-12 15 0 0 0,28-30 0 0 0,-30 36 0 0 0,-1 11 0 0 0,-2-3 0 0 0,0 0 0 0 0,0 0 0 0 0,0 0 0 0 0,0 0 0 0 0,0-1 0 0 0,6 1 0 0 0,1-1 0 0 0,-5 1 0 0 0,0-1 0 0 0,-1-1 0 0 0,1 1 0 0 0,0-1 0 0 0,0 0 0 0 0,9-4 0 0 0,34-13 0 0 0,-11 1 913 0 0,66-44 1 0 0,-102 59-803 0 0,-6 3-64 0 0,-9 5-40 0 0,4 2-14 0 0,1 1 1 0 0,0-1-1 0 0,1 2 1 0 0,0-1-1 0 0,1 1 1 0 0,0 0-1 0 0,-7 16 1 0 0,11-23-6 0 0,-1 1-108 0 0,1 1-1 0 0,0-1 1 0 0,0 1-1 0 0,0 0 1 0 0,1 0-1 0 0,-1 0 1 0 0,1 0-1 0 0,0 0 1 0 0,1 0-1 0 0,-1 0 1 0 0,1 0-1 0 0,0 0 1 0 0,0 0-1 0 0,1 0 1 0 0,1 9-1 0 0,4-8 121 0 0,-2-5 0 0 0,1 0 0 0 0,0-1 0 0 0,0 0 0 0 0,-1 0 0 0 0,8-1 0 0 0,3 1 0 0 0,-10-1-1 0 0,-1 0 0 0 0,1 0 0 0 0,0 0 1 0 0,0 0-1 0 0,-1 0 0 0 0,1-1 0 0 0,-1 0 0 0 0,0 0 0 0 0,1-1 0 0 0,5-3 0 0 0,-1-1 350 0 0,0 0-1 0 0,0 0 1 0 0,12-13-1 0 0,-15 12-273 0 0,-1-1 0 0 0,0 1 0 0 0,0-1 0 0 0,-1-1 1 0 0,0 1-1 0 0,-1-1 0 0 0,3-10 0 0 0,-3 12-68 0 0,0-4-7 0 0,0-1 0 0 0,-1 1 0 0 0,0-1 0 0 0,-1 1 0 0 0,-1-1 0 0 0,0 1 0 0 0,0-1 0 0 0,-1 1 0 0 0,-1-1 0 0 0,-4-16 0 0 0,6 27 0 0 0,-1 0 0 0 0,1 0 0 0 0,-1 0 0 0 0,0 0 0 0 0,0 0 0 0 0,0 0 0 0 0,0 0 0 0 0,0 0 0 0 0,0 0 0 0 0,0 1 0 0 0,-1-1 0 0 0,1 0 0 0 0,0 1 0 0 0,-1-1 0 0 0,1 1 0 0 0,-1 0 0 0 0,0-1 0 0 0,0 1 0 0 0,1 0 0 0 0,-1 0 0 0 0,0 0 0 0 0,0 0 0 0 0,-3 0 0 0 0,2 2 0 0 0,17 7 0 0 0,-7-5 0 0 0,0 0 0 0 0,1 0 0 0 0,0 0 0 0 0,-1-1 0 0 0,1-1 0 0 0,0 1 0 0 0,0-1 0 0 0,0 0 0 0 0,8-1 0 0 0,3 0 0 0 0,-1 1 0 0 0,0 1 0 0 0,0 1 0 0 0,23 6 0 0 0,-36-8 0 0 0,0 0 0 0 0,-1 1 0 0 0,1 0 0 0 0,0 0 0 0 0,-1 0 0 0 0,1 0 0 0 0,-1 1 0 0 0,0 0 0 0 0,0 0 0 0 0,5 4 0 0 0,-7-5 0 0 0,0 0 0 0 0,0 1 0 0 0,-1-1 0 0 0,1 0 0 0 0,-1 0 0 0 0,0 1 0 0 0,0-1 0 0 0,0 1 0 0 0,0-1 0 0 0,0 1 0 0 0,0-1 0 0 0,-1 1 0 0 0,1 0 0 0 0,-1-1 0 0 0,1 1 0 0 0,-1 0 0 0 0,0-1 0 0 0,0 1 0 0 0,-1 0 0 0 0,0 3 0 0 0,-1 6 0 0 0,-1-1 0 0 0,0 0 0 0 0,-1 0 0 0 0,0 0 0 0 0,-7 12 0 0 0,-32 48 0 0 0,22-39 0 0 0,21-29 0 0 0,5-7 0 0 0,8-8 0 0 0,35-45 0 0 0,-18 19 0 0 0,55-51 0 0 0,-74 78 0 0 0,-8 8 0 0 0,0 0 0 0 0,-1 0 0 0 0,1 1 0 0 0,0-1 0 0 0,0 1 0 0 0,6-3 0 0 0,0 3 0 0 0,-8 3 0 0 0,0 0 0 0 0,0 0 0 0 0,0 0 0 0 0,-1 0 0 0 0,1 0 0 0 0,0 0 0 0 0,-1 0 0 0 0,1 0 0 0 0,-1 0 0 0 0,1 0 0 0 0,-1 1 0 0 0,1-1 0 0 0,-1 0 0 0 0,0 0 0 0 0,0 1 0 0 0,1-1 0 0 0,-1 0 0 0 0,0 0 0 0 0,0 1 0 0 0,-1 1 0 0 0,-1 28 0 0 0,-14 67-64 0 0,16-96-273 0 0,0-2-138 0 0,0 0-33 0 0,0 0 65 0 0,2-1 294 0 0,4-1 146 0 0,-1-1-1 0 0,1 1 1 0 0,-1-1 0 0 0,0-1-1 0 0,0 1 1 0 0,0-1 0 0 0,0 0-1 0 0,6-7 1 0 0,33-41 697 0 0,-29 33 10 0 0,-7 9-603 0 0,4-5 26 0 0,0 0-1 0 0,1 0 1 0 0,25-19 0 0 0,-14 15-127 0 0,-14 15 0 0 0,-1 9 0 0 0,-3 4 0 0 0,-5-5-63 0 0,0 1 1 0 0,0-1-1 0 0,-1 1 0 0 0,0 0 1 0 0,0-1-1 0 0,0 1 0 0 0,0-1 1 0 0,-2 9-1 0 0,-11 36-757 0 0,8-34 410 0 0,0 1 1 0 0,1 0-1 0 0,1 0 1 0 0,-2 23-1 0 0,6-34 78 0 0,0-4-4201 0 0,3-9 2998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3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246 254 15663 0 0,'0'0'356'0'0,"0"0"50"0"0,2-1 20 0 0,1 0-365 0 0,0 0 0 0 0,0-1 0 0 0,0 1-1 0 0,0-1 1 0 0,0 0 0 0 0,0 0 0 0 0,-1 0 0 0 0,1 0-1 0 0,-1-1 1 0 0,1 1 0 0 0,-1-1 0 0 0,0 1 0 0 0,0-1-1 0 0,0 0 1 0 0,2-5 0 0 0,2-2 1257 0 0,-1-1 1 0 0,0-1-1 0 0,4-13 1 0 0,-7 17-938 0 0,-1 0-1 0 0,0-1 1 0 0,0 1 0 0 0,0-1 0 0 0,-1 1 0 0 0,-1-1 0 0 0,0 1-1 0 0,0 0 1 0 0,0-1 0 0 0,-1 1 0 0 0,0 0 0 0 0,-4-8-1 0 0,6 14-359 0 0,-1-1-1 0 0,0 1 0 0 0,0 0 1 0 0,0 0-1 0 0,0 0 0 0 0,0 0 1 0 0,-1 0-1 0 0,1 0 0 0 0,-1 1 1 0 0,1-1-1 0 0,-1 0 0 0 0,1 1 1 0 0,-1-1-1 0 0,0 1 0 0 0,0-1 1 0 0,0 1-1 0 0,0 0 0 0 0,-3-1 1 0 0,2 0 28 0 0,-1 1 0 0 0,0 0 0 0 0,0 1 0 0 0,1-1 0 0 0,-1 1 0 0 0,0-1 0 0 0,0 1 0 0 0,0 0 0 0 0,0 1 1 0 0,-4 0-1 0 0,-7 2 88 0 0,1 0 1 0 0,-1 2 0 0 0,1 0-1 0 0,-18 9 1 0 0,22-10-138 0 0,0 0 0 0 0,1 1 0 0 0,-1 0 0 0 0,1 1 0 0 0,0 0 0 0 0,1 1 0 0 0,-1 0 0 0 0,2 0 0 0 0,-1 1 0 0 0,1-1 0 0 0,-8 11 0 0 0,14-16-2 0 0,-3 5-167 0 0,-1 0-1 0 0,1 0 0 0 0,0 0 0 0 0,0 1 0 0 0,-3 11 0 0 0,6-17 135 0 0,1 1-1 0 0,0-1 0 0 0,-1 0 0 0 0,1 0 0 0 0,0 0 0 0 0,0 1 0 0 0,0-1 0 0 0,0 0 0 0 0,1 0 0 0 0,-1 0 0 0 0,1 0 0 0 0,-1 1 0 0 0,1-1 0 0 0,0 0 0 0 0,0 0 0 0 0,-1 0 0 0 0,2 0 0 0 0,-1 0 0 0 0,0-1 0 0 0,0 1 0 0 0,1 0 0 0 0,-1 0 0 0 0,0-1 0 0 0,1 1 0 0 0,0-1 0 0 0,1 2 0 0 0,0-1 36 0 0,0-1 0 0 0,0 1 0 0 0,0-1 0 0 0,0 1 0 0 0,0-1 0 0 0,0 0 0 0 0,0 0 0 0 0,0-1 0 0 0,0 1 0 0 0,0-1 0 0 0,0 1 0 0 0,5-1 0 0 0,39-3 0 0 0,-43 3 0 0 0,125-24 1827 0 0,-101 15-1682 0 0,-21 7-140 0 0,0 0 0 0 0,0 0 0 0 0,13-2 0 0 0,-11 6-5 0 0,-8-1 0 0 0,0 0 0 0 0,0 1 0 0 0,0-1 0 0 0,-1 1 0 0 0,1-1 0 0 0,0 1 0 0 0,-1-1 0 0 0,0 1 0 0 0,1 0 0 0 0,-1-1 0 0 0,0 1 0 0 0,0 0 0 0 0,1-1 0 0 0,-2 1 0 0 0,1 0 0 0 0,0 1 0 0 0,-4 30 0 0 0,-8 14 0 0 0,-33 88 0 0 0,21-68 0 0 0,-60 155-1384 0 0,74-198 1181 0 0,-2-1 1 0 0,-27 40-1 0 0,38-61 203 0 0,-1 0 0 0 0,0 0 0 0 0,0 0 0 0 0,0 0 0 0 0,0-1 0 0 0,-3 3 0 0 0,5-4 0 0 0,-1 1 0 0 0,1-1 0 0 0,-1 1 0 0 0,1-1 0 0 0,-1 0 0 0 0,1 1 0 0 0,-1-1 0 0 0,0 0 0 0 0,1 0 0 0 0,-1 0 0 0 0,1 0 0 0 0,-1 1 0 0 0,0-1 0 0 0,1 0 0 0 0,-1 0 0 0 0,0 0 0 0 0,1 0 0 0 0,-1 0 0 0 0,0 0 0 0 0,1 0 0 0 0,-1-1 0 0 0,0 1 0 0 0,1 0 0 0 0,-1 0 0 0 0,1 0 0 0 0,-1-1 0 0 0,0 1 0 0 0,1 0 0 0 0,-1-1 0 0 0,1 1 0 0 0,-1 0 0 0 0,1-1 0 0 0,-1 1 0 0 0,1-1 0 0 0,-1 0 0 0 0,0 0 0 0 0,-1-1 0 0 0,0 1 0 0 0,1-1 0 0 0,-1 0 0 0 0,1 0 0 0 0,-1 0 0 0 0,1-1 0 0 0,0 1 0 0 0,0 0 0 0 0,0 0 0 0 0,0-1 0 0 0,0 1 0 0 0,1 0 0 0 0,-1-1 0 0 0,0-2 0 0 0,-2-40 0 0 0,2 28 0 0 0,1 2 83 0 0,0 1 0 0 0,1 0 0 0 0,1 0 0 0 0,0 0 0 0 0,1 0 0 0 0,0 0 0 0 0,1 0 0 0 0,1 0 0 0 0,0 1 0 0 0,1 0 0 0 0,9-15 0 0 0,6-7 249 0 0,2 0 0 0 0,43-49 0 0 0,-53 69-332 0 0,101-115 0 0 0,-87 103 0 0 0,0 1 0 0 0,48-35 0 0 0,-38 42 376 0 0,-6 3 179 0 0,-30 15-46 0 0,1 0-66 0 0,-2 1-441 0 0,0 0 0 0 0,0 0 1 0 0,0 0-1 0 0,0 0 0 0 0,0 0 1 0 0,0 0-1 0 0,0 0 0 0 0,0 0 1 0 0,1 0-1 0 0,-1 0 1 0 0,0 0-1 0 0,0 0 0 0 0,0 0 1 0 0,0 0-1 0 0,0 0 0 0 0,0 0 1 0 0,0-1-1 0 0,1 1 0 0 0,-1 0 1 0 0,0 0-1 0 0,0 0 0 0 0,0 0 1 0 0,0 1-1 0 0,0-1 0 0 0,0 0 1 0 0,0 0-1 0 0,0 0 0 0 0,1 0 1 0 0,-1 0-1 0 0,0 0 0 0 0,0 0 1 0 0,0 0-1 0 0,0 0 1 0 0,0 0-1 0 0,0 0 0 0 0,0 0 1 0 0,0 0-1 0 0,0 0 0 0 0,1 0 1 0 0,-1 0-1 0 0,0 1 0 0 0,0-1 1 0 0,0 0-1 0 0,0 0 0 0 0,0 0 1 0 0,0 0-1 0 0,0 7 46 0 0,-3 7-41 0 0,3-14-7 0 0,-23 63 0 0 0,2-9 0 0 0,15-37-101 0 0,-1 4-565 0 0,0 1-1 0 0,1 0 1 0 0,1 0 0 0 0,-3 39 0 0 0,8-59 154 0 0,7-8-512 0 0,-1-1-541 0 0,0-1-3439 0 0,-5 6 3779 0 0,5-8-6933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3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21191 0 0,'8'-29'552'0'0,"3"-9"336"0"0,12-71 0 0 0,-23 106-669 0 0,-1-1 0 0 0,1 1 0 0 0,-1 0 0 0 0,0-1 0 0 0,0 1 0 0 0,-1 0 0 0 0,1 0 0 0 0,-1-1 0 0 0,0 1 0 0 0,1 0 1 0 0,-1 1-1 0 0,-1-1 0 0 0,1 0 0 0 0,0 1 0 0 0,-1-1 0 0 0,1 1 0 0 0,-4-3 0 0 0,5 4-899 0 0,1 1-270 0 0,0 0-1015 0 0,2 1-4023 0 0,9 3-1724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3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1 487 17503 0 0,'1'-2'119'0'0,"1"0"0"0"0,-1 0 0 0 0,1 0 0 0 0,0 0 0 0 0,-1 0 0 0 0,1 1 0 0 0,0-1-1 0 0,0 1 1 0 0,1-1 0 0 0,-1 1 0 0 0,0 0 0 0 0,0 0 0 0 0,0 0 0 0 0,1 0 0 0 0,3-1 0 0 0,17-7 93 0 0,-10 0 933 0 0,0-1 1 0 0,-1-1 0 0 0,0 1-1 0 0,-1-2 1 0 0,15-18-1 0 0,-1 3-638 0 0,145-171 2184 0 0,-95 108-1786 0 0,-68 83-626 0 0,-1-1 0 0 0,1-1 1 0 0,6-12-1 0 0,-13 21-279 0 0,0 0 0 0 0,0-1 0 0 0,1 1 0 0 0,-1 0 0 0 0,0 0 0 0 0,0 0 0 0 0,0-1 0 0 0,0 1 0 0 0,0 0 0 0 0,0 0 0 0 0,1-1 0 0 0,-1 1 0 0 0,0 0 0 0 0,0 0 0 0 0,0-1 0 0 0,0 1 0 0 0,0 0 0 0 0,0 0 0 0 0,0-1 0 0 0,0 1 0 0 0,0 0 0 0 0,0 0 0 0 0,0-1 0 0 0,0 1 0 0 0,-1 0 0 0 0,1 0 0 0 0,0-1 0 0 0,0 1 0 0 0,0 0 0 0 0,0 0 0 0 0,0 0 0 0 0,0-1 0 0 0,0 1 0 0 0,-1 0 0 0 0,1 0 0 0 0,0 0 0 0 0,0-1 0 0 0,0 1 0 0 0,0 0 0 0 0,-1 0 0 0 0,1 0 0 0 0,0 0 0 0 0,0 0 0 0 0,-1 0 0 0 0,1-1 0 0 0,0 1 0 0 0,0 0 0 0 0,-1 0 0 0 0,1 0 0 0 0,0 0 0 0 0,0 0 0 0 0,0 0 0 0 0,-1 0 0 0 0,1 0 0 0 0,0 0 0 0 0,0 0 0 0 0,-1 0 0 0 0,1 0 0 0 0,0 0 0 0 0,0 0 0 0 0,-1 0 0 0 0,1 0 0 0 0,0 1 0 0 0,-6-1-148 0 0,1 0 0 0 0,0 0 0 0 0,0 1 0 0 0,0 0 0 0 0,0 0 0 0 0,0 1 0 0 0,0-1 0 0 0,-6 4 0 0 0,-36 18-1440 0 0,26-8 633 0 0,20-15 926 0 0,0 1 0 0 0,1-1 0 0 0,-1 1 0 0 0,0-1 0 0 0,1 1-1 0 0,-1-1 1 0 0,1 1 0 0 0,-1 0 0 0 0,1-1 0 0 0,-1 1 0 0 0,1 0-1 0 0,-1-1 1 0 0,1 1 0 0 0,-1 0 0 0 0,1 0 0 0 0,0-1 0 0 0,0 1-1 0 0,-1 0 1 0 0,1 0 0 0 0,0 0 0 0 0,0 0 0 0 0,0-1 0 0 0,0 1-1 0 0,0 0 1 0 0,0 0 0 0 0,0 0 0 0 0,0 0 0 0 0,0-1 0 0 0,0 1 0 0 0,1 2-1 0 0,0-2-90 0 0,0 1-1 0 0,0-1 0 0 0,0 1 0 0 0,0-1 1 0 0,0 0-1 0 0,1 1 0 0 0,-1-1 0 0 0,3 2 1 0 0,-2-1 62 0 0,6 4 190 0 0,0 0-1 0 0,0-1 0 0 0,0 0 1 0 0,15 6-1 0 0,-16-8-1 0 0,0 0 0 0 0,-1 1 0 0 0,1 0 0 0 0,-1 0 0 0 0,1 0 0 0 0,-1 1 0 0 0,-1 0 0 0 0,11 10 0 0 0,-13-10-130 0 0,-1-1 0 0 0,1 0 0 0 0,-1 1 0 0 0,0 0 0 0 0,0 0 0 0 0,-1-1 0 0 0,1 1 0 0 0,-1 0 0 0 0,0 0 0 0 0,0 0 0 0 0,-1 0 0 0 0,1 0 0 0 0,-1 1 0 0 0,0-1 0 0 0,-1 0 0 0 0,1 0 0 0 0,-1 0 0 0 0,0 0 0 0 0,-2 5 0 0 0,-3 10 0 0 0,-1-1 0 0 0,0 0 0 0 0,-15 25 0 0 0,-3-3 0 0 0,18-31 0 0 0,0 1 0 0 0,0 0 0 0 0,-8 23 0 0 0,10-15 0 0 0,5-19-3 0 0,0 1 0 0 0,0-1 0 0 0,0 0 1 0 0,0 0-1 0 0,0 0 0 0 0,0 0 0 0 0,0 0 0 0 0,0 0 0 0 0,0 0 0 0 0,0 0 0 0 0,0 0 0 0 0,0 0 0 0 0,0 0 1 0 0,0 0-1 0 0,0 0 0 0 0,0 0 0 0 0,0 0 0 0 0,0 1 0 0 0,0-1 0 0 0,0 0 0 0 0,0 0 0 0 0,0 0 1 0 0,0 0-1 0 0,0 0 0 0 0,0 0 0 0 0,0 0 0 0 0,0 0 0 0 0,0 0 0 0 0,0 0 0 0 0,0 0 0 0 0,0 0 1 0 0,0 0-1 0 0,0 0 0 0 0,0 0 0 0 0,0 0 0 0 0,0 0 0 0 0,0 1 0 0 0,0-1 0 0 0,0 0 0 0 0,0 0 0 0 0,0 0 1 0 0,0 0-1 0 0,1 0 0 0 0,-1 0 0 0 0,0 0 0 0 0,0 0 0 0 0,0 0 0 0 0,0 0 0 0 0,0 0 0 0 0,0 0 1 0 0,0 0-1 0 0,0 0 0 0 0,0 0 0 0 0,0 0 0 0 0,0 0 0 0 0,0 0 0 0 0,0 0 0 0 0,0 0 0 0 0,1 0 1 0 0,-1 0-1 0 0,0 0 0 0 0,0 0 0 0 0,0 0 0 0 0,6-4-454 0 0,5-6-684 0 0,1-6-1371 0 0,3-6-6017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33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615 219 19351 0 0,'0'-2'439'0'0,"0"0"-332"0"0,0 0 0 0 0,1 0 0 0 0,-1 0 0 0 0,1 1 0 0 0,0-1 0 0 0,0 0 1 0 0,0 0-1 0 0,0 0 0 0 0,0 1 0 0 0,2-3 0 0 0,-1 1-26 0 0,0 0 0 0 0,0 0 0 0 0,-1 0 0 0 0,1 0 0 0 0,1-4 0 0 0,1-9-338 0 0,1-1 1378 0 0,6-33 0 0 0,-11 46-867 0 0,1 0 0 0 0,-1 0 1 0 0,0 0-1 0 0,0-1 0 0 0,0 1 1 0 0,-1 0-1 0 0,1 0 0 0 0,-1 0 1 0 0,0 0-1 0 0,0 0 0 0 0,-1 0 0 0 0,1 0 1 0 0,-4-6-1 0 0,4 8-236 0 0,-1 0 0 0 0,0 0 1 0 0,-1 0-1 0 0,1 0 0 0 0,0 0 0 0 0,0 0 0 0 0,-1 0 0 0 0,1 1 1 0 0,-1-1-1 0 0,1 1 0 0 0,-1 0 0 0 0,0 0 0 0 0,0 0 0 0 0,1 0 1 0 0,-1 0-1 0 0,0 1 0 0 0,0-1 0 0 0,0 1 0 0 0,0 0 0 0 0,0 0 1 0 0,0 0-1 0 0,1 0 0 0 0,-6 1 0 0 0,-1 0 12 0 0,-1 1 0 0 0,1 0 0 0 0,0 0 0 0 0,-1 1 0 0 0,-16 8 0 0 0,-11 7-30 0 0,2 3 0 0 0,-44 31 0 0 0,75-49-98 0 0,-1 1 1 0 0,1 0-1 0 0,0 0 1 0 0,0 0-1 0 0,0 1 0 0 0,1 0 1 0 0,0-1-1 0 0,0 1 1 0 0,-4 7-1 0 0,3-1-152 0 0,0 0 0 0 0,0 0 0 0 0,-3 17 0 0 0,7-26 249 0 0,-1-1 1 0 0,1 1-1 0 0,0-1 0 0 0,0 1 1 0 0,0-1-1 0 0,0 1 0 0 0,0-1 1 0 0,0 1-1 0 0,0-1 0 0 0,0 1 1 0 0,0-1-1 0 0,0 0 0 0 0,1 1 1 0 0,-1-1-1 0 0,1 1 0 0 0,-1-1 1 0 0,1 0-1 0 0,0 1 0 0 0,-1-1 1 0 0,1 0-1 0 0,0 1 0 0 0,0-1 1 0 0,0 0-1 0 0,0 0 0 0 0,0 0 1 0 0,0 0-1 0 0,0 0 0 0 0,1 0 1 0 0,1 1-1 0 0,0 0 1 0 0,0-1 1 0 0,0 0-1 0 0,1 0 0 0 0,-1 0 1 0 0,0-1-1 0 0,1 1 0 0 0,-1-1 1 0 0,0 0-1 0 0,1 0 0 0 0,-1 0 1 0 0,0 0-1 0 0,5-1 0 0 0,123-12 1827 0 0,-114 11-1760 0 0,1-2 1 0 0,24-7 0 0 0,-37 10 49 0 0,1-2-1 0 0,-1 1 1 0 0,0-1 0 0 0,1 1 0 0 0,-1-2 0 0 0,-1 1 0 0 0,1 0 0 0 0,0-1-1 0 0,-1 0 1 0 0,0 0 0 0 0,6-7 0 0 0,3-4 485 0 0,-8 9-224 0 0,-1 1-1 0 0,1 0 1 0 0,-1-1 0 0 0,6-11 0 0 0,-10 17-376 0 0,0 0 1 0 0,0-1 0 0 0,0 1-1 0 0,0 0 1 0 0,0 0-1 0 0,1-1 1 0 0,-1 1 0 0 0,0 0-1 0 0,0 0 1 0 0,0-1 0 0 0,0 1-1 0 0,0 0 1 0 0,0-1-1 0 0,0 1 1 0 0,0 0 0 0 0,0-1-1 0 0,0 1 1 0 0,0 0 0 0 0,0 0-1 0 0,-1-1 1 0 0,1 1-1 0 0,0 0 1 0 0,0 0 0 0 0,0-1-1 0 0,0 1 1 0 0,0 0 0 0 0,0 0-1 0 0,-1-1 1 0 0,1 1-1 0 0,0 0 1 0 0,0 0 0 0 0,0-1-1 0 0,-1 1 1 0 0,1 0 0 0 0,0 0-1 0 0,0 0 1 0 0,-1 0-1 0 0,1-1 1 0 0,0 1 0 0 0,0 0-1 0 0,-1 0 1 0 0,1 0 0 0 0,0 0-1 0 0,-1 0 1 0 0,1 0-1 0 0,0 0 1 0 0,0 0 0 0 0,-1 0-1 0 0,1 0 1 0 0,0 0 0 0 0,-1 0-1 0 0,1 0 1 0 0,0 0-1 0 0,-1 0 1 0 0,1 0 0 0 0,0 0-1 0 0,0 0 1 0 0,-1 0 0 0 0,1 1-1 0 0,0-1 1 0 0,0 0-1 0 0,-1 0 1 0 0,-5 4-3 0 0,0-1 0 0 0,0 1 0 0 0,0 0 0 0 0,0 1 0 0 0,1 0 0 0 0,0-1 0 0 0,0 2 0 0 0,-7 8 0 0 0,4-3 0 0 0,1 0 0 0 0,0 0 0 0 0,1 1 0 0 0,0 0 0 0 0,-5 19 0 0 0,1-7 0 0 0,-53 129 0 0 0,52-126-416 0 0,-12 53 1 0 0,7-20-138 0 0,-8 41-248 0 0,-1 7-424 0 0,20-95 1120 0 0,0 1 0 0 0,0-1 0 0 0,-1 0 0 0 0,-1 0 0 0 0,-13 18 0 0 0,19-29 111 0 0,0-1-1 0 0,0 1 1 0 0,-1-1-1 0 0,1 0 1 0 0,0 1 0 0 0,-1-1-1 0 0,1 0 1 0 0,-1 0-1 0 0,0 0 1 0 0,1 0 0 0 0,-1 0-1 0 0,0-1 1 0 0,1 1-1 0 0,-1 0 1 0 0,0-1-1 0 0,0 1 1 0 0,-3 0 0 0 0,-1-1 18 0 0,0 0 1 0 0,0 0-1 0 0,0-1 0 0 0,-7-1 1 0 0,-16-1-83 0 0,16 3 6 0 0,-2 1 34 0 0,0-1-1 0 0,0-1 0 0 0,0 0 0 0 0,0-1 0 0 0,-25-7 0 0 0,34 7 7 0 0,1 1-1 0 0,-1 0 1 0 0,0 0 0 0 0,-7 0-1 0 0,10 1-12 0 0,0 0 0 0 0,-1 0-1 0 0,1 0 1 0 0,-1-1-1 0 0,1 0 1 0 0,0 1 0 0 0,0-1-1 0 0,-1 0 1 0 0,1-1-1 0 0,0 1 1 0 0,0 0 0 0 0,0-1-1 0 0,0 0 1 0 0,-4-3-1 0 0,4 3-175 0 0,1-1-1 0 0,0 1 1 0 0,-1-1 0 0 0,1 0-1 0 0,0 0 1 0 0,0 0-1 0 0,0 0 1 0 0,1 0-1 0 0,-1 0 1 0 0,1 0-1 0 0,-1-4 1 0 0,1 4-289 0 0,0-1 0 0 0,1 1 1 0 0,0-1-1 0 0,-1 1 0 0 0,1-1 0 0 0,1 1 1 0 0,-1-1-1 0 0,0 1 0 0 0,1-1 0 0 0,0 1 1 0 0,1-6-1 0 0,8-18-6677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3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0 552 15663 0 0,'4'2'72'0'0,"0"-1"0"0"0,0 1-1 0 0,0-1 1 0 0,0 0 0 0 0,0 0-1 0 0,0-1 1 0 0,1 1 0 0 0,-1-1-1 0 0,0 0 1 0 0,0 0 0 0 0,0-1-1 0 0,1 1 1 0 0,-1-1 0 0 0,0 0-1 0 0,0 0 1 0 0,0 0 0 0 0,0 0-1 0 0,0-1 1 0 0,0 0 0 0 0,0 0-1 0 0,-1 0 1 0 0,1 0 0 0 0,4-4-1 0 0,13-12 1199 0 0,-13 12-159 0 0,-1-1 0 0 0,1 0 1 0 0,9-12-1 0 0,-4-1-4 0 0,-1-1 0 0 0,-1 0 0 0 0,-1 0 0 0 0,0-2 0 0 0,9-35 0 0 0,-14 43-776 0 0,21-56 1292 0 0,-24 64-1618 0 0,1 0 0 0 0,0 1 1 0 0,3-7-1 0 0,7-15-9 0 0,-14 25 4 0 0,-3 6 0 0 0,-4 3 0 0 0,3 1 2 0 0,0 0 0 0 0,0 0-1 0 0,0 0 1 0 0,1 1 0 0 0,0 0 0 0 0,0-1-1 0 0,1 1 1 0 0,-3 11 0 0 0,5-14-7 0 0,-1 0-1 0 0,1 1 1 0 0,0-1 0 0 0,1 0-1 0 0,-1 0 1 0 0,1 0 0 0 0,0 1-1 0 0,1-1 1 0 0,-1 0 0 0 0,1 0-1 0 0,0 1 1 0 0,0-1 0 0 0,0 0-1 0 0,3 6 1 0 0,-3-9-106 0 0,0 0 0 0 0,1 0-1 0 0,-1 0 1 0 0,0 0 0 0 0,1 0 0 0 0,-1 0-1 0 0,1 0 1 0 0,-1-1 0 0 0,1 1 0 0 0,0-1 0 0 0,0 1-1 0 0,0-1 1 0 0,0 0 0 0 0,0 1 0 0 0,3 0-1 0 0,0 0 98 0 0,-1-1-1 0 0,1 0 0 0 0,-1-1 0 0 0,1 1 0 0 0,0-1 0 0 0,-1 0 1 0 0,1 0-1 0 0,-1 0 0 0 0,6-1 0 0 0,3-2 15 0 0,24-6 0 0 0,-12 2 0 0 0,-17 4 142 0 0,0 0 1 0 0,0 0-1 0 0,0 0 0 0 0,-1-1 0 0 0,1 0 1 0 0,11-9-1 0 0,38-36 854 0 0,-48 39-996 0 0,0-1 0 0 0,-1 0 0 0 0,0 0 0 0 0,-1 0 0 0 0,8-17 0 0 0,14-22 0 0 0,-18 31 0 0 0,-12 16 0 0 0,-4 5 0 0 0,-5 5 0 0 0,2 4 0 0 0,0-1 0 0 0,0 2 0 0 0,1-1 0 0 0,1 1 0 0 0,0 0 0 0 0,-7 17 0 0 0,9-18-203 0 0,0-1 0 0 0,1 1 0 0 0,0 0 0 0 0,0 0 0 0 0,1 0 0 0 0,1 1 0 0 0,0-1 0 0 0,1 19 0 0 0,0-26 197 0 0,1 0 0 0 0,0 0-1 0 0,0 0 1 0 0,0 0 0 0 0,1 0-1 0 0,-1 0 1 0 0,1-1 0 0 0,0 1-1 0 0,0-1 1 0 0,0 1-1 0 0,1-1 1 0 0,-1 0 0 0 0,1 1-1 0 0,0-1 1 0 0,-1-1 0 0 0,1 1-1 0 0,1 0 1 0 0,-1-1 0 0 0,0 1-1 0 0,1-1 1 0 0,-1 0-1 0 0,1 0 1 0 0,0-1 0 0 0,-1 1-1 0 0,9 2 1 0 0,-3-2 6 0 0,-1 0 0 0 0,1-1 0 0 0,0 0 0 0 0,0 0 0 0 0,0-1 0 0 0,0 0 0 0 0,0-1 0 0 0,-1 0 0 0 0,14-2 0 0 0,-15 1 0 0 0,-1 0 0 0 0,0-1 0 0 0,0 1 0 0 0,0-1 0 0 0,0 0 0 0 0,-1-1 0 0 0,1 1 0 0 0,-1-1 0 0 0,0 0 0 0 0,0-1 0 0 0,0 1 0 0 0,0-1 0 0 0,5-8 0 0 0,0-2 165 0 0,0-1-1 0 0,-1 0 1 0 0,-1 0 0 0 0,0-1-1 0 0,-2 0 1 0 0,0 0 0 0 0,-1-1-1 0 0,0 1 1 0 0,-1-1 0 0 0,-2 0-1 0 0,2-22 1 0 0,-4 37-164 0 0,0 1 0 0 0,1-1 0 0 0,-1 1 0 0 0,0-1 0 0 0,-1 0 0 0 0,1 1 0 0 0,0-1 0 0 0,-1 1 0 0 0,0-1 0 0 0,1 1 0 0 0,-1-1 0 0 0,0 1 0 0 0,0-1 0 0 0,-1 1 0 0 0,-1-3 0 0 0,3 5-4 0 0,0-1 0 0 0,0 1-1 0 0,0 0 1 0 0,0 0 0 0 0,-1-1-1 0 0,1 1 1 0 0,0 0 0 0 0,0 0 0 0 0,0 0-1 0 0,-1-1 1 0 0,1 1 0 0 0,0 0 0 0 0,0 0-1 0 0,-1 0 1 0 0,1 0 0 0 0,0 0 0 0 0,0 0-1 0 0,-1 0 1 0 0,1-1 0 0 0,0 1 0 0 0,0 0-1 0 0,-1 0 1 0 0,1 0 0 0 0,0 0 0 0 0,-1 0-1 0 0,1 0 1 0 0,0 0 0 0 0,0 0 0 0 0,-1 0-1 0 0,1 0 1 0 0,0 0 0 0 0,0 1 0 0 0,-1-1-1 0 0,1 0 1 0 0,-12 2-284 0 0,11-1-276 0 0,1 0 507 0 0,0 0 0 0 0,-1-1 0 0 0,1 1-1 0 0,0-1 1 0 0,0 1 0 0 0,0-1 0 0 0,-1 1-1 0 0,1 0 1 0 0,0-1 0 0 0,0 1 0 0 0,0 0-1 0 0,0-1 1 0 0,0 1 0 0 0,0-1 0 0 0,0 1 0 0 0,0 0-1 0 0,1 0 1 0 0,2 3 55 0 0,1-1-1 0 0,-1 0 1 0 0,1 1-1 0 0,0-1 1 0 0,0-1-1 0 0,0 1 1 0 0,1-1 0 0 0,-1 1-1 0 0,1-1 1 0 0,-1 0-1 0 0,7 1 1 0 0,8 2 2 0 0,32 3 0 0 0,-6 0-2 0 0,-24-5 1 0 0,0-1 0 0 0,1 0 0 0 0,-1-2 0 0 0,31-3 0 0 0,-66 15 0 0 0,-21 20 0 0 0,28-24 0 0 0,1 1 0 0 0,0 1 0 0 0,0-1 0 0 0,-4 11 0 0 0,2-6 0 0 0,7-11-60 0 0,-1 1 0 0 0,1-1-1 0 0,0 0 1 0 0,0 0 0 0 0,0 0 0 0 0,1 1-1 0 0,-1-1 1 0 0,1 0 0 0 0,-1 1 0 0 0,1-1-1 0 0,0 1 1 0 0,1-1 0 0 0,-1 0 0 0 0,1 1 0 0 0,-1-1-1 0 0,3 6 1 0 0,-2-6 14 0 0,0-1-1 0 0,0 1 0 0 0,0-1 1 0 0,0 0-1 0 0,1 1 1 0 0,-1-1-1 0 0,1 0 1 0 0,0 0-1 0 0,-1 0 1 0 0,1 0-1 0 0,0 0 1 0 0,0 0-1 0 0,0-1 0 0 0,0 1 1 0 0,1-1-1 0 0,-1 1 1 0 0,0-1-1 0 0,1 0 1 0 0,-1 0-1 0 0,1 0 1 0 0,3 1-1 0 0,4 1 47 0 0,-8-3 0 0 0,0 1 0 0 0,0-1 0 0 0,0 1 0 0 0,0-1 0 0 0,0 1 0 0 0,0-1 0 0 0,0 0 0 0 0,0 0 0 0 0,0 0 0 0 0,0 0 0 0 0,0 0 0 0 0,0-1 0 0 0,0 1 0 0 0,0-1 0 0 0,0 1 0 0 0,0-1 0 0 0,2-1 0 0 0,18-5 0 0 0,-18 6 0 0 0,0-1 0 0 0,0 1 0 0 0,0-1 0 0 0,0 0 0 0 0,0 0 0 0 0,4-3 0 0 0,6-5 249 0 0,-1 0 0 0 0,-1 0 0 0 0,0-1 0 0 0,-1-1 0 0 0,0 0 0 0 0,0 0 0 0 0,16-27 0 0 0,17-35-249 0 0,-72 147 0 0 0,23-65-220 0 0,1 1 1 0 0,0 0-1 0 0,0 0 1 0 0,1 0-1 0 0,0 0 1 0 0,1 0-1 0 0,0 1 1 0 0,-2 17-1 0 0,4-27 220 0 0,0 0-1 0 0,0 1 1 0 0,0-1-1 0 0,0 0 1 0 0,0 0 0 0 0,0 0-1 0 0,0 0 1 0 0,0 1-1 0 0,0-1 1 0 0,0 0-1 0 0,0 0 1 0 0,0 0 0 0 0,0 0-1 0 0,0 0 1 0 0,0 1-1 0 0,1-1 1 0 0,-1 0-1 0 0,0 0 1 0 0,0 0 0 0 0,0 0-1 0 0,0 0 1 0 0,0 1-1 0 0,0-1 1 0 0,0 0 0 0 0,0 0-1 0 0,0 0 1 0 0,1 0-1 0 0,-1 0 1 0 0,0 0-1 0 0,0 0 1 0 0,0 0 0 0 0,0 1-1 0 0,0-1 1 0 0,0 0-1 0 0,1 0 1 0 0,-1 0-1 0 0,0 0 1 0 0,6-3-4 0 0,3-6 8 0 0,-2-2-4 0 0,0 1 0 0 0,1 1 0 0 0,0-1 0 0 0,17-14 0 0 0,-11 12 103 0 0,-1-2 0 0 0,16-20 0 0 0,-17 20 86 0 0,0 0 0 0 0,21-19 0 0 0,-4 6 306 0 0,-22 19-371 0 0,1 1 1 0 0,0 0-1 0 0,0 0 0 0 0,12-7 0 0 0,-20 14-124 0 0,0 0 0 0 0,1 0 0 0 0,-1-1 0 0 0,0 1 0 0 0,0 0 0 0 0,0 0 0 0 0,1 0 0 0 0,-1 0 0 0 0,0 0 0 0 0,0 0 0 0 0,1 0 0 0 0,-1 0 0 0 0,0 0 0 0 0,0 0 0 0 0,1 0 0 0 0,-1 0 0 0 0,0 0 0 0 0,0 0 0 0 0,0 0 0 0 0,1 0 0 0 0,-1 0 0 0 0,0 0 0 0 0,0 0 0 0 0,1 0 0 0 0,-1 0 0 0 0,0 0 0 0 0,0 0 0 0 0,0 0 0 0 0,1 0 0 0 0,-1 1 0 0 0,0-1 0 0 0,0 0 0 0 0,0 0 0 0 0,1 0 0 0 0,-1 0 0 0 0,0 1 0 0 0,0-1 0 0 0,0 0 0 0 0,0 0 0 0 0,0 0 0 0 0,1 1 0 0 0,-1-1 0 0 0,0 0 0 0 0,0 0 0 0 0,0 0 0 0 0,0 1 0 0 0,0-1 0 0 0,0 0 0 0 0,0 0 0 0 0,0 1 0 0 0,0-1 0 0 0,0 0 0 0 0,0 0 0 0 0,0 0 0 0 0,0 1 0 0 0,0-1 0 0 0,0 0 0 0 0,0 0 0 0 0,0 1 0 0 0,0-1 0 0 0,0 0 0 0 0,0 0 0 0 0,0 1 0 0 0,-1-1 0 0 0,1 0 0 0 0,-1 6 0 0 0,0 0 0 0 0,0 0 0 0 0,-5 11 0 0 0,-2 13 0 0 0,7-22-163 0 0,0 1 1 0 0,0-1-1 0 0,1 0 0 0 0,0 1 1 0 0,3 15-1 0 0,-3-21 110 0 0,1 0 1 0 0,0 0-1 0 0,0 0 1 0 0,0 0-1 0 0,1 0 0 0 0,-1 0 1 0 0,1 0-1 0 0,-1 0 0 0 0,1 0 1 0 0,0-1-1 0 0,0 1 1 0 0,0-1-1 0 0,0 1 0 0 0,1-1 1 0 0,-1 0-1 0 0,1 0 0 0 0,-1 0 1 0 0,5 2-1 0 0,-4-2 70 0 0,1 0 0 0 0,0 0-1 0 0,0 0 1 0 0,0-1 0 0 0,0 0 0 0 0,0 1-1 0 0,0-1 1 0 0,1-1 0 0 0,-1 1 0 0 0,0-1-1 0 0,0 1 1 0 0,1-1 0 0 0,-1 0 0 0 0,0-1-1 0 0,1 1 1 0 0,-1-1 0 0 0,0 0 0 0 0,0 0-1 0 0,0 0 1 0 0,0-1 0 0 0,0 1 0 0 0,7-4-1 0 0,-4 0 291 0 0,92-61 1035 0 0,-83 54-1246 0 0,-1-1 0 0 0,0 0 0 0 0,25-31 1 0 0,-32 32 251 0 0,0 0 0 0 0,10-23 0 0 0,8-12 213 0 0,-21 38-561 0 0,-4 3 0 0 0,-5 3 0 0 0,2 4 0 0 0,0-1 0 0 0,0 0 0 0 0,1 1 0 0 0,-1-1 0 0 0,0 1 0 0 0,1 0 0 0 0,-1-1 0 0 0,1 1 0 0 0,-1 0 0 0 0,1 0 0 0 0,-1 0 0 0 0,1 0 0 0 0,-3 3 0 0 0,-2 4 0 0 0,4-5 0 0 0,1 1 0 0 0,0-1 0 0 0,0 1 0 0 0,0-1 0 0 0,1 1 0 0 0,-1 0 0 0 0,1-1 0 0 0,0 1 0 0 0,0 0 0 0 0,0-1 0 0 0,0 1 0 0 0,1 0 0 0 0,0 4 0 0 0,3 6 0 0 0,11 28 0 0 0,-7-21 0 0 0,-4-10 0 0 0,0 2 0 0 0,1-1 0 0 0,-2 0 0 0 0,0 1 0 0 0,3 19 0 0 0,-6-29 0 0 0,0 0 0 0 0,0 0 0 0 0,0 0 0 0 0,0-1 0 0 0,0 1 0 0 0,-1 0 0 0 0,1 0 0 0 0,-1-1 0 0 0,0 1 0 0 0,0 0 0 0 0,0-1 0 0 0,0 1 0 0 0,0 0 0 0 0,-1-1 0 0 0,1 0 0 0 0,-1 1 0 0 0,1-1 0 0 0,-1 0 0 0 0,0 0 0 0 0,0 0 0 0 0,0 0 0 0 0,0 0 0 0 0,0 0 0 0 0,-1 0 0 0 0,1-1 0 0 0,-5 3 0 0 0,4-3-40 0 0,0 0-1 0 0,0 0 1 0 0,-1 0 0 0 0,1 0 0 0 0,0-1-1 0 0,-1 0 1 0 0,1 0 0 0 0,0 1-1 0 0,-1-2 1 0 0,1 1 0 0 0,0 0 0 0 0,-1-1-1 0 0,-4-1 1 0 0,-1 0-165 0 0,1-1 0 0 0,-1 0 0 0 0,-15-9 0 0 0,18 9-499 0 0,0-2 1 0 0,0 1-1 0 0,0-1 1 0 0,1 1-1 0 0,-1-2 1 0 0,1 1-1 0 0,1 0 1 0 0,-6-8-1 0 0,-3-8-8164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3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0 21191 0 0,'0'0'480'0'0,"0"0"67"0"0,0 0 31 0 0,0 0-56 0 0,-3 6 122 0 0,0-1-304 0 0,-53 87 2811 0 0,49-79-2969 0 0,1 0 0 0 0,1 1 0 0 0,0-1 0 0 0,1 1 1 0 0,-5 23-1 0 0,6-15-7 0 0,-1 9 139 0 0,-1-1 0 0 0,-11 32 0 0 0,-59 168-2290 0 0,70-216 1974 0 0,0 0 0 0 0,1 0-1 0 0,1 0 1 0 0,0 0 0 0 0,1 1-1 0 0,-1 23 1 0 0,6-22 2 0 0,0-13 0 0 0,-1-2 0 0 0,6 6 0 0 0,1-5 0 0 0,-7-3 0 0 0,0 1 0 0 0,0-1 0 0 0,0 0 0 0 0,0 1 0 0 0,-1-1 0 0 0,1 0 0 0 0,0 0 0 0 0,-1-1 0 0 0,1 1 0 0 0,-1 0 0 0 0,1 0 0 0 0,-1-1 0 0 0,0 1 0 0 0,1-1 0 0 0,-1 1 0 0 0,0-1 0 0 0,0 1 0 0 0,0-1 0 0 0,1-2 0 0 0,1-2 0 0 0,0 0 0 0 0,0-1 0 0 0,-1 1 0 0 0,2-9 0 0 0,-3 8 0 0 0,0 1 0 0 0,0-1 0 0 0,-1 1 0 0 0,0-1 0 0 0,-1 0 0 0 0,0 1 0 0 0,0-1 0 0 0,0 1 0 0 0,0-1 0 0 0,-1 1 0 0 0,0 0 0 0 0,-1 0 0 0 0,1-1 0 0 0,-1 2 0 0 0,0-1 0 0 0,-7-9 0 0 0,6 10 77 0 0,-1 1-1 0 0,0-1 1 0 0,0 1 0 0 0,0 0-1 0 0,-1 0 1 0 0,1 1-1 0 0,-1 0 1 0 0,0 0 0 0 0,0 0-1 0 0,0 0 1 0 0,0 1-1 0 0,-7-1 1 0 0,3 0 48 0 0,1 1-1 0 0,-1 0 1 0 0,0 1-1 0 0,0 0 1 0 0,0 1-1 0 0,0 0 1 0 0,-14 2-1 0 0,125-28-6465 0 0,-75 17-2190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3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18431 0 0,'0'22'1632'0'0,"6"-8"-1304"0"0,5 1-264 0 0,10 4-64 0 0,6 7 1856 0 0,4-5 360 0 0,1-7 72 0 0,-5-8 16 0 0,-8-7-2936 0 0,-6-10-584 0 0,-8-9-112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4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12 10135 0 0,'0'0'464'0'0,"0"0"-9"0"0,2 0-87 0 0,-1 0-55 0 0,0 0 0 0 0,1 0-1 0 0,-1 0 1 0 0,0 0 0 0 0,1-1 0 0 0,-1 1 0 0 0,0-1 0 0 0,1 1-1 0 0,-1-1 1 0 0,0 1 0 0 0,0-1 0 0 0,2-1 0 0 0,-1 0 1152 0 0,-2 2-288 0 0,0 0-121 0 0,0 0-28 0 0,0 0-72 0 0,0 0-285 0 0,0 0-126 0 0,0 0-29 0 0,0 0-4 0 0,0 0 0 0 0,3-1 205 0 0,-2 1-678 0 0,-1-1 0 0 0,0 1 0 0 0,0 0 0 0 0,0 0 0 0 0,0 0 0 0 0,1 0 0 0 0,-1-1 0 0 0,0 1 0 0 0,0 0 0 0 0,0 0 0 0 0,1 0 0 0 0,-1 0 0 0 0,0 0 0 0 0,0 0 0 0 0,0-1 1 0 0,1 1-1 0 0,-1 0 0 0 0,0 0 0 0 0,0 0 0 0 0,1 0 0 0 0,-1 0 0 0 0,0 0 0 0 0,0 0 0 0 0,0 0 0 0 0,1 0 0 0 0,-1 0 0 0 0,0 0 0 0 0,0 0 0 0 0,1 0 0 0 0,-1 1 0 0 0,0-1 0 0 0,0 0 0 0 0,0 0 0 0 0,1 0 0 0 0,-3 14 86 0 0,-1 1 0 0 0,0-1 1 0 0,-1 0-1 0 0,-5 14 0 0 0,-28 56 622 0 0,10-24-515 0 0,18-37-232 0 0,-19 48 0 0 0,25-60 0 0 0,0 0 0 0 0,1 0 0 0 0,0 0 0 0 0,0 21 0 0 0,2-29 0 0 0,0-1 0 0 0,1 1 0 0 0,-1 0 0 0 0,1 0 0 0 0,-1-1 0 0 0,1 1 0 0 0,0 0 0 0 0,1 2 0 0 0,5 6 0 0 0,-5-10 0 0 0,0 1 0 0 0,-1-1 0 0 0,1 0 0 0 0,0 0 0 0 0,0 0 0 0 0,-1 0 0 0 0,1-1 0 0 0,0 1 0 0 0,0 0 0 0 0,0-1 0 0 0,0 1 0 0 0,0-1 0 0 0,0 0 0 0 0,0 0 0 0 0,0 1 0 0 0,0-1 0 0 0,0-1 0 0 0,0 1 0 0 0,0 0 0 0 0,0 0 0 0 0,0-1 0 0 0,3 0 0 0 0,5-2 0 0 0,0-1 0 0 0,-1 0 0 0 0,11-6 0 0 0,-12 7 0 0 0,9-8 0 0 0,0 0 0 0 0,-1-1 0 0 0,0 0 0 0 0,-1-2 0 0 0,0 1 0 0 0,-1-2 0 0 0,0 0 0 0 0,11-18 0 0 0,-22 29 62 0 0,0 0 0 0 0,0 0 0 0 0,-1 0-1 0 0,0 0 1 0 0,0 0 0 0 0,0-1 0 0 0,0 1 0 0 0,0-1-1 0 0,-1 1 1 0 0,0-1 0 0 0,0 0 0 0 0,-1 0 0 0 0,1-5-1 0 0,-1 6-4 0 0,0 1-1 0 0,-1-1 1 0 0,1 0-1 0 0,-1 0 1 0 0,0 1 0 0 0,0-1-1 0 0,0 1 1 0 0,-1-1-1 0 0,1 1 1 0 0,-1 0-1 0 0,0-1 1 0 0,0 1-1 0 0,0 0 1 0 0,0 0-1 0 0,-1 0 1 0 0,1 0-1 0 0,-4-2 1 0 0,1 0-42 0 0,0 1 0 0 0,0-1 0 0 0,-1 2 0 0 0,1-1 0 0 0,-1 0 0 0 0,0 1 0 0 0,0 0 0 0 0,-1 1 0 0 0,1-1 0 0 0,-10-1 0 0 0,5 1-992 0 0,-3-1-3826 0 0,13 3 4688 0 0,1 1-1 0 0,0-1 1 0 0,0 1 0 0 0,0 0-1 0 0,0-1 1 0 0,0 1-1 0 0,0-1 1 0 0,0 1-1 0 0,0 0 1 0 0,0-1-1 0 0,0 1 1 0 0,0-1-1 0 0,0 1 1 0 0,0-1 0 0 0,1 1-1 0 0,-1 0 1 0 0,0-1-1 0 0,0 1 1 0 0,0 0-1 0 0,0-1 1 0 0,1 1-1 0 0,-1 0 1 0 0,0-1-1 0 0,0 1 1 0 0,1 0 0 0 0,-1-1-1 0 0,0 1 1 0 0,1 0-1 0 0,-1-1 1 0 0,0 1-1 0 0,1 0 1 0 0,-1 0-1 0 0,1-1 1 0 0,17-14-2466 0 0,1 0 1 0 0,34-20 0 0 0,-44 29 2130 0 0,32-17-1598 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4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32 13823 0 0,'0'0'315'0'0,"0"0"45"0"0,2 0 21 0 0,1 1-253 0 0,23-1 1486 0 0,-21 0-1746 0 0,1-4 8594 0 0,-5 0-7438 0 0,-1 3-512 0 0,0 1 0 0 0,0 0-68 0 0,-9-17-200 0 0,9 16 127 0 0,0 1 117 0 0,-2-1 21 0 0,-9-3 83 0 0,10 4-591 0 0,-1-1-1 0 0,1 1 1 0 0,0 0 0 0 0,0 0 0 0 0,0 0-1 0 0,0 0 1 0 0,-1 0 0 0 0,1 0 0 0 0,0 1-1 0 0,0-1 1 0 0,0 0 0 0 0,0 0-1 0 0,0 1 1 0 0,0-1 0 0 0,-1 1 0 0 0,1-1-1 0 0,0 1 1 0 0,0-1 0 0 0,0 1-1 0 0,1 0 1 0 0,-1-1 0 0 0,0 1 0 0 0,-2 2-1 0 0,1-1-1 0 0,-5 5 1 0 0,0-1 0 0 0,0 1 0 0 0,-7 11 0 0 0,-4 3 0 0 0,16-18 0 0 0,-1 1 0 0 0,1 0 0 0 0,0-1 0 0 0,0 1 0 0 0,1 0 0 0 0,-1 0 0 0 0,1 0 0 0 0,0 1 0 0 0,0-1 0 0 0,-1 8 0 0 0,-2 10 0 0 0,-1 4 14 0 0,8-16-32 0 0,-2-5-42 0 0,0-3 16 0 0,0-1 0 0 0,-1 1 0 0 0,1-1 0 0 0,0 1 1 0 0,0-1-1 0 0,0 1 0 0 0,0-1 0 0 0,0 1 0 0 0,0-1 0 0 0,1 0 0 0 0,-1 0 0 0 0,0 1 0 0 0,1-1 0 0 0,-1 0 0 0 0,1 0 1 0 0,-1-1-1 0 0,1 1 0 0 0,-1 0 0 0 0,1 0 0 0 0,2 0 0 0 0,3 1-202 0 0,0 0 0 0 0,1 0 0 0 0,8 1-1 0 0,-12-3 226 0 0,3 1 21 0 0,0-1 0 0 0,0 1 0 0 0,1-2 0 0 0,-1 1 0 0 0,0-1 0 0 0,0 0 0 0 0,11-4 0 0 0,48-19 0 0 0,-42 14 0 0 0,-17 8-3 0 0,-5 1 6 0 0,0 0 1 0 0,1 1-1 0 0,-1-1 1 0 0,0-1-1 0 0,0 1 1 0 0,0 0 0 0 0,0 0-1 0 0,0-1 1 0 0,0 1-1 0 0,0-1 1 0 0,-1 0-1 0 0,1 0 1 0 0,0 1-1 0 0,-1-1 1 0 0,0 0-1 0 0,1 0 1 0 0,-1 0 0 0 0,2-4-1 0 0,-2 4 334 0 0,6-4 1238 0 0,-20 37-1572 0 0,2 0 0 0 0,1 1 0 0 0,-8 50 0 0 0,-5 100 26 0 0,-2 11-455 0 0,20-170 200 0 0,0-1 0 0 0,-2 0-1 0 0,-11 25 1 0 0,13-34 128 0 0,-2-1 0 0 0,0 1 0 0 0,0-1 0 0 0,-1-1 0 0 0,0 0 0 0 0,-14 15 0 0 0,10-17 98 0 0,0-4 0 0 0,10-4 0 0 0,0-1 0 0 0,-1 0 0 0 0,1 1 0 0 0,0-1 0 0 0,0 0 0 0 0,0 0 0 0 0,0 0 0 0 0,-1 0 0 0 0,1-1 0 0 0,0 1 0 0 0,-4-2 0 0 0,2 0 0 0 0,-1 0 0 0 0,1-1 0 0 0,0 0 0 0 0,0 0 0 0 0,0 0 0 0 0,-4-5 0 0 0,4 3 161 0 0,0 1 0 0 0,0-2 0 0 0,0 1 1 0 0,1 0-1 0 0,0-1 0 0 0,0 1 0 0 0,0-1 0 0 0,-2-8 0 0 0,-8-16 365 0 0,9 18-510 0 0,5 8-16 0 0,-1-1 0 0 0,1 1 0 0 0,1 0 0 0 0,-1 0 0 0 0,0 0 0 0 0,1 0 0 0 0,0 0 0 0 0,0 0 0 0 0,4-5 0 0 0,4-10 0 0 0,0-7 0 0 0,-6 15 0 0 0,0 0 0 0 0,1 0 0 0 0,12-18 0 0 0,56-57-84 0 0,-47 59-75 0 0,27-40 1 0 0,-25 27-62 0 0,93-141-8225 0 0,-99 143 5887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0:4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1 394 17503 0 0,'0'0'399'0'0,"0"0"60"0"0,0 0 21 0 0,2-1-59 0 0,3 0-317 0 0,-2 0-87 0 0,-1 0-1 0 0,0 0 0 0 0,1-1 1 0 0,-1 1-1 0 0,0 0 1 0 0,1-1-1 0 0,-1 0 1 0 0,0 1-1 0 0,0-1 0 0 0,0 0 1 0 0,2-3-1 0 0,-2 3 271 0 0,0 0 1 0 0,0 0-1 0 0,-1-1 0 0 0,1 1 0 0 0,-1 0 1 0 0,1-1-1 0 0,-1 1 0 0 0,0-1 0 0 0,0 0 0 0 0,1-3 1 0 0,5-33 1145 0 0,-2 8-638 0 0,3-7 141 0 0,-6 24-380 0 0,7-22 0 0 0,-4 22-336 0 0,3-8 2 0 0,13-30 0 0 0,-5 24-278 0 0,28-37 0 0 0,-43 63-281 0 0,-1 2-138 0 0,8 8-476 0 0,-2-3 783 0 0,0 4 161 0 0,-1-1-55 0 0,12 15-1306 0 0,-8-13 1195 0 0,-8-9 229 0 0,3 3 131 0 0,0 0 1 0 0,0 0 0 0 0,0-1-1 0 0,1 1 1 0 0,-1-1 0 0 0,1 0-1 0 0,7 3 1 0 0,-8-3-188 0 0,20 6 0 0 0,-21-8 314 0 0,1 0 0 0 0,0 0-1 0 0,0-1 1 0 0,0 0 0 0 0,4 1 0 0 0,-6 0-165 0 0,9 13-130 0 0,-9-8-20 0 0,-2-2-1 0 0,5 14 2 0 0,-6-12 0 0 0,0-2 0 0 0,-12 60 0 0 0,8-42 0 0 0,-3 33 0 0 0,7-49 0 0 0,1 1 0 0 0,0-1 0 0 0,0 1 0 0 0,1 0 0 0 0,-1-1 0 0 0,2 1 0 0 0,-1-1 0 0 0,1 0 0 0 0,3 9 0 0 0,-4-12 0 0 0,1 0 0 0 0,-1 0 0 0 0,1 0 0 0 0,0 0 0 0 0,0-1 0 0 0,4 5 0 0 0,4 0 0 0 0,-7-6 0 0 0,0 0 0 0 0,0-1 0 0 0,0 1 0 0 0,0-1 0 0 0,0 0 0 0 0,0 0 0 0 0,0 0 0 0 0,0 0 0 0 0,0-1 0 0 0,0 1 0 0 0,0-1 0 0 0,0 0 0 0 0,4-1 0 0 0,1-1 0 0 0,-1 0 0 0 0,0 0 0 0 0,0 0 0 0 0,7-6 0 0 0,0-1 0 0 0,-1 0 0 0 0,0-1 0 0 0,-1-1 0 0 0,-1 0 0 0 0,17-21 0 0 0,-25 28 0 0 0,0-1 0 0 0,0 1 0 0 0,0-1 0 0 0,-1 1 0 0 0,1-1 0 0 0,-1 0 0 0 0,-1 0 0 0 0,1 0 0 0 0,-1 0 0 0 0,0 0 0 0 0,0 0 0 0 0,-1 0 0 0 0,0 0 0 0 0,0 0 0 0 0,0-1 0 0 0,-1 1 0 0 0,0 0 0 0 0,0 0 0 0 0,-3-8 0 0 0,-10-21 1440 0 0,13 33-997 0 0,-1 1-294 0 0,-8-3-133 0 0,-2 3-16 0 0,10 1 0 0 0,0 1 0 0 0,-1-1 0 0 0,1 1 0 0 0,0-1 0 0 0,0 1 0 0 0,0 0 0 0 0,0 0 0 0 0,-3 2 0 0 0,-9 6 0 0 0,12-4 0 0 0,1-2 0 0 0,-3 4 0 0 0,2 0 0 0 0,-1 0 0 0 0,1 0 0 0 0,0 0 0 0 0,0 0 0 0 0,1 0 0 0 0,0 1 0 0 0,1-1 0 0 0,-1 0 0 0 0,1 1 0 0 0,1-1 0 0 0,1 12 0 0 0,-1-9-1 0 0,1-1-1 0 0,0 0 1 0 0,0 0 0 0 0,6 15 0 0 0,-3-13-57 0 0,-4-9-279 0 0,-1-2-138 0 0,9 11-476 0 0,1 3 812 0 0,-6-12 110 0 0,0-1 32 0 0,7 4-3 0 0,2-6 0 0 0,-7-1 0 0 0,0-1 0 0 0,0 1 0 0 0,0-1 0 0 0,0 0 0 0 0,0-1 0 0 0,7-5 0 0 0,16-10 0 0 0,-16 12 80 0 0,0-1 1 0 0,-1-1-1 0 0,0 0 0 0 0,21-21 0 0 0,-30 27 79 0 0,-1 0-1 0 0,0 0 0 0 0,1 0 0 0 0,-1 0 0 0 0,0 0 0 0 0,3-7 1 0 0,12-21 324 0 0,-17 32-483 0 0,0-1 0 0 0,0 0 0 0 0,0 1 0 0 0,0-1 0 0 0,0 0 0 0 0,0 0 0 0 0,0 1 0 0 0,0-1 0 0 0,0 0 0 0 0,1 0 0 0 0,-1 1 0 0 0,0-1 0 0 0,0 0 0 0 0,0 0 0 0 0,0 1 0 0 0,0-1 0 0 0,1 0 0 0 0,-1 0 0 0 0,0 1 0 0 0,0-1 0 0 0,0 0 0 0 0,1 0 0 0 0,-1 0 0 0 0,0 0 0 0 0,0 1 0 0 0,1-1 0 0 0,-1 0 0 0 0,0 0 0 0 0,0 0 0 0 0,1 0 0 0 0,-1 0 0 0 0,0 0 0 0 0,0 0 0 0 0,1 0 0 0 0,-1 0 0 0 0,0 0 0 0 0,1 0 0 0 0,-1 0 0 0 0,0 0 0 0 0,0 0 0 0 0,1 0 0 0 0,-1 0 0 0 0,0 0 0 0 0,0 0 0 0 0,1 0 0 0 0,-1 0 0 0 0,0 0 0 0 0,1 0 0 0 0,-1-1 0 0 0,0 1 0 0 0,0 0 0 0 0,0 0 0 0 0,1 0 0 0 0,-1 0 0 0 0,0-1 0 0 0,0 1 0 0 0,0 0 0 0 0,1 0 0 0 0,-1-1 0 0 0,0 1 0 0 0,0 0 0 0 0,0 0 0 0 0,0 0 0 0 0,0-1 0 0 0,1 1 0 0 0,-1 0 0 0 0,0-1 0 0 0,9 18 0 0 0,8 14 0 0 0,-15-24 0 0 0,1 0 0 0 0,0 0 0 0 0,1 0 0 0 0,0 0 0 0 0,0-1 0 0 0,6 9 0 0 0,5 0 0 0 0,29 25 0 0 0,-35-30 0 0 0,-5 3 0 0 0,-4-12 0 0 0,-1 0 0 0 0,1 0 0 0 0,0 0 0 0 0,0-1 0 0 0,0 1 0 0 0,-1 0 0 0 0,1 0 0 0 0,0-1 0 0 0,-1 1 0 0 0,1 0 0 0 0,-1-1 0 0 0,1 1 0 0 0,-2 1 0 0 0,1-1 0 0 0,-1 1 0 0 0,0-1 0 0 0,0 0 0 0 0,0 1 0 0 0,0-1 0 0 0,0 0 0 0 0,-1 0 0 0 0,1 0 0 0 0,-4 1 0 0 0,-10 2 0 0 0,13-6 0 0 0,1 1 0 0 0,-7-6 0 0 0,7 3 0 0 0,1 1 0 0 0,0 0 0 0 0,0-1 0 0 0,0 1 0 0 0,0-1 0 0 0,0 1 0 0 0,1-1 0 0 0,-1 1 0 0 0,1-1 0 0 0,0-5 0 0 0,5-38 0 0 0,-1 26 205 0 0,1 0 0 0 0,0 1-1 0 0,2-1 1 0 0,12-25 0 0 0,-13 33-77 0 0,1 1 0 0 0,0-1 0 0 0,1 2 0 0 0,1-1 0 0 0,0 1 0 0 0,0 0 0 0 0,18-14 0 0 0,-8 10-128 0 0,-15 13 0 0 0,7-5 0 0 0,1 5 0 0 0,0 4-133 0 0,-11-2-40 0 0,0 1 1 0 0,1-1-1 0 0,-1 0 0 0 0,0 0 1 0 0,0 0-1 0 0,0 0 1 0 0,0 0-1 0 0,1 0 1 0 0,-1-1-1 0 0,0 1 1 0 0,0 0-1 0 0,0 0 0 0 0,0-1 1 0 0,0 1-1 0 0,0-1 1 0 0,0 1-1 0 0,0-1 1 0 0,0 0-1 0 0,0 1 1 0 0,0-1-1 0 0,0 0 0 0 0,0 1 1 0 0,1-3-1 0 0,8-13-6420 0 0,-1-6-2395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44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95 10135 0 0,'0'0'464'0'0,"0"0"-9"0"0,2-2-295 0 0,3-4-71 0 0,-2 2 545 0 0,-1 0 0 0 0,0 0 0 0 0,0-1 0 0 0,2-6 0 0 0,-2 7 0 0 0,-1 2 386 0 0,4-22 5756 0 0,-2 1-5752 0 0,-3 20-512 0 0,0 3 0 0 0,0 0 0 0 0,0 0 0 0 0,0 0 0 0 0,0 0 0 0 0,0 0-68 0 0,-1-1-289 0 0,1 1-155 0 0,0 0 1 0 0,0 0-1 0 0,0 0 0 0 0,0-1 1 0 0,0 1-1 0 0,-1 0 0 0 0,1 0 1 0 0,0 0-1 0 0,0 0 1 0 0,0 0-1 0 0,0 0 0 0 0,-1 0 1 0 0,1 0-1 0 0,0 0 1 0 0,0 0-1 0 0,0-1 0 0 0,0 1 1 0 0,-1 0-1 0 0,1 0 1 0 0,0 0-1 0 0,0 0 0 0 0,0 0 1 0 0,-1 0-1 0 0,1 0 1 0 0,0 1-1 0 0,0-1 0 0 0,0 0 1 0 0,0 0-1 0 0,-1 0 0 0 0,1 0 1 0 0,0 0-1 0 0,0 0 1 0 0,0 0-1 0 0,0 0 0 0 0,-1 0 1 0 0,1 0-1 0 0,0 1 1 0 0,0-1-1 0 0,0 0 0 0 0,0 0 1 0 0,0 0-1 0 0,0 0 1 0 0,-1 0-1 0 0,1 1 0 0 0,0-1 1 0 0,0 0-1 0 0,0 0 0 0 0,0 0 1 0 0,0 0-1 0 0,0 1 1 0 0,0-1-1 0 0,0 0 0 0 0,0 0 1 0 0,0 1-1 0 0,-8 11-3 0 0,8-11 2 0 0,-20 39 1 0 0,16-30 0 0 0,-1 1 0 0 0,0-1 0 0 0,-1 0 0 0 0,-9 11 0 0 0,11-17 0 0 0,3-3 0 0 0,-1 1 0 0 0,1-1 0 0 0,-1 1 0 0 0,1 0 0 0 0,0 0 0 0 0,0-1 0 0 0,0 1 0 0 0,0 0 0 0 0,-1 4 0 0 0,0-2 0 0 0,-13 14 0 0 0,12-12 0 0 0,6-5 0 0 0,6-3 0 0 0,-4-1 0 0 0,16-3 0 0 0,-7 4 0 0 0,-1 7 0 0 0,-10-3 0 0 0,0 0 0 0 0,0 1 0 0 0,0-1 0 0 0,0 1 0 0 0,-1-1 0 0 0,1 1 0 0 0,-1 0 0 0 0,1 0 0 0 0,-1 0 0 0 0,0 0 0 0 0,0 1 0 0 0,-1-1 0 0 0,1 0 0 0 0,0 1 0 0 0,-1-1 0 0 0,1 6 0 0 0,1 6 0 0 0,0 0 0 0 0,1 27 0 0 0,-3-21 0 0 0,0-9 0 0 0,-2 0 0 0 0,1 0 0 0 0,-3 13 0 0 0,-2 21 0 0 0,6-42 0 0 0,-1 2 0 0 0,-8 12 0 0 0,5-10 0 0 0,2-5 0 0 0,0-1 0 0 0,0 1 0 0 0,-1 0 0 0 0,1-1 0 0 0,0 1 0 0 0,-1-1 0 0 0,0 0 0 0 0,-2 3 0 0 0,-10 15 0 0 0,5-12 0 0 0,4-5 0 0 0,1-2 0 0 0,-1 1 0 0 0,0 0 0 0 0,1-1 0 0 0,-1 0 0 0 0,0 0 0 0 0,0 0 0 0 0,1-1 0 0 0,-1 1 0 0 0,0-1 0 0 0,0 0 0 0 0,-9-2 0 0 0,-2-1 0 0 0,0 0 0 0 0,-24-9 0 0 0,33 10 0 0 0,4 1 0 0 0,0 0 0 0 0,1 0 0 0 0,-1-1 0 0 0,0 1 0 0 0,1-1 0 0 0,-1 1 0 0 0,1-1 0 0 0,-4-4 0 0 0,-1 2 141 0 0,-12-13 1158 0 0,18 16-856 0 0,1-1-294 0 0,1-6-133 0 0,4 1-80 0 0,-3 6-273 0 0,-2 1-138 0 0,0 0-33 0 0,0 0 65 0 0,0 0 154 0 0,0 0-452 0 0,0 0-230 0 0,1-1-42 0 0,1-1 322 0 0,-1 1-1 0 0,1 0 1 0 0,-1-1 0 0 0,0 0 0 0 0,0 1 0 0 0,1-1-1 0 0,-1 0 1 0 0,-1 0 0 0 0,3-3 0 0 0,-2 2-1356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45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15663 0 0,'0'0'356'0'0,"0"0"50"0"0,0 0 20 0 0,0 0-42 0 0,0 0-112 0 0,0 0 463 0 0,0 0 234 0 0,0 0 45 0 0,0 0-61 0 0,0 0-288 0 0,0 0-121 0 0,0 0-28 0 0,0 0-4 0 0,0 0 0 0 0,0 0 0 0 0,0 0 0 0 0,0 0 0 0 0,2-2 0 0 0,0 0-423 0 0,1 0 0 0 0,0 0-1 0 0,-1 0 1 0 0,1 1 0 0 0,0-1 0 0 0,0 1 0 0 0,0 0-1 0 0,0 0 1 0 0,0 0 0 0 0,0 0 0 0 0,1 0 0 0 0,-1 1-1 0 0,6-1 1 0 0,21-5 308 0 0,4-5-397 0 0,1 1 0 0 0,66-9 0 0 0,-89 18 0 0 0,-2 0-133 0 0,-8 1-563 0 0,-2 0-258 0 0,0 0-56 0 0,-4 5-702 0 0,2-1 339 0 0,0-3-2454 0 0,2-1 1780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4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46 11975 0 0,'0'0'267'0'0,"0"0"42"0"0,0 0 17 0 0,0 0-28 0 0,0 0-58 0 0,0 0 491 0 0,0 0 238 0 0,0 0 45 0 0,0 0 8 0 0,0 0 2 0 0,0 0 0 0 0,0 0 0 0 0,0 0-69 0 0,0 0-290 0 0,0 0-121 0 0,0 0-28 0 0,0 0-4 0 0,-2 1 0 0 0,2-1-485 0 0,-3 3 135 0 0,0-1-1 0 0,0 1 0 0 0,0-1 1 0 0,0 0-1 0 0,-1-1 0 0 0,1 1 0 0 0,-1 0 1 0 0,1-1-1 0 0,-7 2 0 0 0,-25 11-161 0 0,33-13 0 0 0,-1 0 0 0 0,1 0 0 0 0,-1 0 0 0 0,1-1 0 0 0,-1 1 0 0 0,0-1 0 0 0,1 1 0 0 0,-1-1 0 0 0,1 0 0 0 0,-6-1 0 0 0,-4 1 0 0 0,-12 2 0 0 0,12-5 0 0 0,12 3 0 0 0,0 0 0 0 0,-1 0 0 0 0,1 0 0 0 0,0 0 0 0 0,0-1 0 0 0,-1 1 0 0 0,1 0 0 0 0,0 0 0 0 0,0 0 0 0 0,-1 0 0 0 0,1-1 0 0 0,0 1 0 0 0,0 0 0 0 0,0 0 0 0 0,-1-1 0 0 0,1 1 0 0 0,0 0 0 0 0,0 0 0 0 0,0-1 0 0 0,0 1 0 0 0,0 0 0 0 0,-1 0 0 0 0,1-1 0 0 0,0 1 0 0 0,0 0 0 0 0,0-1 0 0 0,0 1 0 0 0,0 0 0 0 0,0-1 0 0 0,4-3 0 0 0,0 0 0 0 0,0 0 0 0 0,0 1 0 0 0,1-1 0 0 0,0 1 0 0 0,6-4 0 0 0,-7 4 0 0 0,6-3 8 0 0,-1 0 0 0 0,1 0 0 0 0,1 1 0 0 0,-1 0 0 0 0,0 1 0 0 0,1 0 0 0 0,0 0 0 0 0,17-2 0 0 0,-25 6 104 0 0,-1 0-1 0 0,0 0 1 0 0,1 1 0 0 0,-1-1 0 0 0,0 0-1 0 0,1 1 1 0 0,-1 0 0 0 0,0 0-1 0 0,0-1 1 0 0,0 1 0 0 0,3 2-1 0 0,4 1 360 0 0,-7-3-456 0 0,0-1 0 0 0,-1 1 1 0 0,1 0-1 0 0,0 0 0 0 0,-1 0 0 0 0,1 0 1 0 0,-1 0-1 0 0,1 1 0 0 0,-1-1 0 0 0,2 2 1 0 0,1 1-19 0 0,8 8 3 0 0,-11-6 0 0 0,0-2 0 0 0,0 1 0 0 0,1-1 0 0 0,-1 1 0 0 0,0 1 0 0 0,-1-1 0 0 0,1 0 0 0 0,-1 0 0 0 0,0 0 0 0 0,0 0 0 0 0,0 0 0 0 0,-1 0 0 0 0,0 0 0 0 0,0 0 0 0 0,0 0 0 0 0,-1 0 0 0 0,0 0 0 0 0,-3 8 0 0 0,0-5 0 0 0,0 0 0 0 0,0 0 0 0 0,-1-1 0 0 0,1 1 0 0 0,-2-1 0 0 0,1-1 0 0 0,-1 1 0 0 0,-9 6 0 0 0,7-6-41 0 0,2-1-176 0 0,1-1 1 0 0,-1 0-1 0 0,-1 0 1 0 0,-13 6 0 0 0,16-9 137 0 0,0-1 0 0 0,0 0 0 0 0,0 0 0 0 0,-1 0 0 0 0,1 0 0 0 0,0-1 0 0 0,-1 0 0 0 0,1 0 0 0 0,-1 0 0 0 0,-9-2 0 0 0,6 0 79 0 0,8 2 0 0 0,1-1 0 0 0,0 1 0 0 0,-1 0 0 0 0,1 0 0 0 0,0-1 0 0 0,-1 1 0 0 0,1 0 0 0 0,0-1 0 0 0,-1 1 0 0 0,1 0 0 0 0,0-1 0 0 0,0 1 0 0 0,-1 0 0 0 0,1-1 0 0 0,0 1 0 0 0,0-1 0 0 0,0 1 0 0 0,0 0 0 0 0,-1-1 0 0 0,1 0 0 0 0,0 0 0 0 0,0 1 0 0 0,0-1 0 0 0,0 1 0 0 0,0-1 0 0 0,1 0 0 0 0,-1 1 0 0 0,0-1 0 0 0,0 1 0 0 0,0-1 0 0 0,0 1 0 0 0,1-1 0 0 0,-1 1 0 0 0,0-1 0 0 0,1 1 0 0 0,-1-2 0 0 0,17-10 0 0 0,-13 10 0 0 0,12-6-14 0 0,-11 8 31 0 0,-3 1 44 0 0,1-1-60 0 0,0 0 0 0 0,0 1 0 0 0,0-1 0 0 0,-1 1 0 0 0,1-1-1 0 0,0 1 1 0 0,-1 0 0 0 0,1 0 0 0 0,-1 0 0 0 0,1 1 0 0 0,-1-1 0 0 0,1 0 0 0 0,-1 1 0 0 0,0 0 0 0 0,1-1-1 0 0,-1 1 1 0 0,0 0 0 0 0,0 0 0 0 0,-1 0 0 0 0,1 1 0 0 0,0-1 0 0 0,-1 0 0 0 0,1 1 0 0 0,-1-1 0 0 0,2 5-1 0 0,2 5-16 0 0,-1 0-1 0 0,-1 0 0 0 0,0 0 0 0 0,2 17 1 0 0,-3-18 12 0 0,-1-2 4 0 0,-1 0 0 0 0,1 0 0 0 0,-2 1 0 0 0,1-1 0 0 0,-1 0 0 0 0,0 0 0 0 0,-1 0 0 0 0,0 0 0 0 0,-1 0 0 0 0,0 0 0 0 0,0 0 0 0 0,0-1 0 0 0,-1 0 0 0 0,-1 1 0 0 0,0-2 0 0 0,0 1 0 0 0,0 0 0 0 0,-7 7 0 0 0,-2 4 0 0 0,13-16 0 0 0,-1 0 0 0 0,0 0 0 0 0,0 0 0 0 0,0 0 0 0 0,-1 0 0 0 0,1 0 0 0 0,-1-1 0 0 0,0 1 0 0 0,-3 2 0 0 0,-8 3-38 0 0,10-7-20 0 0,1 1 0 0 0,-1 1 0 0 0,0-1 1 0 0,1 0-1 0 0,-1 1 0 0 0,-4 5 0 0 0,6-6-8 0 0,-1 0-1 0 0,1 0 1 0 0,0 0-1 0 0,-1 0 1 0 0,0 0-1 0 0,1-1 1 0 0,-1 1-1 0 0,0-1 0 0 0,0 0 1 0 0,0 0-1 0 0,1 0 1 0 0,-1 0-1 0 0,0-1 1 0 0,-1 1-1 0 0,1-1 0 0 0,-4 1 1 0 0,-4-1 500 0 0,-1-1 1 0 0,-23-3 0 0 0,23 2-237 0 0,7 0-197 0 0,0 1 0 0 0,0-1 0 0 0,0 0 0 0 0,0 0 0 0 0,0 0 0 0 0,1-1 0 0 0,-1 1 0 0 0,1-1 0 0 0,0 0 0 0 0,0 0 0 0 0,0-1 0 0 0,0 1 0 0 0,1-1 0 0 0,-1 0 0 0 0,-4-6 0 0 0,7 8-1 0 0,0-1 0 0 0,-1 1 0 0 0,1 0 0 0 0,0 0 0 0 0,0-1 0 0 0,0 1 0 0 0,0 0 0 0 0,1-1 0 0 0,-1-2 0 0 0,0-8 0 0 0,3-5-107 0 0,2 14-240 0 0,-2 2-28 0 0,-1 1-221 0 0,0-1 0 0 0,0 1 0 0 0,0 0-1 0 0,0 0 1 0 0,0 0 0 0 0,0 0 0 0 0,1 0 0 0 0,-1 1 0 0 0,0-1 0 0 0,1 0 0 0 0,-1 0 0 0 0,0 1 0 0 0,3-1 0 0 0,9-3-6486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4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15 101 13823 0 0,'0'0'315'0'0,"2"-2"45"0"0,26-51 685 0 0,-27 51 33 0 0,3-14 2387 0 0,-2 9-2569 0 0,-1-11 2701 0 0,-2 15-1492 0 0,0 14-1174 0 0,-2 28-931 0 0,1-14 0 0 0,-4 25 0 0 0,-5 50-356 0 0,2-14-164 0 0,-10 48-2479 0 0,18-122 2850 0 0,1-11 148 0 0,0-1 0 0 0,0 1 1 0 0,0-1-1 0 0,0 1 0 0 0,0-1 0 0 0,0 1 0 0 0,1-1 0 0 0,-1 0 1 0 0,0 1-1 0 0,0-1 0 0 0,0 1 0 0 0,0-1 0 0 0,1 1 0 0 0,-1-1 1 0 0,0 0-1 0 0,0 1 0 0 0,1-1 0 0 0,-1 1 0 0 0,1-1 1 0 0,-1 0 0 0 0,1 0 0 0 0,-1-1 0 0 0,1 1 0 0 0,-1 0 0 0 0,0 0 0 0 0,1-1 0 0 0,-1 1 0 0 0,0 0 0 0 0,1-1 0 0 0,-1 1 0 0 0,0 0 0 0 0,1-1 0 0 0,-1 1 0 0 0,0 0 0 0 0,1-1 0 0 0,-1 1 0 0 0,0 0 0 0 0,0-1 0 0 0,5-7-331 0 0,-1-1-1 0 0,-1 1 1 0 0,0 0-1 0 0,0-1 1 0 0,3-15 0 0 0,6-19-3669 0 0,-6 29-2484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4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0,'0'0'719'0'0,"0"0"-20"0"0,3 1-306 0 0,32 1 7339 0 0,-33-1-7354 0 0,2 1 260 0 0,-3-2-596 0 0,-1 0-1 0 0,1 0 0 0 0,-1 0 0 0 0,1 0 1 0 0,-1 0-1 0 0,1 0 0 0 0,-1 1 1 0 0,1-1-1 0 0,-1 0 0 0 0,0 0 1 0 0,1 1-1 0 0,-1-1 0 0 0,1 0 1 0 0,-1 0-1 0 0,0 1 0 0 0,1-1 0 0 0,-1 1 1 0 0,1 0-1 0 0,1 2-13 0 0,0 1-1 0 0,0 0 1 0 0,0 0 0 0 0,0 0-1 0 0,-1 0 1 0 0,0 1 0 0 0,0-1-1 0 0,0 0 1 0 0,0 0-1 0 0,-1 1 1 0 0,1-1 0 0 0,-1 1-1 0 0,0-1 1 0 0,-1 0 0 0 0,1 1-1 0 0,-1-1 1 0 0,0 0 0 0 0,0 1-1 0 0,0-1 1 0 0,0 0-1 0 0,-4 7 1 0 0,-3 10-28 0 0,-21 48 0 0 0,25-55 0 0 0,4-13 0 0 0,0 0 0 0 0,0-1 0 0 0,0 1 0 0 0,0 0 0 0 0,0 0 0 0 0,0 0 0 0 0,1 0 0 0 0,-1 0 0 0 0,0 0 0 0 0,1-1 0 0 0,-1 1 0 0 0,1 0 0 0 0,0 1 0 0 0,1 0 0 0 0,0 0 0 0 0,0 0 0 0 0,0 0 0 0 0,0 0 0 0 0,1-1 0 0 0,-1 1 0 0 0,0-1 0 0 0,1 1 0 0 0,-1-1 0 0 0,1 0 0 0 0,0 0 0 0 0,-1 0 0 0 0,1 0 0 0 0,0-1 0 0 0,0 1 0 0 0,-1-1 0 0 0,1 0 0 0 0,0 1 0 0 0,0-1 0 0 0,0-1 0 0 0,0 1 0 0 0,2-1 0 0 0,10-1 0 0 0,0-1 0 0 0,28-9 0 0 0,-28 8 0 0 0,-10 2-66 0 0,0 0 0 0 0,1 0 0 0 0,-1 0 0 0 0,0-1 1 0 0,0 1-1 0 0,-1-1 0 0 0,1 0 0 0 0,-1 0 0 0 0,1-1 0 0 0,-1 0 0 0 0,0 1 0 0 0,0-1 0 0 0,-1-1 1 0 0,1 1-1 0 0,-1 0 0 0 0,0-1 0 0 0,0 0 0 0 0,3-6 0 0 0,-6 9-1370 0 0,5-9-6688 0 0,-2-2 856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4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15663 0 0,'0'0'356'0'0,"0"0"50"0"0,0 0 20 0 0,0 0-42 0 0,0 0-112 0 0,0 0 463 0 0,0 0 234 0 0,0 0 45 0 0,0 0-61 0 0,0 0-288 0 0,0 0-121 0 0,0 0-28 0 0,0 0-4 0 0,0 0 0 0 0,0 3 0 0 0,2 17-286 0 0,-1 0-1 0 0,-1 1 1 0 0,-1-1 0 0 0,-5 29-1 0 0,1-20-225 0 0,-18 85 0 0 0,0-40-184 0 0,-12 55-508 0 0,33-103-2512 0 0,17-26 511 0 0,-2-3 248 0 0,-1-2-3697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4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17503 0 0,'0'0'399'0'0,"1"2"60"0"0,-1-1-399 0 0,0 1 0 0 0,1-1 1 0 0,-1 1-1 0 0,0 0 1 0 0,0-1-1 0 0,0 1 1 0 0,-1-1-1 0 0,1 1 0 0 0,0-1 1 0 0,-1 1-1 0 0,1-1 1 0 0,-1 1-1 0 0,1-1 1 0 0,-1 1-1 0 0,0-1 0 0 0,1 1 1 0 0,-2 1-1 0 0,-20 27 118 0 0,15-21 485 0 0,-10 10 1271 0 0,14-16-1544 0 0,-1 0 0 0 0,1 1-1 0 0,0 0 1 0 0,0 0 0 0 0,0 0-1 0 0,-2 5 1 0 0,2-4-148 0 0,1 0 0 0 0,0 0 1 0 0,0 1-1 0 0,0-1 0 0 0,0 0 0 0 0,1 1 0 0 0,0-1 1 0 0,0 1-1 0 0,1 0 0 0 0,-1 8 0 0 0,6-2-242 0 0,-3-9-50 0 0,-1-1 0 0 0,1 0 0 0 0,0 1 0 0 0,0-1 0 0 0,0 0 0 0 0,1 0 0 0 0,-1 0 0 0 0,0-1 0 0 0,1 1 0 0 0,-1 0 0 0 0,1-1 0 0 0,-1 0 0 0 0,1 0 0 0 0,0 1 0 0 0,0-1 0 0 0,-1-1 0 0 0,1 1 0 0 0,0 0 0 0 0,0-1 0 0 0,0 0 0 0 0,0 1 0 0 0,0-1 0 0 0,3-1 0 0 0,-1 1-88 0 0,1-1 0 0 0,-1 0 0 0 0,1 0 0 0 0,-1 0 0 0 0,1-1 0 0 0,-1 0-1 0 0,0 0 1 0 0,0 0 0 0 0,0-1 0 0 0,0 0 0 0 0,8-5 0 0 0,4-5-1036 0 0,-14 11 779 0 0,1 0 1 0 0,-1 0-1 0 0,0 0 1 0 0,0-1-1 0 0,0 1 1 0 0,0-1-1 0 0,0 0 1 0 0,0 0-1 0 0,-1 0 1 0 0,0 0-1 0 0,1-1 0 0 0,-1 1 1 0 0,0 0-1 0 0,-1-1 1 0 0,2-4-1 0 0,2-6-1141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4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13823 0 0,'0'0'315'0'0,"0"0"45"0"0,0 0 21 0 0,0 0-49 0 0,0 2-220 0 0,0 2 564 0 0,-1-1 0 0 0,1 1 0 0 0,-1-1 0 0 0,0 1 1 0 0,0-1-1 0 0,-2 5 0 0 0,-20 38 1891 0 0,9-23-1775 0 0,-8 15 335 0 0,12-21-623 0 0,-10 22 0 0 0,-2 5-485 0 0,15-33-19 0 0,1 1 0 0 0,1 0-1 0 0,0 0 1 0 0,1 0 0 0 0,0 0-1 0 0,-2 14 1 0 0,-11 69 0 0 0,12-62-623 0 0,4-28 377 0 0,0 1 0 0 0,0-1 0 0 0,0 1 0 0 0,1-1 0 0 0,0 0 0 0 0,0 1 1 0 0,0-1-1 0 0,1 1 0 0 0,-1-1 0 0 0,1 1 0 0 0,1-1 0 0 0,2 9 0 0 0,-4-13 112 0 0,1-1 0 0 0,-1 1-1 0 0,0 0 1 0 0,1 0 0 0 0,-1-1 0 0 0,1 1-1 0 0,-1 0 1 0 0,1-1 0 0 0,0 1-1 0 0,-1 0 1 0 0,1-1 0 0 0,0 1 0 0 0,-1-1-1 0 0,1 1 1 0 0,0-1 0 0 0,0 1-1 0 0,-1-1 1 0 0,1 0 0 0 0,0 1 0 0 0,0-1-1 0 0,0 0 1 0 0,-1 1 0 0 0,1-1 0 0 0,0 0-1 0 0,0 0 1 0 0,2 0 0 0 0,1 0-446 0 0,0-1 0 0 0,0 1 1 0 0,0-1-1 0 0,7-3 0 0 0,6-2-956 0 0</inkml:trace>
  <inkml:trace contextRef="#ctx0" brushRef="#br0" timeOffset="1">475 69 13823 0 0,'0'0'630'0'0,"0"0"-13"0"0,0 2-184 0 0,-7 26 5508 0 0,-12 19-1805 0 0,12-32-3233 0 0,-8 24-337 0 0,-12 50 0 0 0,-2 57-566 0 0,19-101-56 0 0,6-29-59 0 0,1 1 0 0 0,-1 18 0 0 0,4-34-909 0 0,-2 9 2236 0 0,3-7-4933 0 0,0-2-4643 0 0,6 3 1726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4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23039 0 0,'5'3'292'0'0,"-1"0"0"0"0,1-1-1 0 0,0 1 1 0 0,0-1 0 0 0,0 0-1 0 0,0 0 1 0 0,9 1 0 0 0,-1-1-85 0 0,0-1 1 0 0,14-1-1 0 0,-26 0-192 0 0,10 0 594 0 0,0-1 0 0 0,0 0 0 0 0,1 0 0 0 0,18-6 0 0 0,-17 4-508 0 0,1 0 1 0 0,0 0-1 0 0,0 2 0 0 0,0 0 1 0 0,20 1-1 0 0,-25 1-302 0 0,-8-1-850 0 0,-1 0-385 0 0,0 0-79 0 0,0 0-18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49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15663 0 0,'0'0'719'0'0,"0"0"-20"0"0,0 0-306 0 0,0 0 371 0 0,0 0 209 0 0,0 0 41 0 0,0 0 8 0 0,0 0 2 0 0,-15 1 1911 0 0,-39 3-2635 0 0,-22 3-263 0 0,87-9-37 0 0,2-1 0 0 0,1 1 0 0 0,17 0 0 0 0,-27 1 0 0 0,-1 1 0 0 0,1 1 0 0 0,-1-1 0 0 0,1 0 0 0 0,0 1 0 0 0,-1 0 0 0 0,1 0 0 0 0,-1 0 0 0 0,1 0 0 0 0,-1 0 0 0 0,0 1 0 0 0,0-1 0 0 0,1 1 0 0 0,4 4 0 0 0,-3-2 0 0 0,-1 0 0 0 0,0 0 0 0 0,0 0 0 0 0,0 0 0 0 0,-1 1 0 0 0,1-1 0 0 0,-1 1 0 0 0,0 0 0 0 0,0 0 0 0 0,-1 1 0 0 0,1-1 0 0 0,-1 0 0 0 0,-1 1 0 0 0,1-1 0 0 0,-1 1 0 0 0,0 0 0 0 0,0-1 0 0 0,0 1 0 0 0,-1 0 0 0 0,0 0 0 0 0,0-1 0 0 0,0 1 0 0 0,-3 10 0 0 0,1-2 0 0 0,-2-1 0 0 0,1 1 0 0 0,-2-1 0 0 0,0 1 0 0 0,0-1 0 0 0,-1-1 0 0 0,-1 1 0 0 0,0-1 0 0 0,0 0 0 0 0,-1-1 0 0 0,-1 0 0 0 0,0 0 0 0 0,-12 10 0 0 0,-19 13 0 0 0,-2-1 0 0 0,-67 40 0 0 0,107-72 0 0 0,-12 5-18 0 0,-9-9 111 0 0,22 3-33 0 0,0 0 0 0 0,1-1 0 0 0,-1 1 0 0 0,0 0 0 0 0,1-1 0 0 0,-1 1 0 0 0,0-1 1 0 0,1 1-1 0 0,-1-1 0 0 0,1 1 0 0 0,-1-1 0 0 0,1 0 0 0 0,-1 1 0 0 0,1-1 0 0 0,0 1 0 0 0,-1-1 0 0 0,1 0 0 0 0,0 0 1 0 0,-1 1-1 0 0,1-1 0 0 0,0 0 0 0 0,0 1 0 0 0,0-1 0 0 0,0-1 0 0 0,-1-17 419 0 0,3 8-273 0 0,2-1 1 0 0,-1 1-1 0 0,2 0 1 0 0,-1 0-1 0 0,1 1 0 0 0,1-1 1 0 0,0 1-1 0 0,0 0 1 0 0,16-17-1 0 0,-18 22-206 0 0,-3 3 0 0 0,0 1 0 0 0,0 0 0 0 0,0-1 0 0 0,0 1 0 0 0,0 0 0 0 0,1 0 0 0 0,-1 0 0 0 0,0 0 0 0 0,1 0 0 0 0,-1 0 0 0 0,4-2 0 0 0,4 2 0 0 0,-7 2 2 0 0,0-1 1 0 0,0 1-1 0 0,0 0 0 0 0,0 0 0 0 0,0 0 1 0 0,0 0-1 0 0,0 1 0 0 0,0-1 0 0 0,0 1 1 0 0,-1-1-1 0 0,1 1 0 0 0,0-1 0 0 0,1 4 1 0 0,19 26-80 0 0,-17-22-11 0 0,22 29-2437 0 0,-8-10-4307 0 0,-18-27-678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0:2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47 7831 0 0,'0'0'603'0'0,"0"0"-211"0"0,0 0 589 0 0,0 0 298 0 0,0 0 58 0 0,2 1-95 0 0,-2-1-1196 0 0,0 0 1 0 0,1 0-1 0 0,-1 0 1 0 0,0 0 0 0 0,0 1-1 0 0,0-1 1 0 0,1 0 0 0 0,-1 0-1 0 0,0 0 1 0 0,0 0-1 0 0,0 0 1 0 0,1 1 0 0 0,-1-1-1 0 0,0 0 1 0 0,0 0-1 0 0,0 0 1 0 0,0 0 0 0 0,1 1-1 0 0,-1-1 1 0 0,0 0 0 0 0,0 0-1 0 0,0 1 1 0 0,0-1-1 0 0,0 0 1 0 0,0 0 0 0 0,0 1-1 0 0,0-1 1 0 0,0 0-1 0 0,0 0 1 0 0,0 1 0 0 0,0-1-1 0 0,0 0 1 0 0,0 1 0 0 0,-9-1 2767 0 0,7 0-2695 0 0,0 0 0 0 0,0 0 0 0 0,0 0 0 0 0,0 0 0 0 0,0 1-1 0 0,0-1 1 0 0,0 0 0 0 0,-3 2 0 0 0,5-2-6 0 0,0 0 10 0 0,0 0 45 0 0,0 0 21 0 0,0 0 3 0 0,0 0 0 0 0,0 0 2 0 0,0 0 4 0 0,0 0 2 0 0,0 0-2 0 0,0 0-13 0 0,-1 0-202 0 0,0 0 0 0 0,1 1 0 0 0,-1-1 0 0 0,0 0 0 0 0,0 0 1 0 0,0 0-1 0 0,0 0 0 0 0,0 0 0 0 0,0 0 0 0 0,0 0 0 0 0,0-1 0 0 0,0 1 0 0 0,1 0 0 0 0,-1 0 1 0 0,0-1-1 0 0,0 1 0 0 0,0-1 0 0 0,0 1 0 0 0,1 0 0 0 0,-1-1 0 0 0,0 0 0 0 0,0 1 0 0 0,1-1 1 0 0,-1 1-1 0 0,0-1 0 0 0,1 0 0 0 0,-1 1 0 0 0,1-1 0 0 0,-1 0 0 0 0,1 0 0 0 0,-1 1 0 0 0,1-1 1 0 0,-1-1-1 0 0,-1-2-665 0 0,0 0 1 0 0,0 0-1 0 0,0 0 1 0 0,1 0 0 0 0,-2-5-1 0 0,3-7-1014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0:5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82 608 2759 0 0,'0'0'126'0'0,"-2"1"-5"0"0,-4 4 46 0 0,4-3 70 0 0,-1-1 0 0 0,1 1 0 0 0,0-1 1 0 0,0 0-1 0 0,-1 0 0 0 0,1 0 0 0 0,0 0 0 0 0,-1-1 1 0 0,1 1-1 0 0,-1-1 0 0 0,1 1 0 0 0,-1-1 0 0 0,0 0 1 0 0,-3 0-1 0 0,-8 1 3015 0 0,12-1-2297 0 0,2 0-290 0 0,0 0-121 0 0,0 0-28 0 0,0 0-4 0 0,0 0 0 0 0,0 0 0 0 0,-10-9 81 0 0,4 4 1173 0 0,5 4 2982 0 0,12-5-4599 0 0,1-2-132 0 0,-10 4-19 0 0,-1 1 3 0 0,45-61-1 0 0,-39 55 0 0 0,0 0 0 0 0,-1-1 0 0 0,4-10 0 0 0,12-18 0 0 0,7-4 0 0 0,-3-1 0 0 0,-1-2 0 0 0,33-85 0 0 0,-47 101 0 0 0,11-55 0 0 0,-21 81 0 0 0,0-2 0 0 0,-6-12 0 0 0,0 8 0 0 0,-9-8-1 0 0,7 13 10 0 0,2 2 55 0 0,2 1 225 0 0,-1-1-1 0 0,0 1 1 0 0,1 0-1 0 0,-1 0 1 0 0,0 0-1 0 0,-5 0 1 0 0,4 1-349 0 0,5-1 61 0 0,-1 1 0 0 0,0 0-1 0 0,0 0 1 0 0,0-1 0 0 0,0 1-1 0 0,0 0 1 0 0,0 0 0 0 0,0 0 0 0 0,0 0-1 0 0,0 0 1 0 0,0 0 0 0 0,1 0 0 0 0,-1 0-1 0 0,0 0 1 0 0,0 1 0 0 0,0-1-1 0 0,0 0 1 0 0,0 1 0 0 0,0-1 0 0 0,-1 1-1 0 0,0 1 1 0 0,-2-2-1 0 0,3 0 0 0 0,0 1 0 0 0,0-1 0 0 0,0 0 0 0 0,0 1 0 0 0,0-1 0 0 0,0 1 0 0 0,0-1 0 0 0,0 1 0 0 0,1-1 0 0 0,-1 1 0 0 0,0 0 0 0 0,0-1 0 0 0,0 1 0 0 0,1 0 0 0 0,-1 0 0 0 0,-1 1 0 0 0,-14 13 0 0 0,9-5 0 0 0,4 0 0 0 0,1 0 0 0 0,0 0 0 0 0,0 1 0 0 0,0 19 0 0 0,0 3 0 0 0,1 15 0 0 0,2-15 0 0 0,-2-1 0 0 0,-3 44 0 0 0,0-24 0 0 0,3-25 0 0 0,-7 34 0 0 0,-25 174 38 0 0,12-68-477 0 0,18-139-57 0 0,2 1 0 0 0,1 30 0 0 0,0 5 393 0 0,-1-43 44 0 0,0-14-120 0 0,1-1-1 0 0,-1 1 1 0 0,2-1 0 0 0,-1 1-1 0 0,1-1 1 0 0,0 1 0 0 0,0-1-1 0 0,0 1 1 0 0,1-1 0 0 0,5 11-1 0 0,-7-14 164 0 0,-2-7 12 0 0,-2-13 8 0 0,4 7-1017 0 0,1-1-1 0 0,3-12 0 0 0,2-13-3486 0 0,-6 11-663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4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17503 0 0,'0'0'803'0'0,"0"0"-18"0"0,0 2-358 0 0,1 0-193 0 0,0 0 0 0 0,-1-1 0 0 0,1 1 1 0 0,-1 0-1 0 0,0 0 0 0 0,1-1 0 0 0,-1 1 0 0 0,0 0 0 0 0,0 0 1 0 0,0 0-1 0 0,0-1 0 0 0,-1 1 0 0 0,1 0 0 0 0,0 0 0 0 0,-2 2 1 0 0,1-1-36 0 0,0-1 1 0 0,-1 0 0 0 0,1 1 0 0 0,-1-1 0 0 0,0 0 0 0 0,1 0 0 0 0,-1 0 0 0 0,0 0-1 0 0,-1 0 1 0 0,-2 2 0 0 0,-70 51 1952 0 0,74-54-2152 0 0,-15 10 0 0 0,0 0 0 0 0,-26 25 0 0 0,39-33 0 0 0,2-2 0 0 0,0 1 0 0 0,0-1 0 0 0,0 1 0 0 0,0-1 0 0 0,0 1 0 0 0,0-1 0 0 0,1 1 0 0 0,-1 0 0 0 0,0-1 0 0 0,1 1 0 0 0,0 0 0 0 0,-1-1 0 0 0,1 4 0 0 0,-1 5 0 0 0,2-7 0 0 0,-1-1 0 0 0,1 0 0 0 0,0 0 0 0 0,0 0 0 0 0,0 0 0 0 0,0 0 0 0 0,1-1 0 0 0,-1 1 0 0 0,0 0 0 0 0,1 0 0 0 0,-1-1 0 0 0,1 1 0 0 0,2 1 0 0 0,27 16 0 0 0,-12-8 0 0 0,-1 1 0 0 0,-1 1 0 0 0,-1 0 0 0 0,30 31 0 0 0,-41-38 0 0 0,1 0 0 0 0,-1 0 0 0 0,-1 1 0 0 0,1 0 0 0 0,-1 0 0 0 0,-1 0 0 0 0,1 0 0 0 0,-1 1 0 0 0,-1 0 0 0 0,1-1 0 0 0,-1 1 0 0 0,0 0 0 0 0,0 11 0 0 0,-2-16 0 0 0,0 1 0 0 0,0-1 0 0 0,-1 0 0 0 0,1 0 0 0 0,-1 0 0 0 0,0 0 0 0 0,0 0 0 0 0,0 0 0 0 0,0-1 0 0 0,-1 1 0 0 0,1 0 0 0 0,-1-1 0 0 0,0 1 0 0 0,1 0 0 0 0,-1-1 0 0 0,0 0 0 0 0,-1 1 0 0 0,1-1 0 0 0,0 0 0 0 0,-1 0 0 0 0,1-1 0 0 0,-1 1 0 0 0,1 0 0 0 0,-1-1 0 0 0,-3 2 0 0 0,-1 0 0 0 0,-1 1 0 0 0,1-1 0 0 0,-1-1 0 0 0,0 0 0 0 0,0 0 0 0 0,0 0 0 0 0,0-1 0 0 0,-12 0 0 0 0,4 0 0 0 0,12-1 0 0 0,0 0 0 0 0,1 1 0 0 0,-1-1 0 0 0,0-1 0 0 0,1 1 0 0 0,-1 0 0 0 0,1-1 0 0 0,-1 0 0 0 0,0 0 0 0 0,-4-2 0 0 0,5 1 54 0 0,-1 1 0 0 0,0-2 0 0 0,1 1-1 0 0,-1 0 1 0 0,1-1 0 0 0,0 0 0 0 0,-1 0 0 0 0,1 0-1 0 0,1 0 1 0 0,-6-6 0 0 0,7 6-9 0 0,0 1-1 0 0,-1 0 1 0 0,1-1 0 0 0,0 1-1 0 0,0-1 1 0 0,1 1-1 0 0,-1-1 1 0 0,1 1 0 0 0,-1-1-1 0 0,1 1 1 0 0,0-1 0 0 0,0 0-1 0 0,0 1 1 0 0,0-1 0 0 0,0 0-1 0 0,0 1 1 0 0,1-1-1 0 0,1-3 1 0 0,7-22 56 0 0,2 1 1 0 0,1 0-1 0 0,2 1 0 0 0,0 0 1 0 0,18-23-1 0 0,34-28-1458 0 0,-2 2-206 0 0,-52 63 561 0 0,4-7-2749 0 0,-9 5 1719 0 0,-5 11-15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50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221 282 17503 0 0,'0'0'399'0'0,"1"-1"60"0"0,5-6-174 0 0,1 1 0 0 0,-2-1 0 0 0,10-13 0 0 0,-13 16-33 0 0,0 0 0 0 0,0 0 0 0 0,0 0 0 0 0,-1 0 0 0 0,0 0 0 0 0,0 0 0 0 0,0 0 0 0 0,0 0 0 0 0,-1-1 0 0 0,1-6-1 0 0,-2-8 2041 0 0,-5-35 0 0 0,2 36-2022 0 0,0 1 0 0 0,-7-19 0 0 0,10 34-230 0 0,0-1 1 0 0,0 1-1 0 0,0-1 1 0 0,0 1 0 0 0,0 0-1 0 0,-1-1 1 0 0,1 1-1 0 0,-1 0 1 0 0,1 0-1 0 0,-1 0 1 0 0,0 0 0 0 0,0 0-1 0 0,0 0 1 0 0,0 1-1 0 0,0-1 1 0 0,0 1-1 0 0,-1-1 1 0 0,1 1-1 0 0,0 0 1 0 0,-1 0 0 0 0,1 0-1 0 0,-1 0 1 0 0,1 0-1 0 0,-1 1 1 0 0,-5-2-1 0 0,3 3 39 0 0,-1-1 0 0 0,1 0-1 0 0,-1 1 1 0 0,1 0-1 0 0,-1 0 1 0 0,1 1-1 0 0,-1 0 1 0 0,1 0-1 0 0,0 0 1 0 0,0 0-1 0 0,-7 5 1 0 0,2 0-79 0 0,1 0 0 0 0,0 1 0 0 0,0 0 0 0 0,1 0 0 0 0,0 1 0 0 0,1 0 0 0 0,0 0 0 0 0,0 1 0 0 0,1 0 0 0 0,0 0 0 0 0,1 0 0 0 0,0 1 0 0 0,0 0 0 0 0,2 0 0 0 0,-1 0 0 0 0,1 0 0 0 0,1 1 0 0 0,0-1 0 0 0,-1 17 0 0 0,3-25-36 0 0,0-1 0 0 0,1 1 0 0 0,-1 0-1 0 0,0-1 1 0 0,1 1 0 0 0,0-1 0 0 0,0 1 0 0 0,0-1 0 0 0,0 1 0 0 0,0-1-1 0 0,0 0 1 0 0,0 1 0 0 0,1-1 0 0 0,0 0 0 0 0,-1 0 0 0 0,1 0 0 0 0,0 0 0 0 0,0 0-1 0 0,0 0 1 0 0,0-1 0 0 0,0 1 0 0 0,0-1 0 0 0,0 1 0 0 0,1-1 0 0 0,-1 0-1 0 0,0 0 1 0 0,6 2 0 0 0,1-1-95 0 0,0 1 0 0 0,0-1 0 0 0,0-1 1 0 0,1 0-1 0 0,-1 0 0 0 0,17-1 0 0 0,-1-3 517 0 0,-1 0-1 0 0,0-1 1 0 0,0-2-1 0 0,23-8 1 0 0,-47 13-387 0 0,1 1 1 0 0,-1 0-1 0 0,1 0 1 0 0,-1 0-1 0 0,0 0 1 0 0,1-1-1 0 0,-1 1 1 0 0,1 0-1 0 0,-1 0 0 0 0,0 0 1 0 0,1 0-1 0 0,-1 0 1 0 0,1 0-1 0 0,-1 0 1 0 0,1 0-1 0 0,-1 0 0 0 0,0 0 1 0 0,1 0-1 0 0,-1 1 1 0 0,1-1-1 0 0,-1 0 1 0 0,1 0-1 0 0,-1 0 1 0 0,0 0-1 0 0,1 1 0 0 0,-1-1 1 0 0,0 0-1 0 0,1 0 1 0 0,-1 1-1 0 0,0-1 1 0 0,1 1-1 0 0,0 4 91 0 0,-1-1-9 0 0,1-1 0 0 0,-1 1-1 0 0,0-1 1 0 0,-1 1 0 0 0,1-1 0 0 0,0 1-1 0 0,-1-1 1 0 0,0 1 0 0 0,0-1 0 0 0,0 0-1 0 0,-2 5 1 0 0,-18 35 912 0 0,19-40-979 0 0,-15 28-9 0 0,1 0 1 0 0,-15 44-1 0 0,25-55-18 0 0,0 1-1 0 0,2-1 1 0 0,0 1 0 0 0,1 0-1 0 0,1 34 1 0 0,2-54-324 0 0,0-1-138 0 0,0 0-33 0 0,0 0 65 0 0,9-19 138 0 0,-4 7-1325 0 0,-1-1 0 0 0,0 1-1 0 0,-1-1 1 0 0,2-23 0 0 0,-1 13 160 0 0,3-4-577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51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10135 0 0,'0'0'231'0'0,"1"-2"29"0"0,1 1-164 0 0,1-2-47 0 0,3-14 537 0 0,-5 13-740 0 0,0 2 739 0 0,0-1 0 0 0,0 0 0 0 0,0 0 0 0 0,0 1-1 0 0,-1-1 1 0 0,1 0 0 0 0,-1 0 0 0 0,0 0 0 0 0,0 0-1 0 0,0 0 1 0 0,0 0 0 0 0,-1-4 0 0 0,0 6-2 0 0,1 1 287 0 0,0 0 122 0 0,0 0 28 0 0,0 0-65 0 0,0 0-290 0 0,2-2-121 0 0,1-3-90 0 0,0 1 1 0 0,1-1-1 0 0,0 1 0 0 0,0 0 1 0 0,0 0-1 0 0,6-3 0 0 0,-2 2-454 0 0,0 1 0 0 0,0 0 0 0 0,1 0 0 0 0,-1 1 0 0 0,1 0 0 0 0,15-2 0 0 0,22-9 0 0 0,-41 13-86 0 0,-1-1 1 0 0,1 1-1 0 0,0 0 0 0 0,7 0 0 0 0,20-4-737 0 0,-18 3-1260 0 0,-8 2-5394 0 0,-6 0 209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51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13823 0 0,'0'0'630'0'0,"2"1"-13"0"0,8-1-344 0 0,0 1-1 0 0,1-1 1 0 0,-1 0 0 0 0,0-1-1 0 0,0 0 1 0 0,12-4 0 0 0,61-19 3737 0 0,-51 13-3545 0 0,-24 8-821 0 0,-1 0-1 0 0,0 0 1 0 0,12-8 0 0 0,-8 4-995 0 0,-2 2 328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52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13823 0 0,'0'0'630'0'0,"0"0"-13"0"0,0 0-184 0 0,0 0 677 0 0,0 0 340 0 0,0 0 72 0 0,0 0-125 0 0,0 0-574 0 0,0 0-250 0 0,0 0-49 0 0,0 0-11 0 0,0 0-1 0 0,0 0 0 0 0,0 0 0 0 0,0 0-68 0 0,0 2-289 0 0,-2 14-150 0 0,-1-1 1 0 0,-1 1-1 0 0,-10 27 0 0 0,10-34-5 0 0,0 1-1 0 0,-1-1 1 0 0,0 0-1 0 0,-1 0 1 0 0,0 0-1 0 0,0-1 1 0 0,-8 8-1 0 0,7-11 1 0 0,2-3 72 0 0,4-2 299 0 0,1 0 117 0 0,0 0 21 0 0,0 0-66 0 0,1-1-294 0 0,0-1-148 0 0,1 0 1 0 0,0 1-1 0 0,-1-1 0 0 0,1 0 1 0 0,0 1-1 0 0,0-1 0 0 0,0 1 0 0 0,0 0 1 0 0,0 0-1 0 0,0 0 0 0 0,0 0 1 0 0,0 0-1 0 0,4-1 0 0 0,11-4-3 0 0,-8 6 2 0 0,-7 0 0 0 0,2 2 0 0 0,5 12 0 0 0,3 6 0 0 0,-1 1 0 0 0,-1 0 0 0 0,-1 0 0 0 0,-1 1 0 0 0,0 0 0 0 0,4 28 0 0 0,-8-28-398 0 0,-2 0-1 0 0,0 1 1 0 0,-2-1 0 0 0,-1 23-1 0 0,1-42 399 0 0,-1 1 0 0 0,1 0 0 0 0,-1-1 0 0 0,0 1 0 0 0,0-1 0 0 0,0 1 0 0 0,0-1 0 0 0,-1 1 0 0 0,-2 4 0 0 0,-2 0 0 0 0,0-1 0 0 0,-14 14 0 0 0,11-13 0 0 0,7-6 34 0 0,0 0-1 0 0,-1 0 1 0 0,1-1 0 0 0,0 1-1 0 0,-1-1 1 0 0,1 0 0 0 0,-1 0-1 0 0,1 0 1 0 0,-1 0 0 0 0,0 0-1 0 0,0-1 1 0 0,1 1 0 0 0,-1-1-1 0 0,0 1 1 0 0,0-1 0 0 0,1 0-1 0 0,-1 0 1 0 0,0 0 0 0 0,0-1-1 0 0,1 1 1 0 0,-1-1 0 0 0,0 1-1 0 0,0-1 1 0 0,1 0-1 0 0,-4-2 1 0 0,-8-3 236 0 0,1 0 0 0 0,0-1 0 0 0,-18-14 0 0 0,21 15-233 0 0,4 0-37 0 0,-4-7 0 0 0,5 7 0 0 0,3 0 0 0 0,0 2-64 0 0,1 3-273 0 0,12 9-3725 0 0,-6-6-3773 0 0,-5-2 1197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52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19351 0 0,'0'0'439'0'0,"0"0"62"0"0,0 0 33 0 0,0 0-65 0 0,0-2-309 0 0,0 1-157 0 0,0 0 0 0 0,0 1 1 0 0,0-1-1 0 0,0 1 0 0 0,0-1 1 0 0,0 1-1 0 0,0-1 0 0 0,0 0 0 0 0,1 1 1 0 0,-1-1-1 0 0,0 1 0 0 0,0-1 1 0 0,0 1-1 0 0,1-1 0 0 0,-1 1 1 0 0,0-1-1 0 0,1 1 0 0 0,-1-1 0 0 0,0 1 1 0 0,1 0-1 0 0,-1-1 0 0 0,1 1 1 0 0,0-1-1 0 0,14-3 820 0 0,-2 1 128 0 0,76-31 1864 0 0,-21 7-1322 0 0,-66 26-1493 0 0,15-5-161 0 0,25-6 0 0 0,-35 11 81 0 0,1 0 1 0 0,0 1 0 0 0,-1-1 0 0 0,1 1 0 0 0,0 1 0 0 0,9 1 0 0 0,-1 3-4670 0 0,-14-4 2717 0 0,-2-1-15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53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21191 0 0,'0'0'480'0'0,"0"0"67"0"0,0 0 31 0 0,0 0-56 0 0,0 2-269 0 0,-1-1-184 0 0,1 1-1 0 0,-1-1 0 0 0,0 1 1 0 0,0-1-1 0 0,1 0 0 0 0,-1 1 1 0 0,0-1-1 0 0,0 0 1 0 0,0 0-1 0 0,0 0 0 0 0,-1 0 1 0 0,1 0-1 0 0,0 0 1 0 0,0 0-1 0 0,-1 0 0 0 0,1 0 1 0 0,-1-1-1 0 0,1 1 1 0 0,0 0-1 0 0,-1-1 0 0 0,1 1 1 0 0,-1-1-1 0 0,-1 1 0 0 0,-8 1 115 0 0,0-1-1 0 0,-16 1 0 0 0,-2 1 1066 0 0,21-3-805 0 0,8 0-441 0 0,0 0 1 0 0,0 1 0 0 0,-1-1 0 0 0,1 0-1 0 0,0 0 1 0 0,0 0 0 0 0,0 0-1 0 0,0 0 1 0 0,-1 0 0 0 0,1 0-1 0 0,0 0 1 0 0,0 0 0 0 0,0 0-1 0 0,0 0 1 0 0,-1 0 0 0 0,1 0-1 0 0,0-1 1 0 0,0 1 0 0 0,0 0 0 0 0,0 0-1 0 0,-1 0 1 0 0,1 0 0 0 0,0 0-1 0 0,0 0 1 0 0,0 0 0 0 0,0 0-1 0 0,0 0 1 0 0,-1-1 0 0 0,1 1-1 0 0,0 0 1 0 0,0 0 0 0 0,0 0 0 0 0,0 0-1 0 0,0 0 1 0 0,0-1 0 0 0,0 1-1 0 0,0 0 1 0 0,0 0 0 0 0,0 0-1 0 0,-1 0 1 0 0,1-1 0 0 0,0 1-1 0 0,0 0 1 0 0,0 0 0 0 0,0 0-1 0 0,0 0 1 0 0,0-1 0 0 0,0 1 0 0 0,0 0-1 0 0,1 0 1 0 0,-1 0 0 0 0,0-1-1 0 0,0 1 1 0 0,0 0 0 0 0,0 0-1 0 0,0 0 1 0 0,0 0 0 0 0,0-1-1 0 0,4-3 5 0 0,0 2-7 0 0,1-1 0 0 0,-1 1 0 0 0,1 0 0 0 0,0 0 0 0 0,-1 1 0 0 0,1 0 0 0 0,0-1 0 0 0,0 1 0 0 0,0 1 0 0 0,0-1 0 0 0,7 1 0 0 0,8-2 0 0 0,-9 1 377 0 0,0 0-1 0 0,0 0 1 0 0,0 1-1 0 0,17 2 1 0 0,-26-1-359 0 0,0-1 1 0 0,0 1-1 0 0,0 0 1 0 0,0-1-1 0 0,-1 1 1 0 0,1 0-1 0 0,0 0 1 0 0,2 2-1 0 0,-2-1-19 0 0,7 7 1 0 0,-8-4 0 0 0,-2-3 0 0 0,2 2 0 0 0,-1 0 0 0 0,0 0 0 0 0,-1 1 0 0 0,1-1 0 0 0,-2 8 0 0 0,-2 9 0 0 0,4-17 0 0 0,-1 0 0 0 0,0 0 0 0 0,0 0 0 0 0,0 0 0 0 0,-1-1 0 0 0,1 1 0 0 0,-1 0 0 0 0,0-1 0 0 0,0 1 0 0 0,0-1 0 0 0,0 0 0 0 0,-1 1 0 0 0,-3 3 0 0 0,-5 3 0 0 0,0 1 0 0 0,-14 9 0 0 0,21-17 0 0 0,1-1 0 0 0,-1 1 0 0 0,0-1 0 0 0,0 0 0 0 0,0 0 0 0 0,0 0 0 0 0,-1 0 0 0 0,-7 2 0 0 0,1-1 0 0 0,14-3 0 0 0,0-1 0 0 0,0 1 0 0 0,0 0 0 0 0,0 0 0 0 0,0 0 0 0 0,1 1 0 0 0,-1-1 0 0 0,0 1 0 0 0,0 0 0 0 0,0-1 0 0 0,-1 1 0 0 0,1 0 0 0 0,0 1 0 0 0,0-1 0 0 0,0 1 0 0 0,-1-1 0 0 0,1 1 0 0 0,-1 0 0 0 0,4 2 0 0 0,-2 0 0 0 0,1 0 0 0 0,-1 0 0 0 0,1 0 0 0 0,-1 1 0 0 0,0 0 0 0 0,-1-1 0 0 0,1 1 0 0 0,-1 1 0 0 0,0-1 0 0 0,3 7 0 0 0,-3-1 0 0 0,0 0 0 0 0,-1 0 0 0 0,0 1 0 0 0,-1-1 0 0 0,0 24 0 0 0,0-10 0 0 0,2 1 0 0 0,-2-21 0 0 0,0 0 0 0 0,-1 0 0 0 0,1-1 0 0 0,-1 1 0 0 0,-1 7 0 0 0,0-10 0 0 0,1 0 0 0 0,-1 0 0 0 0,1 0 0 0 0,-1 0 0 0 0,0 0 0 0 0,0 0 0 0 0,0 0 0 0 0,0 0 0 0 0,-1-1 0 0 0,1 1 0 0 0,0 0 0 0 0,-1-1 0 0 0,1 1 0 0 0,-1-1 0 0 0,1 0 0 0 0,-3 2 0 0 0,0 0-16 0 0,1-1 1 0 0,-1-1-1 0 0,0 1 0 0 0,1 0 1 0 0,-1-1-1 0 0,0 0 0 0 0,0 0 1 0 0,0 0-1 0 0,0 0 1 0 0,0 0-1 0 0,0-1 0 0 0,0 0 1 0 0,0 0-1 0 0,0 0 0 0 0,0 0 1 0 0,0-1-1 0 0,0 0 0 0 0,0 0 1 0 0,-5-1-1 0 0,-3-2-97 0 0,1 0 1 0 0,-1-1-1 0 0,1-1 1 0 0,-20-12-1 0 0,24 13-340 0 0,-7-3 270 0 0,1-2 0 0 0,-15-12 0 0 0,25 20-19 0 0,1-1 1 0 0,-1 1 0 0 0,1-1 0 0 0,0 1-1 0 0,0-1 1 0 0,0 0 0 0 0,0 0 0 0 0,0 0-1 0 0,0 0 1 0 0,1 0 0 0 0,0 0-1 0 0,-1-1 1 0 0,1 1 0 0 0,0 0 0 0 0,1-1-1 0 0,-2-4 1 0 0,3 7-234 0 0,-1 0 0 0 0,0 0-1 0 0,0 0 1 0 0,0 0 0 0 0,1 1 0 0 0,-1-1-1 0 0,0 0 1 0 0,1 0 0 0 0,-1 1 0 0 0,1-1-1 0 0,-1 0 1 0 0,1 1 0 0 0,-1-1 0 0 0,2 0-1 0 0,0-2-2081 0 0,4-4-4121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5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53 19351 0 0,'0'-2'439'0'0,"1"1"-352"0"0,-1-1 0 0 0,1 1 0 0 0,-1 0 0 0 0,1-1 0 0 0,-1 1 0 0 0,1 0 0 0 0,0 0 1 0 0,-1-1-1 0 0,1 1 0 0 0,0 0 0 0 0,0 0 0 0 0,1-1 0 0 0,0 0-35 0 0,0 0 0 0 0,0-1-1 0 0,-1 1 1 0 0,1 0 0 0 0,-1 0 0 0 0,0-1-1 0 0,1 1 1 0 0,-1-1 0 0 0,0 1 0 0 0,-1-1-1 0 0,2-4 1 0 0,-2 6 319 0 0,0 1 117 0 0,0 0 21 0 0,0 0 71 0 0,0 0 285 0 0,0 0 126 0 0,0 0 29 0 0,0 0-133 0 0,-1 0-820 0 0,-1 1 1 0 0,0-1 0 0 0,0 1-1 0 0,1 0 1 0 0,-1-1 0 0 0,0 1-1 0 0,1 0 1 0 0,-1 0 0 0 0,1 0-1 0 0,-1 0 1 0 0,1 0 0 0 0,-1 1-1 0 0,1-1 1 0 0,0 0 0 0 0,0 1-1 0 0,0-1 1 0 0,-1 0-1 0 0,0 4 1 0 0,-1 0 154 0 0,-1 0-1 0 0,2 1 1 0 0,-1-1-1 0 0,-2 8 1 0 0,-7 30-217 0 0,3 1 1 0 0,-9 84-1 0 0,6 131-5 0 0,11-223 931 0 0,2-35-422 0 0,-1-1-134 0 0,0 0-577 0 0,0 0-248 0 0,0 0-50 0 0,0 0 58 0 0,3-8 205 0 0,16-80-5996 0 0,-16 75 4698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5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16 258 10135 0 0,'0'0'464'0'0,"0"0"-9"0"0,1-2-295 0 0,3-5 1185 0 0,0 0 0 0 0,0-1 0 0 0,-1 0 0 0 0,0 0 0 0 0,3-11 1 0 0,-1 0 608 0 0,0 4-251 0 0,-1-1 0 0 0,3-22 0 0 0,-2-67-364 0 0,-5 104-968 0 0,0 1 117 0 0,0 0 21 0 0,0-2-66 0 0,-1 0-332 0 0,-2 5-64 0 0,-2 7-40 0 0,-11 50-7 0 0,-10 90 0 0 0,20-106 0 0 0,0 1 0 0 0,2 68 0 0 0,6-96-1827 0 0,-1-20 1676 0 0,9-9 137 0 0,-7 7-105 0 0,-1-1-1 0 0,0 0 1 0 0,0 1-1 0 0,0-1 1 0 0,-1 0-1 0 0,1-8 1 0 0,5-15-485 0 0,-2 11-382 0 0,2-6-1001 0 0,0 8-4878 0 0,-1 5-217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5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13823 0 0,'0'0'315'0'0,"0"0"45"0"0,11 3 465 0 0,19-5 2187 0 0,-1-1 5652 0 0,-27 4-8220 0 0,-2-1-439 0 0,1 0-1 0 0,-1 0 1 0 0,1 0 0 0 0,-1 0-1 0 0,1 0 1 0 0,-1 0 0 0 0,1 1 0 0 0,-1-1-1 0 0,1 0 1 0 0,-1 0 0 0 0,1 1-1 0 0,-1-1 1 0 0,0 0 0 0 0,1 1-1 0 0,-1-1 1 0 0,1 0 0 0 0,-1 1-1 0 0,0-1 1 0 0,1 1 0 0 0,-1-1-1 0 0,0 1 1 0 0,0-1 0 0 0,1 0-1 0 0,-1 1 1 0 0,0-1 0 0 0,0 1-1 0 0,0-1 1 0 0,0 1 0 0 0,1-1-1 0 0,-1 1 1 0 0,0-1 0 0 0,0 1 0 0 0,0 0-1 0 0,0-1 1 0 0,0 1 0 0 0,0 0-1 0 0,-1 0-5 0 0,1 4 1 0 0,0-1 0 0 0,0 1 0 0 0,-1 0 0 0 0,1 0 0 0 0,-1-1 0 0 0,-1 1 0 0 0,1-1 0 0 0,-1 1 0 0 0,-1 4 0 0 0,0-1 0 0 0,2-7 0 0 0,1 0 0 0 0,0 0 0 0 0,-1 0 0 0 0,1 0 0 0 0,-1 0 0 0 0,1 0 0 0 0,-1 0 0 0 0,1 0 0 0 0,-1 0 0 0 0,0 0 0 0 0,1 0 0 0 0,-1 0 0 0 0,0 0 0 0 0,0-1 0 0 0,1 1 0 0 0,-1 0 0 0 0,0-1 0 0 0,0 1 0 0 0,0 0 0 0 0,0-1 0 0 0,-2 1 0 0 0,-1 1 0 0 0,4-2 0 0 0,0 1 0 0 0,-1-1 0 0 0,1 0 0 0 0,0 0 0 0 0,0 0 0 0 0,-1 1 0 0 0,1-1 0 0 0,0 0 0 0 0,0 0 0 0 0,-1 1 0 0 0,1-1 0 0 0,0 0 0 0 0,0 0 0 0 0,0 1 0 0 0,0-1 0 0 0,-1 0 0 0 0,1 1 0 0 0,0-1 0 0 0,0 0 0 0 0,0 1 0 0 0,0-1 0 0 0,0 1 0 0 0,0 0 0 0 0,1 0 0 0 0,-1 0 0 0 0,1 0 0 0 0,-1 0 0 0 0,1 0 0 0 0,-1-1 0 0 0,1 1 0 0 0,0 0 0 0 0,-1 0 0 0 0,1 0 0 0 0,0-1 0 0 0,0 1 0 0 0,0 0 0 0 0,-1-1 0 0 0,1 1 0 0 0,0-1 0 0 0,0 1 0 0 0,0-1 0 0 0,0 1 0 0 0,2-1 0 0 0,24 7 0 0 0,-17-5 0 0 0,18 4 0 0 0,-14-4 0 0 0,-1 1 0 0 0,13 5 0 0 0,-21-6 0 0 0,0 0 0 0 0,-1 1 0 0 0,1-1 0 0 0,-1 1 0 0 0,0 0 0 0 0,0 0 0 0 0,0 0 0 0 0,0 0 0 0 0,4 5 0 0 0,-3-2 0 0 0,0 0 0 0 0,0 0 0 0 0,0 1 0 0 0,-1-1 0 0 0,0 1 0 0 0,0 0 0 0 0,4 11 0 0 0,-7-12 0 0 0,0-1 0 0 0,1 0 0 0 0,-1 0 0 0 0,-1 1 0 0 0,1-1 0 0 0,-1 0 0 0 0,0 1 0 0 0,0-1 0 0 0,-1 0 0 0 0,0 1 0 0 0,1-1 0 0 0,-3 6 0 0 0,0-2 146 0 0,0-1 1 0 0,0 1-1 0 0,0 0 0 0 0,-2-1 0 0 0,1 0 1 0 0,-6 9-1 0 0,7-13-67 0 0,0 0 0 0 0,-1 0-1 0 0,1-1 1 0 0,-1 1 0 0 0,0-1 0 0 0,0 1-1 0 0,0-1 1 0 0,0-1 0 0 0,-1 1 0 0 0,1 0 0 0 0,-1-1-1 0 0,-7 3 1 0 0,12-5-79 0 0,-10 4 0 0 0,0-1 0 0 0,0-1 0 0 0,-17 3 0 0 0,23-5 0 0 0,0 0 0 0 0,1 0 0 0 0,-1 0 0 0 0,0 0 0 0 0,1-1 0 0 0,-1 0 0 0 0,1 0 0 0 0,-1 0 0 0 0,1 0 0 0 0,-1 0 0 0 0,1-1 0 0 0,0 1 0 0 0,0-1 0 0 0,-4-3 0 0 0,3 2-111 0 0,0 0 0 0 0,0 0 0 0 0,0 0 0 0 0,0-1 0 0 0,1 0 0 0 0,-1 0 0 0 0,1 0 0 0 0,0 0 0 0 0,0 0 0 0 0,1-1 0 0 0,-4-7 0 0 0,5 9 35 0 0,0-1 1 0 0,0 1-1 0 0,0 0 1 0 0,1 0-1 0 0,-1 0 0 0 0,1 0 1 0 0,0-1-1 0 0,0 1 1 0 0,0 0-1 0 0,0 0 0 0 0,1 0 1 0 0,-1-1-1 0 0,1 1 0 0 0,0 0 1 0 0,0 0-1 0 0,0 0 1 0 0,0 0-1 0 0,0 0 0 0 0,1 0 1 0 0,1-2-1 0 0,8-15-4021 0 0,15-34 0 0 0,-13 30 1539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0:5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11975 0 0,'-5'4'118'0'0,"0"-1"0"0"0,0 1 0 0 0,1 0 1 0 0,0 0-1 0 0,-1 1 0 0 0,1 0 0 0 0,1-1 0 0 0,-1 1 0 0 0,1 0 0 0 0,-3 7 0 0 0,-15 18 331 0 0,9-13 341 0 0,-12 11 440 0 0,22-26-1083 0 0,0 0-1 0 0,1 0 0 0 0,-1 0 0 0 0,1 1 1 0 0,-1-1-1 0 0,1 0 0 0 0,0 1 1 0 0,0-1-1 0 0,0 1 0 0 0,0 0 0 0 0,1-1 1 0 0,-1 1-1 0 0,1 0 0 0 0,-1-1 1 0 0,1 1-1 0 0,0 0 0 0 0,0-1 0 0 0,0 1 1 0 0,1 0-1 0 0,-1-1 0 0 0,1 1 0 0 0,-1 0 1 0 0,1-1-1 0 0,0 1 0 0 0,0-1 1 0 0,0 1-1 0 0,2 2 0 0 0,-2-3 366 0 0,5 12 443 0 0,-1-2-806 0 0,4 3-131 0 0,-4-13-21 0 0,-2-2 4 0 0,8 6 71 0 0,-10-6-5 0 0,1 0 0 0 0,-1 1 1 0 0,1-1-1 0 0,-1 0 0 0 0,1 0 0 0 0,-1 0 0 0 0,1-1 0 0 0,-1 1 1 0 0,1 0-1 0 0,-1 0 0 0 0,1-1 0 0 0,-1 1 0 0 0,1-1 0 0 0,-1 0 0 0 0,1 1 1 0 0,-1-1-1 0 0,2-1 0 0 0,0 1 92 0 0,5-4-6 0 0,0 0-1 0 0,-1 0 1 0 0,9-8-1 0 0,1 0-154 0 0,4-4 435 0 0,-1-2 0 0 0,0 0 0 0 0,22-30 0 0 0,-11 13-117 0 0,13-23-316 0 0,-45 66 0 0 0,-1-3 0 0 0,2 0 0 0 0,-1 1 0 0 0,0-1 0 0 0,1 1 0 0 0,0 0 0 0 0,0-1 0 0 0,0 1 0 0 0,1 4 0 0 0,0 4 0 0 0,3-2 0 0 0,-2-9 0 0 0,0 1 0 0 0,0-1 0 0 0,0 0 0 0 0,0 0 0 0 0,0 0 0 0 0,1-1 0 0 0,-1 1 0 0 0,1 0 0 0 0,3 1 0 0 0,5 2 0 0 0,1-4 0 0 0,0 0 0 0 0,-1 2 0 0 0,-2 4 0 0 0,-3 5 0 0 0,-5-2 0 0 0,0 0 0 0 0,0 0 0 0 0,-1 0 0 0 0,0 0 0 0 0,0 0 0 0 0,-1 0 0 0 0,-4 16 0 0 0,-2 26 0 0 0,-10 104 0 0 0,17-140 0 0 0,0-15 0 0 0,0-1 0 0 0,0 1 0 0 0,0-1 0 0 0,0 1 0 0 0,0 0 0 0 0,0-1 0 0 0,0 1 0 0 0,1-1 0 0 0,-1 1 0 0 0,0 0 0 0 0,0-1 0 0 0,0 1 0 0 0,1-1 0 0 0,-1 1 0 0 0,0-1 0 0 0,1 2 0 0 0,0-2 0 0 0,0 0 0 0 0,0 0 0 0 0,0 0 0 0 0,0 0 0 0 0,-1 0 0 0 0,1 0 0 0 0,0 0 0 0 0,0 0 0 0 0,0 0 0 0 0,0 0 0 0 0,-1 0 0 0 0,1 0 0 0 0,0-1 0 0 0,0 1 0 0 0,0 0 0 0 0,-1-1 0 0 0,1 1 0 0 0,0 0 0 0 0,0-1 0 0 0,-1 1 0 0 0,2-2 0 0 0,16-12 0 0 0,-3-6 0 0 0,-1 0 0 0 0,19-32 0 0 0,14-22 0 0 0,77-103 0 0 0,-119 172 0 0 0,-4 3 0 0 0,1 0 0 0 0,-1 0 0 0 0,1 0 0 0 0,-1 0 0 0 0,0 0 0 0 0,0 0 0 0 0,0 0 0 0 0,0 0 0 0 0,1-3 0 0 0,-22 29 0 0 0,14-19 0 0 0,1 1 0 0 0,0 0 0 0 0,0 0 0 0 0,0 0 0 0 0,1 0 0 0 0,-6 12 0 0 0,-1 10 0 0 0,6-17 0 0 0,0 1 0 0 0,1 0 0 0 0,0 0 0 0 0,1 1 0 0 0,-2 19 0 0 0,5-19 0 0 0,4 7 0 0 0,-1-7 0 0 0,0-1 0 0 0,-2-3 0 0 0,0-4 0 0 0,0-1 0 0 0,0 0 0 0 0,0 0 0 0 0,1 0 0 0 0,-1 0 0 0 0,1 0 0 0 0,2 4 0 0 0,4 4 0 0 0,3-5 0 0 0,7 1 0 0 0,-13-8 0 0 0,-1-1 0 0 0,26-1 0 0 0,-18-3 0 0 0,-6 2 0 0 0,-1-1 0 0 0,0 1 0 0 0,0-1 0 0 0,-1 0 0 0 0,1 0 0 0 0,-1-1 0 0 0,0 1 0 0 0,5-7 0 0 0,1-1 0 0 0,-4 4 0 0 0,0 0 0 0 0,0 0 0 0 0,-1-1 0 0 0,-1 1 0 0 0,6-12 0 0 0,-10 18 0 0 0,1 0 0 0 0,0 0 0 0 0,-1-1 0 0 0,0 1 0 0 0,1 0 0 0 0,-1 0 0 0 0,0 0 0 0 0,0-1 0 0 0,-1-3 0 0 0,1 4 0 0 0,0 0 0 0 0,0 0 0 0 0,-1 0 0 0 0,1-1 0 0 0,0 1 0 0 0,-1 0 0 0 0,1 0 0 0 0,-1 0 0 0 0,0 0 0 0 0,0 0 0 0 0,0 0 0 0 0,0 0 0 0 0,0 0 0 0 0,-3-3 0 0 0,0 0 0 0 0,-7-14 351 0 0,9 14-133 0 0,0 0 0 0 0,-1 0 0 0 0,0 1-1 0 0,-5-7 1 0 0,6 10 225 0 0,-10-4-278 0 0,3 2-165 0 0,38-3-876 0 0,4-7 856 0 0,-19 7 170 0 0,0 0-1 0 0,0 0 0 0 0,0-2 1 0 0,-1 1-1 0 0,20-16 0 0 0,-11 5-940 0 0,-16 14-104 0 0,-1 0 1 0 0,0-1 0 0 0,1 1-1 0 0,-1-1 1 0 0,-1 0-1 0 0,1-1 1 0 0,-1 1-1 0 0,0-1 1 0 0,6-11-1 0 0,-9 15-6817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5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17503 0 0,'0'0'399'0'0,"0"0"60"0"0,0 0 21 0 0,0 0-59 0 0,2 1-276 0 0,3 1 302 0 0,0-1-1 0 0,0 1 1 0 0,0-1-1 0 0,0 0 0 0 0,0-1 1 0 0,0 1-1 0 0,0-1 1 0 0,0 0-1 0 0,0 0 1 0 0,0 0-1 0 0,0-1 0 0 0,0 0 1 0 0,0 0-1 0 0,0 0 1 0 0,0-1-1 0 0,0 0 1 0 0,6-2-1 0 0,59-18-675 0 0,-14-7-7027 0 0,-36 21 5209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5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19351 0 0,'0'0'439'0'0,"0"0"62"0"0,0 0 33 0 0,1 2-65 0 0,1 1-443 0 0,-1 0 1 0 0,1-1-1 0 0,-1 1 1 0 0,0 0-1 0 0,0 0 1 0 0,0 0-1 0 0,0 0 0 0 0,0 0 1 0 0,-1 0-1 0 0,0 0 1 0 0,1 5-1 0 0,-1-6 699 0 0,0-2 246 0 0,0 0 42 0 0,-14 15 1666 0 0,7-10-2080 0 0,7-5-599 0 0,0 0 1 0 0,0 0-1 0 0,0 0 1 0 0,0 0-1 0 0,0 0 1 0 0,-1 0-1 0 0,1 0 1 0 0,0 0-1 0 0,0 1 1 0 0,0-1-1 0 0,0 0 1 0 0,0 0-1 0 0,0 0 1 0 0,0 0-1 0 0,0 0 1 0 0,-1 1-1 0 0,1-1 1 0 0,0 0-1 0 0,0 0 1 0 0,0 0-1 0 0,0 0 1 0 0,0 0-1 0 0,0 1 1 0 0,0-1-1 0 0,0 0 1 0 0,0 0 0 0 0,0 0-1 0 0,0 0 1 0 0,0 1-1 0 0,0-1 1 0 0,0 0-1 0 0,0 0 1 0 0,0 0-1 0 0,4 4 0 0 0,0-1 0 0 0,0 0 0 0 0,1 0 0 0 0,-1 0 0 0 0,1 0 0 0 0,-1-1 0 0 0,10 4 0 0 0,3 2 0 0 0,9 7 0 0 0,26 18 0 0 0,-43-26 0 0 0,0 0 0 0 0,0 1 0 0 0,-1-1 0 0 0,0 2 0 0 0,13 16 0 0 0,-19-21 20 0 0,1-1 0 0 0,-1 1 0 0 0,0 0 0 0 0,-1-1 0 0 0,1 1 0 0 0,-1 0 0 0 0,1 0 0 0 0,-1 0 0 0 0,0 0 0 0 0,-1 0 0 0 0,1 0 0 0 0,-1 0 0 0 0,0 1 0 0 0,0-1 0 0 0,0 6 0 0 0,-2-5 39 0 0,1 0-1 0 0,0 0 1 0 0,-1 0 0 0 0,0-1-1 0 0,0 1 1 0 0,0 0 0 0 0,-1-1-1 0 0,0 0 1 0 0,1 1 0 0 0,-2-1-1 0 0,-2 4 1 0 0,-4 2 69 0 0,-1-1 0 0 0,0 1 0 0 0,-1-2 0 0 0,1 0 0 0 0,-1 0 0 0 0,-1-1 0 0 0,-24 11 0 0 0,12-8-128 0 0,-8 4 0 0 0,-35 10 0 0 0,59-23 0 0 0,42-1 0 0 0,-19 0 0 0 0,0 0 0 0 0,0 0 0 0 0,16 4 0 0 0,-25-3-344 0 0,0-1-1 0 0,1 1 1 0 0,-1-1 0 0 0,6 0-1 0 0,9 0-621 0 0,-16-1-549 0 0,5-3-18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49:59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0 467 19351 0 0,'0'0'439'0'0,"0"0"62"0"0,8-7 662 0 0,-3 2-847 0 0,0-1-1 0 0,-1 1 1 0 0,7-11 0 0 0,4-4 1287 0 0,30-39 2492 0 0,-10 11-2056 0 0,2-4-954 0 0,-1 13-999 0 0,57-48 0 0 0,-33 36-86 0 0,-51 43 0 0 0,-8 7 0 0 0,-1 1 0 0 0,1-1 0 0 0,0 0 0 0 0,-1 1 0 0 0,1-1 0 0 0,-1 0 0 0 0,1 1 0 0 0,0-1 0 0 0,-1 0 0 0 0,0 0 0 0 0,1 0 0 0 0,-1 1 0 0 0,1-1 0 0 0,-1 0 0 0 0,0 0 0 0 0,0 0 0 0 0,0 0 0 0 0,1 0 0 0 0,-1 1 0 0 0,0-1 0 0 0,0 0 0 0 0,0 0 0 0 0,0-1 0 0 0,0-7 0 0 0,1 19-72 0 0,2-1 1 0 0,-1 1-1 0 0,2-1 0 0 0,-1 0 0 0 0,7 13 1 0 0,0-2-17 0 0,23 32-1 0 0,-28-44-41 0 0,-1-1 1 0 0,1 1-1 0 0,-1 0 0 0 0,-1 0 0 0 0,1 1 0 0 0,-2-1 0 0 0,4 13 0 0 0,-5-15 105 0 0,0-1 1 0 0,0 1-1 0 0,-1-1 0 0 0,0 1 0 0 0,0 0 1 0 0,0-1-1 0 0,0 1 0 0 0,-1-1 1 0 0,0 1-1 0 0,0-1 0 0 0,-1 0 0 0 0,0 1 1 0 0,-2 5-1 0 0,2-9 25 0 0,0 1 0 0 0,1 0 0 0 0,-1-1 0 0 0,0 1 0 0 0,-1-1 0 0 0,1 0 0 0 0,0 1 0 0 0,-1-1 0 0 0,1 0 0 0 0,-1-1 0 0 0,-3 3 0 0 0,-34 14 0 0 0,30-14 0 0 0,8-3 0 0 0,-1 0 0 0 0,1-1 0 0 0,-1 1 0 0 0,0 0 0 0 0,0-1 0 0 0,1 0 0 0 0,-1 1 0 0 0,0-1 0 0 0,0 0 0 0 0,1 0 0 0 0,-1-1 0 0 0,0 1 0 0 0,1-1 0 0 0,-1 1 0 0 0,0-1 0 0 0,1 0 0 0 0,-1 0 0 0 0,-3-2 0 0 0,-2-1 0 0 0,4-3 0 0 0,4 5 0 0 0,-1 0 0 0 0,1 0 0 0 0,-1 0 0 0 0,1 0 0 0 0,0 0 0 0 0,0 0 0 0 0,0 0 0 0 0,0 0 0 0 0,0 0 0 0 0,0 1 0 0 0,0-1 0 0 0,1 0 0 0 0,-1 0 0 0 0,1 0 0 0 0,0 0 0 0 0,-1 0 0 0 0,1 0 0 0 0,0 1 0 0 0,0-1 0 0 0,0 0 0 0 0,0 1 0 0 0,0-1 0 0 0,2-2 0 0 0,1 1 0 0 0,0-1 0 0 0,0 1 0 0 0,0 0 0 0 0,0 0 0 0 0,1 0 0 0 0,-1 0 0 0 0,1 1 0 0 0,-1 0 0 0 0,11-4 0 0 0,4 0 0 0 0,-8 3 9 0 0,1 1-1 0 0,-1 0 1 0 0,12-1 0 0 0,12-1-487 0 0,-4 0-190 0 0,-21 4 434 0 0,-1-2 0 0 0,1 1-1 0 0,11-4 1 0 0,85-36 2061 0 0,-96 36-1793 0 0,0 1 1 0 0,0-2 0 0 0,-1 1 0 0 0,16-13-1 0 0,-21 14-30 0 0,-1 1 0 0 0,0 0 0 0 0,0-1 0 0 0,0 0 0 0 0,0 1 0 0 0,0-1 0 0 0,-1 0 0 0 0,0-1 0 0 0,0 1 0 0 0,0 0 0 0 0,0-1 0 0 0,-1 1 0 0 0,1-1 0 0 0,-1 1 0 0 0,1-9 0 0 0,-2 13 56 0 0,0 0 0 0 0,0-1 0 0 0,0 1 0 0 0,0-1 0 0 0,0 1 0 0 0,0 0 0 0 0,0-1 0 0 0,0 1 0 0 0,0 0 0 0 0,0-1 0 0 0,0 1-1 0 0,-1 0 1 0 0,1-1 0 0 0,0 1 0 0 0,0 0 0 0 0,0-1 0 0 0,0 1 0 0 0,0 0 0 0 0,-1 0 0 0 0,1-1 0 0 0,0 1 0 0 0,0 0 0 0 0,0-1 0 0 0,-1 1 0 0 0,1 0 0 0 0,0 0 0 0 0,0 0 0 0 0,-1-1 0 0 0,1 1 0 0 0,-12 0 270 0 0,-10 11-547 0 0,13-4-7 0 0,0 0 0 0 0,1 0 0 0 0,0 1-1 0 0,1 0 1 0 0,-1 0 0 0 0,2 1 0 0 0,-1 0 0 0 0,1 0 0 0 0,0 1-1 0 0,1 0 1 0 0,0 0 0 0 0,1 0 0 0 0,0 0 0 0 0,1 1 0 0 0,0 0 0 0 0,-3 20-1 0 0,6-18 76 0 0,4-2 133 0 0,-3-8-33 0 0,1-2 1 0 0,0 1-1 0 0,-1 0 0 0 0,1 0 0 0 0,0-1 1 0 0,0 1-1 0 0,0-1 0 0 0,0 1 0 0 0,1-1 0 0 0,-1 0 1 0 0,0 0-1 0 0,1 0 0 0 0,-1 0 0 0 0,0 0 1 0 0,1 0-1 0 0,-1-1 0 0 0,1 1 0 0 0,-1-1 1 0 0,1 0-1 0 0,3 0 0 0 0,3 0-156 0 0,-1 0 1 0 0,1 0-1 0 0,-1-1 0 0 0,15-4 0 0 0,-15 3 358 0 0,0-1 1 0 0,-1 1-1 0 0,1-2 0 0 0,-1 1 0 0 0,1-1 0 0 0,-1-1 1 0 0,0 1-1 0 0,0-1 0 0 0,-1 0 0 0 0,0-1 1 0 0,0 1-1 0 0,8-10 0 0 0,-12 11-116 0 0,0 0 0 0 0,0 1 0 0 0,0-1 0 0 0,-1 0 0 0 0,0 0 0 0 0,1 0 0 0 0,-1 0-1 0 0,-1 0 1 0 0,1-1 0 0 0,-1 1 0 0 0,1 0 0 0 0,-1 0 0 0 0,-1-7 0 0 0,-1-8 377 0 0,-7-30 0 0 0,7 39-319 0 0,-1-3 9 0 0,-11-42 257 0 0,12 49-343 0 0,0 1 0 0 0,0-1 0 0 0,-1 1-1 0 0,0-1 1 0 0,0 1 0 0 0,0 0 0 0 0,-6-6 0 0 0,8 10-18 0 0,1 1 0 0 0,-1-1 0 0 0,0 0 0 0 0,0 1 0 0 0,1-1 0 0 0,-1 1 0 0 0,0-1 0 0 0,0 1 0 0 0,0-1 0 0 0,0 1 0 0 0,0-1 0 0 0,0 1 0 0 0,0 0 0 0 0,0 0 0 0 0,0-1 0 0 0,0 1 0 0 0,0 0 0 0 0,0 0 0 0 0,0 0 0 0 0,0 0 0 0 0,0 0 0 0 0,0 0 0 0 0,0 1 0 0 0,0-1 0 0 0,-1 1 0 0 0,1-1-44 0 0,0 0 0 0 0,0 0 0 0 0,1 1 0 0 0,-1-1 0 0 0,0 0 1 0 0,0 1-1 0 0,1-1 0 0 0,-1 1 0 0 0,0-1 0 0 0,1 1 0 0 0,-1-1 0 0 0,1 1 0 0 0,-1-1 0 0 0,1 1 0 0 0,-1 0 0 0 0,1-1 1 0 0,-1 1-1 0 0,1 0 0 0 0,-1 0 0 0 0,1-1 0 0 0,0 1 0 0 0,0 0 0 0 0,-1 0 0 0 0,1-1 0 0 0,0 1 0 0 0,0 0 0 0 0,0 0 1 0 0,0 0-1 0 0,0-1 0 0 0,0 1 0 0 0,0 0 0 0 0,0 0 0 0 0,0 0 0 0 0,0-1 0 0 0,0 1 0 0 0,0 0 0 0 0,1 0 0 0 0,-1 0 1 0 0,0-1-1 0 0,1 1 0 0 0,-1 0 0 0 0,0-1 0 0 0,1 1 0 0 0,0 0 0 0 0,5 5 42 0 0,0-1 1 0 0,1 0-1 0 0,0 0 0 0 0,0-1 0 0 0,0 0 1 0 0,0 0-1 0 0,1-1 0 0 0,0 0 1 0 0,-1 0-1 0 0,16 3 0 0 0,8-1 2 0 0,50 4 1 0 0,-6-2 1 0 0,-52-5-2 0 0,-18-2 0 0 0,0 0 0 0 0,0 0 0 0 0,0 1 0 0 0,-1 0 0 0 0,10 2 0 0 0,-6 3 0 0 0,-7-4 30 0 0,0 0 1 0 0,0-1-1 0 0,0 1 0 0 0,-1 0 1 0 0,1 0-1 0 0,0 0 0 0 0,-1 1 1 0 0,0-1-1 0 0,1 0 0 0 0,-1 0 0 0 0,0 0 1 0 0,0 0-1 0 0,0 0 0 0 0,0 0 1 0 0,0 0-1 0 0,-1 1 0 0 0,1-1 1 0 0,-1 0-1 0 0,1 0 0 0 0,-1 0 1 0 0,0 0-1 0 0,0 0 0 0 0,0-1 0 0 0,-2 5 1 0 0,-4 5 289 0 0,0 0 0 0 0,-15 18 0 0 0,17-23-279 0 0,-38 48-1784 0 0,43-53 1743 0 0,-1-1 0 0 0,1 0-1 0 0,0 0 1 0 0,0 0 0 0 0,0 1 0 0 0,-1-1-1 0 0,1 0 1 0 0,0 0 0 0 0,0 1 0 0 0,0-1-1 0 0,0 0 1 0 0,0 0 0 0 0,0 1 0 0 0,0-1-1 0 0,-1 0 1 0 0,1 0 0 0 0,0 1 0 0 0,0-1-1 0 0,0 0 1 0 0,0 0 0 0 0,0 1 0 0 0,0-1-1 0 0,0 0 1 0 0,0 1 0 0 0,0-1 0 0 0,1 0-1 0 0,-1 0 1 0 0,0 1 0 0 0,0-1 0 0 0,0 0-1 0 0,0 0 1 0 0,0 1 0 0 0,0-1 0 0 0,0 0-1 0 0,1 0 1 0 0,-1 1 0 0 0,0-1 0 0 0,0 0-1 0 0,0 0 1 0 0,1 0 0 0 0,-1 1 0 0 0,0-1-1 0 0,0 0 1 0 0,0 0 0 0 0,1 0 0 0 0,-1 0 0 0 0,0 0-1 0 0,0 0 1 0 0,1 1 0 0 0,-1-1 0 0 0,0 0-1 0 0,1 0 1 0 0,-1 0 0 0 0,0 0 0 0 0,0 0-1 0 0,1 0 1 0 0,-1 0 0 0 0,0 0 0 0 0,0 0-1 0 0,1 0 1 0 0,-1 0 0 0 0,0 0 0 0 0,1 0-1 0 0,-1-1 1 0 0,6 2 0 0 0,-1-1 0 0 0,0 1 0 0 0,1-1 0 0 0,-1-1 0 0 0,0 1 0 0 0,1-1 0 0 0,-1 0 0 0 0,0 0 0 0 0,0-1 0 0 0,0 1 0 0 0,9-5 0 0 0,5-3 0 0 0,30-21 0 0 0,-24 13 0 0 0,78-53 1976 0 0,-94 65-1960 0 0,-8 5-16 0 0,-1 0 0 0 0,0 0 0 0 0,0 0 0 0 0,0-1 0 0 0,1 1 0 0 0,-1 0 0 0 0,0 0 0 0 0,0 0 0 0 0,1 0 0 0 0,-1 0 0 0 0,0 0 0 0 0,0 0 0 0 0,1 0 0 0 0,-1 0 0 0 0,0 0 0 0 0,0-1 0 0 0,1 1 0 0 0,-1 0 0 0 0,0 0 0 0 0,1 1 0 0 0,-1-1 0 0 0,0 0 0 0 0,0 0 0 0 0,1 0 0 0 0,-1 0 0 0 0,0 0 0 0 0,0 0 0 0 0,1 0 0 0 0,-1 0 0 0 0,0 0 0 0 0,0 1 0 0 0,0-1 0 0 0,1 0 0 0 0,-1 0 0 0 0,0 0 0 0 0,0 0 0 0 0,0 1 0 0 0,1-1 0 0 0,-1 0 0 0 0,0 0 0 0 0,0 1 0 0 0,0-1 0 0 0,0 0 0 0 0,0 0 0 0 0,1 1 0 0 0,-1-1 0 0 0,0 0 0 0 0,0 0 0 0 0,0 1 0 0 0,0-1 0 0 0,0 0 0 0 0,0 0 0 0 0,0 1 0 0 0,0-1 0 0 0,0 0 0 0 0,0 0 0 0 0,0 1 0 0 0,0-1 0 0 0,0 0 0 0 0,0 1 0 0 0,0-1 0 0 0,-1 0 0 0 0,1 0 0 0 0,0 1 0 0 0,0-1 0 0 0,-1 7-200 0 0,1 1 0 0 0,-1-1-1 0 0,-1 0 1 0 0,1 0 0 0 0,-2 0 0 0 0,-2 9-1 0 0,-6 16-373 0 0,8-16 463 0 0,6-11-1826 0 0,-3-5 1936 0 0,1 1 1 0 0,0 0-1 0 0,-1-1 0 0 0,1 1 1 0 0,0-1-1 0 0,0 1 0 0 0,0-1 1 0 0,-1 1-1 0 0,1-1 0 0 0,0 0 1 0 0,0 1-1 0 0,0-1 0 0 0,0 0 1 0 0,0 0-1 0 0,0 0 0 0 0,0 0 0 0 0,0 1 1 0 0,0-1-1 0 0,0-1 0 0 0,-1 1 1 0 0,1 0-1 0 0,0 0 0 0 0,0 0 1 0 0,2-1-1 0 0,0 0 2 0 0,2 0 166 0 0,0-1 0 0 0,0 0 1 0 0,0 0-1 0 0,-1 0 0 0 0,1-1 0 0 0,0 0 0 0 0,-1 0 0 0 0,5-4 0 0 0,11-7 305 0 0,-15 11-466 0 0,3-1-5 0 0,-1-1 1 0 0,1 0-1 0 0,-1 0 1 0 0,0-1-1 0 0,0 1 1 0 0,7-10-1 0 0,-9 9-1 0 0,1 0 0 0 0,-1 1 0 0 0,1-1 0 0 0,1 1 0 0 0,-1 0 0 0 0,1 1 0 0 0,0-1 0 0 0,0 2 0 0 0,0-1 0 0 0,0 1 0 0 0,1 0 0 0 0,-1 0 0 0 0,1 1 0 0 0,0 0 0 0 0,0 0 0 0 0,0 1 0 0 0,0 0 0 0 0,8 0 0 0 0,-4 3 0 0 0,-11-1 0 0 0,1 1 0 0 0,0-1 0 0 0,-1 0 0 0 0,1 1 0 0 0,-1-1 0 0 0,1 1 0 0 0,-1-1 0 0 0,0 1 0 0 0,0 0 0 0 0,1 0 0 0 0,-1-1 0 0 0,-1 1 0 0 0,1 0 0 0 0,0 0 0 0 0,0 0 0 0 0,-1 0 0 0 0,1 0 0 0 0,-1 0 0 0 0,1 0 0 0 0,-1 0 0 0 0,0 0 0 0 0,0 0 0 0 0,0 1 0 0 0,0-1 0 0 0,-1 3 0 0 0,0 5 0 0 0,0 0 0 0 0,-1 0 0 0 0,-7 18 0 0 0,-5 7-1040 0 0,9-23-273 0 0,0 1-1 0 0,1 0 1 0 0,-4 18 0 0 0,7-29-4282 0 0,1-2-1229 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0:0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6 137 15663 0 0,'0'0'719'0'0,"0"0"-20"0"0,0-2-449 0 0,2-3 259 0 0,-1-1 0 0 0,1 1-1 0 0,0 0 1 0 0,3-6 0 0 0,6-16 3468 0 0,-8 20-3609 0 0,1 0-1 0 0,0 0 0 0 0,0 1 0 0 0,0 0 0 0 0,0 0 1 0 0,7-7-1 0 0,-4 4 209 0 0,5-2 884 0 0,-6 7-624 0 0,-6 4-825 0 0,1 1 0 0 0,-1-1 0 0 0,0 0 0 0 0,0 0 1 0 0,0 0-1 0 0,0 0 0 0 0,0 1 0 0 0,1-1 0 0 0,-1 0 0 0 0,0 0 1 0 0,0 0-1 0 0,0 1 0 0 0,0-1 0 0 0,0 0 0 0 0,0 0 0 0 0,0 1 0 0 0,0-1 1 0 0,0 0-1 0 0,0 0 0 0 0,0 1 0 0 0,0-1 0 0 0,0 0 0 0 0,0 0 1 0 0,0 0-1 0 0,0 1 0 0 0,0-1 0 0 0,0 0 0 0 0,0 0 0 0 0,0 1 1 0 0,0-1-1 0 0,0 0 0 0 0,-1 0 0 0 0,-2 13-281 0 0,-1-1-1 0 0,0 1 1 0 0,-1-1-1 0 0,-1-1 0 0 0,0 1 1 0 0,0-1-1 0 0,-1 0 1 0 0,-15 19-1 0 0,1 3-1169 0 0,16-24 1291 0 0,5 1 133 0 0,1-9-4 0 0,0-1-1 0 0,-1 1 1 0 0,1 0-1 0 0,0 0 1 0 0,0 0 0 0 0,0-1-1 0 0,0 1 1 0 0,0-1-1 0 0,0 1 1 0 0,0 0 0 0 0,0-1-1 0 0,0 0 1 0 0,0 1-1 0 0,0-1 1 0 0,0 0-1 0 0,0 1 1 0 0,0-1 0 0 0,0 0-1 0 0,1 0 1 0 0,-1 0-1 0 0,0 0 1 0 0,0 0 0 0 0,0 0-1 0 0,0 0 1 0 0,0 0-1 0 0,0-1 1 0 0,1 1 0 0 0,0-1-1 0 0,3 0-148 0 0,0 0-1 0 0,0-1 0 0 0,0 0 1 0 0,8-4-1 0 0,5-3-711 0 0,-13 6 452 0 0,1 1 0 0 0,-1-1 0 0 0,0 0 0 0 0,0 0-1 0 0,6-6 1 0 0,6-7-1875 0 0,-1 0-1 0 0,18-24 1 0 0,-15 11 257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0:0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68 15663 0 0,'-6'-14'808'0'0,"3"7"-201"0"0,0 0-1 0 0,-1 0 1 0 0,1 0 0 0 0,-1 1-1 0 0,-10-13 1 0 0,14 19 915 0 0,0 0-125 0 0,0 0-575 0 0,0 0-248 0 0,0 0-50 0 0,0 0-11 0 0,0 0-1 0 0,0 0 0 0 0,0 0 0 0 0,0 0-68 0 0,0 0-353 0 0,0 0-411 0 0,0 0-155 0 0,2 1-33 0 0,9 3-1583 0 0,0 0 0 0 0,15 4 0 0 0,-12-6 44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0:0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19351 0 0,'0'0'439'0'0,"0"0"62"0"0,0 0 33 0 0,0 0-65 0 0,2 1-309 0 0,4 1-71 0 0,-4-2-26 0 0,-1 1 0 0 0,1 0-1 0 0,-1-1 1 0 0,1 1 0 0 0,-1 0 0 0 0,1 0 0 0 0,-1 0-1 0 0,0 0 1 0 0,1 0 0 0 0,-1 1 0 0 0,0-1-1 0 0,0 0 1 0 0,0 1 0 0 0,0-1 0 0 0,0 0 0 0 0,0 1-1 0 0,0-1 1 0 0,0 1 0 0 0,0-1 0 0 0,-1 1-1 0 0,1 0 1 0 0,-1-1 0 0 0,1 1 0 0 0,-1 0-1 0 0,0-1 1 0 0,0 1 0 0 0,0 2 0 0 0,0 4 366 0 0,0 1 1 0 0,-1-1 0 0 0,0 0 0 0 0,-3 12-1 0 0,2-9-311 0 0,-35 123-118 0 0,3-14 0 0 0,-27 126 0 0 0,56-227 0 0 0,2 0 0 0 0,-2 25 0 0 0,5-44 0 0 0,-1 1 0 0 0,1-1-1 0 0,0 0 1 0 0,0 0 0 0 0,0 1-1 0 0,0-1 1 0 0,0 0 0 0 0,0 0-1 0 0,0 0 1 0 0,0 1 0 0 0,0-1 0 0 0,0 0-1 0 0,0 0 1 0 0,0 1 0 0 0,0-1-1 0 0,0 0 1 0 0,0 0 0 0 0,0 0 0 0 0,0 1-1 0 0,0-1 1 0 0,0 0 0 0 0,1 0-1 0 0,-1 0 1 0 0,0 1 0 0 0,0-1-1 0 0,0 0 1 0 0,0 0 0 0 0,0 0 0 0 0,0 1-1 0 0,1-1 1 0 0,-1 0 0 0 0,0 0-1 0 0,0 0 1 0 0,0 0 0 0 0,0 0-1 0 0,1 0 1 0 0,-1 1 0 0 0,0-1 0 0 0,0 0-1 0 0,0 0 1 0 0,1 0 0 0 0,-1 0-1 0 0,0 0 1 0 0,0 0 0 0 0,1 0 0 0 0,-1 0-1 0 0,0 0 1 0 0,0 0 0 0 0,1 0-1 0 0,-1 0 1 0 0,0 0 0 0 0,0 0-1 0 0,0 0 1 0 0,1 0 0 0 0,-1 0 0 0 0,0 0-1 0 0,0 0 1 0 0,0 0 0 0 0,1-1-1 0 0,9-5 64 0 0,-10 5-36 0 0,4-1 169 0 0,-1-1 0 0 0,1 0 0 0 0,-1 0 1 0 0,0-1-1 0 0,0 1 0 0 0,4-7 0 0 0,-3 6-49 0 0,-1-1-1 0 0,1 1 1 0 0,8-8 0 0 0,31-28-127 0 0,-30 26-22 0 0,24-18 0 0 0,-15 16 2 0 0,52-36 0 0 0,-66 47 0 0 0,1 1 0 0 0,0-1 0 0 0,0 1 0 0 0,0 1 0 0 0,0 0 0 0 0,19-4 0 0 0,-27 7 29 0 0,0 0-1 0 0,0 0 0 0 0,0 0 1 0 0,0 0-1 0 0,0 0 1 0 0,0 0-1 0 0,0 0 1 0 0,0 1-1 0 0,0-1 1 0 0,0 0-1 0 0,0 1 0 0 0,0-1 1 0 0,0 0-1 0 0,0 1 1 0 0,0-1-1 0 0,0 1 1 0 0,0 0-1 0 0,-1-1 1 0 0,1 1-1 0 0,0 0 0 0 0,0-1 1 0 0,-1 1-1 0 0,1 0 1 0 0,0 0-1 0 0,-1 0 1 0 0,1 0-1 0 0,-1 0 1 0 0,1-1-1 0 0,-1 1 0 0 0,1 0 1 0 0,-1 0-1 0 0,0 0 1 0 0,1 0-1 0 0,-1 0 1 0 0,0 2-1 0 0,1-1 57 0 0,-1 1 1 0 0,0 0-1 0 0,1 0 0 0 0,-1 0 1 0 0,0 0-1 0 0,0-1 0 0 0,-1 1 1 0 0,1 0-1 0 0,-1 0 0 0 0,1 0 1 0 0,-3 5-1 0 0,0-1-227 0 0,-1 0-1 0 0,0 0 1 0 0,-1 0 0 0 0,0 0 0 0 0,0-1-1 0 0,-10 10 1 0 0,12-12 59 0 0,-1-1 0 0 0,-1 0 0 0 0,1 0 0 0 0,0 0 0 0 0,-1 0 0 0 0,0-1 0 0 0,1 1 0 0 0,-1-1 0 0 0,0 0 0 0 0,0-1 0 0 0,-7 2 0 0 0,-1-1 83 0 0,-4 2 0 0 0,-35 1 0 0 0,47-5 0 0 0,0 0 0 0 0,0 0 0 0 0,0-1 0 0 0,0 0 0 0 0,0 0 0 0 0,0 0 0 0 0,1 0 0 0 0,-1-1 0 0 0,0 0 0 0 0,1 0 0 0 0,-8-4 0 0 0,11 5 0 0 0,1 1 0 0 0,-1 0 0 0 0,1-1 0 0 0,-1 1 0 0 0,1-1 0 0 0,0 1 0 0 0,-1-1 0 0 0,1 1 0 0 0,0-1 0 0 0,-1 1 0 0 0,1-1 0 0 0,0 0 0 0 0,-1 1 0 0 0,1-1 0 0 0,0 1 0 0 0,0-1 0 0 0,0 0 0 0 0,0 1 0 0 0,0-1 0 0 0,-1 1 0 0 0,1-1 0 0 0,0 0 0 0 0,1 1 0 0 0,-1-1 0 0 0,0 0 0 0 0,0 1 0 0 0,0-1 0 0 0,0 0 0 0 0,0 1 0 0 0,1-1 0 0 0,-1 1 0 0 0,0-1 0 0 0,0 1 0 0 0,1-1 0 0 0,-1 0 0 0 0,0 1 0 0 0,1-1 0 0 0,-1 1 0 0 0,1 0 0 0 0,-1-1 0 0 0,1 1 0 0 0,-1-1 0 0 0,1 0 0 0 0,0 0 0 0 0,11-15 0 0 0,-6 10 0 0 0,2 4 0 0 0,-7 2 6 0 0,3 1 4 0 0,5 10-98 0 0,-2-1-358 0 0,-1 0-7 0 0,1 0 0 0 0,13 15 1 0 0,-16-22 396 0 0,-1 0 0 0 0,1 0 0 0 0,0 0 0 0 0,0 0 0 0 0,0-1 1 0 0,0 1-1 0 0,0-1 0 0 0,0 0 0 0 0,1 0 0 0 0,5 1 0 0 0,-1-1-32 0 0,1 0 0 0 0,0-1-1 0 0,-1 0 1 0 0,1 0 0 0 0,0-1-1 0 0,0 0 1 0 0,0-1 0 0 0,-1 0-1 0 0,1-1 1 0 0,-1 0 0 0 0,1 0-1 0 0,-1-1 1 0 0,1-1-1 0 0,-1 1 1 0 0,8-6 0 0 0,-2 1 448 0 0,-1 0 0 0 0,0-1 0 0 0,-1-1 0 0 0,0 0 0 0 0,-1-1 0 0 0,0 0 0 0 0,-1-1 0 0 0,13-16 0 0 0,10-19 153 0 0,-2-2 0 0 0,44-88 0 0 0,-66 111-175 0 0,-1-1 0 0 0,-1 1 1 0 0,8-50-1 0 0,-11 55-131 0 0,-5 7 100 0 0,0 14-295 0 0,0 0 0 0 0,0 0 0 0 0,-1 0 0 0 0,1 0 0 0 0,0 0 0 0 0,0 0 0 0 0,0 0 0 0 0,0 0 0 0 0,-1 0 0 0 0,1 0 0 0 0,0 0-1 0 0,0 0 1 0 0,0 0 0 0 0,-1 0 0 0 0,1 0 0 0 0,0 0 0 0 0,0 0 0 0 0,0 0 0 0 0,0 0 0 0 0,-1 0 0 0 0,1 0 0 0 0,0 0 0 0 0,0 0 0 0 0,0 0 0 0 0,0 0 0 0 0,-1 0 0 0 0,1 0 0 0 0,0 1 0 0 0,0-1 0 0 0,0 0 0 0 0,0 0 0 0 0,0 0 0 0 0,0 0 0 0 0,-1 0 0 0 0,1 1 0 0 0,0-1-1 0 0,-18 23 762 0 0,13-16-690 0 0,-11 15-83 0 0,-16 31 0 0 0,18-27 0 0 0,-4 9-252 0 0,-18 48 0 0 0,11-24-120 0 0,6-16 0 0 0,1 0 0 0 0,-17 72 0 0 0,32-102 372 0 0,3-13 0 0 0,0 0 0 0 0,0 1 0 0 0,0-1 0 0 0,0 0 0 0 0,0 0 0 0 0,0 1 0 0 0,-1-1 0 0 0,1 0 0 0 0,0 0 0 0 0,0 1 0 0 0,0-1 0 0 0,0 0 0 0 0,0 0 0 0 0,0 1 0 0 0,0-1 0 0 0,0 0 0 0 0,0 0 0 0 0,0 1 0 0 0,1-1 0 0 0,-1 0 0 0 0,0 0 0 0 0,0 1 0 0 0,0-1 0 0 0,0 0 0 0 0,0 0 0 0 0,0 1 0 0 0,0-1 0 0 0,1 0 0 0 0,-1 0 0 0 0,0 0 0 0 0,0 1 0 0 0,0-1 0 0 0,0 0 0 0 0,1 0 0 0 0,-1 0 0 0 0,0 0 0 0 0,0 0 0 0 0,1 1 0 0 0,-1-1 0 0 0,0 0 0 0 0,0 0 0 0 0,0 0 0 0 0,1 0 0 0 0,-1 0 0 0 0,0 0 0 0 0,0 0 0 0 0,1 0 0 0 0,-1 0 0 0 0,0 0 0 0 0,0 0 0 0 0,1 0 0 0 0,-1 0 0 0 0,0 0 0 0 0,0 0 0 0 0,1 0 0 0 0,-1 0 0 0 0,0 0 0 0 0,0 0 0 0 0,1 0 0 0 0,-1-1 0 0 0,0 1 0 0 0,0 0 0 0 0,1 0 0 0 0,-1 0 0 0 0,0 0 0 0 0,0 0 0 0 0,1-1 0 0 0,14-5 0 0 0,1-2 0 0 0,-1 1 0 0 0,0-2 0 0 0,-1 0 0 0 0,0-1 0 0 0,18-15 0 0 0,-16 12 0 0 0,34-31 569 0 0,-31 26 60 0 0,21-15 0 0 0,52-30-464 0 0,-96 70-265 0 0,-1-1-1 0 0,0 1 1 0 0,-7 7 0 0 0,-5-2-866 0 0,10-8 841 0 0,1 1 0 0 0,0 0 0 0 0,0 0 0 0 0,-10 12 0 0 0,-14 21 125 0 0,29-37 0 0 0,-1 2 0 0 0,0 11 0 0 0,4 6 0 0 0,2-6-4 0 0,0-11-23 0 0,-1-2-14 0 0,1 3-13 0 0,0-1 1 0 0,0 1-1 0 0,0-1 0 0 0,1 0 1 0 0,-1 0-1 0 0,1-1 0 0 0,0 0 1 0 0,0 1-1 0 0,0-2 0 0 0,0 1 0 0 0,0 0 1 0 0,1-1-1 0 0,-1 0 0 0 0,7 0 1 0 0,6 0-292 0 0,0-1 0 0 0,35-5 0 0 0,-19 1 209 0 0,-23 3 230 0 0,0 0 0 0 0,0-1 0 0 0,-1-1 0 0 0,0 0 0 0 0,18-7 0 0 0,-22 8-19 0 0,0-1-1 0 0,0-1 1 0 0,-1 1-1 0 0,0-1 1 0 0,1 1-1 0 0,-1-2 1 0 0,-1 1-1 0 0,1 0 1 0 0,-1-1 0 0 0,8-9-1 0 0,-5 3 308 0 0,-7 10-85 0 0,-1 2 41 0 0,-12 17 972 0 0,5-8-981 0 0,-29 44-1853 0 0,-41 79 1 0 0,56-94 1138 0 0,-4 10-772 0 0,-19 54-1 0 0,7 0-3440 0 0,21-53-909 0 0,16-48 3463 0 0,1-2-4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0:02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19351 0 0,'0'0'424'0'0,"0"0"88"0"0,0 0 24 0 0,3 2 8 0 0,5 15-440 0 0,-3-4-104 0 0,-2-3 0 0 0,-2 1 0 0 0,-1-1 0 0 0,2-1 0 0 0,0 2 0 0 0,-2-1-5712 0 0,0-2-1168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0:02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13823 0 0,'0'0'630'0'0,"2"0"-13"0"0,5 1-411 0 0,-1-1-1 0 0,1 1 1 0 0,-1-1 0 0 0,1 0 0 0 0,11-3 0 0 0,-12 2 387 0 0,0-1 0 0 0,-1 1 0 0 0,1-1 0 0 0,-1-1 0 0 0,1 1 1 0 0,-1-1-1 0 0,6-4 0 0 0,1-1 206 0 0,0 0 0 0 0,-1-1 0 0 0,0-1 0 0 0,0 0 1 0 0,-1-1-1 0 0,-1 0 0 0 0,11-14 0 0 0,-10 9-555 0 0,-9 14 127 0 0,-1 2 117 0 0,0 0 21 0 0,-11 6 83 0 0,-3 2-678 0 0,1 1 0 0 0,0 0 0 0 0,1 1 0 0 0,0 1 0 0 0,0 0 0 0 0,2 1 0 0 0,-1 0 0 0 0,1 0 0 0 0,-9 17 0 0 0,17-26 43 0 0,0 0 0 0 0,0 0 0 0 0,1 0 0 0 0,0 0 0 0 0,-1 0 1 0 0,1 1-1 0 0,1-1 0 0 0,-1 0 0 0 0,0 1 0 0 0,1-1 0 0 0,0 1 0 0 0,-1-1 0 0 0,1 1 0 0 0,1-1 0 0 0,-1 0 0 0 0,0 1 0 0 0,1-1 0 0 0,0 1 1 0 0,0-1-1 0 0,0 0 0 0 0,0 1 0 0 0,0-1 0 0 0,1 0 0 0 0,-1 0 0 0 0,5 5 0 0 0,-4-6-1 0 0,-1 0-1 0 0,1-1 1 0 0,1 1-1 0 0,-1-1 1 0 0,0 0-1 0 0,0 1 1 0 0,0-1-1 0 0,1 0 1 0 0,-1 0-1 0 0,0-1 1 0 0,1 1-1 0 0,-1 0 1 0 0,1-1 0 0 0,4 1-1 0 0,2 0-345 0 0,0-1 1 0 0,15 0-1 0 0,-1-3-623 0 0,4-3-10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0:02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286 104 17503 0 0,'0'0'399'0'0,"0"0"60"0"0,1-1 21 0 0,12-33-51 0 0,-12 31-140 0 0,0 0 0 0 0,0 0 0 0 0,-1-1 0 0 0,1 1 0 0 0,-1 0 0 0 0,0 0 0 0 0,0 0-1 0 0,0-1 1 0 0,0-3 0 0 0,-1 6 1232 0 0,-3-7 699 0 0,2 6-2175 0 0,1 0-1 0 0,-1 1 0 0 0,0-1 0 0 0,1 0 0 0 0,-1 1 0 0 0,0-1 0 0 0,0 1 1 0 0,0-1-1 0 0,0 1 0 0 0,0 0 0 0 0,0 0 0 0 0,0 0 0 0 0,-1 0 0 0 0,1 0 1 0 0,0 1-1 0 0,-1-1 0 0 0,1 1 0 0 0,0-1 0 0 0,-1 1 0 0 0,1 0 0 0 0,-1 0 1 0 0,-3 0-1 0 0,-4 1 96 0 0,0 1-1 0 0,1 0 1 0 0,-1 0 0 0 0,-10 5 0 0 0,1-1-140 0 0,1 1 0 0 0,-26 13 0 0 0,39-17 0 0 0,0 0 0 0 0,1 0 0 0 0,-1 0 0 0 0,1 0 0 0 0,0 1 0 0 0,0-1 0 0 0,0 1 0 0 0,0 0 0 0 0,1 0 0 0 0,-1 1 0 0 0,1-1 0 0 0,0 1 0 0 0,1 0 0 0 0,-3 5 0 0 0,4-9 0 0 0,1 0 0 0 0,0 0 0 0 0,-1 0 0 0 0,1 0 0 0 0,0 0 0 0 0,0 0 0 0 0,0 0 0 0 0,0 0 0 0 0,0 0 0 0 0,0 0 0 0 0,0 0 0 0 0,0 0 0 0 0,0 0 0 0 0,1 0 0 0 0,-1 0 0 0 0,0 0 0 0 0,1 0 0 0 0,-1 0 0 0 0,1 0 0 0 0,-1 0 0 0 0,2 1 0 0 0,-1 0 0 0 0,1 0 0 0 0,0-1 0 0 0,-1 1 0 0 0,1-1 0 0 0,0 1 0 0 0,0-1 0 0 0,0 1 0 0 0,0-1 0 0 0,3 1 0 0 0,2 1 0 0 0,0 0 0 0 0,0-1 0 0 0,1 0 0 0 0,-1 0 0 0 0,9 1 0 0 0,78 6 0 0 0,-70-7 0 0 0,24-1 0 0 0,-7 0 0 0 0,-23-2-16 0 0,-10 0 38 0 0,-1 1 0 0 0,1 0 0 0 0,8 1 0 0 0,-15-1-8 0 0,-1 0 1 0 0,1 0-1 0 0,-1 0 0 0 0,1 0 1 0 0,0 1-1 0 0,-1-1 0 0 0,1 0 0 0 0,-1 0 1 0 0,1 1-1 0 0,0-1 0 0 0,-1 0 1 0 0,1 1-1 0 0,-1-1 0 0 0,1 0 0 0 0,-1 1 1 0 0,1-1-1 0 0,-1 1 0 0 0,0-1 1 0 0,1 1-1 0 0,-1-1 0 0 0,0 1 1 0 0,1-1-1 0 0,-1 1 0 0 0,1 0 0 0 0,-1 1 59 0 0,1 0 0 0 0,-1-1 0 0 0,1 1-1 0 0,-1 0 1 0 0,0 0 0 0 0,0-1-1 0 0,0 1 1 0 0,0 3 0 0 0,-1 3 247 0 0,0 0 1 0 0,-5 14 0 0 0,5-21-319 0 0,-72 180-253 0 0,54-138 101 0 0,-153 298-1441 0 0,166-329 1591 0 0,-1-1 0 0 0,0 1 0 0 0,-1-1 0 0 0,-1-1 0 0 0,0 1 0 0 0,0-1 0 0 0,-1-1 0 0 0,-17 14 0 0 0,17-18 0 0 0,2-5 0 0 0,6-3 0 0 0,1 0 0 0 0,-1 0 0 0 0,0 0 0 0 0,1-1 0 0 0,0 1 0 0 0,0 0 0 0 0,0-1 0 0 0,0 1 0 0 0,-1-7 0 0 0,0 0 0 0 0,1 3 117 0 0,0 0-1 0 0,0 0 1 0 0,1 0-1 0 0,0 0 1 0 0,0 0-1 0 0,2-11 1 0 0,10-42 816 0 0,-11 56-923 0 0,8-31-299 0 0,3-1 1 0 0,1 2-1 0 0,1-1 1 0 0,2 2 0 0 0,27-42-1 0 0,1 7-1589 0 0,73-84-1 0 0,-64 95-2105 0 0,-26 31 1937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0:03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23 251 19351 0 0,'0'0'439'0'0,"-2"-2"62"0"0,2 1-487 0 0,0 1 0 0 0,0 0 1 0 0,0 0-1 0 0,0-1 0 0 0,0 1 0 0 0,0 0 0 0 0,0 0 0 0 0,0-1 1 0 0,-1 1-1 0 0,1 0 0 0 0,0 0 0 0 0,0-1 0 0 0,0 1 0 0 0,0 0 0 0 0,-1 0 1 0 0,1 0-1 0 0,0 0 0 0 0,0-1 0 0 0,0 1 0 0 0,-1 0 0 0 0,1 0 0 0 0,0 0 1 0 0,0 0-1 0 0,-1 0 0 0 0,1 0 0 0 0,0-1 0 0 0,0 1 0 0 0,-1 0 1 0 0,1 0-1 0 0,0 0 0 0 0,0 0 0 0 0,-1 0 0 0 0,1 0 0 0 0,0 0 0 0 0,0 0 1 0 0,-1 0-1 0 0,1 0 0 0 0,0 0 0 0 0,0 1 0 0 0,-1-1 0 0 0,1 0 0 0 0,0 0 1 0 0,0 0-1 0 0,-1 0 0 0 0,1 0 0 0 0,0 0 0 0 0,0 0 0 0 0,-1 1 1 0 0,1-1-1 0 0,0 0 0 0 0,0 0 0 0 0,0 0 0 0 0,0 1 0 0 0,-1-1 0 0 0,1 0 1 0 0,0 0-1 0 0,0 0 0 0 0,0 1 0 0 0,0-1 0 0 0,0 0 0 0 0,0 0 0 0 0,0 1 1 0 0,-1-1-1 0 0,1 1 0 0 0,-7 23 364 0 0,5-17-356 0 0,2-6 703 0 0,0-1 246 0 0,0 0 42 0 0,0 0-59 0 0,0 0-289 0 0,0 0-121 0 0,0 0-28 0 0,2 0-294 0 0,0-1 0 0 0,0 0 0 0 0,0 1-1 0 0,-1-1 1 0 0,1 0 0 0 0,0 0 0 0 0,-1 0 0 0 0,4-2 0 0 0,-5 2-171 0 0,25-18 508 0 0,-18 14-372 0 0,0 0 0 0 0,0-1 0 0 0,0 0 0 0 0,-1 0 1 0 0,1-1-1 0 0,-2 0 0 0 0,8-10 0 0 0,2-4 405 0 0,-13 17-578 0 0,-8 6-8 0 0,-7 4-74 0 0,9-4-106 0 0,-1 2 0 0 0,0-1 1 0 0,1 0-1 0 0,0 1 0 0 0,0 0 0 0 0,0 0 0 0 0,0 0 0 0 0,1 0 1 0 0,0 1-1 0 0,-4 5 0 0 0,5-1 158 0 0,2-7 16 0 0,1 0 0 0 0,-1-1 0 0 0,0 1 0 0 0,1 0 0 0 0,0 0 0 0 0,-1 0 0 0 0,1 0 0 0 0,0-1 0 0 0,0 1 0 0 0,0 0 0 0 0,0-1 0 0 0,0 1 0 0 0,0-1 0 0 0,0 1 0 0 0,1-1 0 0 0,1 2 0 0 0,-1-1 0 0 0,1 0 0 0 0,0 0 0 0 0,0 0 0 0 0,0 0 0 0 0,0-1 0 0 0,1 0 0 0 0,-1 1 0 0 0,5 0 0 0 0,5 0 0 0 0,0 0 0 0 0,0 0 0 0 0,22-2 0 0 0,-31 0 0 0 0,5 0 62 0 0,1-1 1 0 0,-1 0-1 0 0,1-1 0 0 0,-1 0 0 0 0,0-1 1 0 0,0 1-1 0 0,0-2 0 0 0,0 1 0 0 0,0-1 1 0 0,-1-1-1 0 0,0 0 0 0 0,0 0 0 0 0,0 0 1 0 0,0-1-1 0 0,9-9 0 0 0,-4 1 80 0 0,0 0 1 0 0,-1-1-1 0 0,0 0 0 0 0,-1 0 0 0 0,-1-2 1 0 0,13-28-1 0 0,-10 23-142 0 0,-10 17 0 0 0,0 1 0 0 0,-1-1 0 0 0,1 1 0 0 0,-1-1 0 0 0,0 0 0 0 0,0 0 0 0 0,-1 0 0 0 0,2-6 0 0 0,-3 11 0 0 0,0-1 0 0 0,0 1 0 0 0,0 0 0 0 0,0-1 0 0 0,0 1 0 0 0,0-1 0 0 0,0 1 0 0 0,0-1 0 0 0,0 1 0 0 0,0-1 0 0 0,0 1 0 0 0,0-1 0 0 0,0 1 0 0 0,0-1 0 0 0,-1 1 0 0 0,1-1 0 0 0,0 1 0 0 0,0-1 0 0 0,-1 1 0 0 0,1-1 0 0 0,0 1 0 0 0,0 0 0 0 0,-1-1 0 0 0,1 1 0 0 0,-1 0 0 0 0,1-1 0 0 0,0 1 0 0 0,-1 0 0 0 0,1-1 0 0 0,-1 1 0 0 0,1 0 0 0 0,0 0 0 0 0,-1 0 0 0 0,1-1 0 0 0,-1 1 0 0 0,1 0 0 0 0,-1 0 0 0 0,1 0 0 0 0,-1 0 0 0 0,1 0 0 0 0,-1 0 0 0 0,1 0 0 0 0,-1 0 0 0 0,1 0 0 0 0,-2 0 0 0 0,1 0 0 0 0,-1 0-4 0 0,-1 0 1 0 0,1 0-1 0 0,0 1 1 0 0,-1-1-1 0 0,1 1 1 0 0,-1-1-1 0 0,1 1 1 0 0,0 0-1 0 0,-1 0 0 0 0,1 0 1 0 0,0 0-1 0 0,0 1 1 0 0,0-1-1 0 0,0 0 1 0 0,0 1-1 0 0,0-1 1 0 0,-2 3-1 0 0,3-3-333 0 0,1-1-138 0 0,1 5 382 0 0,0 0 0 0 0,1-1 0 0 0,-1 1 0 0 0,1 0 0 0 0,0-1 0 0 0,0 1 0 0 0,0-1 0 0 0,1 1 0 0 0,0-1 0 0 0,0 0 0 0 0,6 7 0 0 0,5 3 93 0 0,25 18 0 0 0,9 10 0 0 0,-43-37 0 0 0,0 0 0 0 0,-1 1 0 0 0,1-1 0 0 0,-1 1 0 0 0,-1 0 0 0 0,1 0 0 0 0,2 8 0 0 0,-5-11 0 0 0,0 0 0 0 0,0 0 0 0 0,0 0 0 0 0,0 1 0 0 0,0-1 0 0 0,-1 0 0 0 0,0 1 0 0 0,0-1 0 0 0,0 0 0 0 0,0 1 0 0 0,0-1 0 0 0,-1 0 0 0 0,1 1 0 0 0,-1-1 0 0 0,0 0 0 0 0,0 0 0 0 0,0 0 0 0 0,-1 1 0 0 0,1-1 0 0 0,-1-1 0 0 0,1 1 0 0 0,-1 0 0 0 0,0 0 0 0 0,0 0 0 0 0,0-1 0 0 0,-1 1 0 0 0,1-1 0 0 0,0 0 0 0 0,-1 0 0 0 0,0 0 0 0 0,1 0 0 0 0,-1 0 0 0 0,0 0 0 0 0,0-1 0 0 0,0 1 0 0 0,-6 1 0 0 0,7-2 0 0 0,2-1 0 0 0,-1 0 0 0 0,1 1 0 0 0,-1-1 0 0 0,1 0 0 0 0,-1 0 0 0 0,1 0 0 0 0,-1 1 0 0 0,1-1 0 0 0,-1 0 0 0 0,0 0 0 0 0,1 0 0 0 0,-1 0 0 0 0,1 0 0 0 0,-1 0 0 0 0,0 0 0 0 0,1 0 0 0 0,-1 0 0 0 0,1-1 0 0 0,-1 1 0 0 0,1 0 0 0 0,-1 0 0 0 0,1 0 0 0 0,-2-1 0 0 0,-3-1-208 0 0,4 1-113 0 0,0 0 0 0 0,0 0 0 0 0,0-1 0 0 0,0 1 0 0 0,1 0 0 0 0,-1 0 0 0 0,1-1 0 0 0,-1 1 0 0 0,1 0 0 0 0,-1-1 1 0 0,1 1-1 0 0,-1-2 0 0 0,1 0-1023 0 0,-4-13-7524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0:58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11975 0 0,'0'0'547'0'0,"0"0"-11"0"0,2-1-344 0 0,9-9-297 0 0,-11 7 1426 0 0,0 2 4657 0 0,0 0-872 0 0,-1 8-5104 0 0,1 0 0 0 0,1 0 0 0 0,-1 0 1 0 0,1 0-1 0 0,0 0 0 0 0,0 0 0 0 0,4 10 1 0 0,-2-3-4 0 0,0-3-200 0 0,-2-9-850 0 0,-1-2-385 0 0,0 0-78 0 0,0 0-20 0 0,9-9-1538 0 0,1-8 752 0 0,-2-2-3136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0:0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60 23039 0 0,'-14'0'1057'0'0,"12"0"-29"0"0,0 1-658 0 0,-4 5-68 0 0,0-1 1 0 0,0 0 0 0 0,0 0-1 0 0,-9 4 1 0 0,14-8 209 0 0,0-1-465 0 0,-1 0 0 0 0,1 0 0 0 0,-1-1 0 0 0,1 1 0 0 0,0 0 0 0 0,-1 0 0 0 0,1-1-1 0 0,0 1 1 0 0,-1-1 0 0 0,1 1 0 0 0,0-1 0 0 0,0 0 0 0 0,-1 1 0 0 0,1-1 0 0 0,0 0 0 0 0,0 0 0 0 0,0 0 0 0 0,0 0 0 0 0,0 0 0 0 0,0 0-1 0 0,0 0 1 0 0,0 0 0 0 0,1 0 0 0 0,-1 0 0 0 0,0-1 0 0 0,0 1 0 0 0,1 0 0 0 0,-1 0 0 0 0,1-2 0 0 0,-1 1-229 0 0,0-1 1 0 0,1 1 0 0 0,0 0-1 0 0,0-1 1 0 0,-1 1-1 0 0,2 0 1 0 0,-1-1 0 0 0,0 1-1 0 0,0 0 1 0 0,1 0-1 0 0,-1-1 1 0 0,1 1 0 0 0,-1 0-1 0 0,1 0 1 0 0,0-1 0 0 0,2-3-1 0 0,7-7-838 0 0,4 1-4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0:0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393 122 19351 0 0,'0'0'439'0'0,"0"-2"62"0"0,1-3-297 0 0,0 1 1 0 0,0-1-1 0 0,0 1 0 0 0,4-8 0 0 0,-3 9-171 0 0,0-1 1 0 0,-1 0-1 0 0,1 0 0 0 0,-1 0 0 0 0,0-1 1 0 0,0 1-1 0 0,-1 0 0 0 0,1-9 0 0 0,-1 11 115 0 0,0 0 0 0 0,0-1 0 0 0,-1 1 0 0 0,1 0 0 0 0,-1-1 0 0 0,1 1 0 0 0,-1 0 0 0 0,0 0 0 0 0,0-1-1 0 0,0 1 1 0 0,0 0 0 0 0,0 0 0 0 0,-2-2 0 0 0,2 2-55 0 0,-1 1 0 0 0,1 0 0 0 0,-1 0 0 0 0,1 0 0 0 0,0 0 0 0 0,-1 1 0 0 0,0-1 1 0 0,1 0-1 0 0,-1 1 0 0 0,1-1 0 0 0,-1 1 0 0 0,0-1 0 0 0,1 1 0 0 0,-1 0 0 0 0,0-1 0 0 0,0 1 0 0 0,1 0 0 0 0,-1 0 0 0 0,-2 1 0 0 0,-6 0-93 0 0,-1 0 0 0 0,1 1 0 0 0,-1 1 0 0 0,1 0 0 0 0,0 0 0 0 0,0 1 0 0 0,-11 5 0 0 0,1 2 0 0 0,1 0 0 0 0,-24 19 0 0 0,33-22 0 0 0,1-1 0 0 0,0 2 0 0 0,0 0 0 0 0,-8 10 0 0 0,15-16 0 0 0,-1 0 0 0 0,1 0 0 0 0,0 0 0 0 0,0 0 0 0 0,0 0 0 0 0,1 1 0 0 0,-1-1 0 0 0,1 0 0 0 0,0 1 0 0 0,0-1 0 0 0,0 1 0 0 0,0 0 0 0 0,1-1 0 0 0,-1 1 0 0 0,1 0 0 0 0,0-1 0 0 0,1 8 0 0 0,-1-9 0 0 0,1 1 0 0 0,0-1 0 0 0,1 0 0 0 0,-1 0 0 0 0,0 0 0 0 0,0 0 0 0 0,1 0 0 0 0,0 0 0 0 0,-1 0 0 0 0,1 0 0 0 0,0-1 0 0 0,0 1 0 0 0,0 0 0 0 0,0-1 0 0 0,0 0 0 0 0,0 1 0 0 0,0-1 0 0 0,0 0 0 0 0,1 0 0 0 0,-1 0 0 0 0,4 0 0 0 0,2 2 0 0 0,-1-2 0 0 0,0 1 0 0 0,1-1 0 0 0,0 0 0 0 0,13-1 0 0 0,25 1 67 0 0,-33 0 31 0 0,0 0-1 0 0,0-1 1 0 0,19-3-1 0 0,-22 1 144 0 0,1-1 0 0 0,-1 0 0 0 0,0 0 0 0 0,0-1 0 0 0,0 0 0 0 0,17-11 0 0 0,-25 14 130 0 0,-2 1 117 0 0,0 0 21 0 0,0 0-66 0 0,-3 10-278 0 0,-6 12-165 0 0,-1 0 0 0 0,-16 27 0 0 0,5-11 0 0 0,-21 41 0 0 0,-73 145 0 0 0,81-131 0 0 0,17-42 0 0 0,-21 87 0 0 0,36-128 0 0 0,-1-2 0 0 0,-4-10 0 0 0,3-1 1 0 0,0 0 1 0 0,0-1-1 0 0,1 1 0 0 0,-1-1 1 0 0,1 0-1 0 0,0 0 0 0 0,0-1 1 0 0,0 1-1 0 0,0 0 0 0 0,-2-9 1 0 0,-3-6-16 0 0,-7-27 0 0 0,8 20-37 0 0,-1 1-888 0 0,1-1 0 0 0,2-1 0 0 0,-3-29 0 0 0,8 48 316 0 0,0 0 1 0 0,1 0-1 0 0,0 0 0 0 0,0 0 0 0 0,1 0 1 0 0,0 0-1 0 0,0 0 0 0 0,1 1 0 0 0,0-1 1 0 0,0 1-1 0 0,1 0 0 0 0,0 0 0 0 0,0 0 1 0 0,10-12-1 0 0,12-6-1936 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0:05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0 484 11975 0 0,'23'1'735'0'0,"-1"0"0"0"0,1-2 0 0 0,-1-1 0 0 0,31-6 0 0 0,-39 5 0 0 0,-1-1 0 0 0,1 0-1 0 0,-1-1 1 0 0,0 0 0 0 0,-1-1 0 0 0,1-1 0 0 0,-1 0-1 0 0,14-11 1 0 0,-20 13-350 0 0,0-1 0 0 0,-1-1 0 0 0,0 1 0 0 0,0-1 0 0 0,-1 0 0 0 0,1 0 0 0 0,5-14 0 0 0,4-7 631 0 0,22-29 874 0 0,-14 22-939 0 0,-1-2 1 0 0,17-39-1 0 0,-38 75-508 0 0,0 0-294 0 0,0 1-149 0 0,0 0 1 0 0,0-1-1 0 0,-1 1 1 0 0,1 0-1 0 0,0 0 1 0 0,0 0-1 0 0,0 0 1 0 0,-1 0-1 0 0,1 0 1 0 0,0 0-1 0 0,0 0 1 0 0,-1 0-1 0 0,1 0 1 0 0,0 0-1 0 0,0 0 1 0 0,0 0-1 0 0,-1 0 1 0 0,1 0-1 0 0,0 0 1 0 0,0 0-1 0 0,-1 0 1 0 0,1 1-1 0 0,0-1 0 0 0,0 0 1 0 0,0 0-1 0 0,0 0 1 0 0,-1 0-1 0 0,1 0 1 0 0,0 0-1 0 0,0 1 1 0 0,0-1-1 0 0,0 0 1 0 0,-1 0-1 0 0,1 0 1 0 0,0 0-1 0 0,0 1 1 0 0,0-1-1 0 0,0 0 1 0 0,0 0-1 0 0,0 1 1 0 0,-10 8-60 0 0,9-9 50 0 0,-10 12-450 0 0,0 0-1 0 0,0 1 1 0 0,-17 26-1 0 0,25-32 453 0 0,-1 0-1 0 0,1-1 1 0 0,0 1-1 0 0,1 0 1 0 0,-1 0-1 0 0,1 1 1 0 0,1-1-1 0 0,-1 0 1 0 0,1 1-1 0 0,1-1 1 0 0,-1 9-1 0 0,1-8-60 0 0,0 0 0 0 0,-1 0 0 0 0,-3 16 0 0 0,0-2-591 0 0,3-20 605 0 0,1 0 0 0 0,0 0 0 0 0,0 0 0 0 0,0 0 0 0 0,0-1 0 0 0,0 1 0 0 0,0 0 0 0 0,0 0 0 0 0,1 0 0 0 0,-1 0 0 0 0,1-1 0 0 0,-1 1 0 0 0,1 0 0 0 0,0 0 0 0 0,0-1-1 0 0,-1 1 1 0 0,1-1 0 0 0,2 4 0 0 0,-1-4 39 0 0,0 1 0 0 0,0 0-1 0 0,0-1 1 0 0,1 1-1 0 0,-1-1 1 0 0,0 0 0 0 0,0 1-1 0 0,1-1 1 0 0,-1 0-1 0 0,1 0 1 0 0,4 0 0 0 0,5 1 46 0 0,-1 0 1 0 0,1-2 0 0 0,0 1-1 0 0,19-3 1 0 0,-19 1 81 0 0,-1-1-1 0 0,0 0 0 0 0,0 0 1 0 0,0-1-1 0 0,0-1 1 0 0,0 0-1 0 0,-1 0 1 0 0,19-11-1 0 0,-16 6 41 0 0,0 0-1 0 0,-1-1 1 0 0,0 0 0 0 0,0-1-1 0 0,17-21 1 0 0,-11 9 188 0 0,0 0 1 0 0,-2-1-1 0 0,-1-1 0 0 0,-2 0 1 0 0,16-37-1 0 0,-28 60-341 0 0,-1 1 0 0 0,1-1 0 0 0,-1 0 0 0 0,0 1 0 0 0,1-1 0 0 0,-1 1 0 0 0,0-1 0 0 0,0 1 0 0 0,0-3 0 0 0,0 4 0 0 0,0 0 0 0 0,0-1 0 0 0,0 1 0 0 0,0 0 0 0 0,0-1 0 0 0,-1 1 0 0 0,1 0 0 0 0,0 0 0 0 0,0-1 0 0 0,0 1 0 0 0,0 0 0 0 0,-1 0 0 0 0,1-1 0 0 0,0 1 0 0 0,0 0 0 0 0,-1 0 0 0 0,1 0 0 0 0,0-1 0 0 0,0 1 0 0 0,-1 0 0 0 0,1 0 0 0 0,0 0 0 0 0,-1 0 0 0 0,1 0 0 0 0,0 0 0 0 0,-1-1 0 0 0,1 1 0 0 0,0 0 0 0 0,0 0 0 0 0,-1 0 0 0 0,1 0 0 0 0,0 0 0 0 0,-1 0 0 0 0,1 0 0 0 0,0 1 0 0 0,-1-1 0 0 0,1 0 0 0 0,0 0 0 0 0,-1 0 0 0 0,1 0 0 0 0,0 0 0 0 0,0 0 0 0 0,-1 1 0 0 0,-3 0-7 0 0,0 0 0 0 0,0 1 0 0 0,0 0 0 0 0,0 0 0 0 0,0 0 0 0 0,1 1 0 0 0,-1-1 0 0 0,1 1 0 0 0,-1 0 0 0 0,1 0-1 0 0,0 0 1 0 0,-3 3 0 0 0,1 0-44 0 0,0 1-1 0 0,1-1 1 0 0,0 1-1 0 0,0 0 0 0 0,-5 13 1 0 0,5-11-198 0 0,1 0 1 0 0,0 1-1 0 0,1 0 1 0 0,0-1-1 0 0,-1 13 1 0 0,3-16 239 0 0,0-1 0 0 0,1 1 0 0 0,-1 0 0 0 0,1-1 0 0 0,0 1 0 0 0,0 0-1 0 0,1-1 1 0 0,-1 1 0 0 0,1-1 0 0 0,4 8 0 0 0,-4-11 9 0 0,-1 1 0 0 0,1-1 0 0 0,0 0 0 0 0,0 0 0 0 0,0 1 0 0 0,0-1 0 0 0,0-1 0 0 0,0 1 0 0 0,1 0 0 0 0,-1 0 0 0 0,1-1 0 0 0,-1 0 0 0 0,1 1 0 0 0,0-1 0 0 0,-1 0 0 0 0,1 0 0 0 0,0-1 0 0 0,0 1 0 0 0,-1 0 0 0 0,6 0 0 0 0,4-1 0 0 0,-1 0 0 0 0,0 0 0 0 0,21-3 0 0 0,-24 1-1 0 0,-1 1 1 0 0,0-1-1 0 0,0-1 0 0 0,1 1 1 0 0,-1-1-1 0 0,-1-1 0 0 0,1 1 1 0 0,0-1-1 0 0,-1 0 0 0 0,0 0 1 0 0,0-1-1 0 0,0 0 1 0 0,-1 0-1 0 0,1-1 0 0 0,-1 1 1 0 0,0-1-1 0 0,4-7 0 0 0,5-9 444 0 0,0-1-1 0 0,-2-1 1 0 0,14-37 0 0 0,-22 49-734 0 0,0 0 1 0 0,-1-1-1 0 0,0 1 1 0 0,-1-1-1 0 0,1-17 1 0 0,-3 28 289 0 0,0 1 1 0 0,0-1-1 0 0,0 1 1 0 0,0-1-1 0 0,0 1 0 0 0,-1-1 1 0 0,1 1-1 0 0,0 0 1 0 0,-1-1-1 0 0,1 1 1 0 0,-1 0-1 0 0,0-1 0 0 0,1 1 1 0 0,-1 0-1 0 0,0-1 1 0 0,0 1-1 0 0,0 0 0 0 0,0 0 1 0 0,0 0-1 0 0,0 0 1 0 0,0 0-1 0 0,0 0 0 0 0,0 0 1 0 0,-1 0-1 0 0,1 1 1 0 0,-2-2-1 0 0,3 2 1 0 0,0 0 0 0 0,0 0 0 0 0,0 0 0 0 0,0 0 0 0 0,0 0 0 0 0,0 0 0 0 0,0 0 0 0 0,0 0 0 0 0,0 0 0 0 0,0 0 0 0 0,0 0 0 0 0,0 0 0 0 0,0 1 0 0 0,0-1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0,3 5 0 0 0,4 6 0 0 0,5 4 0 0 0,-9-11 0 0 0,-1 0 0 0 0,2 0 0 0 0,-1 0 0 0 0,0 0 0 0 0,1 0 0 0 0,0-1 0 0 0,0 0 0 0 0,0 0 0 0 0,0 0 0 0 0,0 0 0 0 0,1-1 0 0 0,-1 1 0 0 0,8 2 0 0 0,125 31 0 0 0,-133-35 0 0 0,12 3 64 0 0,-8-3 273 0 0,-7-1 138 0 0,-1 0 33 0 0,0 0-133 0 0,0 0-577 0 0,0 0-248 0 0,0 0-50 0 0,0 1 126 0 0,0 8 517 0 0,-2-1-1 0 0,1 1 1 0 0,-1-1-1 0 0,0 0 0 0 0,-1 1 1 0 0,-5 9-1 0 0,4-7-546 0 0,0 0-1 0 0,-5 21 0 0 0,7-17 392 0 0,0-7 12 0 0,1-1 1 0 0,0 0 0 0 0,0 0-1 0 0,1 1 1 0 0,0-1-1 0 0,1 12 1 0 0,4-5 0 0 0,-4-11 0 0 0,-1-2 0 0 0,1 0 0 0 0,-1 0 0 0 0,0-1 0 0 0,0 1 0 0 0,1 0 0 0 0,-1-1 0 0 0,0 1 0 0 0,1 0 0 0 0,-1 0 0 0 0,1-1 0 0 0,-1 1 0 0 0,1-1 0 0 0,0 1 0 0 0,0 0 0 0 0,4-1 0 0 0,-4 0 0 0 0,1 0 0 0 0,-1 1 0 0 0,1-1 0 0 0,-1 0 0 0 0,1 0 0 0 0,0 0 0 0 0,-1 0 0 0 0,1 0 0 0 0,0 0 0 0 0,-1-1 0 0 0,1 1 0 0 0,-1-1 0 0 0,1 1 0 0 0,-1-1 0 0 0,1 1 0 0 0,1-2 0 0 0,2-1 0 0 0,1 0 32 0 0,0-1 1 0 0,0 1-1 0 0,0-1 1 0 0,8-8-1 0 0,4-3 682 0 0,-3 3-580 0 0,-1-1 0 0 0,-1-1 0 0 0,0 0 0 0 0,14-20-1 0 0,-16 19-43 0 0,1 1-1 0 0,0 0 0 0 0,0 1 1 0 0,27-21-1 0 0,-39 34-89 0 0,0 1 0 0 0,0-1 0 0 0,0 0 0 0 0,0 0 0 0 0,0 0 0 0 0,0 0 0 0 0,0 0 0 0 0,0 0 0 0 0,0 0 0 0 0,0 0 0 0 0,0 1 0 0 0,0-1 0 0 0,0 0 0 0 0,0 0 0 0 0,0 0 0 0 0,0 0 0 0 0,0 0 0 0 0,0 0 0 0 0,0 0 0 0 0,0 0 0 0 0,0 0 0 0 0,0 0 0 0 0,0 1 0 0 0,0-1 0 0 0,1 0 0 0 0,-1 0 0 0 0,0 0 0 0 0,0 0 0 0 0,0 0 0 0 0,0 0 0 0 0,0 0 0 0 0,0 0 0 0 0,0 0 0 0 0,0 0 0 0 0,0 0 0 0 0,1 0 0 0 0,-1 0 0 0 0,0 0 0 0 0,0 0 0 0 0,0 0 0 0 0,0 0 0 0 0,0 0 0 0 0,0 0 0 0 0,0 0 0 0 0,0 0 0 0 0,1 0 0 0 0,-1 0 0 0 0,0 0 0 0 0,0 0 0 0 0,0 0 0 0 0,0 0 0 0 0,0 0 0 0 0,0 0 0 0 0,0 0 0 0 0,0 0 0 0 0,0 0 0 0 0,1 0 0 0 0,-1 0 0 0 0,0-1 0 0 0,0 1 0 0 0,0 0 0 0 0,-2 7 0 0 0,2-7 0 0 0,-15 30-529 0 0,8-16 47 0 0,1 0-1 0 0,-6 18 1 0 0,11-30 480 0 0,0 1 1 0 0,0 0-1 0 0,0-1 0 0 0,1 1 1 0 0,-1-1-1 0 0,1 1 0 0 0,0 0 1 0 0,0 4-1 0 0,0-1 1 0 0,1 3 1 0 0,5-4 0 0 0,-4-5 0 0 0,1 1 0 0 0,-1-1 0 0 0,1 0 0 0 0,-1-1 0 0 0,1 1 0 0 0,-1 0 0 0 0,0-1 0 0 0,1 1 0 0 0,-1-1 0 0 0,0 0 0 0 0,1 0 0 0 0,-1 0 0 0 0,0 0 0 0 0,0 0 0 0 0,0 0 0 0 0,0-1 0 0 0,3-2 0 0 0,16-7 0 0 0,-12 7 9 0 0,0 0 0 0 0,0 0 0 0 0,-1-1 0 0 0,1 0 0 0 0,-1 0 0 0 0,14-13 0 0 0,-2-1 539 0 0,18-23 1 0 0,-3 3 267 0 0,40-29-800 0 0,-75 68-16 0 0,0 0 1 0 0,0 0-1 0 0,0 0 0 0 0,0-1 0 0 0,0 1 0 0 0,0 0 1 0 0,1 0-1 0 0,-1 0 0 0 0,0 0 0 0 0,0 0 1 0 0,0 0-1 0 0,0 0 0 0 0,0-1 0 0 0,0 1 1 0 0,0 0-1 0 0,0 0 0 0 0,0 0 0 0 0,0 0 1 0 0,0 0-1 0 0,1 0 0 0 0,-1 0 0 0 0,0 0 1 0 0,0 0-1 0 0,0 0 0 0 0,0 0 0 0 0,0 0 1 0 0,0 0-1 0 0,0 0 0 0 0,1 0 0 0 0,-1-1 1 0 0,0 1-1 0 0,0 0 0 0 0,0 0 0 0 0,0 0 1 0 0,0 0-1 0 0,0 0 0 0 0,1 1 0 0 0,-1-1 1 0 0,0 0-1 0 0,0 0 0 0 0,0 0 0 0 0,0 0 1 0 0,0 0-1 0 0,0 0 0 0 0,0 0 0 0 0,1 0 0 0 0,-1 0 1 0 0,0 0-1 0 0,0 0 0 0 0,0 0 0 0 0,0 0 1 0 0,0 0-1 0 0,0 0 0 0 0,0 1 0 0 0,0-1 1 0 0,0 0-1 0 0,0 0 0 0 0,1 0 0 0 0,-1 0 1 0 0,0 0-1 0 0,0 0 0 0 0,0 0 0 0 0,0 1 1 0 0,0 5-52 0 0,0-6 22 0 0,-1 5-196 0 0,-1 0 0 0 0,0 1-1 0 0,0-1 1 0 0,0 0 0 0 0,-1 0 0 0 0,-3 5 0 0 0,3-6 186 0 0,1 0 0 0 0,0 0-1 0 0,0 1 1 0 0,0-1 0 0 0,0 0 0 0 0,1 1 0 0 0,-1-1 0 0 0,0 10 0 0 0,1-9 39 0 0,1 0 0 0 0,0-1 0 0 0,1 1 0 0 0,-1 0 0 0 0,1 0 0 0 0,0-1 0 0 0,0 1 0 0 0,2 5 0 0 0,4 2 0 0 0,-3-10 0 0 0,-2-1 0 0 0,3 3 0 0 0,1-1-1 0 0,-1 0 1 0 0,1 0-1 0 0,0 0 1 0 0,0 0-1 0 0,0-1 1 0 0,0 0 0 0 0,0 0-1 0 0,0-1 1 0 0,1 0-1 0 0,-1 0 1 0 0,7 0-1 0 0,-8-1 5 0 0,0 0 0 0 0,-1-1 0 0 0,1 1 0 0 0,-1-1 0 0 0,1 0 0 0 0,-1 0 0 0 0,1-1-1 0 0,-1 1 1 0 0,0-1 0 0 0,0 0 0 0 0,1 0 0 0 0,-1 0 0 0 0,-1-1 0 0 0,1 1-1 0 0,0-1 1 0 0,-1 0 0 0 0,5-5 0 0 0,21-25 728 0 0,39-62 0 0 0,-23 29-268 0 0,-33 50-464 0 0,-12 16 0 0 0,0 0 0 0 0,1 0 0 0 0,-1 0 0 0 0,0-1 0 0 0,0 1 0 0 0,0 0 0 0 0,0 0 0 0 0,0 0 0 0 0,1 0 0 0 0,-1 0 0 0 0,0 0 0 0 0,0 0 0 0 0,0 0 0 0 0,0 0 0 0 0,1-1 0 0 0,-1 1 0 0 0,0 0 0 0 0,0 0 0 0 0,0 0 0 0 0,0 0 0 0 0,1 0 0 0 0,-1 0 0 0 0,0 0 0 0 0,0 0 0 0 0,0 0 0 0 0,1 0 0 0 0,-1 0 0 0 0,0 1 0 0 0,0-1 0 0 0,0 0 0 0 0,0 0 0 0 0,1 0 0 0 0,-1 0 0 0 0,0 0 0 0 0,0 0 0 0 0,0 0 0 0 0,0 0 0 0 0,0 0 0 0 0,1 1 0 0 0,-1-1 0 0 0,0 0 0 0 0,0 0 0 0 0,0 0 0 0 0,0 0 0 0 0,0 0 0 0 0,0 1 0 0 0,0-1 0 0 0,1 0 0 0 0,-1 0 0 0 0,0 0 0 0 0,0 0 0 0 0,0 1 0 0 0,0-1 0 0 0,0 0 0 0 0,0 0 0 0 0,0 0 0 0 0,0 0 0 0 0,0 1 0 0 0,0-1 0 0 0,0 0 0 0 0,0 0 0 0 0,0 1 0 0 0,3 14 0 0 0,-2-13 0 0 0,32 149 0 0 0,-15-48 0 0 0,-17-97 0 0 0,0 1 0 0 0,-1-1 0 0 0,1 0 0 0 0,-1 0 0 0 0,-1 0 0 0 0,1 1 0 0 0,-1-1 0 0 0,0 0 0 0 0,0 0 0 0 0,-3 9 0 0 0,3-13 0 0 0,0 0 0 0 0,0 1 0 0 0,-1-1 0 0 0,1 0 0 0 0,0 0 0 0 0,-1 1 0 0 0,1-1 0 0 0,-1 0 0 0 0,0 0 0 0 0,0-1 0 0 0,-3 4 0 0 0,3-4 0 0 0,1 0 0 0 0,-1 0 0 0 0,0 0 0 0 0,1-1 0 0 0,-1 1 0 0 0,0-1 0 0 0,0 1 0 0 0,1-1 0 0 0,-1 1 0 0 0,0-1 0 0 0,0 0 0 0 0,0 0 0 0 0,0 0 0 0 0,1 0 0 0 0,-1 0 0 0 0,0-1 0 0 0,0 1 0 0 0,-2-1 0 0 0,0 0-51 0 0,1 0-1 0 0,0 0 1 0 0,0-1 0 0 0,0 1 0 0 0,0-1-1 0 0,1 1 1 0 0,-1-1 0 0 0,0 0 0 0 0,1 0-1 0 0,-5-3 1 0 0,4 0-113 0 0,-1 0 0 0 0,1 0 0 0 0,-1 0 0 0 0,-4-10 0 0 0,4 6-117 0 0,1-1 0 0 0,0 1 0 0 0,0-1 0 0 0,1 0 0 0 0,0 0 0 0 0,0 0-1 0 0,1-13 1 0 0,0-1-2460 0 0,6-47-1 0 0,0 46-3050 0 0,3-1-1476 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0:0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247 198 15663 0 0,'7'-6'34'0'0,"28"-21"528"0"0,0-3 0 0 0,58-65 0 0 0,-86 86-510 0 0,-4 5 124 0 0,0 0 1 0 0,-1 1-1 0 0,1 0 0 0 0,0-1 0 0 0,1 1 0 0 0,6-5 1 0 0,-8 7 1267 0 0,-2 1 76 0 0,0 0-123 0 0,0 0-575 0 0,-3 1-248 0 0,-4 3-292 0 0,-1 0 1 0 0,1 1 0 0 0,0-1 0 0 0,0 2-1 0 0,0-1 1 0 0,-11 13 0 0 0,-33 44 771 0 0,21-23-490 0 0,8-12-207 0 0,-70 91 909 0 0,38-45-1246 0 0,38-54-21 0 0,0 2 1 0 0,1 0-1 0 0,1 1 1 0 0,-15 33-1 0 0,18-28 1 0 0,2 0 0 0 0,1 0 0 0 0,2 1 0 0 0,-4 28 0 0 0,7-41 0 0 0,2-8 0 0 0,0-1 0 0 0,0 1 0 0 0,0 0 0 0 0,1 8 0 0 0,2-3 204 0 0,2-9 286 0 0,-3-4-379 0 0,1 1-1 0 0,-1-1 0 0 0,0 0 1 0 0,1 0-1 0 0,-1 0 0 0 0,0 0 1 0 0,0 0-1 0 0,0 0 1 0 0,2-2-1 0 0,6-6 140 0 0,-5 6-250 0 0,34-29 0 0 0,43-47 0 0 0,-71 69 0 0 0,0 1 0 0 0,0 0 0 0 0,1 1 0 0 0,0 0 0 0 0,0 1 0 0 0,16-8 0 0 0,-23 14 0 0 0,-3 1 0 0 0,0-1 0 0 0,0 1 0 0 0,0-1 0 0 0,0 1 0 0 0,0-1 0 0 0,0 0 0 0 0,0 1 0 0 0,0-1 0 0 0,-1 0 0 0 0,1 0 0 0 0,0 0 0 0 0,0 1 0 0 0,-1-1 0 0 0,1 0 0 0 0,0 0 0 0 0,-1 0 0 0 0,1 0 0 0 0,-1 0 0 0 0,1-2 0 0 0,1 0-280 0 0,0-1 0 0 0,-1 1-1 0 0,0 0 1 0 0,0-1 0 0 0,0 1 0 0 0,0-1 0 0 0,-1 1 0 0 0,1-1-1 0 0,-1 1 1 0 0,0-1 0 0 0,0 0 0 0 0,0 1 0 0 0,-1-1 0 0 0,-1-6-1 0 0,-2-7-1252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0:0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28567 0 0,'0'0'1264'0'0,"0"0"264"0"0,0 0-1224 0 0,3 13-240 0 0,5 1-64 0 0,0-1 0 0 0,0-5 0 0 0,-8-8 0 0 0,0 0 0 0 0,0 0 0 0 0,13-4-808 0 0,3-14-176 0 0,1-14-32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0:4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144 108 10135 0 0,'0'0'231'0'0,"0"0"29"0"0,0 0 19 0 0,-1 1-41 0 0,-4 2-44 0 0,3-2 552 0 0,-2 1-1066 0 0,4-2 605 0 0,0 0 0 0 0,0 0 0 0 0,0 1 0 0 0,0-1-1 0 0,-1 0 1 0 0,1 0 0 0 0,0 0 0 0 0,0 0 0 0 0,0 0 0 0 0,-1 0 0 0 0,1 0 0 0 0,0 1 0 0 0,0-1 0 0 0,0 0-1 0 0,0 0 1 0 0,-1 0 0 0 0,1 0 0 0 0,0 0 0 0 0,0 0 0 0 0,0 0 0 0 0,-1 0 0 0 0,1 0 0 0 0,0 0 0 0 0,0 0-1 0 0,0 0 1 0 0,-1 0 0 0 0,1 0 0 0 0,0 0 0 0 0,0-1 0 0 0,0 1 0 0 0,-1 0 0 0 0,-1-4 1226 0 0,1 3-999 0 0,4-11 154 0 0,0 0 0 0 0,1 0 0 0 0,11-22 0 0 0,-15 32-560 0 0,1-1 0 0 0,0 1 1 0 0,0 0-1 0 0,1 0 0 0 0,-1 0 0 0 0,0 0 0 0 0,1 0 1 0 0,-1 0-1 0 0,1 0 0 0 0,0 0 0 0 0,0 0 0 0 0,0 1 1 0 0,-1-1-1 0 0,1 1 0 0 0,1-1 0 0 0,2-1 0 0 0,2-1 121 0 0,-7 4-227 0 0,1-1 1 0 0,-1 1-1 0 0,0 0 0 0 0,0 0 1 0 0,0 0-1 0 0,0 0 1 0 0,0 0-1 0 0,0 0 0 0 0,1-1 1 0 0,-1 1-1 0 0,0 0 0 0 0,0 0 1 0 0,0 0-1 0 0,0 0 0 0 0,1 0 1 0 0,-1 0-1 0 0,0 0 0 0 0,0 0 1 0 0,0 0-1 0 0,1 0 0 0 0,-1 0 1 0 0,0 0-1 0 0,0 0 0 0 0,0 0 1 0 0,0 0-1 0 0,1 0 1 0 0,-1 0-1 0 0,0 0 0 0 0,0 0 1 0 0,0 0-1 0 0,1 0 0 0 0,-1 0 1 0 0,0 0-1 0 0,0 0 0 0 0,0 0 1 0 0,0 0-1 0 0,1 1 0 0 0,-1-1 1 0 0,0 0-1 0 0,0 0 0 0 0,0 0 1 0 0,0 0-1 0 0,0 0 0 0 0,0 0 1 0 0,1 1-1 0 0,-1-1 1 0 0,0 0-1 0 0,0 0 0 0 0,0 0 1 0 0,0 0-1 0 0,0 1 0 0 0,0-1 1 0 0,0 0-1 0 0,0 0 0 0 0,0 0 1 0 0,0 1-1 0 0,0 7-4 0 0,0-8 4 0 0,-2 17-34 0 0,-1 0-1 0 0,-1 0 1 0 0,0-1 0 0 0,-1 1-1 0 0,-1-1 1 0 0,-14 27 0 0 0,4-6-127 0 0,2-10-537 0 0,-27 44 1 0 0,22-41 501 0 0,-19 30 196 0 0,31-50 0 0 0,-5 8 7 0 0,12-15-86 0 0,-1-1-292 0 0,1-2-117 0 0,0 0-21 0 0,0 0 66 0 0,3 0 294 0 0,14 1 132 0 0,-13-3 19 0 0,-1 0-3 0 0,3-1-245 0 0,-1 0-1 0 0,1 0 1 0 0,-1 0 0 0 0,0-1-1 0 0,0 0 1 0 0,-1 0-1 0 0,1 0 1 0 0,-1 0 0 0 0,5-6-1 0 0,-9 9-40 0 0,1 0-1 0 0,0 0 1 0 0,-1 0-1 0 0,1 0 1 0 0,-1 0-1 0 0,1 0 1 0 0,-1 0 0 0 0,0-1-1 0 0,1 1 1 0 0,-1 0-1 0 0,0 0 1 0 0,0 0-1 0 0,0-2 1 0 0,1-1-2301 0 0,0-7-3656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0:41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74 13823 0 0,'0'0'315'0'0,"0"0"45"0"0,0 0 21 0 0,0 0-49 0 0,-2-3-220 0 0,-5-8 39 0 0,5 9 569 0 0,2 2 249 0 0,0 0 45 0 0,0 0-61 0 0,0 0-288 0 0,0 0-121 0 0,0 0-28 0 0,0 0-4 0 0,0 0 0 0 0,0 0 0 0 0,0 0 0 0 0,0 0-68 0 0,0 0-217 0 0,11-2 649 0 0,8-1-590 0 0,0 1-1 0 0,19 0 1 0 0,7 0-26 0 0,-25-1-260 0 0,0 0 0 0 0,0-1 0 0 0,27-8 0 0 0,-22 6 0 0 0,-19 5 0 0 0,0-1 0 0 0,0 1 0 0 0,8-4 0 0 0,10-4-64 0 0,-22 8-273 0 0,-2 1-138 0 0,0 0-33 0 0,0 0-140 0 0,0 0-572 0 0,-5 8-1777 0 0,3-6 1462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0:41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11975 0 0,'0'0'547'0'0,"0"3"-11"0"0,0 0-443 0 0,0 1-29 0 0,-6 12-8 0 0,0-1 1613 0 0,-13 19 0 0 0,13-24-819 0 0,0 0-1 0 0,0 1 0 0 0,1 0 0 0 0,-5 18 0 0 0,9-23-593 0 0,1-3-229 0 0,-1-1 0 0 0,1 1 0 0 0,-1-1 0 0 0,1 0 0 0 0,-1 1 0 0 0,0-1 0 0 0,0 0-1 0 0,0 0 1 0 0,0 1 0 0 0,-3 2 0 0 0,3-3-364 0 0,1-2-138 0 0,0 0-33 0 0,0 0 66 0 0,0 0 220 0 0,0 0 183 0 0,0 0-1 0 0,1 1 1 0 0,-1-1 0 0 0,0 0-1 0 0,1 0 1 0 0,-1 0 0 0 0,0 0-1 0 0,1 1 1 0 0,-1-1 0 0 0,0 0-1 0 0,1 0 1 0 0,-1 0-1 0 0,0 0 1 0 0,1 0 0 0 0,-1 0-1 0 0,0 0 1 0 0,1 0 0 0 0,-1 0-1 0 0,0 0 1 0 0,1 0-1 0 0,-1 0 1 0 0,0 0 0 0 0,1 0-1 0 0,-1-1 1 0 0,0 1 0 0 0,1 0-1 0 0,12-3-696 0 0,-12 3 503 0 0,0-1 115 0 0,0 1-1 0 0,0-1 1 0 0,-1 1-1 0 0,1 0 1 0 0,0-1-1 0 0,-1 1 1 0 0,1-1-1 0 0,-1 1 1 0 0,1-1-1 0 0,-1 0 0 0 0,1 1 1 0 0,-1-1-1 0 0,1 0 1 0 0,-1 1-1 0 0,0-1 1 0 0,1 0-1 0 0,-1 1 1 0 0,1-2-1 0 0,0-2-322 0 0,10-16-1083 0 0,-3 2-11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0:42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 15663 0 0,'0'0'356'0'0,"0"0"50"0"0,0 0 20 0 0,0 0-42 0 0,-11 1 623 0 0,9 2 933 0 0,3-2-880 0 0,7-5-855 0 0,14-8-2383 0 0,-11 5-2592 0 0,0 1-1474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0:4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51 13823 0 0,'0'0'630'0'0,"0"0"-13"0"0,0 0-252 0 0,0 0 391 0 0,0 0 216 0 0,0 0 42 0 0,0 0 8 0 0,0 0 2 0 0,0 0 0 0 0,0 0 0 0 0,0 0-69 0 0,1 2-290 0 0,0 0-598 0 0,1 1 1 0 0,-1-1-1 0 0,0 1 0 0 0,0-1 0 0 0,-1 1 1 0 0,1 0-1 0 0,0-1 0 0 0,-1 1 1 0 0,1 0-1 0 0,-1 0 0 0 0,0 4 0 0 0,-4 37 718 0 0,2-30-701 0 0,-14 86-1221 0 0,-32 110-1 0 0,37-167 725 0 0,3-11-612 0 0,-30 103-5078 0 0,37-131 5794 0 0,0 7 274 0 0,-2-2 97 0 0,3-7 263 0 0,0-2 142 0 0,0 0 39 0 0,0 0 6 0 0,0-12 512 0 0,6-108 4564 0 0,-6 120-5584 0 0,1-20 613 0 0,1 0 0 0 0,1 0 0 0 0,1 0 0 0 0,0 1 1 0 0,9-25-1 0 0,-11 41-614 0 0,2-10 0 0 0,1 1 0 0 0,1 0 0 0 0,0 0-1 0 0,12-15 1 0 0,147-178-3 0 0,-160 200 209 0 0,0-1 0 0 0,1 1 1 0 0,-1 0-1 0 0,1 0 0 0 0,0 1 0 0 0,1 0 0 0 0,-1 0 1 0 0,12-5-1 0 0,-18 9-204 0 0,0 0 1 0 0,1-1 0 0 0,-1 1 0 0 0,0 0-1 0 0,1 0 1 0 0,-1 0 0 0 0,0 0 0 0 0,1 0-1 0 0,-1 0 1 0 0,0 0 0 0 0,1 0 0 0 0,-1 0-1 0 0,1 0 1 0 0,-1 0 0 0 0,0 0 0 0 0,1 0-1 0 0,-1 0 1 0 0,0 0 0 0 0,1 0 0 0 0,-1 0-1 0 0,0 1 1 0 0,1-1 0 0 0,-1 0 0 0 0,0 0-1 0 0,1 0 1 0 0,0 2-5 0 0,0-1 1 0 0,0 0-1 0 0,0 1 0 0 0,0-1 1 0 0,-1 1-1 0 0,1-1 0 0 0,0 1 1 0 0,-1-1-1 0 0,1 1 0 0 0,-1 0 1 0 0,0-1-1 0 0,1 1 0 0 0,-1 0 1 0 0,0 2-1 0 0,0 26-5 0 0,0-30 4 0 0,-1 11-111 0 0,0 1 1 0 0,-1-1-1 0 0,0 0 0 0 0,-1 0 1 0 0,0-1-1 0 0,0 1 0 0 0,-2 0 1 0 0,-6 12-1 0 0,3-9-88 0 0,-1 1 0 0 0,-1-1-1 0 0,0-1 1 0 0,-22 22 0 0 0,25-29-184 0 0,0 0 0 0 0,-14 8 0 0 0,13-8 92 0 0,6-5-152 0 0,0-1 294 0 0,2 0 128 0 0,-1 0 1 0 0,0-1-1 0 0,1 1 0 0 0,-1 0 0 0 0,0 0 1 0 0,1 0-1 0 0,-1-1 0 0 0,1 1 1 0 0,-1 0-1 0 0,0 0 0 0 0,1-1 0 0 0,-1 1 1 0 0,1-1-1 0 0,-1 1 0 0 0,1 0 1 0 0,-1-1-1 0 0,1 1 0 0 0,-1-1 0 0 0,1 1 1 0 0,-1-1-1 0 0,1 0 0 0 0,0 1 1 0 0,-1-1-1 0 0,1 1 0 0 0,0-1 0 0 0,0 0 1 0 0,-1 1-1 0 0,1-1 0 0 0,0 0 0 0 0,0 1 1 0 0,0-1-1 0 0,0 0 0 0 0,0 1 1 0 0,0-1-1 0 0,0 0 0 0 0,0 1 0 0 0,0-1 1 0 0,0 0-1 0 0,0 0 0 0 0,0-1-97 0 0,0-3-133 0 0,1-1 0 0 0,-1 0 0 0 0,1 1-1 0 0,1-1 1 0 0,-1 1 0 0 0,1-1 0 0 0,-1 1-1 0 0,2 0 1 0 0,-1-1 0 0 0,0 1-1 0 0,4-5 1 0 0,7-10-1108 0 0,19-23 0 0 0,-26 35 1079 0 0,11-14-340 0 0,4-7-1660 0 0,29-27 0 0 0,-42 48 1706 0 0,0 0 0 0 0,1 1 0 0 0,-1 0-1 0 0,2 0 1 0 0,-1 1 0 0 0,1 1 0 0 0,18-9 0 0 0,77-27-1141 0 0,-91 37 1849 0 0,-13 4 294 0 0,0 0 1 0 0,0 0-1 0 0,0 0 1 0 0,0 0-1 0 0,0 0 1 0 0,0 0-1 0 0,1 0 1 0 0,-1 1-1 0 0,0-1 1 0 0,0 0-1 0 0,0 1 1 0 0,0-1-1 0 0,0 1 1 0 0,0-1-1 0 0,0 1 1 0 0,0 0-1 0 0,0-1 1 0 0,0 1-1 0 0,-1 0 1 0 0,2 1-1 0 0,-1-1-200 0 0,0 1 0 0 0,0-1-1 0 0,0 1 1 0 0,0 0 0 0 0,0-1-1 0 0,-1 1 1 0 0,1 0 0 0 0,-1 0 0 0 0,1-1-1 0 0,-1 1 1 0 0,1 3 0 0 0,-1 1 46 0 0,0-1 1 0 0,0 1-1 0 0,-1 0 0 0 0,0-1 1 0 0,0 1-1 0 0,0-1 1 0 0,-3 9-1 0 0,-66 140 3870 0 0,27-65-4090 0 0,-44 134 0 0 0,76-183-588 0 0,7-24 255 0 0,0 0 0 0 0,-1 0 1 0 0,-1 0-1 0 0,-12 21 0 0 0,22-45 287 0 0,-2 0-1 0 0,1 1 1 0 0,-1-1-1 0 0,2-11 0 0 0,7-49 868 0 0,-8 50-403 0 0,0-15 188 0 0,-2 23-429 0 0,0 0 0 0 0,1 0 1 0 0,0 0-1 0 0,0 0 1 0 0,5-11-1 0 0,3-2 35 0 0,1 1-1 0 0,1 0 1 0 0,1 0-1 0 0,0 2 1 0 0,2-1 0 0 0,1 2-1 0 0,0 0 1 0 0,1 1-1 0 0,39-32 1 0 0,-43 40-266 0 0,-7 5 0 0 0,-1 1 0 0 0,0 0 0 0 0,13-6 0 0 0,-6 4 0 0 0,-2 1 0 0 0,0 0 0 0 0,0 1 0 0 0,17-4 0 0 0,-24 7 0 0 0,1 0 0 0 0,0 1 0 0 0,0 0 0 0 0,0 0 0 0 0,0 0 0 0 0,0 0 0 0 0,0 0 0 0 0,-1 1 0 0 0,1 0 0 0 0,0 0 0 0 0,0 0 0 0 0,-1 0 0 0 0,1 0 0 0 0,3 3 0 0 0,-6-4 0 0 0,18 9 0 0 0,21 15 0 0 0,-25-13 0 0 0,-13-7 0 0 0,-1 0 0 0 0,9 11 0 0 0,-9-10 0 0 0,-1-1 0 0 0,0 9 0 0 0,-2-8-101 0 0,1 0 1 0 0,-1 0-1 0 0,-1 0 1 0 0,1 0-1 0 0,-1 0 1 0 0,1-1-1 0 0,-1 1 1 0 0,-1-1-1 0 0,1 0 1 0 0,-1 0-1 0 0,1 0 0 0 0,-1 0 1 0 0,0-1-1 0 0,0 1 1 0 0,-1-1-1 0 0,1 0 1 0 0,-7 3-1 0 0,5-3-50 0 0,1-1-1 0 0,-1 1 1 0 0,0-1 0 0 0,0 0-1 0 0,0 0 1 0 0,0-1 0 0 0,-1 1-1 0 0,1-1 1 0 0,0-1 0 0 0,0 1-1 0 0,-1-1 1 0 0,1 0 0 0 0,0-1-1 0 0,-11-1 1 0 0,16 1-93 0 0,0 1 0 0 0,-1 0 0 0 0,1-1 0 0 0,-1 1 0 0 0,1 0 0 0 0,0-1 0 0 0,0 0 0 0 0,-1 1 0 0 0,1-1 0 0 0,0 0 0 0 0,0 0 0 0 0,0 0 0 0 0,0 1 0 0 0,0-1 0 0 0,0 0-1 0 0,0-1 1 0 0,0 1 0 0 0,0 0 0 0 0,0 0 0 0 0,1 0 0 0 0,-1 0 0 0 0,-1-3 0 0 0,2 2-6 0 0,0 1 1 0 0,0-1-1 0 0,0 0 0 0 0,0 0 0 0 0,0 0 0 0 0,0 1 0 0 0,0-1 0 0 0,0 0 1 0 0,1 0-1 0 0,-1 1 0 0 0,1-1 0 0 0,0 0 0 0 0,-1 1 0 0 0,1-1 1 0 0,0 1-1 0 0,0-1 0 0 0,0 1 0 0 0,1-2 0 0 0,7-10-1286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0:59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15663 0 0,'-1'3'356'0'0,"-10"109"1867"0"0,8-85 543 0 0,-3 20-2327 0 0,6-39-444 0 0,1-1 0 0 0,-1 0 0 0 0,4 10 0 0 0,-1 1-784 0 0,-3-16-160 0 0,0 0-62 0 0,0 9-12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0:43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90 19351 0 0,'0'0'439'0'0,"0"0"62"0"0,0 0 33 0 0,0 0-65 0 0,-1-2-309 0 0,-4-4-3 0 0,4 4 568 0 0,-6-11 2213 0 0,4 7-2273 0 0,2 4-121 0 0,-1 1-28 0 0,-6-4-72 0 0,-2 1-289 0 0,-1 5-138 0 0,7-1-17 0 0,0 1 0 0 0,-10 9 0 0 0,4-3 116 0 0,5-4 73 0 0,1 0 0 0 0,-1 1 0 0 0,1-1 0 0 0,0 1 1 0 0,0 0-1 0 0,-5 7 0 0 0,-15 13 225 0 0,19-20-366 0 0,0 1 1 0 0,0 0 0 0 0,-7 9-1 0 0,3-2-194 0 0,1 1 0 0 0,0-1 0 0 0,1 1 0 0 0,0 0 0 0 0,-8 26 0 0 0,15-37-362 0 0,0-2 65 0 0,1 2 294 0 0,1 0 148 0 0,-1 0 0 0 0,1 0 0 0 0,0 0 1 0 0,0 0-1 0 0,0-1 0 0 0,0 1 0 0 0,1 0 0 0 0,-1-1 0 0 0,0 0 0 0 0,1 0 1 0 0,-1 1-1 0 0,1-1 0 0 0,-1 0 0 0 0,1-1 0 0 0,-1 1 0 0 0,1 0 0 0 0,-1-1 0 0 0,1 0 1 0 0,0 1-1 0 0,0-1 0 0 0,-1 0 0 0 0,4-1 0 0 0,1 0 2 0 0,0-1-1 0 0,0 0 1 0 0,-1 0-1 0 0,1-1 1 0 0,-1 1-1 0 0,7-5 1 0 0,-9 5-1 0 0,6-3 180 0 0,0 0-1 0 0,-1-1 1 0 0,0-1 0 0 0,0 1-1 0 0,0-1 1 0 0,-1-1 0 0 0,0 1-1 0 0,0-1 1 0 0,-1-1-1 0 0,11-16 1 0 0,-16 22-163 0 0,-1 2-17 0 0,0 0 0 0 0,-1 0 0 0 0,1 0 0 0 0,-1-1 0 0 0,1 1 0 0 0,-1 0-1 0 0,1 0 1 0 0,-1-1 0 0 0,0 1 0 0 0,0 0 0 0 0,0-1 0 0 0,0 1 0 0 0,0-2 0 0 0,0 2 0 0 0,0 1 0 0 0,1 0 0 0 0,-1-1 0 0 0,0 1 0 0 0,0 0 0 0 0,0-1 0 0 0,0 1 0 0 0,0 0 0 0 0,0-1 0 0 0,0 1 0 0 0,0 0 0 0 0,0-1 0 0 0,0 1 0 0 0,0 0 0 0 0,0-1 0 0 0,0 1 0 0 0,0 0 0 0 0,0-1 0 0 0,0 1 0 0 0,0 0 0 0 0,0-1 0 0 0,0 1 0 0 0,-1 0 0 0 0,1-1 0 0 0,0 1 0 0 0,0 0 0 0 0,0 0 0 0 0,-1-1 0 0 0,1 1 0 0 0,0 0 0 0 0,0-1 0 0 0,-1 1 0 0 0,1 0 0 0 0,0 0 0 0 0,0 0 0 0 0,-1-1 0 0 0,1 1 0 0 0,0 0 0 0 0,-1 0 0 0 0,1 0 0 0 0,0 0 0 0 0,-1 0 0 0 0,1 0 0 0 0,0 0 0 0 0,-1 0 0 0 0,1-1 0 0 0,0 1 0 0 0,-1 0 0 0 0,1 0 0 0 0,0 0 0 0 0,-1 1 0 0 0,1-1 0 0 0,-1 0 0 0 0,1 0 0 0 0,0 0 0 0 0,-1 0 0 0 0,1 0 0 0 0,0 0 0 0 0,0 0 0 0 0,-1 1 0 0 0,-2-1 0 0 0,0 1 0 0 0,1-1 0 0 0,-1 1 0 0 0,0 0 0 0 0,1 0 0 0 0,-1 0 0 0 0,1 0 0 0 0,-1 0 0 0 0,1 1 0 0 0,0-1 0 0 0,-3 3 0 0 0,-23 22 0 0 0,20-19 0 0 0,2 2 0 0 0,11 3 0 0 0,4-3 0 0 0,-7-7 0 0 0,1-1 0 0 0,0 0 0 0 0,0 1 0 0 0,0-1 0 0 0,0 0 0 0 0,1-1 0 0 0,-1 1 0 0 0,0 0 0 0 0,0-1 0 0 0,0 0 0 0 0,6 0 0 0 0,38-6 0 0 0,-22 2 0 0 0,-10 1 0 0 0,1 0 0 0 0,-2 0 0 0 0,1-1 0 0 0,0-1 0 0 0,13-7 0 0 0,-19 8 0 0 0,-1 0 0 0 0,1-1 0 0 0,-1 0 0 0 0,-1 0 0 0 0,1-1 0 0 0,-1 0 0 0 0,0-1 0 0 0,0 1 0 0 0,9-13 0 0 0,-12 13 0 0 0,0 0 0 0 0,0-1 0 0 0,-1 0 0 0 0,0 1 0 0 0,0-1 0 0 0,-1 0 0 0 0,0 0 0 0 0,0-1 0 0 0,0 1 0 0 0,-1 0 0 0 0,0-1 0 0 0,0-9 0 0 0,-1 17 4 0 0,0-1 0 0 0,0 1 0 0 0,0-1 0 0 0,0 0 0 0 0,-1 1 0 0 0,1-1 0 0 0,0 1 0 0 0,0-1 0 0 0,0 0 0 0 0,0 1 0 0 0,-1-1 0 0 0,1 1 0 0 0,0-1 0 0 0,0 1 0 0 0,-1-1 0 0 0,1 1 0 0 0,-1-1 0 0 0,0 0 58 0 0,-1 0 0 0 0,0 1 0 0 0,1-1 0 0 0,-1 1 0 0 0,1 0 0 0 0,-1-1 0 0 0,0 1 1 0 0,1 0-1 0 0,-1 0 0 0 0,0 0 0 0 0,1 0 0 0 0,-1 0 0 0 0,0 0 0 0 0,1 1 0 0 0,-1-1 0 0 0,1 0 0 0 0,-4 2 0 0 0,-28 12 781 0 0,12-2-1019 0 0,16-5-340 0 0,3-4 348 0 0,1-1-340 0 0,1 0 65 0 0,2 14 269 0 0,2-11 194 0 0,-2-3-31 0 0,18 16 11 0 0,-5-9 0 0 0,-9-8 0 0 0,-2-2 0 0 0,44 18 0 0 0,-30-10 0 0 0,-15-3 0 0 0,-2-1 0 0 0,1-1 0 0 0,-1 0 0 0 0,1 0 0 0 0,-1 0 0 0 0,0 0 0 0 0,1 0 0 0 0,-1 0 0 0 0,1 4 0 0 0,-2 6 0 0 0,-1-7 0 0 0,0 6 0 0 0,-1 1 0 0 0,-1-1 0 0 0,0 1 0 0 0,0-1-1 0 0,-1 0 1 0 0,-10 19 0 0 0,-4 13-71 0 0,17-42-300 0 0,1-1-117 0 0,0 0-21 0 0,0 0 66 0 0,2 0 294 0 0,2 0-180 0 0,-1 0 1 0 0,1-1-1 0 0,0 1 0 0 0,-1-1 1 0 0,1 0-1 0 0,-1 0 0 0 0,1-1 0 0 0,-1 1 1 0 0,1-1-1 0 0,-1 1 0 0 0,0-1 1 0 0,6-5-1 0 0,5-3-1206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0:4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50 276 11975 0 0,'0'0'267'0'0,"-2"1"42"0"0,-4 3 586 0 0,0-1-1 0 0,0 0 0 0 0,-13 4 1 0 0,18-7 127 0 0,1 0 2 0 0,0 0 0 0 0,0 0 0 0 0,0 0 0 0 0,0 0 0 0 0,-1-2 0 0 0,-6-19 1191 0 0,7 18-2139 0 0,-1-1 1 0 0,1 1 0 0 0,0 0-1 0 0,0-1 1 0 0,0 1 0 0 0,0 0-1 0 0,0-1 1 0 0,1 1-1 0 0,0 0 1 0 0,0 0 0 0 0,0-1-1 0 0,0 1 1 0 0,0 0 0 0 0,0 0-1 0 0,1 0 1 0 0,3-4-1 0 0,3-6 259 0 0,1 0-1 0 0,14-14 1 0 0,-18 22-464 0 0,5-7 311 0 0,-5 5 17 0 0,1 1 1 0 0,1-1-1 0 0,-1 1 0 0 0,1 0 1 0 0,0 0-1 0 0,1 1 0 0 0,-1 0 1 0 0,13-6-1 0 0,-8 4-199 0 0,1 5 0 0 0,-13 2 0 0 0,1 0 0 0 0,0 1 0 0 0,0-1 0 0 0,-1 1 0 0 0,1-1 0 0 0,0 0 0 0 0,-1 1 0 0 0,1 0 0 0 0,0-1 0 0 0,-1 1 0 0 0,1-1 0 0 0,-1 1 0 0 0,1 0 0 0 0,8 12 0 0 0,2 14 0 0 0,-10-16 0 0 0,-2-3 0 0 0,2 13 13 0 0,-2-18-14 0 0,-3 14-75 0 0,2-7-493 0 0,-5 8-33 0 0,-3 1-91 0 0,17-36 1884 0 0,-5 11-1047 0 0,0 1 0 0 0,0-1 0 0 0,1 1 1 0 0,5-7-1 0 0,12-17-132 0 0,37-46-4 0 0,-48 64-9 0 0,1 1 0 0 0,0 1 1 0 0,0-1-1 0 0,18-12 0 0 0,-15 15 1 0 0,-1 4 0 0 0,1 6 0 0 0,-11-2 1 0 0,1 1-1 0 0,-1 0 1 0 0,1-1 0 0 0,-1 1-1 0 0,0 1 1 0 0,1-1 0 0 0,-1 0-1 0 0,0 0 1 0 0,-1 1 0 0 0,1-1-1 0 0,0 1 1 0 0,-1 0 0 0 0,1-1-1 0 0,-1 1 1 0 0,0 0 0 0 0,0 0-1 0 0,0 0 1 0 0,0 0 0 0 0,0 0-1 0 0,-1 0 1 0 0,0 0 0 0 0,1 6-1 0 0,-1 6-10 0 0,-1 0-1 0 0,0 1 0 0 0,-5 20 1 0 0,3-18-27 0 0,-6 22-1795 0 0,9-38 1320 0 0,0-2 0 0 0,0 0 0 0 0,3 0 70 0 0,1 0 0 0 0,-1 0-1 0 0,1 0 1 0 0,0-1 0 0 0,-1 0-1 0 0,1 1 1 0 0,-1-1 0 0 0,1-1-1 0 0,-1 1 1 0 0,4-2 0 0 0,10-7-1093 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0:4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1 665 19351 0 0,'0'0'439'0'0,"0"0"62"0"0,0 0 33 0 0,0 0-65 0 0,2-2-309 0 0,7-11 482 0 0,0-1 1 0 0,-1 0 0 0 0,-1 0-1 0 0,12-30 1 0 0,-6 12 629 0 0,0-5-341 0 0,-11 28-700 0 0,1 1-1 0 0,0-1 1 0 0,1 0 0 0 0,5-8-1 0 0,-1 4-87 0 0,1-3 156 0 0,1 0 1 0 0,1 1-1 0 0,0 0 1 0 0,23-22-1 0 0,-28 32-299 0 0,-4 4 0 0 0,0 0 0 0 0,-1 0 0 0 0,1-1 0 0 0,0 1 0 0 0,-1 0 0 0 0,0-1 0 0 0,1 1 0 0 0,-1-1 0 0 0,0 0 0 0 0,0 1 0 0 0,0-1 0 0 0,0 0 0 0 0,0 0 0 0 0,0 1 0 0 0,0-3 0 0 0,1-6 0 0 0,-2 10 0 0 0,-1 0 0 0 0,1-1 0 0 0,0 1 0 0 0,0 0 0 0 0,0 0 0 0 0,-1-1 0 0 0,1 1 0 0 0,0 0 0 0 0,0 0 0 0 0,-1 0 0 0 0,1-1 0 0 0,0 1 0 0 0,0 0 0 0 0,-1 0 0 0 0,1 0 0 0 0,0 0 0 0 0,-1 0 0 0 0,1-1 0 0 0,0 1 0 0 0,-1 0 0 0 0,1 0 0 0 0,-1 0 0 0 0,-10 1 0 0 0,8-1 0 0 0,2 0 0 0 0,0 0 0 0 0,0 0 0 0 0,0 0 0 0 0,0 1 0 0 0,0-1 0 0 0,0 0 0 0 0,0 1 0 0 0,0-1 0 0 0,0 1 0 0 0,0-1 0 0 0,0 1 0 0 0,0-1 0 0 0,0 1 0 0 0,1 0 0 0 0,-1 0 0 0 0,-1 1 0 0 0,1-2 0 0 0,1 0 0 0 0,0 1 0 0 0,-1-1 0 0 0,1 0 0 0 0,0 0 0 0 0,-1 1 0 0 0,1-1 0 0 0,0 0 0 0 0,0 1 0 0 0,-1-1 0 0 0,1 0 0 0 0,0 1 0 0 0,0-1 0 0 0,-1 1 0 0 0,1-1 0 0 0,0 0 0 0 0,0 1 0 0 0,0-1 0 0 0,0 1 0 0 0,6 7 0 0 0,-2-5-104 0 0,0-1 0 0 0,0-1 1 0 0,0 1-1 0 0,0 0 0 0 0,0-1 0 0 0,0 0 0 0 0,0 0 0 0 0,1 0 1 0 0,-1-1-1 0 0,0 1 0 0 0,1-1 0 0 0,-1 0 0 0 0,0 0 1 0 0,8-2-1 0 0,-10 2 554 0 0,1 0 50 0 0,0-1-343 0 0,1 0-10 0 0,17 2 140 0 0,-8 3-271 0 0,-12-3-16 0 0,0-1 0 0 0,-1 1 0 0 0,1-1 0 0 0,0 1 0 0 0,-1 0 0 0 0,1 0 0 0 0,-1-1 0 0 0,1 1 0 0 0,-1 0 0 0 0,1 0 0 0 0,-1-1 0 0 0,1 2 0 0 0,2 11 0 0 0,-2-6 0 0 0,1 28 0 0 0,-2 119-1827 0 0,0-149 1678 0 0,5 4 133 0 0,-4-8 16 0 0,1 0 0 0 0,0 0 0 0 0,0 0 0 0 0,-1 0 0 0 0,1 0 0 0 0,0 0 0 0 0,0-1 0 0 0,0 1 0 0 0,0-1 0 0 0,2 1 0 0 0,8 0 0 0 0,-6-2 0 0 0,-1-1 0 0 0,0 1 0 0 0,0-1 0 0 0,0 0 0 0 0,0-1 0 0 0,0 1 0 0 0,9-7 0 0 0,-2 1 0 0 0,20-19 0 0 0,0-2-5 0 0,-14 13 16 0 0,0 0 1 0 0,-2-1-1 0 0,0-1 1 0 0,-1 0 0 0 0,20-32-1 0 0,-29 40 173 0 0,-4 6-21 0 0,0 1-1 0 0,0 0 0 0 0,0 0 0 0 0,-1-1 1 0 0,1 1-1 0 0,0-8 0 0 0,0 8 281 0 0,-2 3-441 0 0,0 0 0 0 0,0 0 0 0 0,0 0 1 0 0,0 0-1 0 0,1 0 0 0 0,-1 0 0 0 0,0 0 1 0 0,0 0-1 0 0,0-1 0 0 0,0 1 0 0 0,0 0 0 0 0,0 0 1 0 0,0 0-1 0 0,0 0 0 0 0,0 0 0 0 0,0 0 1 0 0,0 0-1 0 0,0 0 0 0 0,0 0 0 0 0,1 0 0 0 0,-1 0 1 0 0,0-1-1 0 0,0 1 0 0 0,0 0 0 0 0,0 0 1 0 0,0 0-1 0 0,0 0 0 0 0,0 0 0 0 0,0 0 1 0 0,0 0-1 0 0,0 0 0 0 0,0-1 0 0 0,0 1 0 0 0,0 0 1 0 0,0 0-1 0 0,0 0 0 0 0,0 0 0 0 0,0 0 1 0 0,-1 0-1 0 0,1 0 0 0 0,0 0 0 0 0,0 0 0 0 0,0-1 1 0 0,0 1-1 0 0,0 0 0 0 0,0 0 0 0 0,0 0 1 0 0,0 0-1 0 0,0 0 0 0 0,-7 1 45 0 0,-7 4-40 0 0,8-1-28 0 0,0 0 0 0 0,1 0 0 0 0,-1 0 1 0 0,1 1-1 0 0,0 0 0 0 0,1 0 0 0 0,-1 0 0 0 0,1 0 0 0 0,0 1 0 0 0,0 0 1 0 0,1 0-1 0 0,-1 0 0 0 0,1 0 0 0 0,-3 11 0 0 0,3-10-22 0 0,1 1-1 0 0,0 0 1 0 0,0-1 0 0 0,1 1 0 0 0,0 0-1 0 0,0 0 1 0 0,1 0 0 0 0,0 0-1 0 0,0 0 1 0 0,1-1 0 0 0,0 1-1 0 0,2 8 1 0 0,-2-15 6 0 0,-1-1 0 0 0,0 1 0 0 0,1-1 0 0 0,-1 1 0 0 0,0-1 0 0 0,1 1 0 0 0,-1-1 0 0 0,1 1 1 0 0,-1-1-1 0 0,1 0 0 0 0,-1 1 0 0 0,1-1 0 0 0,-1 0 0 0 0,1 1 0 0 0,-1-1 0 0 0,1 0 0 0 0,-1 0 0 0 0,1 1 0 0 0,-1-1 0 0 0,1 0 0 0 0,0 0 0 0 0,-1 0 0 0 0,2 0 0 0 0,-1 1-96 0 0,4 0 35 0 0,1 1 0 0 0,-1-1 0 0 0,1-1 0 0 0,-1 1 0 0 0,0 0-1 0 0,1-1 1 0 0,-1 0 0 0 0,1-1 0 0 0,-1 1 0 0 0,6-2 0 0 0,7-2-417 0 0,28-11-1 0 0,-35 11 482 0 0,13-6 34 0 0,0-1 0 0 0,-1-2 0 0 0,27-18 0 0 0,-17 10 0 0 0,-19 12 144 0 0,-1-1 1 0 0,0 0-1 0 0,-1 0 1 0 0,-1-2-1 0 0,1 1 0 0 0,-2-1 1 0 0,1-1-1 0 0,-2 0 0 0 0,0-1 1 0 0,12-23-1 0 0,-7 8 225 0 0,-1-1 0 0 0,-2-1-1 0 0,-2 0 1 0 0,8-40 0 0 0,-13 58-17 0 0,-3 11-199 0 0,0-1-1 0 0,0 0 1 0 0,-1 0 0 0 0,1 0 0 0 0,-1 1 0 0 0,1-1-1 0 0,-1 0 1 0 0,0 0 0 0 0,0 0 0 0 0,0 0-1 0 0,0 0 1 0 0,-1 0 0 0 0,-1-5 0 0 0,2 8-149 0 0,0-1 0 0 0,0 1 0 0 0,0 0 1 0 0,-1-1-1 0 0,1 1 0 0 0,0 0 0 0 0,0-1 0 0 0,-1 1 1 0 0,1 0-1 0 0,0-1 0 0 0,0 1 0 0 0,-1 0 0 0 0,1 0 1 0 0,0-1-1 0 0,-1 1 0 0 0,1 0 0 0 0,0 0 1 0 0,-1 0-1 0 0,1 0 0 0 0,0 0 0 0 0,-1-1 0 0 0,1 1 1 0 0,0 0-1 0 0,-1 0 0 0 0,1 0 0 0 0,-1 0 0 0 0,1 0 1 0 0,0 0-1 0 0,-1 0 0 0 0,1 0 0 0 0,0 0 1 0 0,-1 0-1 0 0,1 0 0 0 0,-1 0 0 0 0,0 1 0 0 0,-9 6 11 0 0,8-6-16 0 0,-3 3 1 0 0,1 0 0 0 0,-1 1 0 0 0,1 0 0 0 0,-1 0 0 0 0,1 0 0 0 0,1 0 0 0 0,-1 1 0 0 0,1-1 0 0 0,0 1 0 0 0,0 0 0 0 0,1 0 0 0 0,-3 9 0 0 0,-2 9 0 0 0,-6 48 0 0 0,-28 130-2408 0 0,35-163 1486 0 0,5-32 811 0 0,0 0-1 0 0,0 0 0 0 0,0 1 0 0 0,-1-1 1 0 0,0 0-1 0 0,-6 11 0 0 0,7-16-259 0 0,-4 6 150 0 0,14-23 562 0 0,1 1 1 0 0,1 1-1 0 0,1 0 0 0 0,-1 0 1 0 0,17-12-1 0 0,114-79 267 0 0,-142 104-608 0 0,0 0 0 0 0,0 0 0 0 0,0 0 0 0 0,1-1 0 0 0,-1 1 0 0 0,0 0 0 0 0,0 0 0 0 0,0 0 0 0 0,1 0 0 0 0,-1 0 0 0 0,0 0 0 0 0,0 0 0 0 0,0 0 0 0 0,1 0 0 0 0,-1 0 0 0 0,0 0 0 0 0,0 0 0 0 0,1 0 0 0 0,-1 0 0 0 0,0 0 0 0 0,0 0 0 0 0,0 0 0 0 0,1 0 0 0 0,-1 0 0 0 0,0 0 0 0 0,0 0 0 0 0,0 0 0 0 0,1 0 0 0 0,-1 0 0 0 0,0 0 0 0 0,0 0 0 0 0,0 1 0 0 0,1-1 0 0 0,-1 0 0 0 0,0 0 0 0 0,0 0 0 0 0,0 0 0 0 0,0 0 0 0 0,0 1 0 0 0,1-1 0 0 0,-1 0 0 0 0,0 0 0 0 0,0 0 0 0 0,0 1 0 0 0,0-1 0 0 0,0 0 0 0 0,0 0 0 0 0,0 0 0 0 0,0 1 0 0 0,0-1 0 0 0,0 0 0 0 0,0 0 0 0 0,0 1 0 0 0,0-1 0 0 0,0 0 0 0 0,0 0 0 0 0,0 0 0 0 0,0 1 0 0 0,0-1 0 0 0,0 0 0 0 0,0 0 0 0 0,0 0 0 0 0,0 1 0 0 0,0-1 0 0 0,-2 13 0 0 0,2-13 0 0 0,-1 5 0 0 0,-1-1 0 0 0,1 1 0 0 0,-1-1 0 0 0,0 0 0 0 0,0 1 0 0 0,-1-1 0 0 0,1 0 0 0 0,-5 4 0 0 0,-1 1 0 0 0,0-1 0 0 0,0 0 0 0 0,-13 9 0 0 0,15-12 0 0 0,5-5 0 0 0,1 0 0 0 0,0 1 0 0 0,-1-1 0 0 0,1 0 0 0 0,0 0 0 0 0,0 1 0 0 0,-1-1 0 0 0,1 0 0 0 0,0 1 0 0 0,0-1 0 0 0,-1 0 0 0 0,1 1 0 0 0,0-1 0 0 0,0 0 0 0 0,0 1 0 0 0,0-1 0 0 0,0 0 0 0 0,0 1 0 0 0,-1-1 0 0 0,1 1 0 0 0,0-1 0 0 0,0 0 0 0 0,0 1 0 0 0,0-1 0 0 0,0 1 0 0 0,0-1 0 0 0,1 0 0 0 0,-1 1 0 0 0,0-1 0 0 0,0 1 0 0 0,0-1 0 0 0,0 0 0 0 0,0 1 0 0 0,0-1 0 0 0,1 0 0 0 0,-1 1 0 0 0,0-1 0 0 0,0 0 0 0 0,1 1 0 0 0,-1-1 0 0 0,0 0 0 0 0,0 1 0 0 0,1-1 0 0 0,0 0 0 0 0,-1 1 0 0 0,3 4-92 0 0,0 0 0 0 0,1 0-1 0 0,0 0 1 0 0,0 0 0 0 0,0 0-1 0 0,0-1 1 0 0,1 1 0 0 0,0-1 0 0 0,0-1-1 0 0,0 1 1 0 0,0-1 0 0 0,1 0 0 0 0,-1 0-1 0 0,8 3 1 0 0,-10-6 57 0 0,0 1 0 0 0,0 0 0 0 0,0-1 1 0 0,0 0-1 0 0,0 0 0 0 0,0 0 0 0 0,0 0 0 0 0,0 0 0 0 0,0-1 0 0 0,0 1 1 0 0,3-2-1 0 0,33-12-154 0 0,-37 13 188 0 0,17-7 191 0 0,0-1 1 0 0,-1 0-1 0 0,0-2 0 0 0,0 0 0 0 0,-2-1 1 0 0,19-17-1 0 0,-25 20-46 0 0,0-1 1 0 0,-1 0-1 0 0,0-1 1 0 0,-1 0-1 0 0,0-1 0 0 0,-1 0 1 0 0,0 0-1 0 0,-1 0 0 0 0,0-1 1 0 0,4-15-1 0 0,9-45 430 0 0,9-26-28 0 0,-12 56-546 0 0,-16 43 0 0 0,0-1 0 0 0,0 1 0 0 0,0 0 0 0 0,0 0 0 0 0,0-1 0 0 0,1 1 0 0 0,-1 0 0 0 0,0 0 0 0 0,0 0 0 0 0,0-1 0 0 0,0 1 0 0 0,0 0 0 0 0,0 0 0 0 0,0-1 0 0 0,0 1 0 0 0,0 0 0 0 0,0 0 0 0 0,0-1 0 0 0,0 1 0 0 0,0 0 0 0 0,0 0 0 0 0,-1-1 0 0 0,1 1 0 0 0,0 0 0 0 0,0 0 0 0 0,0 0 0 0 0,0-1 0 0 0,0 1 0 0 0,0 0 0 0 0,0 0 0 0 0,-1 0 0 0 0,1-1 0 0 0,0 1 0 0 0,0 0 0 0 0,0 0 0 0 0,-1 0 0 0 0,1 0 0 0 0,0 0 0 0 0,0-1 0 0 0,0 1 0 0 0,-1 0 0 0 0,1 0 0 0 0,0 0 0 0 0,0 0 0 0 0,-1 0 0 0 0,1 0 0 0 0,-5 1 0 0 0,3 0 0 0 0,-1 0 0 0 0,1 0 0 0 0,0 0 0 0 0,0 0 0 0 0,0 1 0 0 0,0-1 0 0 0,0 1 0 0 0,0-1 0 0 0,0 1 0 0 0,0 0 0 0 0,-1 2 0 0 0,-19 25 0 0 0,17-21 0 0 0,-11 15 0 0 0,1 2 0 0 0,1-1 0 0 0,1 1 0 0 0,1 1 0 0 0,2 1 0 0 0,0-1 0 0 0,-11 56 0 0 0,19-61 0 0 0,0 26 0 0 0,2-37 0 0 0,5-2 0 0 0,4-3 0 0 0,-6-5 0 0 0,0-1 0 0 0,-1 1 0 0 0,1-1 0 0 0,0 1 0 0 0,-1-1 0 0 0,1 0 0 0 0,-1 0 0 0 0,0 0 0 0 0,1 0 0 0 0,-1-1 0 0 0,0 1 0 0 0,1-1 0 0 0,2-2 0 0 0,26-24 0 0 0,-20 16 0 0 0,-1-1 0 0 0,10-14 0 0 0,8-10 0 0 0,1-1 0 0 0,-24 33 0 0 0,-3 10 0 0 0,-4 6 0 0 0,2-10 0 0 0,-5 8 0 0 0,3-6 0 0 0,1 0 0 0 0,0 0 0 0 0,-1 0 0 0 0,1 0 0 0 0,0 0 0 0 0,-1 5 0 0 0,1-3 0 0 0,1-4 0 0 0,-1-1 0 0 0,1 1 0 0 0,0 0 0 0 0,-1 0 0 0 0,1 0 0 0 0,0-1 0 0 0,0 1 0 0 0,0 0 0 0 0,0 0 0 0 0,0 0 0 0 0,0 0 0 0 0,0-1 0 0 0,0 1 0 0 0,0 0 0 0 0,0 0 0 0 0,0 0 0 0 0,0 0 0 0 0,0 0 0 0 0,1-1 0 0 0,-1 1 0 0 0,0 0 0 0 0,1 0 0 0 0,-1-1 0 0 0,1 2 0 0 0,4 7 0 0 0,-4-7 0 0 0,-1-1 0 0 0,1 0 0 0 0,-1 0 0 0 0,0-1 0 0 0,0 1 0 0 0,1 0 0 0 0,-1 0 0 0 0,0-1 0 0 0,1 1 0 0 0,-1 0 0 0 0,1-1 0 0 0,-1 1 0 0 0,1-1 0 0 0,-1 1 0 0 0,1 0 0 0 0,0-1 0 0 0,0 1 0 0 0,11 8 0 0 0,4 2 0 0 0,0-1 0 0 0,-6-6-494 0 0,1 0 0 0 0,-1 0 0 0 0,13 3 0 0 0,-21-7 493 0 0,0 1 0 0 0,0-1 0 0 0,0 1 0 0 0,1-1 0 0 0,-1 0 1 0 0,0 0-1 0 0,0 0 0 0 0,0 0 0 0 0,1 0 0 0 0,-1 0 0 0 0,0-1 0 0 0,0 1 0 0 0,0-1 0 0 0,0 0 0 0 0,3-1 0 0 0,1 0 0 0 0,2-1 1 0 0,0 0 0 0 0,-1 0 0 0 0,0-1 0 0 0,0 0 0 0 0,0 0 0 0 0,0-1 0 0 0,0 0 0 0 0,-1 0 0 0 0,0 0 0 0 0,0-1 0 0 0,0 0 0 0 0,-1 0 0 0 0,0 0 0 0 0,6-10 0 0 0,-22 49 64 0 0,-81 215 1421 0 0,57-136-3733 0 0,18-57 258 0 0,6-24 1024 0 0,2 0 1 0 0,2 1-1 0 0,-4 32 0 0 0,10-36 190 0 0,2-18 164 0 0,2-15-570 0 0,14-67 148 0 0,-6 29-593 0 0,-4 14-2215 0 0,1-12-2221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0:4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15663 0 0,'0'0'696'0'0,"-5"8"136"0"0,2 5-664 0 0,-1-2-168 0 0,3 0 0 0 0,-1 1 0 0 0,1-1 856 0 0,1 2 136 0 0,3 0 24 0 0,0-1 8 0 0,0 0-824 0 0,2 0-200 0 0,0 3 0 0 0,1-2 0 0 0,2-4-1184 0 0,2 4-288 0 0,3 0-48 0 0,1 1-16 0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0:48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16 256 15663 0 0,'0'0'719'0'0,"-1"2"-20"0"0,-2 6-536 0 0,1 1 0 0 0,-3 14 0 0 0,5-22 926 0 0,-4 4 2650 0 0,3-4 595 0 0,1-7-2535 0 0,1-2-1642 0 0,-1 0-1 0 0,2 0 0 0 0,-1 0 1 0 0,1 0-1 0 0,0 1 1 0 0,1-1-1 0 0,0 1 1 0 0,0-1-1 0 0,0 1 1 0 0,6-8-1 0 0,0 1 209 0 0,1-1 0 0 0,0 2-1 0 0,21-21 1 0 0,-37 45-365 0 0,0 0 0 0 0,-8 20 0 0 0,7-17 0 0 0,1-1 0 0 0,1 0 0 0 0,0 0 0 0 0,1 0 0 0 0,0 0 0 0 0,1 1 0 0 0,1-1 0 0 0,0 1 0 0 0,1 0 0 0 0,0 15 0 0 0,1-28 0 0 0,0 0 0 0 0,0 1 0 0 0,0-1 0 0 0,0 0 0 0 0,0 0 0 0 0,1 1 0 0 0,-1-1 0 0 0,0 0 0 0 0,1 0 0 0 0,-1 1 0 0 0,1-1 0 0 0,0 0 0 0 0,-1 0 0 0 0,1 0 0 0 0,0 0 0 0 0,0 0 0 0 0,0 0 0 0 0,-1 0 0 0 0,1 0 0 0 0,0 0 0 0 0,0 0 0 0 0,0 0 0 0 0,1-1 0 0 0,-1 1 0 0 0,0 0 0 0 0,0-1 0 0 0,0 1 0 0 0,0-1 0 0 0,2 1 0 0 0,0 0 0 0 0,-1-1 0 0 0,1 0 0 0 0,-1 0 0 0 0,1 0 0 0 0,-1 0 0 0 0,1 0 0 0 0,-1-1 0 0 0,1 1 0 0 0,-1-1 0 0 0,5-1 0 0 0,7-4 0 0 0,-1-1 0 0 0,1-1 0 0 0,19-15 0 0 0,-8 5 0 0 0,0 0 0 0 0,-1-1 0 0 0,0-1 0 0 0,-2-1 0 0 0,22-26 0 0 0,-17 15 0 0 0,-2-2 0 0 0,30-52 0 0 0,-40 58 0 0 0,-14 21 0 0 0,-5 7 0 0 0,-5 5 0 0 0,9-5 0 0 0,-11 7 0 0 0,7-6 0 0 0,1 1 0 0 0,0 0 0 0 0,0 0 0 0 0,0 0 0 0 0,1 1 0 0 0,-1-1 0 0 0,0 1 0 0 0,1-1 0 0 0,-1 1 0 0 0,1 0 0 0 0,0 0 0 0 0,0 0 0 0 0,0 0 0 0 0,1 0 0 0 0,-1 1 0 0 0,-1 5 0 0 0,2-8 0 0 0,1 0 0 0 0,-1 0 0 0 0,1 0 0 0 0,0 0 0 0 0,-1-1 0 0 0,1 1 0 0 0,0 0 0 0 0,0 0 0 0 0,0 0 0 0 0,0 0 0 0 0,0 0 0 0 0,0 0 0 0 0,0 0 0 0 0,0 0 0 0 0,0 0 0 0 0,0 0 0 0 0,0 0 0 0 0,1 0 0 0 0,-1 0 0 0 0,0 0 0 0 0,1 0 0 0 0,-1 0 0 0 0,1 0 0 0 0,-1-1 0 0 0,1 1 0 0 0,0 1 0 0 0,1 1 0 0 0,-2-2 0 0 0,1 0 0 0 0,0 0 0 0 0,-1 1 0 0 0,1-1 0 0 0,0 0 0 0 0,0 0 0 0 0,-1 0 0 0 0,1 0 0 0 0,0 0 0 0 0,0 0 0 0 0,0 0 0 0 0,0 0 0 0 0,0 0 0 0 0,1-1 0 0 0,-1 1 0 0 0,0 0 0 0 0,0-1 0 0 0,3 2 0 0 0,0-1 0 0 0,-1 1 0 0 0,1 0 0 0 0,-1-1 0 0 0,0 0 0 0 0,1 0 0 0 0,-1 0 0 0 0,1 0 0 0 0,0 0 0 0 0,-1-1 0 0 0,1 0 0 0 0,5 0 0 0 0,13 2 0 0 0,-21-2 0 0 0,0 0 0 0 0,0 0 0 0 0,1 0 0 0 0,-1 0 0 0 0,0 1 0 0 0,0-1 0 0 0,1 1 0 0 0,-1-1 0 0 0,0 1 0 0 0,0-1 0 0 0,0 1 0 0 0,0 0 0 0 0,0-1 0 0 0,0 1 0 0 0,0 0 0 0 0,0 0 0 0 0,0 0 0 0 0,0 0 0 0 0,0 0 0 0 0,0 0 0 0 0,-1 0 0 0 0,1 0 0 0 0,0 0 0 0 0,-1 0 0 0 0,1 0 0 0 0,-1 0 0 0 0,1 0 0 0 0,-1 1 0 0 0,0-1 0 0 0,1 0 0 0 0,-1 0 0 0 0,0 1 0 0 0,0-1 0 0 0,0 0 0 0 0,0 0 0 0 0,0 1 0 0 0,0 1 0 0 0,-1 6 0 0 0,0 0 0 0 0,-1 0 0 0 0,0 0 0 0 0,-4 11 0 0 0,4-14 0 0 0,-15 41 0 0 0,9-28 0 0 0,-10 37 0 0 0,17-50 0 0 0,0-1 0 0 0,0 1 0 0 0,1-1 0 0 0,-1 1 0 0 0,1 0 0 0 0,0-1 0 0 0,1 1 0 0 0,-1 0 0 0 0,1-1 0 0 0,0 1 0 0 0,3 7 0 0 0,-3-12 0 0 0,-1 1 0 0 0,1-1 0 0 0,0 1 0 0 0,-1-1 0 0 0,1 1 0 0 0,0-1 0 0 0,0 0 0 0 0,0 1 0 0 0,2 0 0 0 0,5 2 0 0 0,-5-4 0 0 0,0 1-4 0 0,0-1 0 0 0,0 1 0 0 0,0-1-1 0 0,-1 0 1 0 0,1 0 0 0 0,0 0 0 0 0,0 0 0 0 0,0 0 0 0 0,0-1-1 0 0,0 1 1 0 0,0-1 0 0 0,-1 0 0 0 0,1 0 0 0 0,0 0 0 0 0,-1 0-1 0 0,1 0 1 0 0,0-1 0 0 0,-1 1 0 0 0,1-1 0 0 0,-1 0 0 0 0,3-2-1 0 0,0 0-23 0 0,-1 0 0 0 0,0 0 0 0 0,0 0 0 0 0,-1 0 0 0 0,1-1-1 0 0,-1 0 1 0 0,0 1 0 0 0,0-1 0 0 0,0 0 0 0 0,2-7 0 0 0,-3 6-364 0 0,-1 0 0 0 0,0 0 0 0 0,0 0 0 0 0,0-1 0 0 0,-1 1 0 0 0,-1-11 0 0 0,-6-37-4707 0 0,6 47 4390 0 0,-6-28-7818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0:5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19351 0 0,'0'0'856'0'0,"0"0"176"0"0,0 0-824 0 0,0 0-208 0 0,0 0 0 0 0,0 0 0 0 0,15-3 448 0 0,-15 3 56 0 0,0 0 8 0 0,0 0 0 0 0,0 0-416 0 0,0 0-96 0 0,9-4 0 0 0,-9 4 0 0 0,0 0-1208 0 0,0 0-264 0 0,0 0-48 0 0,0 0-16 0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0:5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15663 0 0,'0'-3'356'0'0,"0"-12"50"0"0,0 11 20 0 0,2 2-42 0 0,4-5-250 0 0,1 0 19 0 0,-6 5 680 0 0,1 1 1 0 0,0 0-1 0 0,-1 0 1 0 0,1-1 0 0 0,0 1-1 0 0,0 0 1 0 0,0 1-1 0 0,0-1 1 0 0,2-1-1 0 0,-2 2-1739 0 0,0-1 1350 0 0,0 2-289 0 0,1 2-48 0 0,0-1 0 0 0,0 0 0 0 0,0 1 0 0 0,0-1 0 0 0,-1 1 1 0 0,1 0-1 0 0,-1 0 0 0 0,1 0 0 0 0,-1 0 0 0 0,0 1 0 0 0,0-1 0 0 0,0 0 0 0 0,-1 1 1 0 0,3 6-1 0 0,1 2 186 0 0,11 31-210 0 0,13 54 0 0 0,-2-6-84 0 0,-8-45 1 0 0,-13-32 0 0 0,0 1 0 0 0,-1-1 0 0 0,-1 1 0 0 0,4 21 0 0 0,-5-12 0 0 0,-1-7 0 0 0,0 1 0 0 0,1-1 0 0 0,8 26 0 0 0,3 5-523 0 0,-8-28 137 0 0,0 0 1 0 0,1 0 0 0 0,15 28 0 0 0,-21-47 14 0 0,-1-1-117 0 0,7-17-710 0 0,-3 9 863 0 0,0-4-812 0 0,3-23 0 0 0,3-9-2448 0 0,-2 23 2060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0:5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643 0 15663 0 0,'0'0'356'0'0,"0"0"50"0"0,-2 2 20 0 0,0-1-286 0 0,-13 7 376 0 0,-11 0 4535 0 0,23-8-4815 0 0,0 1 1 0 0,0-1-1 0 0,0 1 1 0 0,1 0-1 0 0,-1 0 0 0 0,0 0 1 0 0,0 1-1 0 0,1-1 1 0 0,-1 1-1 0 0,1-1 1 0 0,-5 5-1 0 0,-91 107 1344 0 0,40-45-940 0 0,-108 114-640 0 0,87-104 0 0 0,21-20 0 0 0,-42 39-2408 0 0,98-96 1896 0 0,2-1 0 0 0,0 0-136 0 0,4 0 98 0 0,-1-1-1 0 0,0 0 1 0 0,1 0 0 0 0,-1 0-1 0 0,0 0 1 0 0,4-2-1 0 0,-1 1-870 0 0,16-9-5401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0:51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15663 0 0,'3'0'719'0'0,"19"-1"251"0"0,31-5 0 0 0,2-3 4560 0 0,36-12-3815 0 0,-66 14-1702 0 0,-20 5-22 0 0,1 0-1 0 0,-1 0 0 0 0,1 1 1 0 0,0 0-1 0 0,0 0 0 0 0,0 0 1 0 0,9 1-1 0 0,-13 0-327 0 0,-2 0-138 0 0,0 0-33 0 0,0 0-140 0 0,0 0-572 0 0,0 0-253 0 0,0 0-51 0 0,0 0-11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0:5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19351 0 0,'0'0'439'0'0,"0"0"62"0"0,3 1 33 0 0,6 2-389 0 0,0-1 0 0 0,0 0 0 0 0,0 0 0 0 0,0-1 0 0 0,16 0 0 0 0,-20-1-6 0 0,0-1 0 0 0,0 1 0 0 0,0-1 0 0 0,0 0 0 0 0,0 0 0 0 0,0 0 0 0 0,0-1 1 0 0,0 0-1 0 0,0 0 0 0 0,0 0 0 0 0,-1 0 0 0 0,5-4 0 0 0,10-5-123 0 0,5-2-16 0 0,-15 9-383 0 0,6-4-5702 0 0,-5 1-1231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1:02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10135 0 0,'0'0'231'0'0,"0"0"29"0"0,0 0 19 0 0,0 0 105 0 0,0 0 410 0 0,0 0 184 0 0,0 0 40 0 0,0 0-63 0 0,0 0-290 0 0,0 0-121 0 0,0 0-28 0 0,0 0-4 0 0,0 0 0 0 0,0 0 0 0 0,0 0 0 0 0,0 1-68 0 0,1 5 433 0 0,-2-5 955 0 0,-3 0 614 0 0,0 10-1285 0 0,4-6-1161 0 0,-1 0 0 0 0,1 0 0 0 0,0 0 0 0 0,0 0 0 0 0,1 0 0 0 0,-1 0 0 0 0,1 1 0 0 0,0-1 0 0 0,0 0 0 0 0,1-1 0 0 0,0 1 0 0 0,0 0 0 0 0,4 8 0 0 0,1 3 0 0 0,16 50 21 0 0,26 130-1 0 0,-18-61-5 0 0,-24-109-15 0 0,-1 2 0 0 0,2 1 0 0 0,22 50 0 0 0,-26-74 159 0 0,-3-4-99 0 0,0 1 0 0 0,0-1 0 0 0,0 0-1 0 0,0 1 1 0 0,0-1 0 0 0,0 1 0 0 0,-1-1-1 0 0,1 1 1 0 0,-1 0 0 0 0,1-1-1 0 0,0 4 1 0 0,4 14 992 0 0,-5-17-1389 0 0,0-2-138 0 0,0 0-33 0 0,0 0 133 0 0,0 0 577 0 0,0 0 248 0 0,0 0 50 0 0,0 0-58 0 0,0 0-357 0 0,-1-12-881 0 0,1 10 663 0 0,-3-16-1351 0 0,0-25 0 0 0,4 35 139 0 0,-1 0 1 0 0,1 1 0 0 0,3-11 0 0 0,-1 4-5478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0:5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235 256 11975 0 0,'11'-17'625'0'0,"13"-28"-1"0"0,-2 2-577 0 0,2-3 1524 0 0,6-26 5005 0 0,-20 48-4104 0 0,-10 22-1927 0 0,0 2-29 0 0,0 0-72 0 0,0 0-161 0 0,0 0-219 0 0,1 0 0 0 0,-1-1 1 0 0,0 1-1 0 0,0 0 0 0 0,0 0 0 0 0,0-1 0 0 0,0 1 0 0 0,0 0 0 0 0,0 0 0 0 0,0-1 0 0 0,0 1 0 0 0,0 0 0 0 0,0 0 0 0 0,0-1 0 0 0,0 1 0 0 0,0 0 0 0 0,-1 0 0 0 0,1-1 0 0 0,0 1 0 0 0,0 0 0 0 0,0 0 0 0 0,0 0 0 0 0,0-1 0 0 0,0 1 0 0 0,-1 0 0 0 0,1 0 0 0 0,0 0 0 0 0,0 0 0 0 0,-1-1 0 0 0,-1 3-62 0 0,-1 0-1 0 0,0-1 1 0 0,1 1-1 0 0,-1 0 1 0 0,1 0-1 0 0,-1 1 1 0 0,1-1-1 0 0,0 1 0 0 0,0-1 1 0 0,0 1-1 0 0,1-1 1 0 0,-3 5-1 0 0,-18 41-2 0 0,11-23-1 0 0,-45 92 2 0 0,-36 80 0 0 0,24-66-738 0 0,21-44 92 0 0,37-73 231 0 0,8-12 393 0 0,1 0 0 0 0,-1 1 0 0 0,0-1 0 0 0,1 1 0 0 0,0-1 0 0 0,-1 1 0 0 0,1 0 0 0 0,0-1-1 0 0,0 1 1 0 0,1 0 0 0 0,-2 5 0 0 0,2-7-28 0 0,0 0 1 0 0,0 0-1 0 0,0 0 0 0 0,0-1 0 0 0,0 1 0 0 0,1 0 1 0 0,-1 0-1 0 0,0 0 0 0 0,0-1 0 0 0,1 1 0 0 0,-1 0 1 0 0,0 0-1 0 0,1-1 0 0 0,-1 1 0 0 0,1 0 0 0 0,-1-1 1 0 0,1 1-1 0 0,-1-1 0 0 0,1 1 0 0 0,-1 0 0 0 0,1-1 1 0 0,0 1-1 0 0,-1-1 0 0 0,1 1 0 0 0,0-1 0 0 0,-1 0 1 0 0,2 1-1 0 0,0 0-13 0 0,0 0 0 0 0,0 0 0 0 0,0 0 0 0 0,0-1 1 0 0,0 1-1 0 0,1-1 0 0 0,-1 1 0 0 0,3-1 0 0 0,4-1-32 0 0,1-1 1 0 0,-1 0-1 0 0,0 0 0 0 0,0-1 1 0 0,0 0-1 0 0,0-1 0 0 0,0 0 1 0 0,-1 0-1 0 0,8-6 0 0 0,20-13-3296 0 0,46-39 0 0 0,-61 44 1344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0:53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13823 0 0,'0'0'630'0'0,"0"0"-13"0"0,2 1-393 0 0,6 1 122 0 0,0 1 0 0 0,1-1 0 0 0,-1-1 1 0 0,0 0-1 0 0,0 0 0 0 0,1 0 0 0 0,12-2 0 0 0,7 0 2193 0 0,-21 1-2028 0 0,0-1 0 0 0,0 1 0 0 0,0-1-1 0 0,0 0 1 0 0,0-1 0 0 0,0 1 0 0 0,-1-1-1 0 0,12-5 1 0 0,89-48-296 0 0,-104 54-597 0 0,0-1 0 0 0,0 1 0 0 0,0 0 0 0 0,0 0 0 0 0,0 0 0 0 0,0 0 0 0 0,0 1 0 0 0,0-1 0 0 0,0 1 0 0 0,4 0 0 0 0,17-4-4968 0 0,-9 0 3303 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0:5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150 598 15663 0 0,'8'-4'762'0'0,"-3"1"-527"0"0,0-1 1 0 0,1 0 0 0 0,-1 0 0 0 0,0-1-1 0 0,-1 0 1 0 0,1 1 0 0 0,6-12 0 0 0,-8 13 234 0 0,-1-1 0 0 0,0 0 1 0 0,0 1-1 0 0,0-1 1 0 0,0 0-1 0 0,0 0 0 0 0,-1 0 1 0 0,0 0-1 0 0,0 0 1 0 0,0-1-1 0 0,0 1 0 0 0,0-9 1 0 0,-1 12-423 0 0,0 0 0 0 0,0-1 0 0 0,0 1 0 0 0,0 0 0 0 0,-1 0 0 0 0,1-1 0 0 0,0 1 0 0 0,-1 0 0 0 0,1 0 0 0 0,0 0 0 0 0,-1-1 0 0 0,0 1 0 0 0,1 0 0 0 0,-1 0 0 0 0,0 0 0 0 0,1 0 0 0 0,-1 0 0 0 0,0 0 0 0 0,0 0 0 0 0,0 0 0 0 0,0 0 0 0 0,0 1 0 0 0,0-1 0 0 0,0 0 0 0 0,0 1 0 0 0,0-1 0 0 0,0 0 0 0 0,-1 1 0 0 0,1 0 0 0 0,0-1 0 0 0,0 1 0 0 0,0 0 0 0 0,-1-1 0 0 0,1 1 0 0 0,-2 0 0 0 0,0 0 65 0 0,-1 0-1 0 0,1 1 1 0 0,0 0-1 0 0,0-1 0 0 0,0 1 1 0 0,-1 0-1 0 0,1 1 0 0 0,0-1 1 0 0,0 0-1 0 0,1 1 0 0 0,-1 0 1 0 0,-5 3-1 0 0,-1 2-113 0 0,-18 14-49 0 0,-27 28-1 0 0,46-41 18 0 0,1-1-1 0 0,1 1 1 0 0,0 1 0 0 0,0-1 0 0 0,0 1-1 0 0,1 0 1 0 0,1 0 0 0 0,-5 13 0 0 0,8-20 8 0 0,0-1 1 0 0,1 1-1 0 0,0-1 1 0 0,-1 1 0 0 0,1-1-1 0 0,0 1 1 0 0,0-1-1 0 0,0 1 1 0 0,0 0-1 0 0,0-1 1 0 0,0 1-1 0 0,0-1 1 0 0,0 1 0 0 0,1-1-1 0 0,-1 1 1 0 0,1-1-1 0 0,-1 1 1 0 0,1-1-1 0 0,-1 1 1 0 0,1-1-1 0 0,0 1 1 0 0,0-1 0 0 0,0 0-1 0 0,0 0 1 0 0,0 1-1 0 0,0-1 1 0 0,0 0-1 0 0,0 0 1 0 0,0 0 0 0 0,1 0-1 0 0,-1 0 1 0 0,0 0-1 0 0,1-1 1 0 0,-1 1-1 0 0,0 0 1 0 0,4 0-1 0 0,0 1-51 0 0,1 0 0 0 0,0 0 0 0 0,0-1-1 0 0,0 0 1 0 0,0 0 0 0 0,1-1 0 0 0,-1 0-1 0 0,7 0 1 0 0,15-3 68 0 0,47-10 0 0 0,-60 10 24 0 0,0-2 0 0 0,0 0 0 0 0,-1-1 0 0 0,25-12 0 0 0,-35 15 94 0 0,0 0 0 0 0,1 0 0 0 0,-1 0 0 0 0,0 0 0 0 0,-1 0 0 0 0,1-1 0 0 0,0 0 0 0 0,-1 0 0 0 0,0 0 0 0 0,0 0 0 0 0,0-1-1 0 0,-1 1 1 0 0,1-1 0 0 0,-1 1 0 0 0,0-1 0 0 0,-1 0 0 0 0,1 0 0 0 0,-1 0 0 0 0,0 0 0 0 0,0 0 0 0 0,0 0 0 0 0,-1 0 0 0 0,1 0 0 0 0,-1 0 0 0 0,-2-9 0 0 0,2 13-99 0 0,0 0 1 0 0,0 0 0 0 0,0 0 0 0 0,0 1-1 0 0,0-1 1 0 0,-1 0 0 0 0,1 0-1 0 0,0 0 1 0 0,-1 0 0 0 0,1 1 0 0 0,-1-1-1 0 0,1 0 1 0 0,-1 0 0 0 0,1 1-1 0 0,-1-1 1 0 0,1 0 0 0 0,-1 1 0 0 0,0-1-1 0 0,1 1 1 0 0,-1-1 0 0 0,0 1-1 0 0,0-1 1 0 0,1 1 0 0 0,-1-1 0 0 0,0 1-1 0 0,-1-1 1 0 0,1 1 14 0 0,-1 0 1 0 0,1 0-1 0 0,-1 0 0 0 0,0 0 1 0 0,1 1-1 0 0,-1-1 0 0 0,1 0 1 0 0,-1 1-1 0 0,1-1 0 0 0,-1 1 0 0 0,1-1 1 0 0,-1 1-1 0 0,-1 1 0 0 0,-4 2 61 0 0,0 1-1 0 0,0 0 1 0 0,0 1 0 0 0,-6 6-1 0 0,9-8-197 0 0,1 0 0 0 0,0 0 0 0 0,0 0 0 0 0,0 0 0 0 0,0 1 0 0 0,1-1 0 0 0,-1 1 0 0 0,1 0 0 0 0,1 0 0 0 0,-1 0 0 0 0,-2 9 0 0 0,4-12 61 0 0,0 0 1 0 0,-1 0-1 0 0,1 0 1 0 0,0 0-1 0 0,0 0 0 0 0,0 0 1 0 0,1 0-1 0 0,-1 0 0 0 0,0 0 1 0 0,1 0-1 0 0,-1 0 1 0 0,1 0-1 0 0,0 0 0 0 0,0 0 1 0 0,0 0-1 0 0,0 0 0 0 0,0 0 1 0 0,0-1-1 0 0,0 1 1 0 0,0 0-1 0 0,1-1 0 0 0,-1 1 1 0 0,1-1-1 0 0,-1 1 0 0 0,1-1 1 0 0,-1 0-1 0 0,1 0 1 0 0,0 0-1 0 0,0 0 0 0 0,0 0 1 0 0,3 1-1 0 0,4 1-219 0 0,0 0-1 0 0,0-1 1 0 0,1-1-1 0 0,-1 1 1 0 0,1-2-1 0 0,-1 1 1 0 0,1-1-1 0 0,-1-1 1 0 0,12-1 0 0 0,-4-1 187 0 0,0 0 0 0 0,-1-1 0 0 0,1-1 0 0 0,19-8 0 0 0,-20 5 377 0 0,0-1 1 0 0,-1 0-1 0 0,0-1 0 0 0,0 0 1 0 0,-1-1-1 0 0,0-1 0 0 0,-1 0 0 0 0,0-1 1 0 0,-1-1-1 0 0,-1 0 0 0 0,0 0 0 0 0,15-28 1 0 0,2-12 658 0 0,-3 0 0 0 0,27-83-1 0 0,-48 125-701 0 0,8-28 436 0 0,-11 37-645 0 0,0 0 0 0 0,-1-1 1 0 0,0 1-1 0 0,0-1 0 0 0,0 1 0 0 0,0-1 0 0 0,0 1 1 0 0,0-1-1 0 0,-2-5 0 0 0,2 9-43 0 0,-4-5 0 0 0,4 4 0 0 0,-1 1 0 0 0,0 0 0 0 0,1 0 0 0 0,-1 0 0 0 0,1 0 0 0 0,-1 0 0 0 0,0 0 0 0 0,1 0 0 0 0,-1 0 0 0 0,1 0 0 0 0,-1 0 0 0 0,1 1 0 0 0,-1-1 0 0 0,1 0 0 0 0,-1 0 0 0 0,0 0 0 0 0,1 1 0 0 0,-1-1 0 0 0,1 0 0 0 0,-1 1 0 0 0,0-1 0 0 0,-4 4 0 0 0,-1 1 0 0 0,1-1 0 0 0,0 1 0 0 0,0 0 0 0 0,0 0 0 0 0,0 0 0 0 0,1 1 0 0 0,-6 9 0 0 0,2 0 0 0 0,0-1 0 0 0,-8 26 0 0 0,2 4-659 0 0,2 1 1 0 0,-10 77-1 0 0,20-111 594 0 0,1 1 0 0 0,1-1 0 0 0,-1 1 1 0 0,4 20-1 0 0,-3-29-26 0 0,1 1 0 0 0,0 0 1 0 0,-1-1-1 0 0,2 1 0 0 0,-1-1 0 0 0,0 1 1 0 0,1-1-1 0 0,-1 1 0 0 0,1-1 1 0 0,0 0-1 0 0,0 0 0 0 0,0 0 0 0 0,1 0 1 0 0,-1 0-1 0 0,1 0 0 0 0,0-1 1 0 0,-1 1-1 0 0,6 2 0 0 0,-3-2 90 0 0,0 0 0 0 0,1 0 1 0 0,-1-1-1 0 0,1 0 0 0 0,-1 0 0 0 0,1 0 0 0 0,0-1 1 0 0,0 1-1 0 0,0-2 0 0 0,0 1 0 0 0,0-1 0 0 0,0 1 1 0 0,0-2-1 0 0,0 1 0 0 0,0-1 0 0 0,0 0 0 0 0,0 0 1 0 0,0 0-1 0 0,11-5 0 0 0,0 0 333 0 0,-1-1 0 0 0,18-9 0 0 0,-28 13-232 0 0,0-1-1 0 0,-1 0 1 0 0,1 0-1 0 0,-1 0 1 0 0,0 0 0 0 0,0-1-1 0 0,-1 0 1 0 0,1 0-1 0 0,3-6 1 0 0,-7 11-101 0 0,-1-1 0 0 0,1 1 1 0 0,-1-1-1 0 0,1 1 0 0 0,-1-1 0 0 0,0 1 0 0 0,1-1 0 0 0,-1 0 1 0 0,1 1-1 0 0,-1-1 0 0 0,0 1 0 0 0,0-1 0 0 0,1 0 0 0 0,-1 1 1 0 0,0-1-1 0 0,0 0 0 0 0,0 1 0 0 0,0-1 0 0 0,0-1 0 0 0,0-9 90 0 0,0 10-41 0 0,0 1 0 0 0,0-1-1 0 0,0 1 1 0 0,0 0 0 0 0,-1-1 0 0 0,1 1-1 0 0,0-1 1 0 0,0 1 0 0 0,-1 0-1 0 0,1-1 1 0 0,0 1 0 0 0,0 0 0 0 0,-1 0-1 0 0,1-1 1 0 0,0 1 0 0 0,-1 0 0 0 0,1 0-1 0 0,-1-1 1 0 0,1 1 0 0 0,0 0 0 0 0,-1 0-1 0 0,1 0 1 0 0,-1 0 0 0 0,1 0 0 0 0,0-1-1 0 0,-1 1 1 0 0,1 0 0 0 0,-1 0 0 0 0,1 0-1 0 0,-1 0 1 0 0,1 0 0 0 0,-1 1 0 0 0,-15-2 336 0 0,14 2-427 0 0,-1-1-1 0 0,0 1 1 0 0,1 0 0 0 0,-1 0 0 0 0,0 0-1 0 0,1 0 1 0 0,-1 0 0 0 0,1 0 0 0 0,0 1-1 0 0,-1-1 1 0 0,1 1 0 0 0,0 0 0 0 0,0 0-1 0 0,0-1 1 0 0,0 1 0 0 0,0 1-1 0 0,1-1 1 0 0,-1 0 0 0 0,0 0 0 0 0,0 3-1 0 0,1-3-45 0 0,0 0-1 0 0,0 0 1 0 0,1 0-1 0 0,-1-1 1 0 0,1 1-1 0 0,-1 0 1 0 0,1 0-1 0 0,0 0 0 0 0,0 0 1 0 0,0 0-1 0 0,0 1 1 0 0,0-1-1 0 0,0 0 1 0 0,0 0-1 0 0,1 0 1 0 0,-1-1-1 0 0,1 1 1 0 0,-1 0-1 0 0,1 0 0 0 0,0 0 1 0 0,0 0-1 0 0,0 0 1 0 0,0-1-1 0 0,0 1 1 0 0,0 0-1 0 0,0-1 1 0 0,4 4-1 0 0,0-1 19 0 0,1 1-1 0 0,0-1 1 0 0,0 0-1 0 0,0-1 1 0 0,1 1-1 0 0,0-1 1 0 0,-1-1 0 0 0,1 1-1 0 0,0-1 1 0 0,0 0-1 0 0,0 0 1 0 0,0-1-1 0 0,1 0 1 0 0,11 0 0 0 0,3-1-322 0 0,-1-1 1 0 0,1-1 0 0 0,35-6 0 0 0,-40 4 591 0 0,-1 0 1 0 0,1-1-1 0 0,-1 0 0 0 0,0-1 1 0 0,0-1-1 0 0,0-1 0 0 0,-1 0 1 0 0,-1-1-1 0 0,1-1 0 0 0,-1 0 1 0 0,19-19-1 0 0,-14 11 73 0 0,-1 0 0 0 0,-1-2 0 0 0,-1 0 0 0 0,-1-1 0 0 0,20-35 0 0 0,29-84 752 0 0,-53 111-683 0 0,-1-1 1 0 0,12-57-1 0 0,-21 79-341 0 0,0 0 0 0 0,-1 0 0 0 0,1 0 0 0 0,-2-11 0 0 0,1 17 0 0 0,0 0 0 0 0,-1 1 0 0 0,1-1 0 0 0,0 1 0 0 0,-1-1 0 0 0,0 1 0 0 0,1-1 0 0 0,-1 1 0 0 0,0-1 0 0 0,1 1 0 0 0,-1 0 0 0 0,0-1 0 0 0,-1 0 0 0 0,1 1 0 0 0,0 1 0 0 0,1-1 0 0 0,-1 1 0 0 0,0-1 0 0 0,0 1 0 0 0,0 0 0 0 0,0-1 0 0 0,1 1 0 0 0,-1 0 0 0 0,0 0 0 0 0,0-1 0 0 0,0 1 0 0 0,0 0 0 0 0,0 0 0 0 0,0 0 0 0 0,0 0 0 0 0,0 0 0 0 0,0 0 0 0 0,1 1 0 0 0,-1-1 0 0 0,0 0 0 0 0,0 0 0 0 0,0 1 0 0 0,-1 0 0 0 0,0-1 0 0 0,1 1 0 0 0,-1 0 0 0 0,0 0 0 0 0,1 0 0 0 0,0 0 0 0 0,-1 0 0 0 0,1 1 0 0 0,0-1 0 0 0,-1 0 0 0 0,1 1 0 0 0,0-1 0 0 0,0 1 0 0 0,0-1 0 0 0,-1 3 0 0 0,-11 27 0 0 0,3-7 0 0 0,-21 43-756 0 0,-45 136 0 0 0,33-80 292 0 0,7-18 376 0 0,35-104-283 0 0,1-1-117 0 0,0 0-21 0 0,0 0-3 0 0,0 0 0 0 0,0 0 0 0 0,0 0 0 0 0,1-1-68 0 0,11-12-970 0 0,2-1-1272 0 0,-7 3-2064 0 0,1-3-2196 0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0:5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21191 0 0,'-2'5'174'0'0,"-1"1"0"0"0,1-1 0 0 0,0 1 0 0 0,0 0 0 0 0,0 0 0 0 0,1 0 0 0 0,0 0 0 0 0,0 0 0 0 0,1 0-1 0 0,-1 0 1 0 0,2 0 0 0 0,-1 7 0 0 0,1-7-34 0 0,0-1-1 0 0,0 1 0 0 0,0-1 0 0 0,0 1 1 0 0,1-1-1 0 0,0 0 0 0 0,0 0 0 0 0,0 1 1 0 0,1-2-1 0 0,0 1 0 0 0,0 0 0 0 0,0 0 1 0 0,5 4-1 0 0,-7-7-133 0 0,1-1 1 0 0,-1 0-1 0 0,1 0 0 0 0,-1 0 1 0 0,1 0-1 0 0,0-1 1 0 0,-1 1-1 0 0,1 0 1 0 0,0-1-1 0 0,0 1 0 0 0,-1-1 1 0 0,1 1-1 0 0,0-1 1 0 0,0 0-1 0 0,0 0 1 0 0,-1 0-1 0 0,5 0 0 0 0,27-8-795 0 0,-32 8 752 0 0,17-5-2007 0 0,4-4-6148 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0:5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1 475 21191 0 0,'14'-13'393'0'0,"-1"-1"0"0"0,0 0 0 0 0,-1-1 0 0 0,-1-1 0 0 0,17-28 0 0 0,-13 20-283 0 0,178-294 5894 0 0,-191 316-6004 0 0,4-10 0 0 0,-6 9 0 0 0,-5 5 0 0 0,-2 5 0 0 0,5-5 0 0 0,0 0 0 0 0,0 0 0 0 0,1 1 0 0 0,-1-1 0 0 0,1 1 0 0 0,-1-1 0 0 0,1 1 0 0 0,0 0 0 0 0,0 0 0 0 0,0-1 0 0 0,0 1 0 0 0,1 0 0 0 0,-1 0 0 0 0,1 0 0 0 0,-1 0 0 0 0,1 0 0 0 0,0 0 0 0 0,1 5 0 0 0,-1-4-41 0 0,1 0 0 0 0,-1 0 0 0 0,1 0 0 0 0,0-1 0 0 0,0 1 0 0 0,0 0 0 0 0,0-1 0 0 0,1 1 0 0 0,0-1 0 0 0,0 1 0 0 0,0-1 0 0 0,0 0 0 0 0,0 1 0 0 0,4 3 0 0 0,5 4-306 0 0,0 0 0 0 0,18 13 0 0 0,5 5 11 0 0,-29-24 336 0 0,0 1 0 0 0,0-1 0 0 0,0 1 0 0 0,5 8 0 0 0,-9-11 0 0 0,1 0 0 0 0,-1 1 0 0 0,0-1 0 0 0,1 1 0 0 0,-1-1 0 0 0,-1 1 0 0 0,1 0 0 0 0,-1-1 0 0 0,1 1 0 0 0,-1 4 0 0 0,-1-1 0 0 0,1 0 0 0 0,-1 0 0 0 0,-1 0 0 0 0,1 0 0 0 0,-1 0 0 0 0,-1-1 0 0 0,1 1 0 0 0,-1 0 0 0 0,0-1 0 0 0,-1 0 0 0 0,1 0 0 0 0,-1 0 0 0 0,0 0 0 0 0,-1-1 0 0 0,-8 9 0 0 0,2-4 0 0 0,0 0 0 0 0,-1 0 0 0 0,0-1 0 0 0,0-1 0 0 0,-1 0 0 0 0,-19 8 0 0 0,19-11 8 0 0,11-5-88 0 0,1 0-291 0 0,1 0-117 0 0,0 0-21 0 0,0 0 66 0 0,0-8 278 0 0,1 5 86 0 0,-1 0 0 0 0,1 0 0 0 0,0 1-1 0 0,0-1 1 0 0,0 1 0 0 0,0-1 0 0 0,0 1-1 0 0,0-1 1 0 0,1 1 0 0 0,3-5 0 0 0,23-24-1958 0 0,-21 25 1565 0 0,69-69-8073 0 0,-40 44 3590 0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0:5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64 15663 0 0,'0'0'356'0'0,"8"0"258"0"0,-5 1 4000 0 0,-2-1-4472 0 0,-1 0 0 0 0,0 1 1 0 0,0-1-1 0 0,0 0 0 0 0,1 0 0 0 0,-1 1 0 0 0,0-1 0 0 0,0 0 1 0 0,0 1-1 0 0,1-1 0 0 0,-1 0 0 0 0,0 1 0 0 0,0-1 0 0 0,0 0 0 0 0,0 1 1 0 0,0-1-1 0 0,0 0 0 0 0,0 1 0 0 0,0-1 0 0 0,0 0 0 0 0,0 1 0 0 0,0-1 1 0 0,0 0-1 0 0,0 1 0 0 0,0-1 0 0 0,0 0 0 0 0,0 1 0 0 0,0-1 1 0 0,0 0-1 0 0,-1 1 0 0 0,1-1 0 0 0,0 0 0 0 0,0 0 0 0 0,0 1 0 0 0,-1-1 1 0 0,1 0-1 0 0,0 1 0 0 0,-14 16 1326 0 0,-1 3-94 0 0,12-14-1350 0 0,0 0 1 0 0,-1 0-1 0 0,1 0 1 0 0,-1-1-1 0 0,-1 0 1 0 0,-6 7-1 0 0,-12 17-23 0 0,7-7-39 0 0,5-6-82 0 0,0 1-1 0 0,-10 19 0 0 0,19-32 91 0 0,0 0 1 0 0,1 0-1 0 0,-1 0 0 0 0,1 0 0 0 0,0 0 1 0 0,0 0-1 0 0,0 0 0 0 0,0 1 0 0 0,1-1 1 0 0,0 0-1 0 0,0 0 0 0 0,0 1 0 0 0,0-1 1 0 0,1 0-1 0 0,1 6 0 0 0,-2-8 0 0 0,1-1 1 0 0,0 0-1 0 0,-1 0 0 0 0,1 0 1 0 0,0 0-1 0 0,0 0 0 0 0,0 0 0 0 0,-1-1 1 0 0,1 1-1 0 0,0 0 0 0 0,0 0 1 0 0,0-1-1 0 0,0 1 0 0 0,1 0 1 0 0,-1-1-1 0 0,0 1 0 0 0,0-1 1 0 0,0 1-1 0 0,0-1 0 0 0,1 0 0 0 0,-1 0 1 0 0,2 1-1 0 0,26 0-403 0 0,-18-3 531 0 0,-1 0-1 0 0,1 0 1 0 0,-1-1-1 0 0,1 0 1 0 0,-1-1 0 0 0,0 0-1 0 0,-1-1 1 0 0,1 0-1 0 0,9-7 1 0 0,-7 4 45 0 0,-1 0 0 0 0,-1-1 0 0 0,1 0-1 0 0,-1-1 1 0 0,-1 0 0 0 0,14-19 0 0 0,-18 21-141 0 0,-1 0 0 0 0,1 0 0 0 0,-2-1 0 0 0,1 0 0 0 0,-1 0 0 0 0,0 0 0 0 0,-1 0 0 0 0,0 0 0 0 0,1-17 0 0 0,-2 18-2 0 0,-1-1-1 0 0,0 0 1 0 0,0 1 0 0 0,-1-1-1 0 0,0 0 1 0 0,-1 1 0 0 0,1-1-1 0 0,-2 1 1 0 0,1 0-1 0 0,-7-13 1 0 0,7 18 0 0 0,1 0 0 0 0,-1 1 0 0 0,0 0 0 0 0,0-1 0 0 0,-1 1 0 0 0,1 0 0 0 0,0 0 0 0 0,-1 0 0 0 0,1 1 0 0 0,-6-4 0 0 0,6 4 0 0 0,0 0 0 0 0,0 0 0 0 0,0 0 0 0 0,0 1 0 0 0,0-1 0 0 0,0 0 0 0 0,0 1 0 0 0,0-1 0 0 0,-1 1 0 0 0,1 0 0 0 0,0 0 0 0 0,0 0 0 0 0,0 0 0 0 0,0 0 0 0 0,-5 1 0 0 0,0 5 0 0 0,7 5 0 0 0,3 1 0 0 0,0-8 0 0 0,-1-1 0 0 0,1 1 0 0 0,0 0 0 0 0,1-1 0 0 0,-1 1 0 0 0,1-1 0 0 0,-1 0 0 0 0,1 0 0 0 0,0 0 0 0 0,0-1 0 0 0,0 1 0 0 0,0-1 0 0 0,8 3 0 0 0,0-1 0 0 0,0 0 0 0 0,0 0 0 0 0,0-1 0 0 0,14 1 0 0 0,23 0 0 0 0,-30-3 0 0 0,0 1 0 0 0,28 6 0 0 0,-36-5 0 0 0,3 5 0 0 0,-12-4 0 0 0,0-2 0 0 0,0 1 0 0 0,0 0 0 0 0,0 0 0 0 0,0 0 0 0 0,0 0 0 0 0,-1 0 0 0 0,1 1 0 0 0,-1-1 0 0 0,0 0 0 0 0,1 1 0 0 0,-2-1 0 0 0,1 1 0 0 0,0-1 0 0 0,-1 1 0 0 0,0 0 0 0 0,1-1 0 0 0,-1 1 0 0 0,-1-1 0 0 0,0 7 0 0 0,-2 4 0 0 0,0 0 0 0 0,-1-1 0 0 0,-9 19 0 0 0,12-27 0 0 0,-3 3 0 0 0,4-2 0 0 0,4-6 0 0 0,5-6 0 0 0,-9 6 0 0 0,19-15 0 0 0,-1-1 0 0 0,19-23 0 0 0,-26 27 0 0 0,1 0 0 0 0,0 0 0 0 0,1 1 0 0 0,0 0 0 0 0,0 1 0 0 0,23-12 0 0 0,-26 17 0 0 0,0 1 0 0 0,0 0 0 0 0,0 1 0 0 0,17-4 0 0 0,-13 7 0 0 0,-12 1 0 0 0,0 0 0 0 0,-1 1 0 0 0,1-1 0 0 0,0 0 0 0 0,-1 1 0 0 0,1-1 0 0 0,-1 1 0 0 0,1 0 0 0 0,-1-1 0 0 0,0 1 0 0 0,0 0 0 0 0,0 0 0 0 0,2 3 0 0 0,9 28 0 0 0,-9-20 0 0 0,-1-1 0 0 0,0 2 0 0 0,-1-1 0 0 0,-1 0 0 0 0,-2 24 0 0 0,2-17 0 0 0,0-20 0 0 0,0 0 0 0 0,0 0 0 0 0,0 0 0 0 0,0 0 0 0 0,0 0 0 0 0,0 0 0 0 0,0 0 0 0 0,1 0 0 0 0,-1 0 0 0 0,0 0 0 0 0,0 0 0 0 0,0 1 0 0 0,0-1 0 0 0,0 0 0 0 0,0 0 0 0 0,0 0 0 0 0,0 0 0 0 0,0 0 0 0 0,0 0 0 0 0,0 0 0 0 0,0 0 0 0 0,0 0 0 0 0,0 0 0 0 0,0 0 0 0 0,0 0 0 0 0,1 0 0 0 0,-1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0,0-1 0 0 0,0 1 0 0 0,0 0 0 0 0,1 0 0 0 0,-1 0 0 0 0,0 0 0 0 0,0 0 0 0 0,0 0 0 0 0,0 0 0 0 0,0 0 0 0 0,0 0 0 0 0,0 0 0 0 0,0 0 0 0 0,0-1 0 0 0,8-7 0 0 0,8-13 0 0 0,-5 5 0 0 0,21-25 0 0 0,-1 2 0 0 0,-19 24 0 0 0,0 1 0 0 0,2 0 0 0 0,-1 1 0 0 0,2 0 0 0 0,26-18 0 0 0,-37 28 0 0 0,1 0 0 0 0,-1 1 0 0 0,1-1 0 0 0,6-1 0 0 0,-9 3 0 0 0,0 0 0 0 0,0 1 0 0 0,-1-1 0 0 0,1 1 0 0 0,0 0 0 0 0,0-1 0 0 0,0 1 0 0 0,0 0 0 0 0,0 0 0 0 0,0 0 0 0 0,0 1 0 0 0,-1-1 0 0 0,1 0 0 0 0,0 1 0 0 0,2 0 0 0 0,4 5 0 0 0,-5-3 0 0 0,0 1 0 0 0,-1 0 0 0 0,0 0 0 0 0,1 0 0 0 0,-2 1 0 0 0,1-1 0 0 0,0 0 0 0 0,-1 1 0 0 0,0-1 0 0 0,1 9 0 0 0,1 8 0 0 0,-1 23 0 0 0,-1-25 0 0 0,-2 15-2265 0 0,0-26 1109 0 0,0 0 0 0 0,1 1 1 0 0,2 15-1 0 0,-2-22 132 0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0:5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259 219 13823 0 0,'4'-6'1247'0'0,"-3"3"-1209"0"0,-1 1-1 0 0,1 0 1 0 0,0-1 0 0 0,0 1-1 0 0,-1-1 1 0 0,0 1 0 0 0,1-5-1 0 0,1-9 1205 0 0,1 0 312 0 0,0 1 0 0 0,-1 0 0 0 0,-1-1 0 0 0,0 1 1 0 0,-3-25-1 0 0,1 36-1445 0 0,1 0 0 0 0,-1 0 0 0 0,0 0 1 0 0,0 0-1 0 0,-1 0 0 0 0,1 0 0 0 0,-1 1 0 0 0,-3-8 0 0 0,4 10-88 0 0,0 0 1 0 0,0 0-1 0 0,1 0 0 0 0,-1 0 0 0 0,0 0 0 0 0,0 0 0 0 0,0 0 0 0 0,0 1 0 0 0,0-1 0 0 0,0 0 0 0 0,0 1 0 0 0,0-1 0 0 0,0 1 0 0 0,-1-1 0 0 0,1 1 0 0 0,0-1 0 0 0,0 1 0 0 0,0 0 0 0 0,-1-1 0 0 0,1 1 0 0 0,0 0 1 0 0,0 0-1 0 0,-1 0 0 0 0,1 0 0 0 0,0 0 0 0 0,0 1 0 0 0,-1-1 0 0 0,1 0 0 0 0,0 0 0 0 0,0 1 0 0 0,0-1 0 0 0,-3 2 0 0 0,-8 4-74 0 0,0 0-1 0 0,1 1 1 0 0,0 1-1 0 0,0 0 1 0 0,0 0-1 0 0,1 1 1 0 0,0 0 0 0 0,-12 16-1 0 0,-7 11-342 0 0,-25 45 1 0 0,38-58 283 0 0,14-19 70 0 0,0 0-1 0 0,0 0 1 0 0,0 0-1 0 0,0 0 1 0 0,1 0-1 0 0,0 1 1 0 0,0-1-1 0 0,0 0 1 0 0,0 1-1 0 0,1-1 1 0 0,-1 1-1 0 0,1-1 1 0 0,0 1-1 0 0,1-1 1 0 0,0 8-1 0 0,0-11-25 0 0,0 0 0 0 0,0 0 0 0 0,0 0 0 0 0,0-1 0 0 0,0 1 0 0 0,0 0 0 0 0,0 0 0 0 0,0 0 0 0 0,0-1 0 0 0,0 1 0 0 0,0-1 0 0 0,0 1 0 0 0,1-1 0 0 0,-1 1-1 0 0,0-1 1 0 0,0 0 0 0 0,2 1 0 0 0,-1-1-75 0 0,6 2 78 0 0,-1-1 0 0 0,1 0 0 0 0,-1 0 0 0 0,1-1 0 0 0,0 0 0 0 0,-1 0 0 0 0,1-1-1 0 0,12-3 1 0 0,0 0 519 0 0,0-2 0 0 0,19-8 0 0 0,-30 10-143 0 0,0 0 1 0 0,0-1-1 0 0,0 0 0 0 0,-1-1 0 0 0,10-7 0 0 0,34-37 1885 0 0,-51 50-2163 0 0,2-3 43 0 0,-1 0 0 0 0,0 1 0 0 0,1-1 0 0 0,-1 0 0 0 0,0 0 0 0 0,-1-1 0 0 0,3-4 0 0 0,-3 3-76 0 0,-3 4 0 0 0,-2 4 0 0 0,-1 2 0 0 0,1 1 0 0 0,0-1 0 0 0,1 1 0 0 0,0 0 0 0 0,0 0 0 0 0,0 0 0 0 0,-2 7 0 0 0,-7 14 0 0 0,-118 220-2688 0 0,107-204-1844 0 0,-20 51 0 0 0,34-70 2484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0:5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 21191 0 0,'0'0'480'0'0,"-1"1"67"0"0,-3 17 131 0 0,-5 28 1 0 0,-3 11-292 0 0,-4-5 825 0 0,-2-1 1 0 0,-50 96-1 0 0,33-80-1192 0 0,-15 30-24 0 0,30-59-1200 0 0,-27 73 0 0 0,47-111 1137 0 0,-1 1 0 0 0,1 0-1 0 0,0-1 1 0 0,-1 1 0 0 0,1-1-1 0 0,0 1 1 0 0,0 0 0 0 0,-1-1 0 0 0,1 1-1 0 0,0 0 1 0 0,0-1 0 0 0,0 1 0 0 0,0 0-1 0 0,0-1 1 0 0,0 1 0 0 0,0 0-1 0 0,0-1 1 0 0,0 1 0 0 0,0 0 0 0 0,1-1-1 0 0,-1 1 1 0 0,0 0 0 0 0,0-1-1 0 0,0 1 1 0 0,1-1 0 0 0,-1 1 0 0 0,0 0-1 0 0,1-1 1 0 0,-1 1 0 0 0,1-1 0 0 0,-1 1-1 0 0,1 0 1 0 0,0-1-38 0 0,0 0 1 0 0,0 0-1 0 0,0 0 1 0 0,0 0-1 0 0,-1 0 0 0 0,1 0 1 0 0,0 0-1 0 0,0 0 0 0 0,0-1 1 0 0,-1 1-1 0 0,1 0 1 0 0,0-1-1 0 0,0 1 0 0 0,-1 0 1 0 0,1-1-1 0 0,0 1 1 0 0,-1-1-1 0 0,1 1 0 0 0,0-1 1 0 0,-1 1-1 0 0,1-1 1 0 0,-1 0-1 0 0,1 1 0 0 0,-1-1 1 0 0,2-1-1 0 0,1-2-679 0 0,0 0 1 0 0,-1-1-1 0 0,1 1 0 0 0,2-8 1 0 0,5-13-5359 0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0:5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14279 0 0,'-13'13'1175'0'0,"5"-5"-1109"0"0,-1 0 0 0 0,-12 19 0 0 0,8-2 1913 0 0,11-20-711 0 0,1 0 0 0 0,0 0 0 0 0,0 0 0 0 0,0 6 0 0 0,-2 56 2376 0 0,2-66-3644 0 0,1 1 0 0 0,0-1 0 0 0,0 0 0 0 0,0 1-1 0 0,0-1 1 0 0,0 0 0 0 0,1 1 0 0 0,-1-1 0 0 0,0 0 0 0 0,0 0 0 0 0,1 1 0 0 0,-1-1-1 0 0,1 0 1 0 0,-1 0 0 0 0,1 1 0 0 0,0-1 0 0 0,0 0 0 0 0,0 1 0 0 0,2 2-131 0 0,-1-1-199 0 0,0-1-1 0 0,0 1 1 0 0,0-1 0 0 0,0 0 0 0 0,1 0 0 0 0,-1 0 0 0 0,5 3-1 0 0,9 9-6630 0 0,-4 1-751 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0:5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0 386 17503 0 0,'0'0'399'0'0,"2"1"60"0"0,3 1-296 0 0,0 1 0 0 0,0-1 0 0 0,1 0 0 0 0,-1-1 0 0 0,0 1 0 0 0,1-1 0 0 0,0 0 0 0 0,-1 0 0 0 0,1-1 0 0 0,-1 0 0 0 0,1 0 0 0 0,-1 0 0 0 0,1 0 0 0 0,0-1 0 0 0,-1 0 0 0 0,1 0 0 0 0,-1-1-1 0 0,0 0 1 0 0,1 0 0 0 0,-1 0 0 0 0,0 0 0 0 0,0-1 0 0 0,9-6 0 0 0,27-20 651 0 0,-22 18-318 0 0,-1-2 0 0 0,-1-1 0 0 0,0 0 1 0 0,25-28-1 0 0,-20 18 376 0 0,-2-2 0 0 0,-2 0 0 0 0,31-58 0 0 0,-46 76-429 0 0,-3 8-437 0 0,0 0 0 0 0,0-1 0 0 0,0 1 1 0 0,0 0-1 0 0,0-1 0 0 0,0 1 0 0 0,0 0 0 0 0,0 0 1 0 0,0-1-1 0 0,0 1 0 0 0,0 0 0 0 0,0-1 1 0 0,0 1-1 0 0,0 0 0 0 0,-1 0 0 0 0,1-1 0 0 0,0 1 1 0 0,0 0-1 0 0,0 0 0 0 0,0-1 0 0 0,-1 1 1 0 0,1 0-1 0 0,0-1 0 0 0,-2 1-5 0 0,1 0 0 0 0,-1-1 0 0 0,1 1 0 0 0,-1 0 0 0 0,1 0 0 0 0,-1 0 0 0 0,1 0 0 0 0,-1 0 1 0 0,1 0-1 0 0,-1 0 0 0 0,1 0 0 0 0,-1 1 0 0 0,1-1 0 0 0,-1 1 0 0 0,1-1 0 0 0,0 1 0 0 0,-1-1 0 0 0,-1 2 0 0 0,-25 15-5 0 0,12-5-169 0 0,1 1 0 0 0,0 1 0 0 0,1 0 0 0 0,0 1 0 0 0,2 0 0 0 0,-1 2 0 0 0,-11 20 0 0 0,21-32 134 0 0,0 1 0 0 0,0 0-1 0 0,1 0 1 0 0,0 0 0 0 0,0 0-1 0 0,0 0 1 0 0,1 0 0 0 0,0 1 0 0 0,0-1-1 0 0,0 12 1 0 0,1-15 33 0 0,0-1 0 0 0,0 1 0 0 0,0-1 1 0 0,1 1-1 0 0,-1-1 0 0 0,1 1 0 0 0,0-1 0 0 0,-1 1 0 0 0,1-1 0 0 0,0 0 1 0 0,1 1-1 0 0,-1-1 0 0 0,0 0 0 0 0,1 0 0 0 0,-1 0 0 0 0,1 0 0 0 0,-1 0 0 0 0,1 0 1 0 0,0 0-1 0 0,0-1 0 0 0,0 1 0 0 0,0-1 0 0 0,0 1 0 0 0,0-1 0 0 0,1 0 1 0 0,-1 0-1 0 0,0 0 0 0 0,1 0 0 0 0,3 1 0 0 0,7 0 6 0 0,0 0 0 0 0,1-1 0 0 0,-1 0 0 0 0,0-1 0 0 0,0-1 0 0 0,1 0 0 0 0,-1-1 0 0 0,0 0 0 0 0,0-1 0 0 0,22-8 0 0 0,-19 4 142 0 0,1-1 1 0 0,-1 0-1 0 0,0 0 0 0 0,-1-2 0 0 0,0 0 1 0 0,14-12-1 0 0,-18 12-31 0 0,-1 1-1 0 0,0-1 1 0 0,-1-1 0 0 0,0 0-1 0 0,-1 0 1 0 0,0-1 0 0 0,-1 0-1 0 0,7-16 1 0 0,-4 9 130 0 0,-7 15-121 0 0,-1 0 0 0 0,0 0 0 0 0,0 0 0 0 0,0-1 0 0 0,0 1-1 0 0,-1-1 1 0 0,0 1 0 0 0,0-1 0 0 0,1-5 0 0 0,-5 5 472 0 0,3 4-592 0 0,0 1 1 0 0,-1 0-1 0 0,1 0 0 0 0,0 0 1 0 0,0-1-1 0 0,0 1 0 0 0,0 0 1 0 0,-1 0-1 0 0,1 0 0 0 0,0 0 1 0 0,0-1-1 0 0,0 1 0 0 0,-1 0 1 0 0,1 0-1 0 0,0 0 1 0 0,0 0-1 0 0,-1 0 0 0 0,1 0 1 0 0,0 0-1 0 0,0 0 0 0 0,-1 0 1 0 0,1 0-1 0 0,0 0 0 0 0,0 0 1 0 0,-1 0-1 0 0,1 0 0 0 0,0 0 1 0 0,0 0-1 0 0,-1 0 0 0 0,1 0 1 0 0,0 0-1 0 0,0 0 0 0 0,0 0 1 0 0,-1 0-1 0 0,1 0 0 0 0,0 1 1 0 0,0-1-1 0 0,0 0 0 0 0,-1 0 1 0 0,1 0-1 0 0,0 0 0 0 0,0 0 1 0 0,0 1-1 0 0,-1-1 0 0 0,1 0 1 0 0,0 1-1 0 0,0-1 0 0 0,-7 7 0 0 0,0 0 0 0 0,1 1 0 0 0,0 0 0 0 0,0 0 0 0 0,0 0 0 0 0,1 1 0 0 0,-4 11 0 0 0,5-13-77 0 0,1 1 1 0 0,0 0-1 0 0,1 1 1 0 0,0-1-1 0 0,0 0 0 0 0,1 1 1 0 0,0-1-1 0 0,0 1 0 0 0,1-1 1 0 0,0 1-1 0 0,0-1 1 0 0,3 11-1 0 0,-2-15 45 0 0,-1-1 0 0 0,1 1 0 0 0,0-1 0 0 0,0 1-1 0 0,1-1 1 0 0,-1 1 0 0 0,1-1 0 0 0,0 0 0 0 0,0 0 0 0 0,0 0 0 0 0,0 0-1 0 0,0 0 1 0 0,1-1 0 0 0,-1 1 0 0 0,1-1 0 0 0,0 1 0 0 0,0-1 0 0 0,0 0 0 0 0,0 0-1 0 0,0 0 1 0 0,0 0 0 0 0,0-1 0 0 0,1 1 0 0 0,-1-1 0 0 0,0 0 0 0 0,1 0 0 0 0,0 0-1 0 0,-1 0 1 0 0,1-1 0 0 0,6 1 0 0 0,1-1 32 0 0,0 0 0 0 0,0-1 0 0 0,0 0 0 0 0,0-1 0 0 0,0 0 0 0 0,0-1 0 0 0,0 0 0 0 0,-1-1 0 0 0,1 0 0 0 0,-1 0 0 0 0,0-1 0 0 0,0-1 0 0 0,-1 1 0 0 0,1-2 0 0 0,-1 1 0 0 0,8-9 0 0 0,-5 3 87 0 0,-1-1-1 0 0,0-1 1 0 0,0 0-1 0 0,-2-1 1 0 0,0 0-1 0 0,0 0 1 0 0,-2-1-1 0 0,0 0 1 0 0,0 0-1 0 0,-2 0 1 0 0,0-1-1 0 0,-1 0 1 0 0,0 0-1 0 0,-2-1 1 0 0,2-27-1 0 0,-4 24 458 0 0,0 24-687 0 0,1-1 0 0 0,0 0 0 0 0,0-1 0 0 0,0 1 0 0 0,1 0-1 0 0,-1 0 1 0 0,0 0 0 0 0,0-1 0 0 0,1 1 0 0 0,0 0 0 0 0,-1-1 0 0 0,3 2 0 0 0,5 6 75 0 0,6 8-4 0 0,-14-15-299 0 0,-1-2-117 0 0,0 0-1204 0 0,1-2-4969 0 0,3-4-2127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1:03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19 6447 0 0,'0'0'298'0'0,"0"0"-10"0"0,-5 8 30 0 0,1-4-288 0 0,-5 2 6202 0 0,7-6-5659 0 0,2 0-49 0 0,0 0 59 0 0,0 0 287 0 0,0 0 122 0 0,0 0 28 0 0,0 0-133 0 0,-1-1-583 0 0,-3-1 139 0 0,1 0 0 0 0,-1 0 0 0 0,1-1 1 0 0,0 1-1 0 0,0-1 0 0 0,0 0 0 0 0,-4-5 0 0 0,6 7 0 0 0,1 0-294 0 0,-4-4-61 0 0,4 4 283 0 0,0 1 117 0 0,0 0 21 0 0,-1 0-66 0 0,0-1-438 0 0,0 1 0 0 0,1 0 0 0 0,-1-1 0 0 0,0 1 0 0 0,1 0 0 0 0,-1 0 0 0 0,0 0 0 0 0,1 0 0 0 0,-1-1 0 0 0,0 1 0 0 0,0 0 0 0 0,1 0 0 0 0,-1 0 0 0 0,0 1 0 0 0,1-1 0 0 0,-1 0 0 0 0,0 0 0 0 0,0 0 0 0 0,1 0 0 0 0,-1 1 0 0 0,0-1 1 0 0,1 0-1 0 0,-1 1 0 0 0,0-1 0 0 0,1 0 0 0 0,-1 1 0 0 0,1-1 0 0 0,-1 1 0 0 0,1-1 0 0 0,-1 1 0 0 0,1-1 0 0 0,-1 2 0 0 0,0-1-6 0 0,-7 7 1 0 0,0 0 0 0 0,0 1 0 0 0,1 0 0 0 0,-12 20 0 0 0,1-3 0 0 0,6-9 0 0 0,-48 62 0 0 0,-6 9 0 0 0,-22 24 0 0 0,-103 114 0 0 0,184-219 0 0 0,-11 20 0 0 0,15-21 0 0 0,5-5 0 0 0,4-5 0 0 0,-6 4 0 0 0,12-11-987 0 0,-1-1-1 0 0,18-24 1 0 0,-16 18-147 0 0,12-18-3836 0 0,-13 16 2412 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0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254 171 19351 0 0,'0'0'439'0'0,"0"0"62"0"0,2 0 33 0 0,2 1-379 0 0,0-1 1 0 0,0 1 0 0 0,0-1 0 0 0,1-1 0 0 0,-1 1 0 0 0,0 0 0 0 0,0-1 0 0 0,0 0 0 0 0,0 0 0 0 0,0 0 0 0 0,0-1 0 0 0,0 1 0 0 0,0-1 0 0 0,0 0 0 0 0,0 0 0 0 0,-1 0 0 0 0,1-1 0 0 0,-1 1 0 0 0,0-1 0 0 0,1 0 0 0 0,-1 0-1 0 0,-1 0 1 0 0,1 0 0 0 0,0 0 0 0 0,-1-1 0 0 0,1 1 0 0 0,-1-1 0 0 0,3-6 0 0 0,-2 4 111 0 0,-1 0-1 0 0,0 0 0 0 0,0-1 1 0 0,0 1-1 0 0,0 0 1 0 0,-1-1-1 0 0,0 1 1 0 0,-1-1-1 0 0,1 1 1 0 0,-1-1-1 0 0,-2-12 0 0 0,2 18-250 0 0,0 0-1 0 0,0 0 0 0 0,-1 0 0 0 0,1 0 0 0 0,0-1 0 0 0,-1 1 0 0 0,1 0 0 0 0,-1 0 1 0 0,1 0-1 0 0,-1 1 0 0 0,0-1 0 0 0,1 0 0 0 0,-1 0 0 0 0,0 0 0 0 0,0 0 0 0 0,0 1 1 0 0,0-1-1 0 0,0 0 0 0 0,1 1 0 0 0,-3-2 0 0 0,1 1 22 0 0,0 1 0 0 0,0-1 0 0 0,0 0 0 0 0,-1 1-1 0 0,1 0 1 0 0,0-1 0 0 0,0 1 0 0 0,0 0 0 0 0,-5 0 0 0 0,1 1 24 0 0,0 0 1 0 0,0 0 0 0 0,0 1 0 0 0,0 0 0 0 0,0 0-1 0 0,-10 5 1 0 0,2 1-188 0 0,0 1 0 0 0,1 1 1 0 0,1 0-1 0 0,0 1 0 0 0,0 0 0 0 0,1 1 0 0 0,1 0 1 0 0,0 1-1 0 0,0 0 0 0 0,-13 25 0 0 0,21-33 50 0 0,-1 0 0 0 0,2 0 0 0 0,-1 0 0 0 0,1 0 0 0 0,-1 0 0 0 0,1 0 0 0 0,0 10 0 0 0,1-14 76 0 0,0 0 0 0 0,-1 0 0 0 0,1 0 0 0 0,0 0 0 0 0,0 0 0 0 0,0 1 0 0 0,0-1 0 0 0,1 0 0 0 0,-1 0 0 0 0,0 0 0 0 0,0 0 0 0 0,1 0 0 0 0,-1 0 0 0 0,0 0 0 0 0,1 0 0 0 0,-1 0 0 0 0,1 0 0 0 0,0 0 0 0 0,-1 0 0 0 0,1 0 0 0 0,0 0 0 0 0,-1 0 0 0 0,1-1 0 0 0,1 2 0 0 0,0 0 0 0 0,0-1 0 0 0,0 0 0 0 0,0 1 0 0 0,0-1 0 0 0,0-1 0 0 0,0 1 0 0 0,0 0 0 0 0,0 0 0 0 0,0-1 0 0 0,1 1 0 0 0,-1-1 0 0 0,0 0 0 0 0,0 0 0 0 0,1 0 0 0 0,3 0 0 0 0,33-4 0 0 0,-25 0 0 0 0,0 0 0 0 0,-1-1 0 0 0,0-1 0 0 0,0 0 0 0 0,17-12 0 0 0,-13 8 401 0 0,-15 9 74 0 0,-2 1 33 0 0,0 0-65 0 0,-1 2-294 0 0,-11 35-102 0 0,-59 165-252 0 0,45-136-696 0 0,-36 64 0 0 0,-21 10 885 0 0,78-133 16 0 0,0-1 0 0 0,-1 0 0 0 0,0 0 0 0 0,-12 10 0 0 0,10-12 0 0 0,-1-7 0 0 0,7 2 51 0 0,1 0 1 0 0,-1-1-1 0 0,1 1 1 0 0,0-1-1 0 0,-1 1 0 0 0,1-1 1 0 0,0 0-1 0 0,0 0 0 0 0,0 1 1 0 0,0-1-1 0 0,1 0 0 0 0,-1 0 1 0 0,0 0-1 0 0,1 0 1 0 0,-1 0-1 0 0,1 0 0 0 0,0 0 1 0 0,-1-3-1 0 0,1-3 282 0 0,0-1 1 0 0,1-16-1 0 0,1 8-330 0 0,1-1 1 0 0,0 1-1 0 0,1-1 0 0 0,1 1 1 0 0,8-18-1 0 0,-9 28-3 0 0,-1-1-1 0 0,1 1 1 0 0,0 0 0 0 0,1 1 0 0 0,0-1-1 0 0,0 1 1 0 0,0 0 0 0 0,1 0-1 0 0,0 1 1 0 0,0-1 0 0 0,0 1 0 0 0,1 0-1 0 0,10-5 1 0 0,90-46 0 0 0,-56 30 0 0 0,-2-3 0 0 0,90-68 0 0 0,-72 41 0 0 0,74-80 0 0 0,-131 125 199 0 0,-2 0 0 0 0,1-1 0 0 0,6-14 0 0 0,-10 18-64 0 0,-4 7 374 0 0,-1 1-66 0 0,0-2-294 0 0,0 2-193 0 0,0 0 0 0 0,0-1 0 0 0,0 1 0 0 0,0 0 0 0 0,0-1 0 0 0,0 1 0 0 0,0 0 0 0 0,0 0 0 0 0,0-1 0 0 0,0 1 0 0 0,0 0 0 0 0,0-1 0 0 0,-1 1 0 0 0,1 0 0 0 0,0 0 0 0 0,0-1 0 0 0,0 1 0 0 0,0 0 0 0 0,0 0 0 0 0,-1-1 0 0 0,1 1 0 0 0,0 0 0 0 0,0 0 0 0 0,0 0 0 0 0,-1-1 0 0 0,1 1 0 0 0,0 0 0 0 0,0 0 0 0 0,0 0 0 0 0,-1 0 0 0 0,1 0 0 0 0,-1-1 0 0 0,-12 5-480 0 0,7 0 524 0 0,1-1 0 0 0,0 1 0 0 0,0 0 0 0 0,0 1 0 0 0,0-1 0 0 0,0 1 0 0 0,1 0 0 0 0,0 0 0 0 0,0 0 0 0 0,1 1 0 0 0,-5 8 0 0 0,-3 7 0 0 0,-13 39 0 0 0,20-50 4 0 0,1-1 1 0 0,0 1-1 0 0,1 0 0 0 0,0 0 1 0 0,1 0-1 0 0,0 0 0 0 0,1 0 1 0 0,0 13-1 0 0,1-20-22 0 0,-1 1 0 0 0,1 0 0 0 0,0-1 1 0 0,-1 1-1 0 0,2-1 0 0 0,-1 0 0 0 0,0 1 0 0 0,1-1 0 0 0,-1 0 1 0 0,1 0-1 0 0,0 0 0 0 0,0 0 0 0 0,0 0 0 0 0,0 0 0 0 0,1 0 1 0 0,-1-1-1 0 0,1 1 0 0 0,0-1 0 0 0,0 0 0 0 0,0 0 0 0 0,0 0 1 0 0,0 0-1 0 0,0 0 0 0 0,0-1 0 0 0,1 1 0 0 0,4 1 0 0 0,-1-2 23 0 0,0 1 0 0 0,0-1 0 0 0,0 0 0 0 0,0 0 0 0 0,0 0-1 0 0,1-1 1 0 0,-1-1 0 0 0,0 1 0 0 0,0-1 0 0 0,0 0 0 0 0,1-1-1 0 0,-1 1 1 0 0,0-2 0 0 0,-1 1 0 0 0,9-5 0 0 0,1-1 46 0 0,-2 0 1 0 0,1-2-1 0 0,-1 0 1 0 0,-1 0 0 0 0,18-18-1 0 0,4-8-51 0 0,-2-1 0 0 0,38-56 0 0 0,-80 110 0 0 0,1 1 0 0 0,0 1 0 0 0,1-1 0 0 0,2 1 0 0 0,-6 28 0 0 0,9-36-66 0 0,0-3-202 0 0,0 1 0 0 0,1-1 0 0 0,-1 16 0 0 0,2-22 226 0 0,0 0 0 0 0,1 0 0 0 0,-1 1 0 0 0,0-1 0 0 0,1 0 0 0 0,0 0 1 0 0,-1 0-1 0 0,1 0 0 0 0,0 0 0 0 0,0 0 0 0 0,0 0 0 0 0,0 0 0 0 0,0 0 0 0 0,1 0 1 0 0,-1 0-1 0 0,1-1 0 0 0,-1 1 0 0 0,1 0 0 0 0,2 1 0 0 0,-3-3 41 0 0,0 1 0 0 0,0-1-1 0 0,0 1 1 0 0,0-1 0 0 0,0 0 0 0 0,0 1 0 0 0,1-1-1 0 0,-1 0 1 0 0,0 0 0 0 0,0 0 0 0 0,0 0 0 0 0,0 0-1 0 0,1 0 1 0 0,-1 0 0 0 0,2-1 0 0 0,21-5 2 0 0,-13 2 1 0 0,-1 1 26 0 0,0 0 0 0 0,0-1 0 0 0,-1 0 0 0 0,1-1-1 0 0,-1 0 1 0 0,0-1 0 0 0,-1 1 0 0 0,16-15 0 0 0,1-4 220 0 0,30-37 1 0 0,-35 38-121 0 0,-14 16-17 0 0,7-7 224 0 0,-1-2 0 0 0,14-21 0 0 0,-21 26-335 0 0,-5 11 0 0 0,0 0 0 0 0,0 0 0 0 0,0 0 0 0 0,0-1 0 0 0,0 1 0 0 0,0 0 0 0 0,1 0 0 0 0,-1-1 0 0 0,0 1 0 0 0,0 0 0 0 0,0 0 0 0 0,0-1 0 0 0,0 1 0 0 0,0 0 0 0 0,0 0 0 0 0,0 0 0 0 0,0-1 0 0 0,0 1 0 0 0,0 0 0 0 0,0 0 0 0 0,0-1 0 0 0,0 1 0 0 0,0 0 0 0 0,0 0 0 0 0,0-1 0 0 0,0 1 0 0 0,-1 0 0 0 0,1 0 0 0 0,0-1 0 0 0,0 1 0 0 0,0 0 0 0 0,0 0 0 0 0,0 0 0 0 0,0-1 0 0 0,-1 1 0 0 0,1 0 0 0 0,0 0 0 0 0,0 0 0 0 0,0 0 0 0 0,-1 0 0 0 0,1-1 0 0 0,0 1 0 0 0,0 0 0 0 0,-1 0 0 0 0,1 0 0 0 0,0 0 0 0 0,-5 2 0 0 0,-6 4 0 0 0,10-1 0 0 0,1-4 0 0 0,-1 0 0 0 0,-1 3 0 0 0,4 8 0 0 0,-1-9 0 0 0,0 0 0 0 0,0 0 0 0 0,0 0 0 0 0,1 0 0 0 0,-1 0 0 0 0,1 0 0 0 0,0-1 0 0 0,-1 1 0 0 0,1-1 0 0 0,1 1 0 0 0,-1-1 0 0 0,0 0 0 0 0,0 0 0 0 0,1 0 0 0 0,-1 0 0 0 0,1 0 0 0 0,0-1 0 0 0,0 1 0 0 0,-1-1 0 0 0,1 0 0 0 0,0 1 0 0 0,0-1 0 0 0,0-1 0 0 0,0 1 0 0 0,1 0 0 0 0,-1-1 0 0 0,3 1 0 0 0,2-1 0 0 0,1 1 0 0 0,-1-1 0 0 0,0-1 0 0 0,1 1 0 0 0,-1-2 0 0 0,0 1 0 0 0,0-1 0 0 0,0 0 0 0 0,10-4 0 0 0,12-1 0 0 0,-30 7 0 0 0,1 0 0 0 0,-1 0 0 0 0,1-1 0 0 0,-1 1 0 0 0,0 0 0 0 0,1 0 0 0 0,-1 0 0 0 0,0 0 0 0 0,1 0 0 0 0,-1 1 0 0 0,1-1 0 0 0,-1 0 0 0 0,0 0 0 0 0,1 0 0 0 0,-1 0 0 0 0,1 0 0 0 0,-1 0 0 0 0,0 1 0 0 0,1-1 0 0 0,-1 0 0 0 0,0 0 0 0 0,0 1 0 0 0,1-1 0 0 0,-1 0 0 0 0,0 0 0 0 0,1 1 0 0 0,-1-1 0 0 0,0 0 0 0 0,0 1 0 0 0,1-1 0 0 0,-1 0 0 0 0,0 1 0 0 0,0-1 0 0 0,0 0 0 0 0,0 1 0 0 0,0-1 0 0 0,0 1 0 0 0,1-1 0 0 0,-1 0 0 0 0,0 1 0 0 0,0-1 0 0 0,0 1 0 0 0,0-1 0 0 0,0 0 0 0 0,0 1 0 0 0,0-1 0 0 0,-1 0 0 0 0,1 1 0 0 0,0-1 0 0 0,0 1 0 0 0,0-1 0 0 0,0 0 0 0 0,0 1 0 0 0,-1 0 0 0 0,1 0 0 0 0,-2 11 0 0 0,0 0 0 0 0,-1 0 0 0 0,0 1 0 0 0,-6 11 0 0 0,5-14 0 0 0,0 1 0 0 0,1-1 0 0 0,1 1 0 0 0,-1 0 0 0 0,0 21 0 0 0,3-8 0 0 0,0-24 0 0 0,0 1 0 0 0,0-1 0 0 0,0 1 0 0 0,0-1 0 0 0,0 1 0 0 0,0-1 0 0 0,0 1 0 0 0,0-1 0 0 0,0 1 0 0 0,1-1 0 0 0,-1 1 0 0 0,0-1 0 0 0,0 1 0 0 0,1-1 0 0 0,-1 0 0 0 0,0 1 0 0 0,0-1 0 0 0,1 1 0 0 0,-1-1 0 0 0,1 0 0 0 0,-1 1 0 0 0,0-1 0 0 0,1 0 0 0 0,-1 1 0 0 0,1-1 0 0 0,-1 0 0 0 0,1 0 0 0 0,-1 1 0 0 0,1-1 0 0 0,-1 0 0 0 0,0 0 0 0 0,1 0 0 0 0,0 0 0 0 0,-1 0 0 0 0,1 0 0 0 0,-1 0 0 0 0,1 0 0 0 0,-1 0 0 0 0,1 0 0 0 0,-1 0 0 0 0,1 0 0 0 0,-1 0 0 0 0,1 0 0 0 0,0-1 0 0 0,1 1 0 0 0,-1 0 0 0 0,0 1 0 0 0,1-1 0 0 0,-1 0 0 0 0,0-1 0 0 0,0 1 0 0 0,1 0 0 0 0,-1 0 0 0 0,0-1 0 0 0,1 1 0 0 0,-1 0 0 0 0,0-1 0 0 0,0 1 0 0 0,1-1 0 0 0,-1 0 0 0 0,0 1 0 0 0,0-1 0 0 0,0 0 0 0 0,0 0 0 0 0,0 0 0 0 0,0 1 0 0 0,0-1 0 0 0,1-2 0 0 0,1-1 0 0 0,21-18 0 0 0,0-1 0 0 0,-2-1 0 0 0,19-28 0 0 0,-30 36 0 0 0,1 2 0 0 0,1-1 0 0 0,26-22 0 0 0,-32 32 0 0 0,-7 5 0 0 0,0 0 0 0 0,0 0 0 0 0,0 0 0 0 0,1 0 0 0 0,-1 0 0 0 0,0-1 0 0 0,0 1 0 0 0,0 0 0 0 0,1 0 0 0 0,-1 0 0 0 0,0 0 0 0 0,0 0 0 0 0,0 0 0 0 0,1 0 0 0 0,-1 0 0 0 0,0 0 0 0 0,0 0 0 0 0,0 0 0 0 0,1 0 0 0 0,-1 0 0 0 0,0 0 0 0 0,0 0 0 0 0,1 0 0 0 0,-1 0 0 0 0,0 0 0 0 0,0 0 0 0 0,0 0 0 0 0,1 0 0 0 0,-1 0 0 0 0,0 0 0 0 0,0 1 0 0 0,0-1 0 0 0,1 0 0 0 0,-1 0 0 0 0,0 0 0 0 0,0 0 0 0 0,0 0 0 0 0,0 1 0 0 0,0-1 0 0 0,1 0 0 0 0,-1 0 0 0 0,0 0 0 0 0,0 0 0 0 0,0 1 0 0 0,0-1 0 0 0,0 0 0 0 0,0 0 0 0 0,0 1 0 0 0,0-1 0 0 0,0 0 0 0 0,0 0 0 0 0,0 0 0 0 0,0 1 0 0 0,0-1 0 0 0,0 0 0 0 0,0 0 0 0 0,0 0 0 0 0,0 1 0 0 0,0-1 0 0 0,0 0 0 0 0,0 0 0 0 0,0 0 0 0 0,0 1 0 0 0,0-1 0 0 0,0 0 0 0 0,0 0 0 0 0,0 10 0 0 0,1 6 0 0 0,-2-4 0 0 0,-2 2 0 0 0,-9 46 0 0 0,11-57 0 0 0,1-3 0 0 0,-1 1 0 0 0,1 0 0 0 0,0-1 0 0 0,-1 1 0 0 0,1 0 0 0 0,0-1 0 0 0,0 1 0 0 0,0 0 0 0 0,0-1 0 0 0,0 1 0 0 0,0 0 0 0 0,0-1 0 0 0,0 1 0 0 0,0 0 0 0 0,0-1 0 0 0,0 1 0 0 0,0 0 0 0 0,0-1 0 0 0,1 2 0 0 0,1 7 0 0 0,2 3 0 0 0,-3-10 0 0 0,7 9 0 0 0,-7-8 0 0 0,0-2 0 0 0,-1-1 0 0 0,1 1 0 0 0,-1 0 0 0 0,1 0 0 0 0,-1-1 0 0 0,1 1 0 0 0,-1-1 0 0 0,1 1 0 0 0,0 0 0 0 0,-1-1 0 0 0,1 1 0 0 0,0-1 0 0 0,0 1 0 0 0,-1-1 0 0 0,1 0 0 0 0,1 1 0 0 0,6 2 0 0 0,-6-2 0 0 0,0-1 0 0 0,0 1 0 0 0,0-1 0 0 0,0 0 0 0 0,0 0 0 0 0,0 1 0 0 0,0-2 0 0 0,0 1 0 0 0,3 0 0 0 0,1-1 0 0 0,2 0 0 0 0,1-1 0 0 0,2-5 0 0 0,-3 2 0 0 0,-3-2 0 0 0,-2 3 0 0 0,0 0 0 0 0,-1-1 0 0 0,1 1 0 0 0,-1 0 0 0 0,0-1 0 0 0,2-7 0 0 0,4-13 0 0 0,-4 15 0 0 0,-2 6 0 0 0,-1 0 0 0 0,1 0 0 0 0,0 0 0 0 0,0 0 0 0 0,0 0 0 0 0,0 0 0 0 0,1 1 0 0 0,-1-1 0 0 0,6-4 0 0 0,-7 7 0 0 0,-1 1 0 0 0,1-1 0 0 0,0 1 0 0 0,-1 0 0 0 0,1-1 0 0 0,0 1 0 0 0,-1-1 0 0 0,1 1 0 0 0,-1-1 0 0 0,1 0 0 0 0,-1 1 0 0 0,1-1 0 0 0,-1 1 0 0 0,1-1 0 0 0,-1 0 0 0 0,0 0 0 0 0,1 1 0 0 0,-1-1 0 0 0,0 0 0 0 0,0 1 0 0 0,0-1 0 0 0,1 0 0 0 0,-1 0 0 0 0,0 0 0 0 0,0 1 0 0 0,0-1 0 0 0,0 0 0 0 0,0 0 0 0 0,0 1 0 0 0,0-1 0 0 0,-1 0 0 0 0,1 0 0 0 0,-1-1 0 0 0,1 0 0 0 0,0 1 0 0 0,0-1 0 0 0,0 0 0 0 0,0 1 0 0 0,0-1 0 0 0,0 0 0 0 0,0 0 0 0 0,0 1 0 0 0,1-1 0 0 0,-1 0 0 0 0,1 1 0 0 0,-1-1 0 0 0,1 1 0 0 0,0-1 0 0 0,-1 0 0 0 0,1 1 0 0 0,0-1 0 0 0,0 1 0 0 0,0 0 0 0 0,0-1 0 0 0,0 1 0 0 0,1 0 0 0 0,-1 0 0 0 0,2-2 0 0 0,3-2 0 0 0,-1 1 0 0 0,1-1 0 0 0,-1 1 0 0 0,11-5 0 0 0,-8 4 0 0 0,-5 3 0 0 0,0 1 0 0 0,0-1 0 0 0,0 1 0 0 0,1 0 0 0 0,-1 0 0 0 0,0 0 0 0 0,6-1 0 0 0,-3 0 0 0 0,-4 2 0 0 0,0-1 0 0 0,0 1 0 0 0,0-1 0 0 0,0 1 0 0 0,0 0 0 0 0,1 0 0 0 0,-1 0 0 0 0,0 0 0 0 0,0 0 0 0 0,3 1 0 0 0,-2-2 0 0 0,-3 1 0 0 0,1 0 0 0 0,0 0 0 0 0,0 0 0 0 0,0 0 0 0 0,-1 0 0 0 0,1 0 0 0 0,0 0 0 0 0,0 0 0 0 0,0 0 0 0 0,0 1 0 0 0,-1-1 0 0 0,1 0 0 0 0,0 0 0 0 0,0 1 0 0 0,-1-1 0 0 0,1 1 0 0 0,0-1 0 0 0,-1 0 0 0 0,2 2 0 0 0,6 3 0 0 0,-7-3 0 0 0,1-1 0 0 0,-1 0 0 0 0,0 0 0 0 0,0 0 0 0 0,0 1 0 0 0,0-1 0 0 0,0 1 0 0 0,0-1 0 0 0,0 1 0 0 0,0-1 0 0 0,0 1 0 0 0,-1-1 0 0 0,1 1 0 0 0,-1 0 0 0 0,1-1 0 0 0,-1 1 0 0 0,0 0 0 0 0,1-1 0 0 0,-1 4 0 0 0,0-1 0 0 0,0 5 0 0 0,-1-1 0 0 0,0 0 0 0 0,0 0 0 0 0,-1 0 0 0 0,0 0 0 0 0,0 0 0 0 0,-1 0 0 0 0,0-1 0 0 0,-7 14 0 0 0,-9 27 0 0 0,14-37 0 0 0,4-8 0 0 0,0 1 0 0 0,-1-1 0 0 0,1 0 0 0 0,1 0 0 0 0,-1 1 0 0 0,1-1 0 0 0,-1 0 0 0 0,1 1 0 0 0,0 4 0 0 0,1 1 0 0 0,-1-9 0 0 0,-1 0 0 0 0,1 1 0 0 0,0-1 0 0 0,0 1 0 0 0,0-1 0 0 0,0 0 0 0 0,1 1 0 0 0,-1-1 0 0 0,0 1 0 0 0,0-1 0 0 0,0 0 0 0 0,0 1 0 0 0,0-1 0 0 0,0 0 0 0 0,1 1 0 0 0,-1-1 0 0 0,0 1 0 0 0,0-1 0 0 0,0 0 0 0 0,1 0 0 0 0,-1 1 0 0 0,0-1 0 0 0,1 0 0 0 0,-1 1 0 0 0,0-1 0 0 0,1 0 0 0 0,-1 0 0 0 0,0 0 0 0 0,1 1 0 0 0,-1-1 0 0 0,0 0 0 0 0,1 0 0 0 0,-1 0 0 0 0,0 0 0 0 0,1 0 0 0 0,-1 0 0 0 0,1 1 0 0 0,-1-1 0 0 0,0 0 0 0 0,1 0 0 0 0,-1 0 0 0 0,1-1 0 0 0,0 1 0 0 0,4 1 0 0 0,0-1 0 0 0,0-1 0 0 0,0 1 0 0 0,0-1 0 0 0,6-1 0 0 0,2-1 0 0 0,-7 2 0 0 0,1-1 0 0 0,-1 0 0 0 0,0 0 0 0 0,0 0 0 0 0,0-1 0 0 0,0 0 0 0 0,0-1 0 0 0,0 1 0 0 0,-1-1 0 0 0,0 0 0 0 0,8-7 0 0 0,5-8 0 0 0,26-31 0 0 0,-27 29 0 0 0,26-34 0 0 0,19-21 0 0 0,-59 74 0 0 0,-2 2 0 0 0,0-1 0 0 0,0 1 0 0 0,-1-1 0 0 0,1 0 0 0 0,0 1 0 0 0,-1-1 0 0 0,1 0 0 0 0,-1 0 0 0 0,1 1 0 0 0,-1-1 0 0 0,1 0 0 0 0,-1 0 0 0 0,1 0 0 0 0,-1 1 0 0 0,0-1 0 0 0,1 0 0 0 0,-1-1 0 0 0,-2 4 0 0 0,-1 2 0 0 0,1 0 0 0 0,-1 0 0 0 0,1 0 0 0 0,-1 0 0 0 0,-1 4 0 0 0,3-2 0 0 0,0-1 0 0 0,0 1 0 0 0,0-1 0 0 0,1 1 0 0 0,-1-1 0 0 0,1 1 0 0 0,1-1 0 0 0,-1 1 0 0 0,1-1 0 0 0,0 1 0 0 0,2 7 0 0 0,3 4 0 0 0,1 1 0 0 0,9 17 0 0 0,-7-18 0 0 0,10 32 0 0 0,-17-42 0 0 0,-1-5 0 0 0,0 0 0 0 0,0 0 0 0 0,-1 0 0 0 0,1 0 0 0 0,-1 1 0 0 0,1-1 0 0 0,-1 0 0 0 0,0 0 0 0 0,0 0 0 0 0,0 1 0 0 0,0-1 0 0 0,0 0 0 0 0,-1 0 0 0 0,1 0 0 0 0,-1 1 0 0 0,1-1 0 0 0,-1 0 0 0 0,0 0 0 0 0,0 0 0 0 0,0 0 0 0 0,0 0 0 0 0,0 0 0 0 0,0 0 0 0 0,0-1 0 0 0,-1 1 0 0 0,-1 2 0 0 0,1-3 1 0 0,1 0 0 0 0,0 0 0 0 0,0 0 1 0 0,-1 0-1 0 0,1 0 0 0 0,0 0 0 0 0,-1 0 0 0 0,1-1 0 0 0,-1 1 1 0 0,1-1-1 0 0,-1 1 0 0 0,1-1 0 0 0,-1 0 0 0 0,1 1 0 0 0,-1-1 0 0 0,1 0 1 0 0,-1 0-1 0 0,0 0 0 0 0,1 0 0 0 0,-1 0 0 0 0,1 0 0 0 0,-1-1 1 0 0,0 1-1 0 0,1 0 0 0 0,-1-1 0 0 0,1 0 0 0 0,-1 1 0 0 0,-1-2 0 0 0,-1 0-17 0 0,0 0-1 0 0,0 0 0 0 0,1-1 1 0 0,0 1-1 0 0,-1-1 0 0 0,1 1 1 0 0,0-1-1 0 0,0 0 0 0 0,-4-6 1 0 0,2 1-664 0 0,1 0 0 0 0,0-1 1 0 0,0 1-1 0 0,1 0 0 0 0,0-1 1 0 0,-3-15-1 0 0,3 7-1394 0 0,1 0 0 0 0,0-26 0 0 0,4 8-485 0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0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23039 0 0,'0'0'528'0'0,"0"3"69"0"0,-2 14-227 0 0,-1 0-1 0 0,0 1 0 0 0,-1-1 0 0 0,-12 31 0 0 0,-17 36 371 0 0,-15 32 125 0 0,-7 20-865 0 0,37-89 0 0 0,11-30 0 0 0,1 0 0 0 0,1 0 0 0 0,0 1 0 0 0,1 0 0 0 0,1 0 0 0 0,1 0 0 0 0,0 32 0 0 0,2-42 72 0 0,0-6 299 0 0,0-2 117 0 0,0-3 21 0 0,0-17-413 0 0,-1-17 32 0 0,2 0 0 0 0,2 0 0 0 0,9-46 0 0 0,-8 71-128 0 0,-3 11 0 0 0,0-1 0 0 0,0 1 0 0 0,1 0 0 0 0,-1 0 0 0 0,0 0 0 0 0,1 0 0 0 0,-1 0 0 0 0,1 0 0 0 0,-1 0 0 0 0,4-1 0 0 0,5 0 0 0 0,1 5 0 0 0,0 0 0 0 0,0 2 0 0 0,6 3-93 0 0,-14-8-206 0 0,0 0-138 0 0,0 0-517 0 0,-1-1-1694 0 0,10-4-6561 0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0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26719 0 0,'0'0'612'0'0,"3"1"84"0"0,0 1-560 0 0,0 0-1 0 0,1 0 1 0 0,0-1 0 0 0,-1 1-1 0 0,1-1 1 0 0,0 0 0 0 0,0 0-1 0 0,0 0 1 0 0,0 0 0 0 0,0-1-1 0 0,5 0 1 0 0,-8 1-136 0 0,0-1 0 0 0,0 0 0 0 0,0 0 0 0 0,0 0 0 0 0,0-1 0 0 0,0 1 0 0 0,0 0 0 0 0,0 0 0 0 0,1 0 0 0 0,-1-1 0 0 0,0 1 0 0 0,0-1 0 0 0,0 1 0 0 0,0-1 0 0 0,0 1 0 0 0,-1-1 0 0 0,1 1 0 0 0,0-1 0 0 0,0 0 0 0 0,0 0 0 0 0,0 1 0 0 0,-1-1 0 0 0,1 0 0 0 0,0 0 0 0 0,-1 0 0 0 0,1-1 0 0 0,1-1 0 0 0,3-4 39 0 0,-1 1 0 0 0,1-1-1 0 0,-2 0 1 0 0,1 0 0 0 0,-1-1 0 0 0,0 1 0 0 0,-1-1-1 0 0,0 1 1 0 0,2-10 0 0 0,-3 12-165 0 0,-1 0 0 0 0,0 0 1 0 0,0 0-1 0 0,0-1 0 0 0,0 1 0 0 0,-1 0 1 0 0,0 0-1 0 0,-2-6 0 0 0,2 7-399 0 0,-1 0-1 0 0,1 0 1 0 0,-1 0-1 0 0,0 0 1 0 0,0 1-1 0 0,-5-6 0 0 0,-5-6-8683 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0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0 10135 0 0,'0'0'464'0'0,"0"0"-9"0"0,0 0-87 0 0,0 0 728 0 0,0 0 353 0 0,0 0 73 0 0,0 0-125 0 0,0 0-574 0 0,0 0-250 0 0,0 0-49 0 0,0 0-11 0 0,0 0-1 0 0,0 0 0 0 0,0 0 0 0 0,0 0 0 0 0,0 0 0 0 0,-1 2 0 0 0,-18 24 610 0 0,11-16-437 0 0,0 0-1 0 0,-10 20 1 0 0,-25 78-685 0 0,7-16 0 0 0,-57 108 0 0 0,79-168 0 0 0,14-32 0 0 0,0 1 0 0 0,-1-1 0 0 0,1 1 0 0 0,0 0 0 0 0,0-1 0 0 0,-1 1 0 0 0,1 0 0 0 0,0-1 0 0 0,0 1 0 0 0,0 0 0 0 0,0 0 0 0 0,0-1 0 0 0,0 1 0 0 0,0 0 0 0 0,1 0 0 0 0,-1 0 0 0 0,1 0 0 0 0,-1-1 0 0 0,1 1 0 0 0,0-1 0 0 0,-1 1 0 0 0,1-1 0 0 0,0 1 0 0 0,-1-1 0 0 0,1 1 0 0 0,0-1 0 0 0,0 0 0 0 0,0 1 0 0 0,0-1 0 0 0,11 2 0 0 0,-10-3-56 0 0,1 0 0 0 0,-1-1 0 0 0,0 1 0 0 0,0-1-1 0 0,1 1 1 0 0,-1-1 0 0 0,0 0 0 0 0,-1 0 0 0 0,1 0 0 0 0,0 0 0 0 0,0 0-1 0 0,-1 0 1 0 0,2-3 0 0 0,2-2-255 0 0,-1-1-1 0 0,-1 1 1 0 0,4-10-1 0 0,9-33-4962 0 0,-13 30-1548 0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04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60 194 11975 0 0,'-50'8'1438'0'0,"48"-8"-708"0"0,2 0 242 0 0,0 0 42 0 0,0 0 8 0 0,0 0 2 0 0,0 0-938 0 0,0 0-1 0 0,-1 0 1 0 0,1 0-1 0 0,0-1 1 0 0,-1 1-1 0 0,1 0 1 0 0,-1 0-1 0 0,1 0 0 0 0,0 0 1 0 0,-1 0-1 0 0,1-1 1 0 0,0 1-1 0 0,-1 0 1 0 0,1 0-1 0 0,0-1 1 0 0,0 1-1 0 0,-1 0 1 0 0,1 0-1 0 0,0-1 1 0 0,0 1-1 0 0,-1 0 1 0 0,1-1-1 0 0,0 1 1 0 0,0 0-1 0 0,0-1 0 0 0,0 1 1 0 0,-1-1-1 0 0,1 1 1 0 0,0 0-1 0 0,0-1 1 0 0,0 1-1 0 0,0 0 1 0 0,0-1-1 0 0,0 1 1 0 0,0-1-1 0 0,0 1 1 0 0,0 0-1 0 0,0-1 1 0 0,0 1-1 0 0,0 0 1 0 0,1-1-1 0 0,-1 1 1 0 0,0-1-1 0 0,7-19 1508 0 0,-7 18-1707 0 0,2 0 191 0 0,-1-1 0 0 0,0 1 0 0 0,1 0-1 0 0,-1 0 1 0 0,1 0 0 0 0,0 0 0 0 0,-1 0 0 0 0,1 0-1 0 0,0 1 1 0 0,0-1 0 0 0,5-2 0 0 0,28-15 982 0 0,-19 12-888 0 0,73-30 788 0 0,6-2 202 0 0,-84 33-963 0 0,0 0-1 0 0,1 1 1 0 0,0 0-1 0 0,0 1 1 0 0,0 1 0 0 0,0 0-1 0 0,1 0 1 0 0,-1 2-1 0 0,22-2 1 0 0,-28 4-198 0 0,-1 0 0 0 0,0 0 0 0 0,0 0 0 0 0,0 1 0 0 0,0 0 0 0 0,0 0 0 0 0,0 0 0 0 0,0 1 0 0 0,0 0 0 0 0,-1-1 0 0 0,0 2 0 0 0,7 4 0 0 0,-5-3 0 0 0,-1 0 0 0 0,0 1 0 0 0,0-1 0 0 0,0 1 0 0 0,-1 0 0 0 0,0 0 0 0 0,0 1 0 0 0,5 10 0 0 0,2 9 0 0 0,-4-11 0 0 0,-1 1 0 0 0,0 0 0 0 0,-2 0 0 0 0,5 23 0 0 0,-8-36-1 0 0,2 20-291 0 0,0 39 1 0 0,-4-56 219 0 0,1 1-1 0 0,-1 0 0 0 0,0 0 0 0 0,0 0 1 0 0,-1-1-1 0 0,0 1 0 0 0,0-1 0 0 0,-1 0 1 0 0,0 1-1 0 0,-4 6 0 0 0,-1 0-51 0 0,0-2-1 0 0,-1 1 1 0 0,0-1 0 0 0,-14 13-1 0 0,19-20 90 0 0,-1 0-1 0 0,-1 0 0 0 0,1-1 0 0 0,0 1 1 0 0,-1-1-1 0 0,0 0 0 0 0,0 0 0 0 0,0-1 1 0 0,0 0-1 0 0,0 0 0 0 0,-12 2 0 0 0,14-4-116 0 0,1 0-1 0 0,-1 0 0 0 0,1 0 0 0 0,-1 0 0 0 0,1-1 0 0 0,-1 1 0 0 0,1-1 0 0 0,-1 0 0 0 0,1 0 1 0 0,0 0-1 0 0,0-1 0 0 0,-1 1 0 0 0,1-1 0 0 0,0 1 0 0 0,0-1 0 0 0,0 0 0 0 0,1-1 0 0 0,-1 1 0 0 0,0 0 1 0 0,1-1-1 0 0,-1 1 0 0 0,-2-5 0 0 0,2 3-408 0 0,0-1 0 0 0,0 1 1 0 0,0-1-1 0 0,1 0 0 0 0,-1 0 1 0 0,1 0-1 0 0,1 0 0 0 0,-1-1 0 0 0,1 1 1 0 0,-1 0-1 0 0,1-1 0 0 0,1 1 1 0 0,-1-11-1 0 0,4-1-1486 0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0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0 15663 0 0,'0'0'356'0'0,"0"0"50"0"0,0 0 20 0 0,0 0-42 0 0,-1 2-250 0 0,-33 26 3675 0 0,26-21-3144 0 0,7-5-121 0 0,-1-1-28 0 0,-13 14 534 0 0,1 0-1 0 0,0 0 0 0 0,-15 25 1 0 0,11-15-536 0 0,4-4-514 0 0,1 1 0 0 0,1 0 0 0 0,-12 32 0 0 0,-7 14 0 0 0,-10 11 0 0 0,3 3 0 0 0,-51 162 0 0 0,85-228 0 0 0,0 1 0 0 0,1 0 0 0 0,-2 25 0 0 0,5-36 0 0 0,0-1 0 0 0,0 0 0 0 0,1 0 0 0 0,-1 0 0 0 0,1 1 0 0 0,0-1 0 0 0,0 0 0 0 0,1 0 0 0 0,-1 0 0 0 0,1 0 0 0 0,0-1 0 0 0,1 1 0 0 0,-1 0 0 0 0,1-1 0 0 0,5 8 0 0 0,-6-11-61 0 0,0 1 1 0 0,-1 0-1 0 0,1-1 0 0 0,0 1 1 0 0,0-1-1 0 0,0 1 1 0 0,0-1-1 0 0,0 0 0 0 0,0 0 1 0 0,1 0-1 0 0,-1 0 0 0 0,0 0 1 0 0,1 0-1 0 0,-1-1 0 0 0,0 1 1 0 0,1-1-1 0 0,-1 0 0 0 0,3 0 1 0 0,-1 0-178 0 0,-1 0 1 0 0,1-1 0 0 0,0 0-1 0 0,-1 0 1 0 0,1 0-1 0 0,-1 0 1 0 0,1-1-1 0 0,-1 1 1 0 0,0-1 0 0 0,6-3-1 0 0,2-4-668 0 0,0 0-1 0 0,0-1 1 0 0,-1 0 0 0 0,17-22-1 0 0,-3 1-629 0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0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0,0 0-149 0 0,0 0 194 0 0,0 0 110 0 0,0 0 22 0 0,0 0 71 0 0,0 0 286 0 0,0 0 124 0 0,0 0 30 0 0,2 0-65 0 0,7 0-290 0 0,-7 0-121 0 0,-2 0-28 0 0,2 0-4 0 0,3 3-316 0 0,1 0 0 0 0,0 1 0 0 0,0-1 0 0 0,-1 1 0 0 0,0 0 0 0 0,0 0-1 0 0,0 1 1 0 0,0-1 0 0 0,-1 1 0 0 0,6 8 0 0 0,15 15 732 0 0,-18-21-814 0 0,-1 1 1 0 0,0 0-1 0 0,0 0 1 0 0,-1 1-1 0 0,0 0 0 0 0,-1-1 1 0 0,0 2-1 0 0,3 9 1 0 0,2 4-28 0 0,8 16-87 0 0,-3 2 0 0 0,18 77 0 0 0,-3 6 0 0 0,-28-119 0 0 0,8 22 0 0 0,-6-21 0 0 0,-2-3-8 0 0,0 0 0 0 0,0 0-1 0 0,1-1 1 0 0,-1 1 0 0 0,1-1 0 0 0,2 4-1 0 0,4-1-181 0 0,-4-4 37 0 0,-4-1 110 0 0,1 0 1 0 0,-1 1 0 0 0,1-1 0 0 0,-1 0-1 0 0,1 0 1 0 0,-1 0 0 0 0,1 0 0 0 0,0 0-1 0 0,-1 0 1 0 0,1 0 0 0 0,-1 0 0 0 0,1 0-1 0 0,-1 0 1 0 0,1 0 0 0 0,0-1 0 0 0,-1 1-1 0 0,1 0 1 0 0,-1 0 0 0 0,1 0 0 0 0,-1-1-1 0 0,1 1 1 0 0,-1 0 0 0 0,1-1 0 0 0,-1 1-1 0 0,1 0 1 0 0,-1-1 0 0 0,0 1 0 0 0,1-1-1 0 0,10-13-278 0 0,-10 12 293 0 0,5-6-271 0 0,-1-1 0 0 0,7-12 0 0 0,-1-9-4272 0 0,-7 13-2937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0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13 13823 0 0,'0'0'315'0'0,"0"0"45"0"0,0 0 21 0 0,0 0-49 0 0,0 0-81 0 0,0 0 481 0 0,0 0 237 0 0,0 0 45 0 0,0 0-61 0 0,0 0-288 0 0,0 0-121 0 0,0 0-28 0 0,-2-2-4 0 0,1 1-419 0 0,0 0 0 0 0,1 1 0 0 0,-1-1 1 0 0,0 0-1 0 0,0 0 0 0 0,0 1 0 0 0,1-1 0 0 0,-1 0 0 0 0,1 0 0 0 0,-2-2 0 0 0,0 6 232 0 0,1 0 0 0 0,-1 0 0 0 0,0 0 0 0 0,0 0 0 0 0,0-1-1 0 0,-4 5 1 0 0,1-1-39 0 0,-63 98 153 0 0,1-1-262 0 0,34-65-177 0 0,-1-2 0 0 0,-1-2 0 0 0,-42 31 0 0 0,-9 10 0 0 0,57-47-100 0 0,-1-2-1 0 0,-2-1 1 0 0,-41 25 0 0 0,71-49-375 0 0,2-1-33 0 0,0 0-4 0 0,0 0 0 0 0,0 0 0 0 0,3-2 0 0 0,86-71-2944 0 0,-56 50 2432 0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0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17503 0 0,'0'0'803'0'0,"0"0"-18"0"0,2 2-501 0 0,3 1-57 0 0,0-1-1 0 0,0 1 0 0 0,0-1 1 0 0,0 0-1 0 0,0-1 1 0 0,0 1-1 0 0,0-1 0 0 0,1 0 1 0 0,-1-1-1 0 0,1 1 1 0 0,9-1-1 0 0,6-1 1582 0 0,37-7 1 0 0,-52 7-1968 0 0,71-20 619 0 0,-63 18-277 0 0,2-1 172 0 0,1 1 1 0 0,0 0-1 0 0,21 0 1 0 0,1 3-1740 0 0,-37 0 872 0 0,-2 0 0 0 0,0 0 0 0 0,9 5-316 0 0,-6-3-5129 0 0,-3-2 3910 0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0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0,'0'0'356'0'0,"0"0"50"0"0,3 1 20 0 0,1 2-341 0 0,0-1 0 0 0,0 0 0 0 0,1 0 0 0 0,-1-1-1 0 0,1 1 1 0 0,-1-1 0 0 0,1 0 0 0 0,9 1 0 0 0,1-3 806 0 0,0 1 0 0 0,15-4 1 0 0,1 0 266 0 0,-23 4-824 0 0,1 0 0 0 0,0 0 0 0 0,15 3 0 0 0,-18-2-676 0 0,0 0 0 0 0,0 0 0 0 0,-1-1 0 0 0,1 1 0 0 0,0-1 0 0 0,0-1 0 0 0,0 1 0 0 0,-1-1 0 0 0,1 0 0 0 0,0 0 0 0 0,8-4 0 0 0,0-1-682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1:0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15 11975 0 0,'0'0'267'0'0,"0"0"42"0"0,0 0 17 0 0,0 0-28 0 0,0 0-126 0 0,0 0 204 0 0,0 0 111 0 0,0 0 22 0 0,-2 1 3 0 0,-13 8 2907 0 0,7-5 1169 0 0,9-4-4459 0 0,-1 1 1 0 0,1-1-1 0 0,-1 1 0 0 0,1-1 1 0 0,0 0-1 0 0,-1 1 1 0 0,1-1-1 0 0,-1 0 0 0 0,1 0 1 0 0,0 1-1 0 0,-1-1 1 0 0,1 0-1 0 0,0 0 0 0 0,-1 0 1 0 0,1 0-1 0 0,-1 0 1 0 0,2 0-1 0 0,3 2-129 0 0,22 0 0 0 0,-11-2 0 0 0,-1-1 0 0 0,25-5 0 0 0,7 0 0 0 0,-34 4 0 0 0,-8 1 0 0 0,0 0 0 0 0,1 0 0 0 0,-1 0 0 0 0,0 1 0 0 0,8 0 0 0 0,-10 0 0 0 0,0 0 0 0 0,0 0 0 0 0,0 0 0 0 0,0 0 0 0 0,0 0 0 0 0,0 1 0 0 0,0 0 0 0 0,4 0 0 0 0,3 1 0 0 0,29-6 0 0 0,-26 3-64 0 0,-10 1-273 0 0,-5 0 108 0 0,1 0 1 0 0,0-1-1 0 0,-1 1 1 0 0,1 0-1 0 0,-1-1 1 0 0,1 1-1 0 0,0 0 1 0 0,-1-1-1 0 0,1 0 1 0 0,0 1-1 0 0,0-1 1 0 0,-3-1-1 0 0,-3-3-2080 0 0,-2 2-3763 0 0,-2 0 4025 0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07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13823 0 0,'0'2'630'0'0,"-10"14"378"0"0,4-7 422 0 0,2-4-555 0 0,1 0 0 0 0,-1 0 0 0 0,1 0 0 0 0,0 1 0 0 0,1-1 0 0 0,-1 1 0 0 0,-2 8 0 0 0,5-12-331 0 0,0 1-28 0 0,-2 3-432 0 0,-2 13 94 0 0,1-1-1 0 0,-1 28 0 0 0,2-8-177 0 0,-2 1 0 0 0,-1-1 0 0 0,-2 1 0 0 0,-21 62 0 0 0,-5 6 0 0 0,29-93 0 0 0,4-13 0 0 0,0-1 0 0 0,0 1 0 0 0,0-1 0 0 0,0 1 0 0 0,0 0 0 0 0,0-1 0 0 0,0 1 0 0 0,0 0 0 0 0,0-1 0 0 0,0 1 0 0 0,0 0 0 0 0,0-1 0 0 0,0 1 0 0 0,0-1 0 0 0,0 1 0 0 0,1 1 0 0 0,0-2 27 0 0,0 0 0 0 0,0 1 0 0 0,0-1 0 0 0,1 1 0 0 0,-1-1 0 0 0,0 0-1 0 0,0 0 1 0 0,0 0 0 0 0,0 1 0 0 0,0-1 0 0 0,1 0 0 0 0,-1-1 0 0 0,0 1 0 0 0,0 0 0 0 0,0 0 0 0 0,0 0 0 0 0,0-1-1 0 0,0 1 1 0 0,1 0 0 0 0,-1-1 0 0 0,1 0 0 0 0,2-1 114 0 0,0 1 1 0 0,-1-1-1 0 0,1 0 0 0 0,0 0 1 0 0,3-4-1 0 0,16-15 378 0 0,34-43 0 0 0,-41 43-118 0 0,2 1-1 0 0,1 1 1 0 0,23-19-1 0 0,40-26-384 0 0,-67 56-16 0 0,-2 7 0 0 0,-11 2 0 0 0,-1 0 0 0 0,1 0 0 0 0,0 0 0 0 0,0 0 0 0 0,-1 0 0 0 0,1 0 0 0 0,-1 0 0 0 0,1 0 0 0 0,-1 1 0 0 0,1-1 0 0 0,0 2 0 0 0,3 8 0 0 0,-4-6 0 0 0,-1 0 0 0 0,1 0 0 0 0,-1 0 0 0 0,0 0 0 0 0,0 0 0 0 0,-1 0 0 0 0,0-1 0 0 0,0 1 0 0 0,0 0 0 0 0,0 0 0 0 0,-1-1 0 0 0,1 1 0 0 0,-1-1 0 0 0,-3 6 0 0 0,4-9 0 0 0,1 1 0 0 0,-1-1 0 0 0,1 1 0 0 0,-1 0 0 0 0,0-1 0 0 0,0 1 0 0 0,0-1 0 0 0,0 1 0 0 0,0-1 0 0 0,0 1 0 0 0,0-1 0 0 0,0 0 0 0 0,0 1 0 0 0,-1-1 0 0 0,1 0 0 0 0,-1 0 0 0 0,-2 2 0 0 0,-1 0 0 0 0,-1 1-166 0 0,0 0 0 0 0,0-1 0 0 0,0 1 0 0 0,0-1 0 0 0,-11 3 0 0 0,14-5 100 0 0,0 0-1 0 0,0 0 1 0 0,0 0-1 0 0,-1 0 1 0 0,1-1 0 0 0,0 0-1 0 0,0 0 1 0 0,0 1-1 0 0,-1-2 1 0 0,1 1 0 0 0,0 0-1 0 0,0-1 1 0 0,0 1-1 0 0,-4-2 1 0 0,-3-2 66 0 0,2 2 64 0 0,7 1 273 0 0,1 1 138 0 0,0 0 33 0 0,0 0-65 0 0,1 3-358 0 0,6 19-1041 0 0,15 35 0 0 0,-20-53 958 0 0,0 0 0 0 0,0 0 0 0 0,1 0 0 0 0,-1 0 0 0 0,1-1 0 0 0,0 1 0 0 0,0-1-1 0 0,4 4 1 0 0,3 4-159 0 0,-9-9 15 0 0,0-1 0 0 0,0 1-1 0 0,1-1 1 0 0,-1 0 0 0 0,1 1 0 0 0,-1-1 0 0 0,1 0-1 0 0,-1 0 1 0 0,1 0 0 0 0,-1 0 0 0 0,1 0-1 0 0,0 0 1 0 0,0 0 0 0 0,-1-1 0 0 0,1 1 0 0 0,0 0-1 0 0,0-1 1 0 0,0 0 0 0 0,0 1 0 0 0,0-1 0 0 0,0 0-1 0 0,2 0 1 0 0,0-1-407 0 0,0 0 0 0 0,1 0 0 0 0,-1-1 0 0 0,0 1 0 0 0,0-1 0 0 0,0 0 0 0 0,0 0 0 0 0,7-5 0 0 0,3-3-987 0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0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15663 0 0,'0'0'356'0'0,"0"0"50"0"0,0 0 20 0 0,0 0-42 0 0,0 0-42 0 0,0 0 750 0 0,1-1 352 0 0,0 0-1313 0 0,0 1 0 0 0,0 0 0 0 0,0-1-1 0 0,0 1 1 0 0,0 0 0 0 0,0-1 0 0 0,0 1 0 0 0,0 0 0 0 0,0 0 0 0 0,0 0 0 0 0,0 0 0 0 0,1 0 0 0 0,-1 0 0 0 0,0 0 0 0 0,0 1 0 0 0,0-1 0 0 0,0 0 0 0 0,0 1 0 0 0,0-1 0 0 0,-1 0 0 0 0,1 1 0 0 0,0-1 0 0 0,0 1 0 0 0,0-1 0 0 0,0 1 0 0 0,0 0 0 0 0,-1-1 0 0 0,3 2 0 0 0,25 26 3482 0 0,-25-25-3546 0 0,7 9 81 0 0,-1 0 0 0 0,0 1 0 0 0,-1 0 0 0 0,0 0 0 0 0,-1 1 0 0 0,8 22 0 0 0,-7-12 197 0 0,0 2 1 0 0,8 50-1 0 0,-14-59-345 0 0,0-1 0 0 0,-1 1 0 0 0,0 0 0 0 0,-2-1 0 0 0,0 1 0 0 0,-1-1 0 0 0,0 1 0 0 0,-2-1 0 0 0,-8 28 0 0 0,4-23-48 0 0,-28 66-833 0 0,30-75 660 0 0,-1 0 1 0 0,0-1-1 0 0,-1 0 1 0 0,-16 19-1 0 0,17-24-1143 0 0,0 1-1 0 0,-11 6 1 0 0,15-10 421 0 0,0-2-4849 0 0,-4 1-1476 0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08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19351 0 0,'0'0'439'0'0,"0"0"62"0"0,0 0 33 0 0,0 0-65 0 0,0 3-309 0 0,0-2-147 0 0,0 0 1 0 0,0 0 0 0 0,0-1-1 0 0,0 1 1 0 0,1 0-1 0 0,-1 0 1 0 0,0 0 0 0 0,0-1-1 0 0,1 1 1 0 0,-1 0-1 0 0,1-1 1 0 0,-1 1-1 0 0,0 0 1 0 0,1-1 0 0 0,-1 1-1 0 0,1 0 1 0 0,0-1-1 0 0,-1 1 1 0 0,1-1 0 0 0,-1 1-1 0 0,1-1 1 0 0,0 1-1 0 0,0-1 1 0 0,-1 0-1 0 0,1 1 1 0 0,1 0 0 0 0,3 0 585 0 0,0 0 0 0 0,0-1-1 0 0,-1 1 1 0 0,7-1 0 0 0,-7 1-140 0 0,23-2 404 0 0,1 0 0 0 0,48-9 0 0 0,-44 4 37 0 0,54-1 0 0 0,73 7-2284 0 0,-149 1 1194 0 0,-8 0-1741 0 0,1-1-6348 0 0,-3 0 567 0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0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21191 0 0,'0'0'480'0'0,"3"-2"67"0"0,-1 0-463 0 0,0 1 0 0 0,1-1 0 0 0,0 0 1 0 0,-1 1-1 0 0,1 0 0 0 0,0-1 0 0 0,0 1 0 0 0,0 0 1 0 0,-1 0-1 0 0,1 1 0 0 0,0-1 0 0 0,0 1 1 0 0,0-1-1 0 0,1 1 0 0 0,4 0 0 0 0,9 1 86 0 0,29 5 0 0 0,-13-1 884 0 0,69 9 1167 0 0,-93-14-2583 0 0,0 0-1 0 0,14-1 1 0 0,4-1-108 0 0,-19 2-97 0 0,0-1 1 0 0,-1 0-1 0 0,1 0 0 0 0,0-1 1 0 0,-1 0-1 0 0,1 0 1 0 0,-1 0-1 0 0,0-1 0 0 0,11-6 1 0 0,5-8-1480 0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1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 8287 0 0,'0'0'382'0'0,"0"0"-8"0"0,0 0-102 0 0,0 0 463 0 0,0 0 234 0 0,0 0 45 0 0,0 0-61 0 0,0 0-288 0 0,0 0-121 0 0,0 0-28 0 0,0 0-4 0 0,0 0 0 0 0,0 0 0 0 0,0 0 0 0 0,0 0 0 0 0,0 0 0 0 0,0 0 0 0 0,0 0 0 0 0,-2 1 0 0 0,-70 46 3516 0 0,63-41-3873 0 0,-1-2-138 0 0,2-2 55 0 0,7-1 299 0 0,1-1 117 0 0,0 0 21 0 0,0 0-66 0 0,0 0-222 0 0,0 0 166 0 0,0 0-342 0 0,1 0 1 0 0,-1 0-1 0 0,1 0 1 0 0,-1 0 0 0 0,1 0-1 0 0,-1-1 1 0 0,1 1-1 0 0,-1 0 1 0 0,1 0-1 0 0,-1 0 1 0 0,1 0-1 0 0,-1 0 1 0 0,1-1 0 0 0,-1 1-1 0 0,0 0 1 0 0,1 0-1 0 0,-1-1 1 0 0,1 1-1 0 0,-1 0 1 0 0,1-1-1 0 0,1-1 4 0 0,-1 1 0 0 0,1 0-1 0 0,0-1 1 0 0,-1 1 0 0 0,1 0-1 0 0,0 0 1 0 0,0 0 0 0 0,0 1-1 0 0,0-1 1 0 0,0 0 0 0 0,0 1-1 0 0,3-1 1 0 0,0 0-46 0 0,-1 1-1 0 0,0 0 1 0 0,0 0 0 0 0,0 0-1 0 0,5 0 1 0 0,4 4-3 0 0,-8-1 0 0 0,0 0 0 0 0,0 0 0 0 0,0 1 0 0 0,0 0 0 0 0,0 0 0 0 0,-1 0 0 0 0,0 0 0 0 0,0 1 0 0 0,0-1 0 0 0,-1 1 0 0 0,1 0 0 0 0,-1 0 0 0 0,0 1 0 0 0,0-1 0 0 0,-1 1 0 0 0,0-1 0 0 0,0 1 0 0 0,0 0 0 0 0,-1 0 0 0 0,2 8 0 0 0,-1 8 0 0 0,1 24 0 0 0,-3-37 0 0 0,-1-1 0 0 0,0 1 0 0 0,0 0 0 0 0,-1-1 0 0 0,-5 17 0 0 0,1-11 0 0 0,0 0 0 0 0,-1-1 0 0 0,-1 1 0 0 0,0-1 0 0 0,-1-1 0 0 0,0 0 0 0 0,-1 0 0 0 0,0 0 0 0 0,-1-1 0 0 0,0-1 0 0 0,-1 0 0 0 0,-17 11 0 0 0,-3 4-50 0 0,19-15-67 0 0,1 0 0 0 0,-19 9 0 0 0,13-9-137 0 0,13-6 142 0 0,-1-1 1 0 0,1 1-1 0 0,-1-1 1 0 0,0-1 0 0 0,0 1-1 0 0,0-1 1 0 0,-1 0 0 0 0,1 0-1 0 0,0-1 1 0 0,-1 0-1 0 0,-10 1 1 0 0,12-2 111 0 0,-12 0 0 0 0,10-2 64 0 0,5 2 273 0 0,2-2 138 0 0,1-4-432 0 0,0 1-1 0 0,0 0 1 0 0,0 0 0 0 0,0 1 0 0 0,1-1-1 0 0,0 0 1 0 0,0 0 0 0 0,0 1-1 0 0,1-1 1 0 0,-1 1 0 0 0,1-1-1 0 0,0 1 1 0 0,0 0 0 0 0,1 1-1 0 0,3-5 1 0 0,1 0 19 0 0,0 1 0 0 0,1 0 0 0 0,-1 0 0 0 0,1 1-1 0 0,1 0 1 0 0,11-5 0 0 0,-20 10-62 0 0,1 0 0 0 0,-1 0 0 0 0,1 0 0 0 0,-1 0 0 0 0,1 1 0 0 0,-1-1 0 0 0,1 0 0 0 0,-1 1 0 0 0,1 0 0 0 0,0-1 0 0 0,2 1 0 0 0,1 0 0 0 0,9 0 0 0 0,0 5 0 0 0,-9-2-35 0 0,-1-1 0 0 0,0 1-1 0 0,0 1 1 0 0,0-1 0 0 0,0 1 0 0 0,-1-1-1 0 0,1 1 1 0 0,-1 0 0 0 0,0 0 0 0 0,0 1-1 0 0,-1-1 1 0 0,1 0 0 0 0,-1 1 0 0 0,0 0-1 0 0,2 5 1 0 0,-1-2-56 0 0,-1 0 0 0 0,0 0 0 0 0,0 1 0 0 0,-1-1 0 0 0,0 1-1 0 0,-1-1 1 0 0,1 1 0 0 0,-2 12 0 0 0,0-21-44 0 0,1 0 0 0 0,0 1 1 0 0,0-1-1 0 0,0 0 0 0 0,0 1 0 0 0,0-1 0 0 0,0 0 1 0 0,0 1-1 0 0,0-1 0 0 0,0 0 0 0 0,0 1 0 0 0,0-1 0 0 0,0 0 1 0 0,0 1-1 0 0,0-1 0 0 0,1 1 0 0 0,-1-1 0 0 0,0 0 0 0 0,0 1 1 0 0,0-1-1 0 0,0 0 0 0 0,1 0 0 0 0,-1 1 0 0 0,0-1 0 0 0,0 0 1 0 0,1 1-1 0 0,-1-1 0 0 0,0 0 0 0 0,0 0 0 0 0,1 0 1 0 0,-1 1-1 0 0,0-1 0 0 0,1 0 0 0 0,-1 0 0 0 0,0 0 0 0 0,1 0 1 0 0,-1 0-1 0 0,0 1 0 0 0,1-1 0 0 0,-1 0 0 0 0,0 0 0 0 0,1 0 1 0 0,-1 0-1 0 0,1 0 0 0 0,-1 0 0 0 0,0 0 0 0 0,1 0 1 0 0,1-1-319 0 0,0 1 0 0 0,0-1 0 0 0,0 1 0 0 0,-1-1 0 0 0,1 1 0 0 0,0-1 0 0 0,0 0 0 0 0,1-1 0 0 0,8-6-5351 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1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60 11975 0 0,'0'0'547'0'0,"0"0"-11"0"0,0 0-203 0 0,0 0 419 0 0,0-2 220 0 0,5-10 4355 0 0,0-5-4462 0 0,0 3 4827 0 0,-4 12-5248 0 0,-8 17-272 0 0,2-7-172 0 0,2-1 0 0 0,-1 0 0 0 0,1 0 0 0 0,-2 0 0 0 0,1 0 0 0 0,-1-1 0 0 0,-8 10 0 0 0,-7 7 0 0 0,19-22 0 0 0,0 0 0 0 0,0-1 0 0 0,0 1 0 0 0,0 0 0 0 0,1 0 0 0 0,-1 0 0 0 0,0 0 0 0 0,1 0 0 0 0,-1 0 0 0 0,0 0 0 0 0,1 0 0 0 0,0 0 0 0 0,-1 0 0 0 0,1 1 0 0 0,-1-1 0 0 0,1 2 0 0 0,-1 2 0 0 0,-4 9 0 0 0,2-2 0 0 0,5 3 0 0 0,3 6 0 0 0,-1-16 0 0 0,0-2 0 0 0,-2 2 0 0 0,14 15 0 0 0,53 45 0 0 0,-59-57 0 0 0,-7-5 0 0 0,1 0 0 0 0,0 0 0 0 0,-1 1 0 0 0,0 0 0 0 0,0 0 0 0 0,5 8 0 0 0,6 13 0 0 0,-6-13 0 0 0,-1-1 0 0 0,-6 1 0 0 0,-5 10 0 0 0,-1-14 0 0 0,1-4 0 0 0,-8 10 0 0 0,8-12 0 0 0,0 0 0 0 0,-19 12 0 0 0,6-7 0 0 0,12-7 0 0 0,2-1 0 0 0,-13 3 0 0 0,13-1 0 0 0,0 0 0 0 0,-1-1 0 0 0,1 0 0 0 0,0 0 0 0 0,-5 0 0 0 0,7 0 0 0 0,0 0 0 0 0,0 0 0 0 0,-1 0 0 0 0,1 0 0 0 0,0 0 0 0 0,0 0 0 0 0,0-1 0 0 0,0 1 0 0 0,0 0 0 0 0,0-1 0 0 0,0 1 0 0 0,0-1 0 0 0,0 1 0 0 0,0-1 0 0 0,0 1 0 0 0,-1-2 0 0 0,-2-1 0 0 0,-3 2 0 0 0,6 1 0 0 0,-1-1 0 0 0,1 1 0 0 0,-1 0 0 0 0,1-1 0 0 0,-1 1 0 0 0,1-1 0 0 0,-1 0 0 0 0,1 1 0 0 0,0-1 0 0 0,-1 0 0 0 0,1 0 0 0 0,0 0 0 0 0,0 0 0 0 0,-1 0 0 0 0,1 0 0 0 0,0 0 0 0 0,-1-2 0 0 0,-6-9 0 0 0,9 6 0 0 0,-1 4 0 0 0,0 0 0 0 0,0 0 0 0 0,0 0 0 0 0,0 0 0 0 0,0 0 0 0 0,0-1 0 0 0,0 1 0 0 0,1 0 0 0 0,-1 0 0 0 0,1 0 0 0 0,-1 0 0 0 0,1 0 0 0 0,0 0 0 0 0,0 1 0 0 0,0-1 0 0 0,0 0 0 0 0,0 0 0 0 0,0 1 0 0 0,3-4 0 0 0,0 0 0 0 0,3-4 0 0 0,1 0 0 0 0,-1 1 0 0 0,19-15 0 0 0,9-9 0 0 0,36-56 0 0 0,-64 79 0 0 0,-3 2 0 0 0,0 0 0 0 0,0 0 0 0 0,3-10 0 0 0,9-14 0 0 0,-13 27 0 0 0,-1 0 0 0 0,1 0 0 0 0,-1-1 0 0 0,0 1 0 0 0,2-10 0 0 0,4-33 0 0 0,-6 36 0 0 0,6-34-3748 0 0,-8 43-2240 0 0,0 2-1724 0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1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152 147 11975 0 0,'0'0'267'0'0,"0"0"42"0"0,0 0 17 0 0,1-2-28 0 0,1-5 0 0 0,1 1-1 0 0,-1-1 1 0 0,2-13-1 0 0,-3 11 1157 0 0,-1 0-1 0 0,1 1 1 0 0,-2-10-1 0 0,2-9 1273 0 0,0 9 1925 0 0,-2 12-4616 0 0,1 5-35 0 0,0 1 0 0 0,-1-1 0 0 0,1 1 0 0 0,0 0 0 0 0,0-1 0 0 0,0 1 0 0 0,0-1 0 0 0,-1 1 0 0 0,1 0 0 0 0,0-1 0 0 0,0 1 0 0 0,0 0 0 0 0,-1-1 0 0 0,1 1 0 0 0,0 0 0 0 0,-1 0 0 0 0,1-1 0 0 0,0 1 0 0 0,-1 0 0 0 0,1 0 0 0 0,0-1 0 0 0,-1 1 0 0 0,1 0 0 0 0,0 0 0 0 0,-1 0 0 0 0,1 0 0 0 0,-1 0 0 0 0,1 0 0 0 0,0-1 0 0 0,-1 1 0 0 0,1 0 0 0 0,-1 0 0 0 0,0 0 0 0 0,1 1 0 0 0,-2-2 0 0 0,-1 1 0 0 0,1-1 0 0 0,-1 1 0 0 0,0 0 0 0 0,1 0 0 0 0,-1 1 0 0 0,1-1 0 0 0,-1 0 0 0 0,0 1 0 0 0,1 0 0 0 0,-1 0 0 0 0,1-1 0 0 0,0 1 0 0 0,-1 1 0 0 0,1-1 0 0 0,0 0 0 0 0,-1 0 0 0 0,1 1 0 0 0,-2 2 0 0 0,-13 6 0 0 0,13-9 0 0 0,1 2 0 0 0,-1-1 0 0 0,1 0 0 0 0,0 1 0 0 0,0-1 0 0 0,0 1 0 0 0,0 0 0 0 0,1 0 0 0 0,-1 0 0 0 0,1 1 0 0 0,-3 3 0 0 0,-3 7 0 0 0,-8 23 0 0 0,6-14 0 0 0,7-18 0 0 0,1 1 0 0 0,0 0 0 0 0,0 0 0 0 0,0 0 0 0 0,1 0 0 0 0,0 0 0 0 0,0 0 0 0 0,0 0 0 0 0,1 8 0 0 0,2-5 0 0 0,4 0 0 0 0,-3-7 0 0 0,1 1 0 0 0,-1-1 0 0 0,0 0 0 0 0,0 0 0 0 0,1 0 0 0 0,-1 0 0 0 0,1 0 0 0 0,0-1 0 0 0,0 0 0 0 0,-1 0 0 0 0,1 0 0 0 0,0 0 0 0 0,0 0 0 0 0,0-1 0 0 0,0 0 0 0 0,0 1 0 0 0,4-2 0 0 0,9 0 0 0 0,0-2 0 0 0,30-7 0 0 0,-11 2 0 0 0,-2-1 75 0 0,-32 9 307 0 0,-2 0 114 0 0,0 0 15 0 0,0 0-68 0 0,-2 8-426 0 0,1 0-1 0 0,-1 0 1 0 0,0-1 0 0 0,-1 1 0 0 0,1 0 0 0 0,-2-1-1 0 0,1 0 1 0 0,-1 0 0 0 0,-6 10 0 0 0,-6 10-20 0 0,-2 10 3 0 0,2 0 0 0 0,-18 61 0 0 0,31-89 0 0 0,1-6 0 0 0,1 0 0 0 0,0-1 0 0 0,1 1 0 0 0,-1 0 0 0 0,0 0 0 0 0,1 0 0 0 0,0-1 0 0 0,-1 5 0 0 0,1-7 0 0 0,0 0 0 0 0,0 0 0 0 0,0 1 0 0 0,0-1 0 0 0,0 0 0 0 0,0 1 0 0 0,0-1 0 0 0,0 0 0 0 0,0 0 0 0 0,0 1 0 0 0,0-1 0 0 0,0 0 0 0 0,0 1 0 0 0,0-1 0 0 0,0 0 0 0 0,0 0 0 0 0,1 1 0 0 0,-1-1 0 0 0,0 0 0 0 0,0 0 0 0 0,0 1 0 0 0,0-1 0 0 0,1 0 0 0 0,-1 0 0 0 0,0 0 0 0 0,0 1 0 0 0,0-1 0 0 0,1 0 0 0 0,-1 0 0 0 0,0 0 0 0 0,0 0 0 0 0,1 1 0 0 0,-1-1 0 0 0,0 0 0 0 0,0 0 0 0 0,1 0 0 0 0,-1 0 0 0 0,0 0 0 0 0,0 0 0 0 0,1 0 0 0 0,-1 0 0 0 0,0 0 0 0 0,1 0 0 0 0,-1 0 0 0 0,0 0 0 0 0,0 0 0 0 0,1 0 0 0 0,-1 0 0 0 0,0 0 0 0 0,0 0 0 0 0,1 0 0 0 0,-1 0 0 0 0,0 0 0 0 0,1-1 0 0 0,-1 1 0 0 0,0 0 0 0 0,0 0 0 0 0,0 0 0 0 0,1 0 0 0 0,-1-1 0 0 0,4 0-128 0 0,-1-1 1 0 0,1 0-1 0 0,-1 0 0 0 0,0 0 0 0 0,0 0 0 0 0,0 0 1 0 0,0-1-1 0 0,0 1 0 0 0,0-1 0 0 0,-1 0 1 0 0,1 1-1 0 0,-1-1 0 0 0,4-7 0 0 0,-1 2-782 0 0,0-1-1 0 0,-1 1 1 0 0,0-1-1 0 0,4-13 1 0 0,-2-1-7621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14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8 10135 0 0,'0'0'231'0'0,"0"0"29"0"0,0 0 19 0 0,1-1 173 0 0,4-5 697 0 0,-3 5 311 0 0,-2 1 63 0 0,0 0-58 0 0,0 0-288 0 0,0 0-121 0 0,0 0-28 0 0,0 0-72 0 0,0 0-285 0 0,0 0-126 0 0,0 0-29 0 0,0 0-4 0 0,0 0 0 0 0,0 0 0 0 0,0 0 0 0 0,0 0 0 0 0,0 0 0 0 0,0 0 0 0 0,0 0 0 0 0,-2 1-68 0 0,-4 4-289 0 0,4-3-153 0 0,0-1 0 0 0,1 0-1 0 0,0 1 1 0 0,-1-1 0 0 0,1 1 0 0 0,0 0 0 0 0,0-1 0 0 0,-1 1 0 0 0,2 0 0 0 0,-3 3-1 0 0,1 0-4 0 0,-11 13 344 0 0,2 0 1 0 0,0 0-1 0 0,1 2 0 0 0,1-1 1 0 0,-11 36-1 0 0,-3 20-365 0 0,-37 138-353 0 0,54-197-67 0 0,5-14 346 0 0,0 1 0 0 0,0-1 0 0 0,1 1 0 0 0,-1-1-1 0 0,0 1 1 0 0,1 0 0 0 0,0-1 0 0 0,-1 1 0 0 0,1 3-1 0 0,4 6-50 0 0,-4-11 149 0 0,0-1 0 0 0,0 0-1 0 0,0 1 1 0 0,1-1 0 0 0,-1 0 0 0 0,0 1-1 0 0,0-1 1 0 0,0 1 0 0 0,0-1 0 0 0,0 0-1 0 0,1 1 1 0 0,-1-1 0 0 0,0 0 0 0 0,0 0-1 0 0,0 1 1 0 0,1-1 0 0 0,-1 0 0 0 0,0 1-1 0 0,1-1 1 0 0,-1 0 0 0 0,0 0 0 0 0,0 0-1 0 0,1 1 1 0 0,-1-1 0 0 0,0 0 0 0 0,1 0-1 0 0,-1 0 1 0 0,1 0 0 0 0,-1 0 0 0 0,0 1-1 0 0,1-1 1 0 0,-1 0 0 0 0,0 0 0 0 0,1 0-1 0 0,-1 0 1 0 0,1 0 0 0 0,0 0 0 0 0,1-4 57 0 0,2-2 118 0 0,1 1 1 0 0,-2-2-1 0 0,1 1 0 0 0,-1 0 1 0 0,0-1-1 0 0,0 1 0 0 0,0-1 0 0 0,2-12 1 0 0,4-8 174 0 0,-2 8-350 0 0,2 0 0 0 0,0 1 0 0 0,1 0 0 0 0,0 0 0 0 0,2 1 0 0 0,0 0 0 0 0,1 1 0 0 0,0 1 0 0 0,2 0 0 0 0,15-13 0 0 0,-22 21 0 0 0,-6 4 0 0 0,1 1 0 0 0,-1-1 0 0 0,1 1 0 0 0,0 0 0 0 0,0 0 0 0 0,0 0 0 0 0,0 0 0 0 0,5-1 0 0 0,4-2 0 0 0,3 5 0 0 0,-14 0 0 0 0,1 1 0 0 0,-1-1 0 0 0,1 0 0 0 0,-1 1 0 0 0,1-1 0 0 0,-1 1 0 0 0,1-1 0 0 0,-1 1 0 0 0,0 0 0 0 0,1 0 0 0 0,-1-1 0 0 0,0 1 0 0 0,1 0 0 0 0,-1 0 0 0 0,0 1 0 0 0,0-1 0 0 0,1 1 0 0 0,1 3 0 0 0,0 0 0 0 0,-1 0 0 0 0,0 1 0 0 0,3 7 0 0 0,3 11 0 0 0,-3-9 0 0 0,-2 0 0 0 0,-5 13 0 0 0,2-25 0 0 0,-1 0 0 0 0,1 0 0 0 0,-1 0 0 0 0,0 0 0 0 0,1 0 0 0 0,-3 3 0 0 0,-4 1 0 0 0,3-4 0 0 0,1 0 0 0 0,0-1 0 0 0,-1 1 0 0 0,1-1 0 0 0,0 1 0 0 0,-1-1 0 0 0,1 0 0 0 0,-1-1 0 0 0,0 1 0 0 0,1-1 0 0 0,-1 1 0 0 0,0-1 0 0 0,-4 1 0 0 0,-13 3 0 0 0,5-1 0 0 0,11-7 0 0 0,3 2 0 0 0,-1 0 0 0 0,2 1 0 0 0,1 0 0 0 0,-1 0 0 0 0,0 0 0 0 0,0-1 0 0 0,0 1 0 0 0,0 0 0 0 0,1-1 0 0 0,-1 1 0 0 0,0 0 0 0 0,0-1 0 0 0,1 1 0 0 0,-1-1 0 0 0,0 1 0 0 0,1-1 0 0 0,-1 0 0 0 0,1 1 0 0 0,-1-1 0 0 0,0 0 0 0 0,1 1 0 0 0,0-1 0 0 0,-2-1 0 0 0,-4-7 0 0 0,0 0 0 0 0,7-2 0 0 0,5 1 0 0 0,-5 10 0 0 0,-1 0 0 0 0,0-1 0 0 0,1 1 0 0 0,-1 0 0 0 0,1 0 0 0 0,-1 0 0 0 0,1 0 0 0 0,-1-1 0 0 0,1 1 0 0 0,-1 0 0 0 0,1 0 0 0 0,-1 0 0 0 0,1 0 0 0 0,-1 0 0 0 0,1 0 0 0 0,-1 1 0 0 0,1-1 0 0 0,-1 0 0 0 0,1 0 0 0 0,-1 0 0 0 0,1 0 0 0 0,9 9 0 0 0,-2 2 0 0 0,-1 0 0 0 0,10 21 0 0 0,7 12 0 0 0,-17-34 0 0 0,0 0 0 0 0,1 0 0 0 0,0 0 0 0 0,0-1 0 0 0,18 15 0 0 0,-11-14 0 0 0,-9-10 0 0 0,-3-1 0 0 0,10 1 0 0 0,-1 0-133 0 0,-9 0-563 0 0,-4-1-258 0 0,1-2 457 0 0,0 0-229 0 0,-2-3-6566 0 0,0-5-1058 0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1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58 10135 0 0,'0'0'464'0'0,"0"0"-9"0"0,1-2-295 0 0,1 1 52 0 0,0 0 0 0 0,-1 0 1 0 0,1-1-1 0 0,-1 1 0 0 0,1 0 0 0 0,-1-1 0 0 0,1 0 0 0 0,-1 1 1 0 0,0-1-1 0 0,0 0 0 0 0,0 0 0 0 0,0 1 0 0 0,0-1 1 0 0,0 0-1 0 0,-1 0 0 0 0,2-3 0 0 0,-1-1 456 0 0,-2-8 1828 0 0,0 10 493 0 0,1 2 5528 0 0,-11 19-8474 0 0,1 0 0 0 0,0 0 0 0 0,-13 34 0 0 0,-2 17-43 0 0,-24 103 0 0 0,46-160 0 0 0,-78 419 0 0 0,66-297-92 0 0,15-116 41 0 0,0 1-1 0 0,1-1 1 0 0,1 1-1 0 0,0-1 0 0 0,8 28 1 0 0,-9-41-93 0 0,0 0-1 0 0,1 1 1 0 0,-1-1 0 0 0,1 0 0 0 0,0 0 0 0 0,0 0 0 0 0,1 0 0 0 0,-1 0 0 0 0,1 0-1 0 0,0-1 1 0 0,0 1 0 0 0,0-1 0 0 0,0 0 0 0 0,0 0 0 0 0,1 0 0 0 0,0 0-1 0 0,-1-1 1 0 0,1 1 0 0 0,0-1 0 0 0,0 0 0 0 0,0 0 0 0 0,1-1 0 0 0,-1 1 0 0 0,0-1-1 0 0,1 0 1 0 0,-1 0 0 0 0,1 0 0 0 0,-1-1 0 0 0,9 1 0 0 0,21-3-2711 0 0,4-2-5333 0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1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 13823 0 0,'0'0'630'0'0,"0"0"-13"0"0,0 0-252 0 0,0 0 391 0 0,0 3 216 0 0,0 6 150 0 0,-2 1-1 0 0,1-1 0 0 0,-1 1 1 0 0,-1-1-1 0 0,-6 17 0 0 0,7-18-809 0 0,-1 0 0 0 0,1 0 0 0 0,1 0 0 0 0,0 0 0 0 0,0 1 0 0 0,0 14 0 0 0,8 51 1346 0 0,-3-49-1001 0 0,-1 26 0 0 0,-3 11-503 0 0,-3-1 0 0 0,-2 1 0 0 0,-21 92 0 0 0,12-103-154 0 0,-2-1 0 0 0,-2 0 0 0 0,-37 72 0 0 0,13-54-160 0 0,19-33-81 0 0,20-30-49 0 0,0-1 0 0 0,-1 0 1 0 0,0 0-1 0 0,0 0 1 0 0,-1 0-1 0 0,1-1 0 0 0,-1 1 1 0 0,1-1-1 0 0,-1 0 1 0 0,0-1-1 0 0,0 1 0 0 0,0-1 1 0 0,-9 3-1 0 0,6-2-222 0 0,6-2 0 0 0,1-1 303 0 0,1 0 0 0 0,-1 0 1 0 0,1-1-1 0 0,-1 1 0 0 0,0 0 0 0 0,1 0 0 0 0,-1-1 0 0 0,0 1 1 0 0,1 0-1 0 0,-1 0 0 0 0,1-1 0 0 0,-1 1 0 0 0,1-1 1 0 0,-1 1-1 0 0,0-1 0 0 0,-1-9-2372 0 0,3-1-4241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1:0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8287 0 0,'0'0'382'0'0,"0"0"-8"0"0,0 0-102 0 0,0 0 463 0 0,0 0 234 0 0,0 0 45 0 0,0 0-61 0 0,0 0-288 0 0,0 0-121 0 0,0 0-28 0 0,0 0-4 0 0,0 0 0 0 0,0 0 0 0 0,0 0 0 0 0,0 0 0 0 0,2 2 0 0 0,0 0-218 0 0,0 0 0 0 0,-1 0 0 0 0,1 0 0 0 0,1 0 0 0 0,-1-1 0 0 0,0 1 0 0 0,0-1-1 0 0,0 0 1 0 0,1 0 0 0 0,-1 1 0 0 0,5 0 0 0 0,-1-1 25 0 0,0 0-1 0 0,0 0 1 0 0,0 0 0 0 0,9-1-1 0 0,-9 0-192 0 0,1 0 0 0 0,0-1 0 0 0,0 0 1 0 0,8-2-1 0 0,13-3-141 0 0,2 0-27 0 0,-3-1-249 0 0,-11 1-419 0 0,-13 6-4715 0 0,-3 0-1891 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16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 13823 0 0,'0'0'315'0'0,"0"0"45"0"0,0 0 21 0 0,0 0-49 0 0,0 0-81 0 0,0 0 481 0 0,0 0 237 0 0,0 0 45 0 0,0 0 8 0 0,0 0 2 0 0,0 0 0 0 0,-3 6 955 0 0,-57 91 434 0 0,44-70-1705 0 0,3-5-82 0 0,-12 26 0 0 0,-65 144-610 0 0,-4 53-16 0 0,79-194 0 0 0,-13 74 0 0 0,25-107 103 0 0,0 0 0 0 0,1 0 0 0 0,1 0 0 0 0,1 0-1 0 0,0 0 1 0 0,2 0 0 0 0,0 0 0 0 0,1 0 0 0 0,0-1 0 0 0,2 1-1 0 0,0-1 1 0 0,1 0 0 0 0,8 17 0 0 0,3 0 197 0 0,-10-17-197 0 0,1-1-1 0 0,15 21 1 0 0,-14-25-103 0 0,-1 1 0 0 0,1-1 0 0 0,1 0 0 0 0,-1 0 0 0 0,2-1 0 0 0,13 11 0 0 0,-19-19 0 0 0,13 13 0 0 0,-3-1 0 0 0,-15-15 1 0 0,0 0 0 0 0,0 0 0 0 0,1 0-1 0 0,-1 1 1 0 0,0-1 0 0 0,0 0 0 0 0,0 0 0 0 0,1 0 0 0 0,-1 0 0 0 0,0 0-1 0 0,0 0 1 0 0,0 0 0 0 0,1 0 0 0 0,-1 0 0 0 0,0 0 0 0 0,0 0 0 0 0,0 0-1 0 0,1 0 1 0 0,-1 0 0 0 0,0 0 0 0 0,0 0 0 0 0,0 0 0 0 0,1 0-1 0 0,-1 0 1 0 0,0 0 0 0 0,0 0 0 0 0,0 0 0 0 0,1 0 0 0 0,-1 0 0 0 0,0 0-1 0 0,0 0 1 0 0,0 0 0 0 0,0-1 0 0 0,1 1 0 0 0,-1 0 0 0 0,0 0 0 0 0,0 0-1 0 0,0 0 1 0 0,0-1 0 0 0,0 1 0 0 0,1 0 0 0 0,-1 0 0 0 0,0 0 0 0 0,0 0-1 0 0,0-1 1 0 0,0 1 0 0 0,0 0 0 0 0,0 0 0 0 0,0 0 0 0 0,0-1-1 0 0,0 1 1 0 0,0 0 0 0 0,0 0 0 0 0,0 0 0 0 0,0-1 0 0 0,0 1 0 0 0,0 0-1 0 0,3-15-165 0 0,-2 15 80 0 0,0-7-582 0 0,0 1 0 0 0,1-1 0 0 0,0 1 0 0 0,1 0 0 0 0,4-9 0 0 0,2-2-866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19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11975 0 0,'0'0'267'0'0,"0"0"42"0"0,0 0 17 0 0,0 0-28 0 0,0 0-58 0 0,0 0 491 0 0,0 0 238 0 0,0 0 45 0 0,0 0 8 0 0,0 0 2 0 0,0 0 0 0 0,0 0 0 0 0,0 0-69 0 0,0 0-290 0 0,0 0-121 0 0,0 0-28 0 0,0 0-4 0 0,0 0 0 0 0,0 0 0 0 0,0 0 0 0 0,0 0 0 0 0,0 0 0 0 0,0 0 0 0 0,0 0 0 0 0,0 0-68 0 0,0 3-289 0 0,-1 2-153 0 0,1 1 0 0 0,-1-1 0 0 0,0 1 0 0 0,0-1 1 0 0,-1 1-1 0 0,0-1 0 0 0,0 0 0 0 0,0 0 0 0 0,-5 9 0 0 0,0-3-3 0 0,-1 1 0 0 0,-17 19-1 0 0,17-20 2 0 0,-12 12 0 0 0,17-20 0 0 0,5-3 0 0 0,9-7 0 0 0,-5 3 0 0 0,29-11 0 0 0,-34 15 0 0 0,-1-1 0 0 0,1 1 0 0 0,0-1 0 0 0,-1 1 0 0 0,1 0 0 0 0,0-1 0 0 0,0 1 0 0 0,-1 0 0 0 0,1 0 0 0 0,0-1 0 0 0,0 1 0 0 0,0 0 0 0 0,-1 0 0 0 0,1 0 0 0 0,0 0 0 0 0,0 0 0 0 0,0 0 0 0 0,-1 0 0 0 0,3 0 0 0 0,-1 1 0 0 0,0-1 0 0 0,0 0 0 0 0,-1 0 0 0 0,1 0 0 0 0,0 0 0 0 0,0 0 0 0 0,-1 1 0 0 0,1-1 0 0 0,-1 1 0 0 0,1-1 0 0 0,0 1 0 0 0,-1-1 0 0 0,1 1 0 0 0,-1 0 0 0 0,1 0 0 0 0,-1 0 0 0 0,1 0 0 0 0,-1 0 0 0 0,0 0 0 0 0,0 0 0 0 0,2 2 0 0 0,2 2 0 0 0,0 0 0 0 0,0-1 0 0 0,-1 1 0 0 0,1 1 0 0 0,-1-1 0 0 0,0 1 0 0 0,-1-1 0 0 0,1 1 0 0 0,-1 0 0 0 0,0 0 0 0 0,-1 1 0 0 0,1-1 0 0 0,-1 0 0 0 0,0 1 0 0 0,1 12 0 0 0,-2-14 0 0 0,-1 1 0 0 0,1 0 0 0 0,-1 0 0 0 0,-1 0 0 0 0,1 0 0 0 0,-1-1 0 0 0,0 1 0 0 0,0 0 0 0 0,-1 0 0 0 0,1-1 0 0 0,-1 1 0 0 0,-1-1 0 0 0,1 1 0 0 0,-1-1 0 0 0,0 0 0 0 0,0 0 0 0 0,-5 6 0 0 0,-4 3 0 0 0,-10 7 0 0 0,21-19 0 0 0,0-1 0 0 0,0 0 0 0 0,0 0 0 0 0,0 0 0 0 0,0 0 0 0 0,-1 0 0 0 0,1-1 0 0 0,0 1 0 0 0,0 0 0 0 0,-1 0 0 0 0,1-1 0 0 0,0 1 0 0 0,-1-1 0 0 0,1 1 0 0 0,-1-1 0 0 0,1 0 0 0 0,-1 0 0 0 0,1 1 0 0 0,-1-1 0 0 0,1 0 0 0 0,-1 0 0 0 0,1 0 0 0 0,0-1 0 0 0,-3 1 0 0 0,-6-1 0 0 0,7 2 0 0 0,1-1 0 0 0,-1 1 0 0 0,1-1 0 0 0,-1 0 0 0 0,0 1 0 0 0,1-1 0 0 0,-1-1 0 0 0,0 1 0 0 0,1 0 0 0 0,-1-1 0 0 0,0 1 0 0 0,1-1 0 0 0,-1 0 0 0 0,1 0 0 0 0,-1 0 0 0 0,1 0 0 0 0,0 0 0 0 0,-1 0 0 0 0,1-1 0 0 0,0 1 0 0 0,-4-5 0 0 0,-16-7 0 0 0,18 11 0 0 0,1 0 0 0 0,-1 0 0 0 0,1 0 0 0 0,-1-1 0 0 0,1 1 0 0 0,0-1 0 0 0,0 0 0 0 0,-4-5 0 0 0,2 2 0 0 0,1-2 0 0 0,5 5 0 0 0,3-7 0 0 0,0-1-54 0 0,-2 9-125 0 0,-1 2 11 0 0,0-1-307 0 0,-1 1-33 0 0,2-2-72 0 0,11-10-1044 0 0,-8 9 620 0 0,-1 0 0 0 0,0-1 0 0 0,0 0-1 0 0,-1 0 1 0 0,1 0 0 0 0,4-7 0 0 0,2-7-1540 0 0,1 4-15 0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1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0,'0'0'267'0'0,"0"0"42"0"0,0 0 17 0 0,0 0-28 0 0,0 0-58 0 0,0 0 491 0 0,0 0 238 0 0,0 0 45 0 0,0 0 8 0 0,0 0 2 0 0,0 0 0 0 0,1 1 0 0 0,8 9 19 0 0,-4-5-532 0 0,-1-1-1 0 0,1 1 0 0 0,0-1 0 0 0,0 0 0 0 0,0 0 0 0 0,1 0 0 0 0,-1-1 0 0 0,1 0 0 0 0,9 4 0 0 0,-7-4-64 0 0,0 0 1 0 0,0-1-1 0 0,1 0 0 0 0,-1 0 0 0 0,1-1 1 0 0,12 1-1 0 0,-11-2-383 0 0,-5 0-53 0 0,0 0 0 0 0,0 0 0 0 0,0 0 0 0 0,0-1 0 0 0,0 1 0 0 0,0-1-1 0 0,0 0 1 0 0,0-1 0 0 0,0 1 0 0 0,8-4 0 0 0,-7 0 8 0 0,2 1-11 0 0,21-2-165 0 0,-28 6-538 0 0,-1 0-258 0 0,4-8-7561 0 0,-1 0 165 0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2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13823 0 0,'0'0'315'0'0,"0"0"45"0"0,0 0 21 0 0,0 0-49 0 0,0 0-12 0 0,0 0 770 0 0,0 0 354 0 0,0 0 76 0 0,0 0-123 0 0,0 0-574 0 0,0 0-250 0 0,0 0-49 0 0,0 0-11 0 0,-1 0-1 0 0,-10 7 660 0 0,1 0 0 0 0,-12 10 0 0 0,8-4-1000 0 0,10-9-172 0 0,2-2 0 0 0,0 0 0 0 0,0-1 0 0 0,0 0 0 0 0,0 1 0 0 0,0-1 0 0 0,0 0 0 0 0,0 0 0 0 0,-1 0 0 0 0,-2 1 0 0 0,0 1 0 0 0,11-2 0 0 0,60-1 386 0 0,-42-1 140 0 0,40 4 1 0 0,-57-2-471 0 0,-1 0-1 0 0,1 1 0 0 0,0-1 1 0 0,-1 1-1 0 0,1 1 0 0 0,-1-1 1 0 0,0 1-1 0 0,0 0 0 0 0,0 0 1 0 0,8 7-1 0 0,2 5-55 0 0,-13-6 0 0 0,-3-6 0 0 0,1-2 0 0 0,-1 0 0 0 0,0 0 0 0 0,0-1 0 0 0,1 1 0 0 0,-1 0 0 0 0,0 0 0 0 0,0 0 0 0 0,0 0 0 0 0,0 0 0 0 0,0 0 0 0 0,0 0 0 0 0,0 0 0 0 0,0 0 0 0 0,0-1 0 0 0,-1 1 0 0 0,1 0 0 0 0,0 0 0 0 0,-1 0 0 0 0,1 0 0 0 0,-1 0 0 0 0,-1 2 0 0 0,1 2 0 0 0,-1 0 0 0 0,0 0 0 0 0,-1-1 0 0 0,1 1 0 0 0,-1-1 0 0 0,0 1 0 0 0,0-1 0 0 0,-1 0 0 0 0,1 0 0 0 0,-1-1 0 0 0,0 1 0 0 0,0-1 0 0 0,0 0 0 0 0,0 0 0 0 0,0 0 0 0 0,-1 0 0 0 0,-5 2 0 0 0,-2 1 0 0 0,-1-1 0 0 0,0 0 0 0 0,0-1 0 0 0,0-1 0 0 0,-17 3 0 0 0,-7-3 0 0 0,37-3 0 0 0,-1 0 0 0 0,1 0 0 0 0,0 0 0 0 0,0 0 0 0 0,0 0 0 0 0,-1 0 0 0 0,1 0 0 0 0,0 0 0 0 0,0 0 0 0 0,0 0 0 0 0,-1 0 0 0 0,1 0 0 0 0,0-1 0 0 0,0 1 0 0 0,0 0 0 0 0,0 0 0 0 0,-1 0 0 0 0,1 0 0 0 0,0 0 0 0 0,0-1 0 0 0,0 1 0 0 0,0 0 0 0 0,0 0 0 0 0,0 0 0 0 0,0 0 0 0 0,-1-1 0 0 0,1 1 0 0 0,0 0 0 0 0,0 0 0 0 0,0 0 0 0 0,0-1 0 0 0,0 1 0 0 0,0 0 0 0 0,0 0 0 0 0,0 0 0 0 0,0-1 0 0 0,0 1 0 0 0,0 0 0 0 0,0 0 0 0 0,0 0 0 0 0,0-1 0 0 0,0 1 0 0 0,0 0 0 0 0,0 0 0 0 0,1 0 0 0 0,-1-1 0 0 0,0 1 0 0 0,0 0 0 0 0,0 0 0 0 0,0 0 0 0 0,0 0 0 0 0,0-1 0 0 0,0 1 0 0 0,1 0 0 0 0,-1 0 0 0 0,0 0 0 0 0,0 0 0 0 0,0 0 0 0 0,0 0 0 0 0,1 0 0 0 0,-1-1 0 0 0,0 1 0 0 0,0 0 0 0 0,4-3 0 0 0,-3 1 0 0 0,1 1 0 0 0,-1-1 0 0 0,1 1 0 0 0,0 0 0 0 0,0 0 0 0 0,-1 0 0 0 0,1 0 0 0 0,0 0 0 0 0,0 0 0 0 0,0 0 0 0 0,4 0 0 0 0,-3 0 0 0 0,1 0 0 0 0,0 0 0 0 0,-1 0 0 0 0,1 1 0 0 0,0-1 0 0 0,-1 1 0 0 0,1 0 0 0 0,0 0 0 0 0,-1 0 0 0 0,1 1 0 0 0,0 0 0 0 0,-1-1 0 0 0,1 1 0 0 0,-1 0 0 0 0,7 3 0 0 0,-9-4 0 0 0,0 1 0 0 0,0-1 0 0 0,0 0 0 0 0,0 1 0 0 0,1-1 0 0 0,-1 1 0 0 0,0 0 0 0 0,0-1 0 0 0,0 1 0 0 0,0 0 0 0 0,-1-1 0 0 0,1 1 0 0 0,0 0 0 0 0,0 0 0 0 0,0 0 0 0 0,-1 0 0 0 0,1 0 0 0 0,0 0 0 0 0,-1 0 0 0 0,1 0 0 0 0,-1 0 0 0 0,1 0 0 0 0,0 1 0 0 0,0 3 0 0 0,3 2 0 0 0,-1 1 0 0 0,0 0 0 0 0,0 0 0 0 0,-1 0 0 0 0,0 0 0 0 0,0 0 0 0 0,-1 1 0 0 0,0-1 0 0 0,-1 0 0 0 0,0 1 0 0 0,0-1 0 0 0,0 0 0 0 0,-1 1 0 0 0,-1-1 0 0 0,-3 13 0 0 0,4-17 0 0 0,0-1 0 0 0,-1 1 0 0 0,1-1 0 0 0,-1 0 0 0 0,0 1 0 0 0,0-1 0 0 0,0 0 0 0 0,-1 0 0 0 0,1-1 0 0 0,-1 1 0 0 0,1 0 0 0 0,-1-1 0 0 0,0 0 0 0 0,-5 4 0 0 0,6-4 0 0 0,0-1 0 0 0,-1 0 0 0 0,1 1 0 0 0,0-1 0 0 0,-1 0 0 0 0,1-1 0 0 0,0 1 0 0 0,-1 0 0 0 0,1-1 0 0 0,-1 1 0 0 0,1-1 0 0 0,-1 0 0 0 0,1 1 0 0 0,-1-1 0 0 0,0-1 0 0 0,1 1 0 0 0,-1 0 0 0 0,1-1 0 0 0,-1 1 0 0 0,1-1 0 0 0,-4-1 0 0 0,-2-3-73 0 0,0-1 0 0 0,0 0 0 0 0,0 0 0 0 0,1-1 0 0 0,0 0 0 0 0,0-1 0 0 0,1 1 0 0 0,0-1 0 0 0,0 0 0 0 0,1-1 0 0 0,-7-13 0 0 0,10 18-421 0 0,0-1-1 0 0,0 1 1 0 0,0-1 0 0 0,1 0-1 0 0,-2-9 1 0 0,3 12 54 0 0,-1 0 1 0 0,1 0-1 0 0,0 0 1 0 0,0 0-1 0 0,1 0 1 0 0,-1 0-1 0 0,0 0 1 0 0,1 0-1 0 0,-1 0 1 0 0,1 0-1 0 0,-1 0 1 0 0,1 1-1 0 0,0-1 1 0 0,0 0-1 0 0,0 0 1 0 0,0 1-1 0 0,2-4 1 0 0,3-1-1608 0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20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17503 0 0,'0'0'399'0'0,"0"0"60"0"0,0 0 21 0 0,0 0-59 0 0,0 0-136 0 0,0 0 457 0 0,0 0 228 0 0,0 0 43 0 0,0 0-59 0 0,0 0-289 0 0,0 0-121 0 0,0 0-28 0 0,0 0-4 0 0,-1 2 0 0 0,1-1-449 0 0,-1 0-1 0 0,1 0 1 0 0,0 1-1 0 0,0-1 1 0 0,0 0-1 0 0,0 0 1 0 0,0 0-1 0 0,0 0 1 0 0,0 0-1 0 0,0 0 1 0 0,1 1-1 0 0,-1-1 1 0 0,0 0-1 0 0,1 0 1 0 0,-1 0-1 0 0,1 1 1 0 0,0 0 78 0 0,0 1-1 0 0,0-1 1 0 0,-1 0 0 0 0,1 0 0 0 0,-1 1-1 0 0,1 3 1 0 0,0 9 519 0 0,0-12-540 0 0,-1 0 1 0 0,0 0-1 0 0,0 0 0 0 0,0 0 1 0 0,0 0-1 0 0,0 0 0 0 0,-2 5 1 0 0,-25 114-104 0 0,12-67-5 0 0,6-21-50 0 0,-8 50 0 0 0,16-82-299 0 0,3-3 191 0 0,-1 0 1 0 0,0 0-1 0 0,0 0 1 0 0,0 0-1 0 0,0 0 1 0 0,1-1-1 0 0,-2 1 1 0 0,1 0 0 0 0,1-2-1 0 0,-1 1-166 0 0,22-39-6586 0 0,-15 27 4340 0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2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102 164 10135 0 0,'0'0'464'0'0,"0"0"-9"0"0,1-2-295 0 0,8-6 778 0 0,0-1 1 0 0,-1 0-1 0 0,-1 0 1 0 0,1-1-1 0 0,-2 0 1 0 0,8-15-1 0 0,-9 15-411 0 0,-2 4-90 0 0,0 0 0 0 0,0 0-1 0 0,-1-1 1 0 0,0 1 0 0 0,0-1-1 0 0,1-9 1 0 0,-3 14-169 0 0,1 1-123 0 0,-1 1-1 0 0,0-1 1 0 0,0 1-1 0 0,0-1 1 0 0,0 0 0 0 0,0 1-1 0 0,0-1 1 0 0,0 1 0 0 0,0-1-1 0 0,0 1 1 0 0,0-1-1 0 0,0 0 1 0 0,0 1 0 0 0,0-1-1 0 0,0 1 1 0 0,-1-1 0 0 0,1 1-1 0 0,0-1 1 0 0,0 1-1 0 0,-1-1 1 0 0,1 1 0 0 0,0-1-1 0 0,-1 1 1 0 0,1-1 0 0 0,-1 0-1 0 0,0 1-138 0 0,0 0-1 0 0,0 0 1 0 0,0 0-1 0 0,0 0 1 0 0,0 0 0 0 0,0 0-1 0 0,1 0 1 0 0,-1 0-1 0 0,0 0 1 0 0,0 0 0 0 0,0 1-1 0 0,0-1 1 0 0,0 0-1 0 0,0 1 1 0 0,0-1 0 0 0,0 0-1 0 0,0 1 1 0 0,1-1-1 0 0,-1 1 1 0 0,0-1 0 0 0,0 1-1 0 0,1 0 1 0 0,-1-1-1 0 0,0 1 1 0 0,1 0-1 0 0,-1 0 1 0 0,0-1 0 0 0,1 1-1 0 0,-1 0 1 0 0,0 1-1 0 0,-1 1-6 0 0,-12 15 1 0 0,1 1 0 0 0,0 0 0 0 0,1 1 0 0 0,1 1 0 0 0,-8 22 0 0 0,0 7 0 0 0,2 0 0 0 0,-17 87 0 0 0,31-126 0 0 0,3-29-1527 0 0,0 10 456 0 0,0 0-1 0 0,0 1 0 0 0,0-1 1 0 0,3-11-1 0 0,0 7-3771 0 0,-3 0-1149 0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22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15663 0 0,'0'0'356'0'0,"0"0"50"0"0,0 0 20 0 0,1 2-42 0 0,3 4-112 0 0,6 5 1618 0 0,-2-1 2090 0 0,-8-8-3761 0 0,1 0 0 0 0,-1 0 0 0 0,0 0 0 0 0,0 0 0 0 0,0 0 0 0 0,0 0 0 0 0,0 0 0 0 0,0 0 0 0 0,-1 2 0 0 0,1-1-221 0 0,0-1 1 0 0,-1 0-1 0 0,1 0 0 0 0,0 0 1 0 0,-1 0-1 0 0,0 0 0 0 0,1 0 1 0 0,-1 0-1 0 0,-2 3 1 0 0,-5 13 89 0 0,6-15-88 0 0,1-1 0 0 0,0 1 0 0 0,1-1 0 0 0,-1 1 0 0 0,0 0 0 0 0,1-1 0 0 0,0 1 0 0 0,-1 0 0 0 0,1-1 0 0 0,0 1 0 0 0,1 0 0 0 0,-1-1 0 0 0,0 1 0 0 0,1 0 0 0 0,0 3 0 0 0,-1-5-1 0 0,1 0 0 0 0,-1 0 1 0 0,0 0-1 0 0,1 0 0 0 0,-1 0 0 0 0,0 0 0 0 0,1 0 1 0 0,-1 0-1 0 0,1 0 0 0 0,0 0 0 0 0,-1 0 0 0 0,1-1 1 0 0,0 1-1 0 0,-1 0 0 0 0,1 0 0 0 0,0-1 0 0 0,0 1 1 0 0,0 0-1 0 0,-1-1 0 0 0,1 1 0 0 0,1 0 0 0 0,9 5 3 0 0,12 8-2 0 0,-5-3 0 0 0,17 13 0 0 0,-32-22 90 0 0,-1 0 0 0 0,0-1 0 0 0,0 1 0 0 0,0 0 0 0 0,0 0 0 0 0,0 0 0 0 0,-1 1 0 0 0,1-1 0 0 0,-1 0 0 0 0,1 1 0 0 0,-1-1 0 0 0,0 1 0 0 0,0-1-1 0 0,0 1 1 0 0,0 0 0 0 0,1 3 0 0 0,1 5 208 0 0,-2-8-291 0 0,-1 0 0 0 0,1-1 0 0 0,0 1 0 0 0,-1 0 0 0 0,1 0 0 0 0,-1 0 0 0 0,0 0 0 0 0,0-1 0 0 0,0 1 0 0 0,-1 0 1 0 0,1 0-1 0 0,0 0 0 0 0,-1 0 0 0 0,0-1 0 0 0,0 1 0 0 0,0 0 0 0 0,0 0 0 0 0,0-1 0 0 0,0 1 0 0 0,-1-1 0 0 0,-3 5 0 0 0,0-1-5 0 0,-1 0 0 0 0,0-1-1 0 0,0 0 1 0 0,0 0 0 0 0,-11 7-1 0 0,11-9-1 0 0,3 0 0 0 0,-1-1 0 0 0,0 0 0 0 0,0 0 0 0 0,0-1 0 0 0,0 1 0 0 0,0-1 0 0 0,0 0 0 0 0,-6 1 0 0 0,0-1 0 0 0,1 0 0 0 0,-1-1 0 0 0,-16-2 0 0 0,25 2 0 0 0,0 1 0 0 0,1-1 0 0 0,-1 0 0 0 0,1 0 0 0 0,-1 0 0 0 0,1 0 0 0 0,-1 0 0 0 0,1 0 0 0 0,-1-1 0 0 0,1 1 0 0 0,-1 0 0 0 0,1 0 0 0 0,-1 0 0 0 0,1 0 0 0 0,-1-1 0 0 0,1 1 0 0 0,-1 0 0 0 0,1 0 0 0 0,0-1 0 0 0,-1 1 0 0 0,1 0 0 0 0,-1-1 0 0 0,1 1 0 0 0,0 0 0 0 0,-1-1 0 0 0,1 1 0 0 0,0-1 0 0 0,0 1 0 0 0,-1-1 0 0 0,-1-2-218 0 0,0 1 1 0 0,0-1-1 0 0,0 1 1 0 0,1-1-1 0 0,-1 0 0 0 0,1 0 1 0 0,0 1-1 0 0,-1-1 0 0 0,1 0 1 0 0,1 0-1 0 0,-1 0 0 0 0,0-1 1 0 0,1 1-1 0 0,-1 0 1 0 0,1 0-1 0 0,0 0 0 0 0,0 0 1 0 0,0 0-1 0 0,1-1 0 0 0,-1 1 1 0 0,2-5-1 0 0,2-4-893 0 0,-1 1 0 0 0,2-1 0 0 0,0 1-1 0 0,8-14 1 0 0,-5 9-425 0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2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21191 0 0,'0'3'105'0'0,"0"-1"0"0"0,0 1 1 0 0,0 0-1 0 0,0-1 0 0 0,0 1 0 0 0,1 0 0 0 0,-1-1 0 0 0,1 1 0 0 0,0 0 0 0 0,0-1 0 0 0,0 1 1 0 0,0-1-1 0 0,0 0 0 0 0,0 1 0 0 0,1-1 0 0 0,-1 0 0 0 0,1 0 0 0 0,-1 1 0 0 0,1-1 0 0 0,0 0 1 0 0,0-1-1 0 0,0 1 0 0 0,0 0 0 0 0,0-1 0 0 0,1 1 0 0 0,-1-1 0 0 0,0 0 0 0 0,1 1 1 0 0,-1-1-1 0 0,5 1 0 0 0,5 1 180 0 0,-1 0-1 0 0,1-1 1 0 0,0 0 0 0 0,0-1 0 0 0,12 0-1 0 0,61-6 1173 0 0,-78 3-2400 0 0,-1 1 1 0 0,1-1-1 0 0,0-1 0 0 0,-1 1 0 0 0,0-1 1 0 0,10-6-1 0 0,-2 2-2194 0 0,-1 0-4575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2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17503 0 0,'0'2'399'0'0,"-2"2"-117"0"0,1-3-174 0 0,0 0 0 0 0,1 1 0 0 0,-1-1-1 0 0,1 0 1 0 0,-1 1 0 0 0,1-1 0 0 0,-1 1-1 0 0,1-1 1 0 0,-1 2 0 0 0,2 6 37 0 0,0 0 11 0 0,-1-8 37 0 0,0 0 0 0 0,1 0 0 0 0,-1 0-1 0 0,1 0 1 0 0,-1 0 0 0 0,1 0 0 0 0,-1 0 0 0 0,1 0-1 0 0,0 0 1 0 0,-1 0 0 0 0,1-1 0 0 0,0 1-1 0 0,0 0 1 0 0,-1 0 0 0 0,1 0 0 0 0,0-1 0 0 0,0 1-1 0 0,0-1 1 0 0,0 1 0 0 0,0-1 0 0 0,1 1 0 0 0,23 7-765 0 0,-20-7 909 0 0,2 1-299 0 0,12 2 684 0 0,0 2 0 0 0,20 8 0 0 0,-34-12-568 0 0,1 1-1 0 0,-1 0 1 0 0,0 0-1 0 0,0 1 0 0 0,0-1 1 0 0,0 1-1 0 0,-1 0 1 0 0,1 0-1 0 0,-1 1 0 0 0,0-1 1 0 0,4 6-1 0 0,-2 0-153 0 0,-3-7 0 0 0,0 1 0 0 0,-1 0 0 0 0,0 0 0 0 0,1 0 0 0 0,-1 0 0 0 0,0 0 0 0 0,-1 0 0 0 0,1 1 0 0 0,-1-1 0 0 0,0 0 0 0 0,1 6 0 0 0,-2-8 0 0 0,0-1 0 0 0,1 1 0 0 0,-1-1 0 0 0,0 1 0 0 0,0-1 0 0 0,0 1 0 0 0,0-1 0 0 0,0 1 0 0 0,0-1 0 0 0,-1 1 0 0 0,1-1 0 0 0,0 1 0 0 0,-1-1 0 0 0,0 1 0 0 0,1-1 0 0 0,-1 1 0 0 0,0-1 0 0 0,-1 2 0 0 0,0 1 0 0 0,-4 5 0 0 0,-1 0 0 0 0,0 0 0 0 0,0-1 0 0 0,0 0 0 0 0,-1-1 0 0 0,0 0 0 0 0,-1 0 0 0 0,-14 9 0 0 0,-6 2 0 0 0,-44 19 0 0 0,64-32 0 0 0,9-5 0 0 0,-1 0 0 0 0,1 0 0 0 0,0 0 0 0 0,0 0 0 0 0,-1 1 0 0 0,1-1 0 0 0,0 0 0 0 0,0 0 0 0 0,0 0 0 0 0,-1 1 0 0 0,1-1 0 0 0,0 0 0 0 0,0 0 0 0 0,0 0 0 0 0,0 1 0 0 0,-1-1 0 0 0,1 0 0 0 0,0 0 0 0 0,0 1 0 0 0,0-1 0 0 0,0 0 0 0 0,0 0 0 0 0,0 1 0 0 0,0-1 0 0 0,0 0 0 0 0,0 1 0 0 0,0 0 23 0 0,1 0 1 0 0,0 0-1 0 0,0-1 0 0 0,0 1 0 0 0,0 0 1 0 0,-1 0-1 0 0,1-1 0 0 0,0 1 0 0 0,0 0 0 0 0,0-1 1 0 0,0 1-1 0 0,1-1 0 0 0,-1 1 0 0 0,0-1 1 0 0,0 0-1 0 0,2 1 0 0 0,25 5 714 0 0,-16-4-429 0 0,1 2-53 0 0,24 8 0 0 0,4 4-157 0 0,-22-10-162 0 0,-17-5-273 0 0,-2-1-138 0 0,0 0-33 0 0,0 0-4 0 0,0 0 0 0 0,0 0 0 0 0,0 0 0 0 0,11-17-3729 0 0,-7 0 2209 0 0,0-2-15 0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26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28 358 11975 0 0,'0'0'267'0'0,"-5"2"42"0"0,1 0 136 0 0,-6 4-756 0 0,1-5 7015 0 0,13-26-2202 0 0,-3 14-4065 0 0,0 0 0 0 0,1 0 0 0 0,5-14 0 0 0,-5 17 0 0 0,3-8-107 0 0,0 0 1 0 0,0 0-1 0 0,2 1 0 0 0,0 0 0 0 0,11-18 1 0 0,2 2 30 0 0,14-19 447 0 0,-30 45-746 0 0,0 0 0 0 0,1 0 1 0 0,0 1-1 0 0,0-1 0 0 0,0 1 1 0 0,11-6-1 0 0,-3 1-62 0 0,-13 9 0 0 0,1-1 0 0 0,-1 1 0 0 0,0-1 0 0 0,1 1 0 0 0,-1 0 0 0 0,1-1 0 0 0,-1 1 0 0 0,0 0 0 0 0,1-1 0 0 0,-1 1 0 0 0,1 0 0 0 0,-1 0 0 0 0,1-1 0 0 0,-1 1 0 0 0,1 0 0 0 0,0 0 0 0 0,-1 0 0 0 0,1 0 0 0 0,-1 0 0 0 0,1 0 0 0 0,-1-1 0 0 0,1 1 0 0 0,-1 0 0 0 0,1 1 0 0 0,0-1 0 0 0,0 0 0 0 0,1 0 0 0 0,11 3 0 0 0,-11 1 0 0 0,-1-3 0 0 0,1 2 0 0 0,0-1 0 0 0,-1 0 0 0 0,1 0 0 0 0,-1 1 0 0 0,1-1 0 0 0,-1 1 0 0 0,0-1 0 0 0,0 1 0 0 0,0 0 0 0 0,0-1 0 0 0,0 1 0 0 0,-1 0 0 0 0,1 5 0 0 0,1 1 0 0 0,3 54 0 0 0,-5-53-173 0 0,1 0 1 0 0,-2 0-1 0 0,1 0 0 0 0,-1 0 1 0 0,-4 14-1 0 0,2-3-175 0 0,2-19-95 0 0,1 0 294 0 0,-4 4 133 0 0,3-5 16 0 0,2-8 0 0 0,3-9 0 0 0,12-18 201 0 0,-13 30-126 0 0,0-1 0 0 0,-1 0 0 0 0,1 0 0 0 0,-1 0 0 0 0,0 0 0 0 0,-1-1 0 0 0,1 1 0 0 0,0-9 0 0 0,-2 11-17 0 0,0 0 0 0 0,1 1 0 0 0,-1-1 0 0 0,0 1 0 0 0,1 0-1 0 0,-1-1 1 0 0,1 1 0 0 0,0-1 0 0 0,0 1 0 0 0,0 0 0 0 0,0-1 0 0 0,0 1 0 0 0,0 0 0 0 0,0 0-1 0 0,1 0 1 0 0,-1 0 0 0 0,1 0 0 0 0,3-3 0 0 0,16-20-38 0 0,-17 19-21 0 0,1 0 0 0 0,0 0 0 0 0,10-9 0 0 0,-2 4 1 0 0,-10 8 0 0 0,1 0 0 0 0,0 0 0 0 0,0 0 0 0 0,0 0 0 0 0,0 0 0 0 0,0 1 0 0 0,0 0 0 0 0,1 0 0 0 0,7-2 0 0 0,-9 2 0 0 0,-3 1 0 0 0,1 1 0 0 0,0 0 0 0 0,-1-1 0 0 0,1 1 0 0 0,0 0 0 0 0,0-1 0 0 0,0 1 0 0 0,-1 0 0 0 0,1 0 0 0 0,0 0 0 0 0,0 0 0 0 0,0 0 0 0 0,-1 0 0 0 0,1 0 0 0 0,0 0 0 0 0,0 0 0 0 0,0 0 0 0 0,-1 0 0 0 0,2 1 0 0 0,8 2 0 0 0,-8-1 0 0 0,1 0 0 0 0,-1 0 0 0 0,0 0 0 0 0,0 1 0 0 0,0-1 0 0 0,0 1 0 0 0,0 0 0 0 0,0-1 0 0 0,-1 1 0 0 0,1 0 0 0 0,-1 0 0 0 0,0 0 0 0 0,1 4 0 0 0,2 4 0 0 0,-1 1 0 0 0,2 14 0 0 0,-3-3-469 0 0,-2-18 299 0 0,0-1 0 0 0,0 0 1 0 0,1 1-1 0 0,0-1 0 0 0,0 1 1 0 0,0-1-1 0 0,2 6 0 0 0,-2-9-119 0 0,-1-1-452 0 0,0 0-230 0 0,14-13-2933 0 0,-12 11 3499 0 0,0-1-1 0 0,-1 1 1 0 0,1-1-1 0 0,-1 1 1 0 0,0-1-1 0 0,0 0 0 0 0,2-5 1 0 0,0-2-372 0 0,7-14-1270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3:1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115 239 6447 0 0,'0'0'142'0'0,"0"0"22"0"0,0 0 13 0 0,0 0 55 0 0,0 0 181 0 0,0 0 78 0 0,0 0 18 0 0,0 0 3 0 0,0 0 0 0 0,-1-2 0 0 0,-1-9 0 0 0,2 8 0 0 0,0 3 0 0 0,0 0 0 0 0,0 0 0 0 0,0 0 0 0 0,-7-12 1024 0 0,6 9-1093 0 0,-5-8-294 0 0,-1-1-133 0 0,2-4-16 0 0,1 4 34 0 0,0 1 433 0 0,0 3-37 0 0,2 2-117 0 0,1 3-234 0 0,0 0 0 0 0,0 0-1 0 0,0 0 1 0 0,0 0 0 0 0,-1 0 0 0 0,1 1 0 0 0,-1-1 0 0 0,0 1-1 0 0,-1-3 1 0 0,-19-26 9 0 0,6 15 1872 0 0,10 10-1944 0 0,6 6-16 0 0,0 0 0 0 0,-1 0 0 0 0,1 0 0 0 0,0-1 0 0 0,-1 1 0 0 0,1 0 0 0 0,-1 0 0 0 0,1 0 0 0 0,0 0 0 0 0,-1 0 0 0 0,1 0 0 0 0,0 0 0 0 0,-1 0 0 0 0,1 0 0 0 0,0 1 0 0 0,-1-1 0 0 0,1 0 0 0 0,0 0 0 0 0,-1 0 0 0 0,1 0 0 0 0,-1 1 0 0 0,-4 6 0 0 0,5 3 0 0 0,3 1 0 0 0,-2-10 0 0 0,-1 1 0 0 0,0-1 0 0 0,1 1 0 0 0,-1-1 0 0 0,0 1 0 0 0,0-1 0 0 0,0 1 0 0 0,0-1 0 0 0,0 1 0 0 0,0-1 0 0 0,0 1 0 0 0,-1-1 0 0 0,1 2 0 0 0,-2 2 0 0 0,1 21 0 0 0,0-9 942 0 0,3 31-1 0 0,10-5-776 0 0,-11-38-165 0 0,0 0 0 0 0,0 0 0 0 0,1 0 0 0 0,0 0 0 0 0,0 0 0 0 0,3 5 0 0 0,2 3 0 0 0,2 13 0 0 0,5 4 0 0 0,6 6 0 0 0,-15-29 0 0 0,-3-4 0 0 0,0-1 0 0 0,-1 0 0 0 0,1 1 0 0 0,-1-1 0 0 0,0 1 0 0 0,0 0 0 0 0,1-1 0 0 0,-2 1 0 0 0,2 4 0 0 0,8 33 0 0 0,-1 1 0 0 0,-3-15 0 0 0,6 30 0 0 0,-4-18 0 0 0,-5-25 0 0 0,5 7 0 0 0,-3 0 0 0 0,-5-18 0 0 0,6 28 0 0 0,-3-20 0 0 0,-2 3 0 0 0,0-2 0 0 0,10 42 0 0 0,-3-12 0 0 0,-7-40 0 0 0,-1-1 0 0 0,0 1 0 0 0,0 0 0 0 0,1-1 0 0 0,-1 1 0 0 0,0 0 0 0 0,0-1 0 0 0,0 1 0 0 0,0-1 0 0 0,0 1 0 0 0,0 0 0 0 0,0-1 0 0 0,0 1 0 0 0,0 0 0 0 0,0-1 0 0 0,0 1 0 0 0,0 0 0 0 0,-1-1 0 0 0,1 1 0 0 0,0 0 0 0 0,7 20 0 0 0,-7-20 0 0 0,0-1 0 0 0,0 0 0 0 0,0 1 0 0 0,1-1 0 0 0,-1 0 0 0 0,0 1 0 0 0,0-1 0 0 0,1 0 0 0 0,-1 1 0 0 0,0-1 0 0 0,0 0 0 0 0,1 0 0 0 0,-1 1 0 0 0,0-1 0 0 0,0 0 0 0 0,1 0 0 0 0,-1 0 0 0 0,0 0 0 0 0,1 1 0 0 0,-1-1 0 0 0,0 0 0 0 0,1 0 0 0 0,-1 0 0 0 0,0 0 0 0 0,1 0 0 0 0,-1 0 0 0 0,1 0 0 0 0,-1 0 0 0 0,0 0 0 0 0,1 0 0 0 0,-1 0 0 0 0,0 0 0 0 0,1 0 0 0 0,0 0 0 0 0,9-5 0 0 0,-8 4 0 0 0,6-5 0 0 0,-1-2 0 0 0,1 1 0 0 0,-1 2 72 0 0,-5 4 299 0 0,-1 1-125 0 0,7 2 907 0 0,7 8-932 0 0,-13-9-236 0 0,15 12 15 0 0,17 11 0 0 0,-29-21-1 0 0,0-1 0 0 0,0 1 0 0 0,0-1-1 0 0,1 0 1 0 0,6 2 0 0 0,6 2-56 0 0,-17-6-280 0 0,24 2-1254 0 0,19-4 1655 0 0,-42 2 99 0 0,-1 0 0 0 0,1 0 0 0 0,-1-1-1 0 0,1 1 1 0 0,-1-1 0 0 0,1 1 0 0 0,-1-1-1 0 0,1 1 1 0 0,1-2 0 0 0,1 0-28 0 0,7-2 14 0 0,5-5-132 0 0,-5-1-18 0 0,9 0 1 0 0,-1 1-64 0 0,-18 8-113 0 0,1 1-1 0 0,-1-1 1 0 0,1 0 0 0 0,-1 1-1 0 0,1-1 1 0 0,-1 1 0 0 0,1 0-1 0 0,0 0 1 0 0,2-1 0 0 0,3 1 146 0 0,-1-1 0 0 0,1 0 0 0 0,0 0 0 0 0,7-3 0 0 0,-4 2 31 0 0,3 1 0 0 0,19-13 0 0 0,-30 13 0 0 0,15-1 0 0 0,-9 3 0 0 0,0 2 0 0 0,0 0 0 0 0,0-4 0 0 0,-2-4 0 0 0,-4 3 0 0 0,-1-1 0 0 0,4-13 0 0 0,3-25 0 0 0,-1 16 0 0 0,-3 14 0 0 0,8-30 0 0 0,4-9 0 0 0,-5 18 0 0 0,-2-29 0 0 0,-2 31 1384 0 0,-7 28-1009 0 0,1 1-577 0 0,27-67 621 0 0,18-39-402 0 0,-15 33-18 0 0,-24 57 1 0 0,-1 0 0 0 0,0-1 0 0 0,4-23 0 0 0,-9 37 0 0 0,2-16 0 0 0,-2 17 6 0 0,-2-9 205 0 0,0 5 15 0 0,0-3 162 0 0,0 4-185 0 0,0 1 0 0 0,0 0 0 0 0,0-1 0 0 0,0 1-1 0 0,-4-9 1 0 0,1 6-203 0 0,-2-1 0 0 0,-14-27 0 0 0,16 29 72 0 0,2 6 299 0 0,2 1-353 0 0,-3-2 702 0 0,-4-13 67 0 0,6 13-1108 0 0,1 2-154 0 0,0 0-33 0 0,0 0 65 0 0,0 0 358 0 0,0 0 406 0 0,0 0 154 0 0,0 0 33 0 0,0 0-133 0 0,0 5-725 0 0,2 16-1267 0 0,-2-18 538 0 0,0-3-370 0 0,0 0-72 0 0,0 0-14 0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26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21191 0 0,'0'0'480'0'0,"0"0"67"0"0,2-1 31 0 0,-1 1-525 0 0,1 0-1 0 0,-1-1 1 0 0,1 1-1 0 0,-1 0 0 0 0,1 0 1 0 0,-1 0-1 0 0,1 0 0 0 0,-1 0 1 0 0,1 0-1 0 0,-1 0 1 0 0,1 1-1 0 0,-1-1 0 0 0,3 1 1 0 0,-1 0-55 0 0,0 0 0 0 0,0 0 0 0 0,0-1 1 0 0,0 0-1 0 0,5 0 0 0 0,109-11 2050 0 0,-113 12-2048 0 0,24-5 0 0 0,-21 1-64 0 0,-6 3-273 0 0,18-9-1294 0 0,-13 9 873 0 0,-5 0 614 0 0,0 0 0 0 0,-1 0 0 0 0,1 0 0 0 0,0 0 0 0 0,-1 0-1 0 0,1 0 1 0 0,0-1 0 0 0,-1 1 0 0 0,1 0 0 0 0,0 0 0 0 0,-1 0 0 0 0,1-1-1 0 0,0 1 1 0 0,-1 0 0 0 0,1-1 0 0 0,-1 1 0 0 0,1 0 0 0 0,0-1 0 0 0,-1 1-1 0 0,1-1 1 0 0,-1 1 0 0 0,1-1 0 0 0,0 0 0 0 0,5-7-1391 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26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17503 0 0,'0'0'399'0'0,"0"12"1246"0"0,3 13 2699 0 0,-3-23-3800 0 0,6 21 588 0 0,-4-14-1031 0 0,0 0 0 0 0,-1 0 0 0 0,0 1 0 0 0,0-1 0 0 0,-1 1 0 0 0,-2 12 0 0 0,-10 59 1008 0 0,5-41-877 0 0,4-24-143 0 0,0 0-1 0 0,-1 0 1 0 0,-1 0-1 0 0,-11 26 1 0 0,15-40 399 0 0,-5 8 613 0 0,7-7-1085 0 0,4-5-12 0 0,5-6-8 0 0,17-21 4 0 0,-19 20 0 0 0,0 0 0 0 0,16-13 0 0 0,-6 9 0 0 0,37-21 0 0 0,-47 30 0 0 0,1 0 0 0 0,-1 0 0 0 0,1 1 0 0 0,0 0 0 0 0,0 0 0 0 0,0 1 0 0 0,11-1 0 0 0,-10 3 0 0 0,-9 0 0 0 0,-1 0 0 0 0,0 0 0 0 0,1 0 0 0 0,-1 0 0 0 0,0 0 0 0 0,1 0 0 0 0,-1 0 0 0 0,0 0 0 0 0,0 0 0 0 0,1 0 0 0 0,-1 1 0 0 0,0-1 0 0 0,1 0 0 0 0,-1 0 0 0 0,0 0 0 0 0,0 0 0 0 0,1 0 0 0 0,-1 1 0 0 0,0-1 0 0 0,0 0 0 0 0,1 0 0 0 0,-1 1 0 0 0,0-1 0 0 0,0 0 0 0 0,0 0 0 0 0,1 1 0 0 0,-1-1 0 0 0,0 0 0 0 0,0 0 0 0 0,0 1 0 0 0,0-1 0 0 0,0 0 0 0 0,0 1 0 0 0,0-1 0 0 0,0 0 0 0 0,0 1 0 0 0,1-1 0 0 0,-1 0 0 0 0,0 0 0 0 0,-1 1 0 0 0,1-1 0 0 0,0 0 0 0 0,0 1 0 0 0,0-1 0 0 0,0 0 0 0 0,0 1 0 0 0,0-1 0 0 0,0 0 0 0 0,0 0 0 0 0,0 1 0 0 0,-1-1 0 0 0,1 0 0 0 0,0 1 0 0 0,0-1 0 0 0,-2 3 0 0 0,1-1 0 0 0,-1 0 0 0 0,0 0 0 0 0,1 0 0 0 0,-1 0 0 0 0,0 0 0 0 0,0 0 0 0 0,-5 3 0 0 0,-4 5 0 0 0,6-4 0 0 0,-1-1 0 0 0,1 0 0 0 0,-1 0 0 0 0,0-1 0 0 0,0 0 0 0 0,0 0 0 0 0,-1 0 0 0 0,0-1 0 0 0,1 0 0 0 0,-1 0 0 0 0,0 0 0 0 0,0-1 0 0 0,-14 2 0 0 0,1 2 0 0 0,11-3 0 0 0,9-3 0 0 0,0 0 0 0 0,-1 1 0 0 0,1-1 0 0 0,0 0 0 0 0,0 0 0 0 0,0 0 0 0 0,0 0 0 0 0,0 0 0 0 0,0 0 0 0 0,-1 1 0 0 0,1-1 0 0 0,0 0 0 0 0,0 0 0 0 0,0 0 0 0 0,0 0 0 0 0,0 1 0 0 0,0-1 0 0 0,0 0 0 0 0,0 0 0 0 0,0 0 0 0 0,0 1 0 0 0,0-1 0 0 0,0 0 0 0 0,0 0 0 0 0,0 0 0 0 0,0 0 0 0 0,0 1 0 0 0,0-1 0 0 0,0 0 0 0 0,0 0 0 0 0,0 0 0 0 0,0 1 0 0 0,0-1 0 0 0,0 0 0 0 0,0 0 0 0 0,0 0 0 0 0,0 0 0 0 0,1 0 0 0 0,-1 1 0 0 0,0-1 0 0 0,0 0 0 0 0,0 0 0 0 0,0 0 0 0 0,0 0 0 0 0,1 0 0 0 0,-1 1 0 0 0,0-1 0 0 0,0 0 0 0 0,0 0 0 0 0,1 0 0 0 0,9 9 0 0 0,-8-8 0 0 0,31 36 0 0 0,-23-25 0 0 0,4 4-134 0 0,2 0 0 0 0,20 16 1 0 0,-35-31-342 0 0,23-2-1901 0 0,-22 1 2146 0 0,0 0-1 0 0,-1-1 0 0 0,1 1 1 0 0,0-1-1 0 0,-1 0 1 0 0,1 1-1 0 0,0-1 1 0 0,-1 0-1 0 0,1 0 0 0 0,-1 0 1 0 0,1 0-1 0 0,1-2 1 0 0,8-6-1305 0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2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15487 0 0,'0'0'712'0'0,"0"0"-16"0"0,2 1-450 0 0,45 27 1930 0 0,-45-27-998 0 0,-2-1-99 0 0,2 1-906 0 0,-1-1 0 0 0,1 1 1 0 0,-1 0-1 0 0,1 0 0 0 0,-1 0 0 0 0,1 0 1 0 0,-1 0-1 0 0,0 0 0 0 0,1 0 1 0 0,-1 1-1 0 0,1 0 0 0 0,5 5 1133 0 0,-2-2-1174 0 0,0-1 1 0 0,-1 1-1 0 0,0 0 1 0 0,0 0-1 0 0,-1 0 0 0 0,1 1 1 0 0,-1-1-1 0 0,0 1 0 0 0,0 0 1 0 0,1 7-1 0 0,2 3 268 0 0,-2 0 0 0 0,5 29 0 0 0,2 59-400 0 0,-4-27 0 0 0,2 11 512 0 0,-4 2 0 0 0,-4-1 0 0 0,-11 98 0 0 0,-21 44-512 0 0,21-181 0 0 0,-2-1 0 0 0,-28 75 0 0 0,22-89 0 0 0,13-30-80 0 0,2-7-122 0 0,0-6-331 0 0,3 8 472 0 0,3-47-5404 0 0,-3 32-3066 0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29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0 514 13823 0 0,'0'0'315'0'0,"0"0"45"0"0,0 0 21 0 0,0 0-49 0 0,3 1-220 0 0,6 0 197 0 0,-1-1-1 0 0,1 0 1 0 0,-1 0-1 0 0,1-1 1 0 0,-1 0-1 0 0,0 0 1 0 0,10-4-1 0 0,7-8 1228 0 0,-12 10-346 0 0,-6 2-593 0 0,-1 0 0 0 0,0-1 1 0 0,0 0-1 0 0,10-5 0 0 0,5-5-509 0 0,-20 11 283 0 0,3 1-214 0 0,0-1 0 0 0,0 1 0 0 0,-1-1 0 0 0,1 0-1 0 0,-1 0 1 0 0,1-1 0 0 0,-1 1 0 0 0,1-1 0 0 0,2-2 0 0 0,-3 3-121 0 0,19-9-36 0 0,-14 10 0 0 0,-5 0 0 0 0,0 0 0 0 0,1 0 0 0 0,-1 0 0 0 0,0-1 0 0 0,0 1 0 0 0,0-1 0 0 0,3 0 0 0 0,21-10 72 0 0,-22 10 108 0 0,-1 0-1 0 0,1 0 0 0 0,0 0 1 0 0,0 0-1 0 0,-1 1 1 0 0,10 0-1 0 0,17-2 541 0 0,-17 0-720 0 0,23-1 0 0 0,6-1 0 0 0,39-13 0 0 0,-74 15 0 0 0,0 1 0 0 0,0 1 0 0 0,12 0 0 0 0,17 1 0 0 0,-13 0 0 0 0,-18 0 0 0 0,0-1 0 0 0,0 1 0 0 0,0-1 0 0 0,8-2 0 0 0,8 0 0 0 0,31-1 0 0 0,-33 3 0 0 0,40-5 0 0 0,-37 4 0 0 0,-20 2 0 0 0,0-1 0 0 0,0 0 0 0 0,0 0 0 0 0,0 0 0 0 0,0 0 0 0 0,6-2 0 0 0,-5 1 0 0 0,-1-1 0 0 0,1 2 0 0 0,0-1 0 0 0,-1 0 0 0 0,1 1 0 0 0,0-1 0 0 0,0 1 0 0 0,-1 0 0 0 0,1 0 0 0 0,6 1 0 0 0,-5 0 0 0 0,0-1 0 0 0,-1-1 0 0 0,1 1 0 0 0,0-1 0 0 0,0 1 0 0 0,6-3 0 0 0,11-1 0 0 0,19-3 0 0 0,-37 6 0 0 0,-1 0 0 0 0,0 1 0 0 0,0-1 0 0 0,0 1 0 0 0,0 0 0 0 0,7 0 0 0 0,79 6 0 0 0,-87-6 0 0 0,1 0 0 0 0,0 0 0 0 0,-1-1 0 0 0,1 1 0 0 0,-1 0 0 0 0,5-2 0 0 0,-4 1 0 0 0,0 0 0 0 0,0 1 0 0 0,-1-1 0 0 0,1 1 0 0 0,0-1 0 0 0,4 1 0 0 0,0 2 0 0 0,-5-1 0 0 0,1 0 0 0 0,-1 0 0 0 0,1-1 0 0 0,-1 1 0 0 0,1-1 0 0 0,0 1 0 0 0,-1-1 0 0 0,1 0 0 0 0,3 0 0 0 0,33 4 0 0 0,-29-2 0 0 0,0 0 0 0 0,1-1 0 0 0,16-1 0 0 0,-22 0 0 0 0,0 0 0 0 0,0 0 0 0 0,0 1 0 0 0,0 0 0 0 0,8 2 0 0 0,-11-3 0 0 0,16 3 0 0 0,-5-2 0 0 0,10 0 0 0 0,0-1 0 0 0,0-1 0 0 0,35-6 0 0 0,-48 5 0 0 0,-1 0 0 0 0,14-6 0 0 0,0 1 0 0 0,-22 6 0 0 0,0 1 0 0 0,0-1 0 0 0,0 1 0 0 0,0 0 0 0 0,1 0 0 0 0,-1-1 0 0 0,0 1 0 0 0,0 0 0 0 0,0 0 0 0 0,3 0 0 0 0,26 2 0 0 0,-6-1 0 0 0,-18 0 0 0 0,1-1 0 0 0,0 0 0 0 0,-1 0 0 0 0,13-2 0 0 0,-11 1 0 0 0,1 0 0 0 0,0 1 0 0 0,0 0 0 0 0,-1 0 0 0 0,1 1 0 0 0,14 3 0 0 0,-12-2 0 0 0,0-1 0 0 0,23 1 0 0 0,-15-3 209 0 0,1 2 1 0 0,20 2-1 0 0,-28-2-26 0 0,0 0-1 0 0,22-1 1 0 0,17-1-183 0 0,8-1 0 0 0,-54 2 0 0 0,0 0 0 0 0,0 0 0 0 0,0 0 0 0 0,7 2 0 0 0,-7-1 0 0 0,0 0 0 0 0,0-1 0 0 0,0 0 0 0 0,7 0 0 0 0,-1-1 0 0 0,1-1 0 0 0,-1 0 0 0 0,17-6 0 0 0,-24 7 0 0 0,0 0 0 0 0,-1 0 0 0 0,1 1 0 0 0,-1 0 0 0 0,1 0 0 0 0,0 0 0 0 0,-1 0 0 0 0,1 0 0 0 0,4 2 0 0 0,-4-2 0 0 0,0 1 0 0 0,0-1 0 0 0,0 1 0 0 0,0-1 0 0 0,0 0 0 0 0,0-1 0 0 0,0 1 0 0 0,4-2 0 0 0,-4 1 0 0 0,0 0 0 0 0,1 0 0 0 0,-1 1 0 0 0,1 0 0 0 0,-1-1 0 0 0,1 1 0 0 0,-1 1 0 0 0,1-1 0 0 0,-1 1 0 0 0,6 1 0 0 0,11 1 11 0 0,5-1 34 0 0,46-3 0 0 0,-19-1-18 0 0,87-9 35 0 0,-124 9-60 0 0,9-1-2 0 0,-5 1 0 0 0,22-1 0 0 0,-34 3 0 0 0,0-1 0 0 0,14-3 0 0 0,-14 2 0 0 0,0 0 0 0 0,15 0 0 0 0,15 1 0 0 0,23 1 0 0 0,-49 0 0 0 0,0 0 0 0 0,24-4 0 0 0,-23 2 0 0 0,1 1 0 0 0,13 0 0 0 0,1 0 0 0 0,-1 0 0 0 0,1-3 0 0 0,40-8 0 0 0,-35 5 0 0 0,58-5 0 0 0,65 5 0 0 0,-97 3 0 0 0,36-1 0 0 0,28-1 0 0 0,-53 2 0 0 0,13-6 122 0 0,-1 0 17 0 0,-52 7-133 0 0,49-10 0 0 0,-53 7-6 0 0,1 2-1 0 0,42-3 1 0 0,66 6 0 0 0,-40-2 0 0 0,172-26 0 0 0,-194 20 0 0 0,-4 5 75 0 0,-29 0-125 0 0,55 1 1 0 0,-20-5 33 0 0,14 2 16 0 0,3 1 0 0 0,-41 0 0 0 0,10 1 0 0 0,-35 2-15 0 0,0 0 1 0 0,49-13-1 0 0,0 0-5 0 0,-19 10 20 0 0,-32 3 0 0 0,42-8 0 0 0,-52 7-8 0 0,1 1 0 0 0,-1 1 1 0 0,1 0-1 0 0,16 2 0 0 0,-11-1-5 0 0,26-2 1 0 0,6 1-52 0 0,-13-2 49 0 0,-26 3 5 0 0,1-1 0 0 0,-2 0 1 0 0,1-1-1 0 0,22-7 0 0 0,23-8 10 0 0,-32 13 0 0 0,-6-2 0 0 0,-15 4 0 0 0,1 0 0 0 0,0 0 0 0 0,0 1 0 0 0,0 0 0 0 0,0 0 0 0 0,0 1 0 0 0,1-1 0 0 0,10 2 0 0 0,5 1 0 0 0,-18 0 0 0 0,1 0 0 0 0,9 3 0 0 0,12 7 12 0 0,-24-11 47 0 0,-2-1 11 0 0,0 0 16 0 0,0 0-17 0 0,0 0-5 0 0,0 0 0 0 0,0 0 5 0 0,0 0 17 0 0,-1 1-28 0 0,-1 0-49 0 0,2 0-9 0 0,-1-1 0 0 0,0 1 0 0 0,0 0 0 0 0,1-1 0 0 0,-1 1 0 0 0,0-1 0 0 0,0 0 0 0 0,0 1 0 0 0,1-1 0 0 0,-1 1 1 0 0,0-1-1 0 0,0 0 0 0 0,0 0 0 0 0,0 0 0 0 0,0 1 0 0 0,0-1 0 0 0,0 0 0 0 0,0 0 0 0 0,1 0 0 0 0,-1 0 0 0 0,0 0 1 0 0,0-1-1 0 0,0 1 0 0 0,0 0 0 0 0,0 0 0 0 0,-1-1 0 0 0,-26-8-2258 0 0,25 8 1330 0 0,0-1 1 0 0,0 1-1 0 0,0-1 0 0 0,0 0 1 0 0,0 0-1 0 0,-4-5 0 0 0,-3-5-8040 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3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45 6447 0 0,'0'0'298'0'0,"0"0"-10"0"0,0 0-50 0 0,0 0 493 0 0,0 0 238 0 0,0 0 45 0 0,0 0 8 0 0,0 0 2 0 0,0 0 0 0 0,0 0 0 0 0,0 0-69 0 0,0 0-290 0 0,0 0-121 0 0,0 0-28 0 0,0 0-4 0 0,0-2 0 0 0,8-16 512 0 0,-7 16-442 0 0,-1 2 288 0 0,0 0 122 0 0,0 0 28 0 0,0 0-65 0 0,0 0-290 0 0,0 0-121 0 0,0 0-28 0 0,0 0-72 0 0,0 0-217 0 0,0 0 161 0 0,0 0 100 0 0,0 0 21 0 0,1-2-66 0 0,3-8-294 0 0,1 1-61 0 0,-4 7 283 0 0,-1 2 117 0 0,0 0 21 0 0,0 2-449 0 0,-1 0 0 0 0,1 0 0 0 0,-1 0 1 0 0,0 0-1 0 0,0 0 0 0 0,0 0 0 0 0,0-1 0 0 0,-1 3 0 0 0,-2 3 7 0 0,-7 13-676 0 0,-1 0 0 0 0,-18 25 0 0 0,23-36 540 0 0,-34 51-27 0 0,35-49 96 0 0,6-8 0 0 0,5-5 0 0 0,-2 1 0 0 0,0-2 0 0 0,0 1 0 0 0,0 0 0 0 0,0-1 0 0 0,5-5 0 0 0,-1-1 0 0 0,3 3 0 0 0,4 8 0 0 0,-13-2 0 0 0,1 0 0 0 0,-1 1 0 0 0,0-1 0 0 0,1 1 0 0 0,-1-1 0 0 0,0 1 0 0 0,1 0 0 0 0,-1-1 0 0 0,0 1 0 0 0,0 0 0 0 0,0 0 0 0 0,0 0 0 0 0,2 2 0 0 0,0 0 0 0 0,-1-1 0 0 0,1 0 0 0 0,-1 0 0 0 0,0 0 0 0 0,0 0 0 0 0,0 0 0 0 0,0 1 0 0 0,0-1 0 0 0,-1 1 0 0 0,1 0 0 0 0,-1-1 0 0 0,1 1 0 0 0,-1 0 0 0 0,0 0 0 0 0,1 4 0 0 0,2 4 0 0 0,1 0 0 0 0,6 11 0 0 0,-7-14 0 0 0,0 1 0 0 0,0-1 0 0 0,0 1 0 0 0,-1 0 0 0 0,-1 0 0 0 0,0 0 0 0 0,0 0 0 0 0,1 13 0 0 0,0 7 0 0 0,-2-23 0 0 0,-3 22 0 0 0,0-17 0 0 0,2-8 0 0 0,0 0 0 0 0,0 0 0 0 0,-1 0 0 0 0,1 0 0 0 0,-1 0 0 0 0,0-1 0 0 0,1 1 0 0 0,-1 0 0 0 0,-1 0 0 0 0,1-1 0 0 0,0 1 0 0 0,-1-1 0 0 0,1 1 0 0 0,-4 3 0 0 0,-3 5 0 0 0,7-8 0 0 0,-1 1 0 0 0,-10 6 0 0 0,8-6 0 0 0,1-2 0 0 0,1 0 0 0 0,0-1 0 0 0,0 1 0 0 0,-1-1 0 0 0,1 0 0 0 0,0 0 0 0 0,-1 0 0 0 0,1 0 0 0 0,-6 1 0 0 0,1 0 0 0 0,3 0 0 0 0,-1-1 0 0 0,0 0 0 0 0,0 0 0 0 0,-9 0 0 0 0,3 1 0 0 0,6-1 0 0 0,1-1 0 0 0,0 1 0 0 0,-1-1 0 0 0,1 0 0 0 0,0 0 0 0 0,0 0 0 0 0,-1-1 0 0 0,1 0 0 0 0,0 1 0 0 0,-6-3 0 0 0,-7-3 0 0 0,14 4 0 0 0,1-1 0 0 0,-7-5 0 0 0,9 8 0 0 0,-1-1 0 0 0,1 1 0 0 0,0-1 0 0 0,0 1 0 0 0,-1-1 0 0 0,1 0 0 0 0,0 1 0 0 0,0-1 0 0 0,0 1 0 0 0,-1-1 0 0 0,1 0 0 0 0,0 1 0 0 0,0-1 0 0 0,0 0 0 0 0,0 0 0 0 0,5-10-72 0 0,13-6-3164 0 0,-17 16 1763 0 0,12-7-6100 0 0,0 2 935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38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10135 0 0,'0'0'464'0'0,"0"0"-9"0"0,0 0-87 0 0,0 0 728 0 0,0 0 353 0 0,0 0 73 0 0,0 0-125 0 0,0 0-574 0 0,0 0-250 0 0,0 0-49 0 0,0 0 59 0 0,0 0 287 0 0,2-1 122 0 0,8 0 115 0 0,1-1 1 0 0,14 2-1 0 0,0-1-113 0 0,140-4 1054 0 0,-122-3-2048 0 0,-30 7 0 0 0,-3-3 0 0 0,-2 2-201 0 0,-6 1-850 0 0,-29 4-8509 0 0,15-3 2292 0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4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8287 0 0,'0'0'382'0'0,"0"0"-8"0"0,0 0-32 0 0,0 0 750 0 0,0 0 352 0 0,0 0 76 0 0,0 0-55 0 0,0 0-288 0 0,0 0-121 0 0,0 0-28 0 0,0 0-72 0 0,0 0-285 0 0,0 0-126 0 0,0 0-29 0 0,0 0-4 0 0,0 0 0 0 0,0 0 0 0 0,0 0 0 0 0,0 0-68 0 0,-2 1-289 0 0,-23 11-138 0 0,0 1-17 0 0,-27 10 0 0 0,42-18 0 0 0,0 1 0 0 0,2-2 72 0 0,7-3 299 0 0,3-2 117 0 0,31-21 613 0 0,-24 17-1087 0 0,-3 2-14 0 0,-1 0 0 0 0,1 0 1 0 0,0 0-1 0 0,1 1 0 0 0,-1 0 1 0 0,10-2-1 0 0,-6 0 0 0 0,-6 3 0 0 0,0-1 0 0 0,0 1 0 0 0,0 0 0 0 0,0 0 0 0 0,0 0 0 0 0,0 0 0 0 0,6 1 0 0 0,-9 0 85 0 0,1-1 0 0 0,0 1 0 0 0,-1 0 0 0 0,1 0 0 0 0,-1 0 0 0 0,1 0-1 0 0,0 0 1 0 0,-1 1 0 0 0,1-1 0 0 0,2 1 0 0 0,25 17 996 0 0,-25-15-1064 0 0,8 5-1 0 0,-2 2-16 0 0,-7-4 0 0 0,0 0 0 0 0,0 0 0 0 0,0 1 0 0 0,-1-1 0 0 0,0 0 0 0 0,0 1 0 0 0,0-1 0 0 0,-1 1 0 0 0,0 0 0 0 0,-1-1 0 0 0,1 1 0 0 0,-1 0 0 0 0,-1 0 0 0 0,1-1 0 0 0,-3 10 0 0 0,3-13 0 0 0,0-1 0 0 0,0 0 0 0 0,0 1 0 0 0,-1-1 0 0 0,1 1 0 0 0,-1-1 0 0 0,0 0 0 0 0,0 0 0 0 0,1 1 0 0 0,-2-1 0 0 0,1 0 0 0 0,0 0 0 0 0,-3 4 0 0 0,-1 1 0 0 0,1-1 0 0 0,0 1 0 0 0,-1-1 0 0 0,1 0 0 0 0,-1-1 0 0 0,0 1 0 0 0,-1-1 0 0 0,-6 5 0 0 0,2-5 0 0 0,-2-2 0 0 0,0-4 0 0 0,2 0 0 0 0,9 0 0 0 0,1 1 0 0 0,0 0 0 0 0,-1 0 0 0 0,1 0 0 0 0,0-1 0 0 0,-1 1 0 0 0,1 0 0 0 0,0-1 0 0 0,-1 1 0 0 0,1 0 0 0 0,0 0 0 0 0,0-1 0 0 0,-1 1 0 0 0,1-1 0 0 0,0 1 0 0 0,0 0 0 0 0,0-1 0 0 0,0 1 0 0 0,-1-1 0 0 0,1 0 0 0 0,2-9 0 0 0,5-1 0 0 0,3 4 0 0 0,5 4 0 0 0,-1 6 0 0 0,4 6 0 0 0,-14-6 0 0 0,-2 1 0 0 0,11 8 0 0 0,-11-8 0 0 0,-1 0 0 0 0,10 22 0 0 0,-2-3 0 0 0,-7-16 0 0 0,1 0 0 0 0,-1 0 0 0 0,0 0 0 0 0,0 1 0 0 0,-1-1 0 0 0,0 0 0 0 0,0 1 0 0 0,-1 9 0 0 0,-1-11 0 0 0,0-1 0 0 0,0 1 0 0 0,0-1 0 0 0,0 0 0 0 0,-1 1 0 0 0,0-1 0 0 0,0 0 0 0 0,-1 0 0 0 0,-3 6 0 0 0,5-9 0 0 0,-4 6 0 0 0,-1-1 0 0 0,0 0 0 0 0,0 0 0 0 0,0 0 0 0 0,-1-1 0 0 0,0 0 0 0 0,-1 0 0 0 0,-14 9 0 0 0,11-10 0 0 0,8-3 0 0 0,0 0 0 0 0,-1 0 0 0 0,1 0 0 0 0,-1-1 0 0 0,1 0 0 0 0,-1 0 0 0 0,0 0 0 0 0,0 0 0 0 0,1 0 0 0 0,-1-1 0 0 0,0 1 0 0 0,0-1 0 0 0,-4 0 0 0 0,-3-1 0 0 0,-10 0 0 0 0,18-1 0 0 0,-8-2 0 0 0,4-5 0 0 0,4-4 0 0 0,2 1 0 0 0,6 0 0 0 0,0 2 0 0 0,0 1-64 0 0,-3 8-273 0 0,-2 1-138 0 0,0 0-33 0 0,0 0-72 0 0,0 0-285 0 0,0 0-126 0 0,0 0-29 0 0,0 0-72 0 0,0 0-285 0 0,-3-2-126 0 0,-6-4-29 0 0,6 4-4 0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4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10135 0 0,'0'0'464'0'0,"0"0"-9"0"0,1-1-295 0 0,8-8 260 0 0,0 0 1296 0 0,0 0 0 0 0,0 0 1 0 0,-1-1-1 0 0,7-11 0 0 0,11-34 1996 0 0,-24 48-3278 0 0,0-10 755 0 0,0 12-1150 0 0,-2 3 130 0 0,1 1 0 0 0,-1-1 0 0 0,1 1 0 0 0,-1-1 1 0 0,0 1-1 0 0,0-1 0 0 0,1 1 0 0 0,-1-1 0 0 0,0 1 1 0 0,-1-3-1 0 0,-10 25-4 0 0,4-1-165 0 0,1 0 0 0 0,1 1 0 0 0,-4 26 0 0 0,1-6 0 0 0,-3 51 0 0 0,6-61 0 0 0,-3 50 0 0 0,6-40-401 0 0,0-37 289 0 0,1-1-1830 0 0,1-1-4957 0 0,0-2 77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42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19351 0 0,'0'0'439'0'0,"0"0"62"0"0,0 0 33 0 0,0 0-65 0 0,-2 12 573 0 0,3-7-561 0 0,2 28 2212 0 0,-3-15-2078 0 0,0 1 0 0 0,-7 35 1 0 0,3-29-357 0 0,-2 20-259 0 0,5-30 0 0 0,1-2 0 0 0,7-1 0 0 0,3-4 0 0 0,-6-7 53 0 0,-1 0 1 0 0,1 1-1 0 0,-1-1 0 0 0,1 0 0 0 0,0-1 1 0 0,-1 1-1 0 0,1-1 0 0 0,0 0 0 0 0,0 1 1 0 0,-1-2-1 0 0,1 1 0 0 0,0 0 0 0 0,6-2 1 0 0,1-1 224 0 0,0-1 1 0 0,-1 0-1 0 0,12-7 1 0 0,0 1-107 0 0,82-46-1584 0 0,-92 49 876 0 0,-7 4 233 0 0,-1 0 1 0 0,1 0-1 0 0,-1 0 1 0 0,0-1-1 0 0,0 1 0 0 0,5-7 1 0 0,-8 8-101 0 0,1 0 1 0 0,0 0-1 0 0,-1-1 1 0 0,0 1-1 0 0,0-1 1 0 0,1 1-1 0 0,-1-1 1 0 0,-1 0-1 0 0,1 1 1 0 0,0-1-1 0 0,-1 0 1 0 0,1 0-1 0 0,-1-5 1 0 0,1 3-1634 0 0,1-11-11 0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4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13823 0 0,'0'0'630'0'0,"0"0"-13"0"0,0 2-393 0 0,0 11 1385 0 0,0 4 1158 0 0,-1 0 1 0 0,-3 27 0 0 0,-20 50-2427 0 0,13-50-345 0 0,2-18 4 0 0,0 0 0 0 0,-18 33 0 0 0,-6 15 0 0 0,29-64-622 0 0,2-5-286 0 0,0 0 0 0 0,0 0-1 0 0,1 1 1 0 0,0-1 0 0 0,-1 0 0 0 0,2 0-1 0 0,-1 7 1 0 0,4-13-1070 0 0,11-4-3820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3:1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18 6447 0 0,'0'0'142'0'0,"0"0"22"0"0,0 0 13 0 0,0 0 123 0 0,0 0 468 0 0,0 0 205 0 0,0 0 41 0 0,0 0-61 0 0,0 0-288 0 0,0 0-121 0 0,0 0-28 0 0,0 0-72 0 0,-2 0-289 0 0,-8 3-138 0 0,0 4-17 0 0,3 0 72 0 0,6-5 299 0 0,1-2 117 0 0,0 0 21 0 0,0 0 3 0 0,0 0 0 0 0,0 0 0 0 0,0 0 0 0 0,0 0-69 0 0,0 0-222 0 0,0 0 166 0 0,0 0 101 0 0,0 0 21 0 0,0 0-66 0 0,0 0-222 0 0,0 0 166 0 0,0 0 101 0 0,0 0 21 0 0,0 0-66 0 0,0 0-222 0 0,0 0 166 0 0,14 3 1053 0 0,-12-3-1291 0 0,9 2-133 0 0,0-1-16 0 0,2-2 0 0 0,0 1 0 0 0,-2 3 0 0 0,1-1 0 0 0,-2 1 0 0 0,0-2 0 0 0,2-4 0 0 0,0 0 0 0 0,-1-2 0 0 0,-8 5 23 0 0,-1-1 0 0 0,0 0 0 0 0,0 0 0 0 0,0 0 0 0 0,0 0 0 0 0,0 0 0 0 0,0-1 0 0 0,0 1 0 0 0,0 0 0 0 0,-1-1 0 0 0,1 1 0 0 0,2-4 0 0 0,7-5 1118 0 0,3-1-1918 0 0,-12 10 335 0 0,0 1 293 0 0,10 0 133 0 0,1 0 16 0 0,0 3 0 0 0,0 2 0 0 0,1-2 0 0 0,19 2 1947 0 0,-22-5-3729 0 0,2 1 1633 0 0,2 0 133 0 0,0-1 16 0 0,-1 0 0 0 0,2 1 0 0 0,-1 1 0 0 0,0-2 0 0 0,0 3 0 0 0,-1 2 0 0 0,1 1 0 0 0,-1-2 0 0 0,0 0 0 0 0,7 3 0 0 0,-17-7 0 0 0,15 1 0 0 0,-5-1 0 0 0,-1 0 0 0 0,0 0 0 0 0,-2 0 0 0 0,0-1 64 0 0,-9 1 273 0 0,-2 0 138 0 0,0 0 33 0 0,0 0-65 0 0,-13-3-2663 0 0,7 0-3499 0 0,4 2-1801 0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4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 19351 0 0,'0'0'439'0'0,"0"3"62"0"0,-5 77 3655 0 0,6-77-3878 0 0,-1 0-1 0 0,1 0 1 0 0,0 0-1 0 0,0 1 1 0 0,0-1-1 0 0,0-1 1 0 0,0 1-1 0 0,3 4 1 0 0,2 7 376 0 0,20 66-634 0 0,-9-24-24 0 0,-12-44 4 0 0,2-3-64 0 0,-6-8 31 0 0,-1-1 1 0 0,1 1-1 0 0,0-1 1 0 0,-1 0-1 0 0,1 1 0 0 0,0-1 1 0 0,-1 0-1 0 0,1 0 0 0 0,0 1 1 0 0,-1-1-1 0 0,1 0 0 0 0,0 0 1 0 0,0 0-1 0 0,-1 0 1 0 0,1 0-1 0 0,0 0 0 0 0,-1 0 1 0 0,1 0-1 0 0,0 0 0 0 0,0 0 1 0 0,2-1-95 0 0,0 1-59 0 0,1 0-1 0 0,-1-1 1 0 0,0 0-1 0 0,1 1 1 0 0,-1-1-1 0 0,0-1 1 0 0,1 1-1 0 0,-1 0 1 0 0,0-1-1 0 0,0 0 1 0 0,0 0 0 0 0,0 0-1 0 0,0 0 1 0 0,-1 0-1 0 0,1 0 1 0 0,-1-1-1 0 0,1 1 1 0 0,-1-1-1 0 0,0 0 1 0 0,2-3-1 0 0,6-9-1168 0 0,-1 1 0 0 0,12-27 0 0 0,-20 39 1276 0 0,8-15-942 0 0,-2-1-1 0 0,0 0 0 0 0,0 0 0 0 0,-2-1 1 0 0,-1 0-1 0 0,4-23 0 0 0,-7 16 1945 0 0,-1 16 5224 0 0,-11 18-3113 0 0,6-3-2673 0 0,0 0 1 0 0,1 1-1 0 0,-1-1 0 0 0,1 1 0 0 0,0 0 0 0 0,1 0 0 0 0,-1 0 1 0 0,-3 11-1 0 0,-17 55 2359 0 0,23-68-2707 0 0,-5 18-13 0 0,1 0 0 0 0,1 0 0 0 0,0 0 0 0 0,2 1 0 0 0,1-1 0 0 0,1 1 0 0 0,0 0 0 0 0,6 30 0 0 0,2-17-2032 0 0,-8-34 812 0 0,0-2-253 0 0,0 0-779 0 0,0 0-3069 0 0,0 0-1317 0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4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24879 0 0,'-24'66'2483'0'0,"20"-53"-2261"0"0,0-3-193 0 0,-9 12-35 0 0,-68 142 2062 0 0,68-140-2056 0 0,-13 38 0 0 0,23-54 23 0 0,0 10-56 0 0,-1 9-158 0 0,4-25-860 0 0,0-2-385 0 0,1-2-1545 0 0,4-6-5886 0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4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11975 0 0,'0'0'267'0'0,"0"0"42"0"0,0 0 17 0 0,0 0-28 0 0,0 0-58 0 0,0 0 491 0 0,0 0 238 0 0,0 0 45 0 0,0 0-61 0 0,0 0-288 0 0,0 0-121 0 0,0 0-28 0 0,0 0-4 0 0,2 1 0 0 0,1 2-713 0 0,1 0 1688 0 0,-1-4 2947 0 0,-2 0-4423 0 0,1 0-1 0 0,-1 0 1 0 0,0 0-1 0 0,1 0 1 0 0,-1 0-1 0 0,0 0 1 0 0,0 0-1 0 0,0-1 1 0 0,0 1-1 0 0,0 0 1 0 0,0-1-1 0 0,0 1 1 0 0,-1-1-1 0 0,1 1 1 0 0,0-1 0 0 0,-1 1-1 0 0,1-1 1 0 0,0-2-1 0 0,1-4 249 0 0,5-3 82 0 0,0 1 0 0 0,1-1 0 0 0,16-15 0 0 0,-6 6-100 0 0,-12 14-212 0 0,-1 1 0 0 0,1 0 0 0 0,7-5-1 0 0,16-14 300 0 0,-11 6 196 0 0,2 1 1 0 0,43-29-1 0 0,-52 39-492 0 0,2-2-32 0 0,-6 5 0 0 0,13-3 0 0 0,-6 2 0 0 0,-2 4 0 0 0,0 7 0 0 0,-9-5 0 0 0,1 3 0 0 0,7 13 0 0 0,-9-12 0 0 0,0-1 0 0 0,0 1 0 0 0,0 0 0 0 0,0 0 0 0 0,-1 0 0 0 0,1 1 0 0 0,-1-1 0 0 0,0 6 0 0 0,-1-1 0 0 0,0-1 0 0 0,-1 1 0 0 0,0 0 0 0 0,-1-1 0 0 0,-3 11 0 0 0,2-8 0 0 0,-2-1 0 0 0,9-17 0 0 0,-1 1 0 0 0,0-1 0 0 0,1 1 0 0 0,8-8 0 0 0,28-31 0 0 0,-27 30 0 0 0,-7 8 0 0 0,1 1 0 0 0,0-1 0 0 0,10-5 0 0 0,-1 0 0 0 0,-11 8 0 0 0,0 0 0 0 0,1 0 0 0 0,-1 0 0 0 0,1 1 0 0 0,0 0 0 0 0,0 1 0 0 0,6-2 0 0 0,0 2 0 0 0,-8 2 0 0 0,6 1 0 0 0,15 12 0 0 0,-22-12 0 0 0,0 0 0 0 0,0 0 0 0 0,0 0 0 0 0,0 1 0 0 0,-1-1 0 0 0,5 6 0 0 0,15 27 0 0 0,-13-21 0 0 0,-6-10 0 0 0,6 18 0 0 0,2 4 0 0 0,-9-14 0 0 0,0-1-64 0 0,-2-9-273 0 0,0-2-138 0 0,0 0-33 0 0,0 0-4 0 0,0 0 0 0 0,1-1 0 0 0,6-4-1476 0 0,1-3-3818 0 0,-2-4-2352 0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4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22 13823 0 0,'-21'-18'315'0'0,"17"15"45"0"0,4 3 21 0 0,0 0-49 0 0,-2 0-220 0 0,-6 3 39 0 0,6-3 569 0 0,2 0 249 0 0,0 0 45 0 0,-2 0-61 0 0,0 1-434 0 0,-1 0 0 0 0,0-1 0 0 0,0 1 0 0 0,1 0 0 0 0,-1 0-1 0 0,1 1 1 0 0,-1-1 0 0 0,1 1 0 0 0,-3 1 0 0 0,3-1 368 0 0,-6 8-550 0 0,-2 3-29 0 0,1 0-1 0 0,0 0 1 0 0,1 0-1 0 0,1 1 1 0 0,-12 30-1 0 0,7-17-80 0 0,-9 22-227 0 0,3 1 0 0 0,-19 77 0 0 0,24-68 0 0 0,-5 63 0 0 0,16-91 0 0 0,1 1 0 0 0,1 0 0 0 0,8 55 0 0 0,7 12 0 0 0,-13-90 0 0 0,1 1 0 0 0,0-1 0 0 0,1 0 0 0 0,0 0 0 0 0,0 0 0 0 0,1 0 0 0 0,0-1 0 0 0,1 1 0 0 0,0-2 0 0 0,0 1 0 0 0,0 0 0 0 0,1-1 0 0 0,0-1 0 0 0,1 1 0 0 0,-1-1 0 0 0,17 10 0 0 0,-20-14-224 0 0,0 0-1 0 0,1-1 1 0 0,-1 1-1 0 0,0-1 1 0 0,1 0-1 0 0,0 0 1 0 0,-1 0-1 0 0,8-1 1 0 0,-5 0-548 0 0,-1 0 1 0 0,0 0-1 0 0,0-1 1 0 0,1 0-1 0 0,-1 0 1 0 0,0-1-1 0 0,0 1 0 0 0,0-1 1 0 0,11-6-1 0 0,2-4-6940 0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1:4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8287 0 0,'0'0'191'0'0,"0"0"26"0"0,0 0 9 0 0,0 0 110 0 0,0 0 444 0 0,0 0 196 0 0,0 0 42 0 0,0 0 6 0 0,0 0 0 0 0,0 0 0 0 0,0 0 0 0 0,0 0 0 0 0,0 0 0 0 0,0 0 0 0 0,0 0 0 0 0,0 0-69 0 0,0 0-290 0 0,-6 4 172 0 0,5-1 2458 0 0,6 6-2783 0 0,-4-7 0 0 0,-2 0-68 0 0,-1 16-258 0 0,5-13-178 0 0,-1-3 42 0 0,9 17 294 0 0,0 0 0 0 0,16 19 0 0 0,-13-20-29 0 0,-1 0-1 0 0,11 23 1 0 0,-15-20-236 0 0,-1 0 0 0 0,0 1 0 0 0,-2 0 0 0 0,-1 0 0 0 0,0 0 0 0 0,-2 1 0 0 0,0-1 0 0 0,-2 40 0 0 0,-3-9 75 0 0,-3 1-1 0 0,-17 82 1 0 0,9-85-407 0 0,-24 60-1 0 0,19-63 728 0 0,-15 69 0 0 0,23-75-1021 0 0,-3 1 0 0 0,-21 46-1 0 0,21-57 633 0 0,6-6-84 0 0,6-22 39 0 0,0 1 0 0 0,0-1 0 0 0,0 0 0 0 0,-1 0 0 0 0,0 0 0 0 0,0 1 0 0 0,0-2 0 0 0,0 1 0 0 0,-3 4 0 0 0,4-7-54 0 0,1 0 1 0 0,-1-1-1 0 0,1 1 0 0 0,-1 0 0 0 0,1 0 0 0 0,-1-1 0 0 0,1 1 0 0 0,-1 0 0 0 0,1 0 1 0 0,0-1-1 0 0,0 1 0 0 0,-1 0 0 0 0,1 0 0 0 0,0 0 0 0 0,0 0 0 0 0,0 0 0 0 0,-15-11-359 0 0,15 10 257 0 0,0-1-1 0 0,-1 1 1 0 0,1-1-1 0 0,0 1 1 0 0,0-1-1 0 0,-1 0 1 0 0,1 1-1 0 0,0-1 1 0 0,0 1-1 0 0,0-1 1 0 0,0 0-1 0 0,0 1 1 0 0,0-1-1 0 0,0 1 1 0 0,0-1-1 0 0,0 0 1 0 0,0 0-1 0 0,0-2-314 0 0,-2-11-1090 0 0,2-2-14 0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2:1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10135 0 0,'0'0'464'0'0,"0"0"-9"0"0,0 0-155 0 0,0 0 443 0 0,0 0 227 0 0,0 0 44 0 0,1-2-61 0 0,1-4-251 0 0,0 2-343 0 0,0 1-1 0 0,-1-1 0 0 0,0 1 0 0 0,0-1 1 0 0,0 1-1 0 0,0-1 0 0 0,-1 0 1 0 0,1 1-1 0 0,-1-5 0 0 0,0 8-299 0 0,0-1-1 0 0,1 1 0 0 0,-1-1 1 0 0,0 1-1 0 0,0-1 1 0 0,1 0-1 0 0,-1 1 1 0 0,0-1-1 0 0,1 1 0 0 0,-1-1 1 0 0,1 1-1 0 0,-1 0 1 0 0,1-1-1 0 0,-1 1 1 0 0,1-1-1 0 0,0 1 0 0 0,0-1 1 0 0,-1 1 0 0 0,1-1-1 0 0,-1 1 1 0 0,1 0-1 0 0,-1-1 1 0 0,1 1 0 0 0,-1-1-1 0 0,1 1 1 0 0,-1-1-1 0 0,0 1 1 0 0,1-1 0 0 0,-1 0-1 0 0,0 1 1 0 0,1-1-1 0 0,-1 1 1 0 0,0-1 0 0 0,1-1-1 0 0,-1 0 106 0 0,1 0-1 0 0,-1 0 1 0 0,1 0-1 0 0,0 0 0 0 0,0 0 1 0 0,0 0-1 0 0,1-3 1 0 0,-1 4 64 0 0,0-1 216 0 0,1 4-289 0 0,0 0-143 0 0,10 18-7 0 0,-8-7-5 0 0,-4 1 0 0 0,-2 6 0 0 0,0-16 0 0 0,-1-1 0 0 0,-4 5 0 0 0,2-11 0 0 0,1-7 0 0 0,4 7 1 0 0,0 0 0 0 0,0 0-1 0 0,0 0 1 0 0,0 1 0 0 0,0-1-1 0 0,1 0 1 0 0,-1 0 0 0 0,1 0 0 0 0,0 0-1 0 0,0 1 1 0 0,2-5 0 0 0,14-25 921 0 0,-7 20 30 0 0,-4 2-803 0 0,3 4-197 0 0,-7 5-289 0 0,-2 1-138 0 0,2 3-1034 0 0,7 8-4210 0 0,1 2-1801 0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2:1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69 6447 0 0,'0'0'298'0'0,"0"0"-10"0"0,2-1-188 0 0,7-17 769 0 0,-8 16 100 0 0,-1 2-816 0 0,1-1 0 0 0,-1 0 0 0 0,1 0 0 0 0,-1 0 0 0 0,1 0 0 0 0,-1 1 0 0 0,0-1 0 0 0,1 0 0 0 0,-1 0 0 0 0,0 0 0 0 0,0 0 0 0 0,1-2 0 0 0,2-6 2966 0 0,-6-14 585 0 0,2 20-3192 0 0,1 3 0 0 0,0 0 0 0 0,0 0 0 0 0,0 0 0 0 0,0 0 0 0 0,0 0 0 0 0,0 0 0 0 0,0 0 0 0 0,0 0 0 0 0,0 0 0 0 0,0 0 0 0 0,0 0 0 0 0,0 0 0 0 0,0 0-68 0 0,-1 1-289 0 0,-8 3-138 0 0,6-1-17 0 0,1 0 0 0 0,-1 0 0 0 0,1 1 0 0 0,0-1 0 0 0,0 0 0 0 0,0 1 0 0 0,1-1 0 0 0,-3 7 0 0 0,-9 35 0 0 0,8-23 0 0 0,-42 148 0 0 0,43-159 0 0 0,0-1 0 0 0,-8 15 0 0 0,-4 13 0 0 0,-12 41 0 0 0,20-60-754 0 0,7-17 601 0 0,-1 0 0 0 0,1 1 1 0 0,0-1-1 0 0,0 1 0 0 0,0-1 0 0 0,1 1 1 0 0,-1 0-1 0 0,0-1 0 0 0,1 1 0 0 0,0 2 0 0 0,13-11-1356 0 0,-9 2 1245 0 0,0-1 0 0 0,0 1 0 0 0,0-1-1 0 0,0 0 1 0 0,-1-1 0 0 0,0 1 0 0 0,0 0-1 0 0,4-12 1 0 0,14-50-3736 0 0,-16 47 2569 0 0,5-10-616 0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2:19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19 539 11975 0 0,'0'0'267'0'0,"0"0"42"0"0,0 0 17 0 0,-1-2-28 0 0,-1-3 68 0 0,0 0-1 0 0,0 1 1 0 0,0-1-1 0 0,0-1 0 0 0,1 1 1 0 0,0 0-1 0 0,0 0 1 0 0,0-1-1 0 0,1 1 1 0 0,-1 0-1 0 0,2-1 0 0 0,-1 1 1 0 0,1-8-1 0 0,0 12-279 0 0,-1 0-1 0 0,0 0 1 0 0,1 0-1 0 0,-1 0 1 0 0,0 0 0 0 0,0 0-1 0 0,0 0 1 0 0,0 0-1 0 0,0 0 1 0 0,0 0-1 0 0,0 0 1 0 0,0 0-1 0 0,-1 0 1 0 0,1 0 0 0 0,0-1-1 0 0,-1 1 1 0 0,0-1-1 0 0,0 0 427 0 0,1 0 0 0 0,1-7 183 0 0,-1 1 0 0 0,-1 0 0 0 0,-1-13 0 0 0,1 18-828 0 0,2-9 150 0 0,8-6 230 0 0,-7 16-128 0 0,-1 0 0 0 0,0 0 0 0 0,0 0 0 0 0,0 0 0 0 0,0-1 0 0 0,0 1 0 0 0,0 0 0 0 0,-1 0 0 0 0,1-1 0 0 0,-1 1 0 0 0,1 0 0 0 0,-1-1 0 0 0,0 1 0 0 0,0-3 0 0 0,0 2-99 0 0,0 0-1 0 0,1 0 1 0 0,0 1-1 0 0,-1-1 1 0 0,1 0-1 0 0,0 1 1 0 0,0-1-1 0 0,0 0 1 0 0,1 1-1 0 0,-1-1 1 0 0,3-3-1 0 0,22-27 1021 0 0,-22 28-858 0 0,10-11-39 0 0,-4 3-66 0 0,0 0 1 0 0,2 1-1 0 0,-1 0 1 0 0,1 1-1 0 0,24-16 1 0 0,8-2-78 0 0,23-14 0 0 0,-30 22 0 0 0,-20 10 0 0 0,24-10 0 0 0,-34 18 0 0 0,-1 1 0 0 0,1 0 0 0 0,0 0 0 0 0,0 0 0 0 0,0 1 0 0 0,0 0 0 0 0,10 0 0 0 0,-12 0 0 0 0,0 1 0 0 0,-1 0 0 0 0,1 1 0 0 0,0-1 0 0 0,0 1 0 0 0,-1 0 0 0 0,1 0 0 0 0,-1 0 0 0 0,1 1 0 0 0,-1-1 0 0 0,1 1 0 0 0,-1 0 0 0 0,0 1 0 0 0,0-1 0 0 0,0 1 0 0 0,0 0 0 0 0,0-1 0 0 0,-1 2 0 0 0,1-1 0 0 0,-1 0 0 0 0,0 1 0 0 0,0 0 0 0 0,0-1 0 0 0,0 1 0 0 0,2 7 0 0 0,1-1 0 0 0,-1 0 0 0 0,0 1 0 0 0,-1 0 0 0 0,-1 0 0 0 0,1 0 0 0 0,-2 1 0 0 0,1-1 0 0 0,-2 1 0 0 0,0-1 0 0 0,0 1 0 0 0,-1 0 0 0 0,0-1 0 0 0,-1 1 0 0 0,0 0 0 0 0,-1-1 0 0 0,0 1 0 0 0,-6 14 0 0 0,3-9 0 0 0,-2 0 0 0 0,0-1 0 0 0,0 0 0 0 0,-2 0 0 0 0,-10 15 0 0 0,12-21 0 0 0,-1-1 0 0 0,0 0 0 0 0,0 0 0 0 0,-1-1 0 0 0,0 0 0 0 0,0-1 0 0 0,-1 1 0 0 0,-15 7 0 0 0,12-8-797 0 0,0 0 0 0 0,-1-1 0 0 0,-25 7 0 0 0,32-11 489 0 0,1-1-1 0 0,0 0 1 0 0,0 0 0 0 0,-1 0-1 0 0,1-1 1 0 0,0 0 0 0 0,-1-1-1 0 0,1 1 1 0 0,0-1 0 0 0,-1 0 0 0 0,-6-3-1 0 0,12 4-715 0 0,4-13-5256 0 0,2 2 480 0 0</inkml:trace>
  <inkml:trace contextRef="#ctx0" brushRef="#br0" timeOffset="1">1031 134 15663 0 0,'0'0'356'0'0,"0"0"50"0"0,0 0 20 0 0,0 2-42 0 0,-1 5-112 0 0,1-6-122 0 0,-1 0 0 0 0,0 1 0 0 0,1-1-1 0 0,-1 0 1 0 0,0 0 0 0 0,0 0 0 0 0,0 0-1 0 0,0 0 1 0 0,1 0 0 0 0,-1 0 0 0 0,-1-1-1 0 0,1 1 1 0 0,0 0 0 0 0,-1 0 0 0 0,-2 2 321 0 0,-47 36 3231 0 0,34-22-2828 0 0,14-14-639 0 0,-1 1 0 0 0,1-1 0 0 0,0 0-1 0 0,-6 4 1 0 0,6-4-12 0 0,-1 0 0 0 0,0 1 0 0 0,1-1 0 0 0,0 1 0 0 0,-5 8 0 0 0,-4 4 62 0 0,2-3-282 0 0,2 0 0 0 0,0 1 0 0 0,0 0 0 0 0,2 0 0 0 0,-8 21 0 0 0,8-19-4 0 0,-9 21 1 0 0,0-3 0 0 0,2 1 0 0 0,-14 61 0 0 0,13-32 0 0 0,7-33 0 0 0,0 1 0 0 0,3 0 0 0 0,-2 35 0 0 0,6-56-22 0 0,0 12-556 0 0,4 36 0 0 0,-2-50 424 0 0,-1-1 1 0 0,2 0-1 0 0,-1 1 0 0 0,1-1 0 0 0,0 0 1 0 0,1 0-1 0 0,7 12 0 0 0,-8-14-32 0 0,1-1 1 0 0,0 0-1 0 0,0-1 0 0 0,0 1 0 0 0,0-1 1 0 0,1 0-1 0 0,0 0 0 0 0,6 4 0 0 0,-8-6-284 0 0,1 0 0 0 0,0 0 0 0 0,-1 0 0 0 0,1-1 0 0 0,7 2 0 0 0,-8-2-389 0 0,1-1-1 0 0,-1 1 1 0 0,1-1-1 0 0,-1 0 1 0 0,1 0-1 0 0,-1 0 1 0 0,5-2-1 0 0,10-2-5132 0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2:2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350 138 8287 0 0,'0'0'382'0'0,"0"0"-8"0"0,0 0-32 0 0,0 0 750 0 0,0 0 352 0 0,1-2 76 0 0,1 0-996 0 0,-1-1-1 0 0,0 1 1 0 0,0-1 0 0 0,1 0 0 0 0,-2 1 0 0 0,1-1 0 0 0,0 0 0 0 0,-1 0-1 0 0,1 0 1 0 0,-1-4 0 0 0,-3-36 3176 0 0,3 42-3256 0 0,-1-1-289 0 0,-12-27-66 0 0,13 28 282 0 0,-11-17 1069 0 0,9 16-1291 0 0,1 1-114 0 0,0 0 1 0 0,-1 0-1 0 0,1 1 1 0 0,0-1-1 0 0,-1 1 0 0 0,1-1 1 0 0,0 1-1 0 0,-1 0 1 0 0,1 0-1 0 0,0-1 0 0 0,-1 1 1 0 0,1 0-1 0 0,0 0 0 0 0,-1 0 1 0 0,1 0-1 0 0,-1 0 1 0 0,1 1-1 0 0,0-1 0 0 0,-2 1 1 0 0,-1 0 203 0 0,-1 0-133 0 0,0 1 1 0 0,0 0-1 0 0,0 0 0 0 0,1 0 1 0 0,-1 1-1 0 0,1-1 0 0 0,-1 1 1 0 0,1 0-1 0 0,-4 4 1 0 0,1-1-54 0 0,-7 5-264 0 0,1 1-1 0 0,1 0 1 0 0,0 1-1 0 0,1 1 1 0 0,-13 19-1 0 0,16-21 97 0 0,-2 1-120 0 0,7-11 201 0 0,1 1 0 0 0,-1 1 1 0 0,1-1-1 0 0,0 0 0 0 0,0 1 0 0 0,0-1 0 0 0,0 1 0 0 0,1-1 0 0 0,0 1 0 0 0,-2 5 0 0 0,2 4 34 0 0,4 0 0 0 0,2-1 0 0 0,3-3 0 0 0,7-7 0 0 0,-2-5 0 0 0,-10 2 0 0 0,19-8 0 0 0,30-17 0 0 0,-49 24 40 0 0,1-1 0 0 0,-1 1 1 0 0,1-1-1 0 0,-1 0 0 0 0,0 0 0 0 0,0 0 0 0 0,0 0 0 0 0,0-1 0 0 0,2-3 0 0 0,-4 5 435 0 0,-1 2 33 0 0,1-2-65 0 0,5-4-294 0 0,-6 6-148 0 0,1 0-1 0 0,-1 0 1 0 0,1 0 0 0 0,-1 0-1 0 0,0 0 1 0 0,1 0 0 0 0,-1 0-1 0 0,1 0 1 0 0,-1 0-1 0 0,0 0 1 0 0,1 1 0 0 0,-1-1-1 0 0,0 0 1 0 0,1 0 0 0 0,-1 0-1 0 0,0 1 1 0 0,1-1 0 0 0,-1 0-1 0 0,0 1 1 0 0,0-1 0 0 0,1 0-1 0 0,-1 0 1 0 0,0 1-1 0 0,1-1 1 0 0,3 8-1 0 0,0-1 0 0 0,-1 0 0 0 0,1 1 0 0 0,-1-1 0 0 0,-1 1 0 0 0,1 0 0 0 0,-1 0 0 0 0,-1 0 0 0 0,0 0 0 0 0,0 1 0 0 0,0-1 0 0 0,-1 0 0 0 0,-1 15 0 0 0,-3 18-433 0 0,3-26 85 0 0,0 1-1 0 0,-1-1 1 0 0,-6 20-1 0 0,-6 10-333 0 0,-2-1-1 0 0,-38 75 0 0 0,43-99 520 0 0,-39 66 242 0 0,42-74-282 0 0,0 0 1 0 0,-1 0 0 0 0,-1-1 0 0 0,-15 14-1 0 0,19-19-524 0 0,-1-1 580 0 0,-5 2-80 0 0,-1-1 211 0 0,1-4 16 0 0,0-6 0 0 0,10 1 14 0 0,-1 0 0 0 0,0 1-1 0 0,1-1 1 0 0,-1 0 0 0 0,1 0 0 0 0,0 0 0 0 0,0-1-1 0 0,0 1 1 0 0,1 0 0 0 0,-1-1 0 0 0,1 0-1 0 0,0 1 1 0 0,-1-1 0 0 0,2 1 0 0 0,-1-1 0 0 0,0 0-1 0 0,1 0 1 0 0,0 0 0 0 0,0 1 0 0 0,0-1-1 0 0,0 0 1 0 0,1-3 0 0 0,1-4-622 0 0,0 0-1 0 0,1 0 1 0 0,0 0 0 0 0,0 1-1 0 0,1 0 1 0 0,8-15 0 0 0,-5 11-5875 0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2:22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0 353 15663 0 0,'0'0'356'0'0,"0"0"50"0"0,0 0 20 0 0,0 0-42 0 0,2-2-250 0 0,1 0-120 0 0,-2 1-3 0 0,0 0-1 0 0,0-1 1 0 0,0 1 0 0 0,0 0-1 0 0,0 0 1 0 0,0-1 0 0 0,0 1 0 0 0,0-1-1 0 0,-1 1 1 0 0,1-1 0 0 0,0 1-1 0 0,0-3 1 0 0,2-1 536 0 0,0 0-1 0 0,1-1 1 0 0,0 1 0 0 0,5-6-1 0 0,2-2 377 0 0,11-12 432 0 0,-15 19-890 0 0,-1-1 0 0 0,9-12-1 0 0,42-72 1248 0 0,-54 87-1681 0 0,-1 2 83 0 0,-1 0-1 0 0,1 0 1 0 0,-1 0-1 0 0,0 0 1 0 0,0 0-1 0 0,0-1 0 0 0,0 1 1 0 0,-1 0-1 0 0,1-1 1 0 0,0 1-1 0 0,-1-1 1 0 0,0 1-1 0 0,0-1 1 0 0,1 1-1 0 0,-1-1 1 0 0,-1-2-1 0 0,0-7-97 0 0,1 12-16 0 0,-1-1 0 0 0,1 1 0 0 0,0-1 0 0 0,-1 1 0 0 0,1-1 0 0 0,0 1 0 0 0,-1-1 0 0 0,1 1 0 0 0,0-1 0 0 0,-1 1 0 0 0,1 0 0 0 0,-1-1 0 0 0,1 1 0 0 0,-1 0 0 0 0,1-1 0 0 0,-1 1 0 0 0,-10-2 0 0 0,0 1 0 0 0,0 8 0 0 0,-5 12 0 0 0,-1 6 0 0 0,13-17 0 0 0,2-5 0 0 0,0 0 0 0 0,0 0 0 0 0,0 0 0 0 0,0 0 0 0 0,1 0 0 0 0,0 0 0 0 0,0 0 0 0 0,0 0 0 0 0,0 1 0 0 0,-1 3 0 0 0,-1 6 0 0 0,-6 10 0 0 0,8-20 0 0 0,0-1 0 0 0,1 0 0 0 0,-1 0 0 0 0,1 1 0 0 0,-1-1 0 0 0,1 0 0 0 0,0 1 0 0 0,0-1 0 0 0,0 4 0 0 0,-1 2 0 0 0,1 18 0 0 0,2-12 0 0 0,4-1 0 0 0,1-1 0 0 0,0-5-64 0 0,-3-5 25 0 0,-1 0 1 0 0,1 0-1 0 0,0 0 0 0 0,-1-1 0 0 0,1 1 1 0 0,0-1-1 0 0,0 0 0 0 0,0-1 0 0 0,0 1 0 0 0,0-1 1 0 0,0 1-1 0 0,0-1 0 0 0,5-1 0 0 0,-5 1-72 0 0,1-1 0 0 0,-1 0 0 0 0,1 0-1 0 0,-1 0 1 0 0,0-1 0 0 0,7-2 0 0 0,3-4 59 0 0,-2 0 1 0 0,1-1 0 0 0,12-11-1 0 0,-6 5 918 0 0,-15 12-748 0 0,0 1 0 0 0,0-1 1 0 0,0-1-1 0 0,-1 1 0 0 0,5-4 0 0 0,6-10-101 0 0,-5 7-17 0 0,-1 0-1 0 0,8-15 1 0 0,-6 11 0 0 0,-5 6 0 0 0,0-1 0 0 0,0 0 0 0 0,-1 0 0 0 0,4-10 0 0 0,-6 10 0 0 0,-3 7 0 0 0,-1 23 0 0 0,2-4 0 0 0,1-10 0 0 0,-1 0 0 0 0,0 0 0 0 0,-1 0 0 0 0,1 0 0 0 0,-1 0 0 0 0,-4 13 0 0 0,4-6 0 0 0,5 1 0 0 0,3 0 0 0 0,-4-11 0 0 0,0 0 0 0 0,17 7 0 0 0,-2-4 0 0 0,-13-7 0 0 0,-1-1 0 0 0,20 3 0 0 0,-19-2 0 0 0,-3 0 0 0 0,1 0 0 0 0,-1 0 0 0 0,1 0 0 0 0,-1 0 0 0 0,1 0 0 0 0,-1-1 0 0 0,1 1 0 0 0,-1-1 0 0 0,0 0 0 0 0,1 0 0 0 0,-1 0 0 0 0,4-2 0 0 0,1 0 0 0 0,-5 2 0 0 0,1 0 0 0 0,-1 0 0 0 0,1 0 0 0 0,-1 0 0 0 0,0 0 0 0 0,1 0 0 0 0,-1-1 0 0 0,0 1 0 0 0,0-1 0 0 0,2-1 0 0 0,1-2 0 0 0,-2 3 0 0 0,-1 0 0 0 0,1 0 0 0 0,0-1 0 0 0,-1 1 0 0 0,0-1 0 0 0,3-3 0 0 0,2-2 0 0 0,2-1 0 0 0,-1 1 0 0 0,0-1 0 0 0,0-1 0 0 0,-1 1 0 0 0,11-21 0 0 0,-16 28 0 0 0,7-15 0 0 0,-3 7 0 0 0,-1 1 0 0 0,2 0 0 0 0,8-12 0 0 0,-10 16 0 0 0,-9 12 0 0 0,0 6 0 0 0,4-1 0 0 0,8-4 0 0 0,3-2 0 0 0,1-5 0 0 0,18-7 0 0 0,9-3 0 0 0,-28 6 0 0 0,0 0 0 0 0,-1 0 0 0 0,-9 3 0 0 0,-1 0 0 0 0,1 0 0 0 0,-1 0 0 0 0,0 1 0 0 0,1-1 0 0 0,-1 0 0 0 0,1 0 0 0 0,-1 0 0 0 0,1 1 0 0 0,-1-1 0 0 0,0 0 0 0 0,1 0 0 0 0,-1 1 0 0 0,1-1 0 0 0,-1 0 0 0 0,0 1 0 0 0,1-1 0 0 0,-1 0 0 0 0,0 1 0 0 0,1 0 0 0 0,-1 11 0 0 0,-2-4-13 0 0,0 1-1 0 0,-1-1 0 0 0,0 0 1 0 0,-5 11-1 0 0,3-10-33 0 0,1 0-1 0 0,1 1 0 0 0,-1 0 1 0 0,2 0-1 0 0,-1 0 0 0 0,-1 13 1 0 0,4-21 2 0 0,0-1-25 0 0,0 0-1 0 0,0 0 1 0 0,-1 0 0 0 0,1 0 0 0 0,0 0-1 0 0,0 0 1 0 0,0 0 0 0 0,0 0 0 0 0,0 0-1 0 0,1 0 1 0 0,-1 0 0 0 0,0 0 0 0 0,0 0-1 0 0,1 0 1 0 0,-1 0 0 0 0,0 0-1 0 0,1 0 1 0 0,-1 0 0 0 0,1 0 0 0 0,0 0-1 0 0,0 1 1 0 0,8 6 70 0 0,-7-7 0 0 0,1-1 0 0 0,-1 0 0 0 0,0 1 0 0 0,1-1 0 0 0,-1 0 0 0 0,0 0 0 0 0,0-1 0 0 0,5 0 0 0 0,-5 1 0 0 0,0 0 0 0 0,0 0 0 0 0,-1 0 0 0 0,1 0 0 0 0,0 0 0 0 0,-1-1 0 0 0,1 1 0 0 0,0-1 0 0 0,-1 1 0 0 0,1-1 0 0 0,-1 1 0 0 0,1-1 0 0 0,-1 0 0 0 0,1 0 0 0 0,-1 0 0 0 0,1 0 0 0 0,-1 0 0 0 0,0 0 0 0 0,1 0 0 0 0,1-3 0 0 0,2-1 0 0 0,17-11 0 0 0,4-4 0 0 0,0-3 633 0 0,-17 15-185 0 0,0 0 0 0 0,13-15-1 0 0,-3 1-431 0 0,-9 13-16 0 0,2 3 0 0 0,-2 2 0 0 0,1 11 0 0 0,1 3 0 0 0,-10-6 0 0 0,0-1 0 0 0,0 1 0 0 0,-1-1 0 0 0,3 8 0 0 0,1 5 0 0 0,-1-3 0 0 0,-7 2 0 0 0,1-5 0 0 0,2-9 0 0 0,1-1 0 0 0,-1 0 0 0 0,1 0 0 0 0,-1 0 0 0 0,0 1 0 0 0,1-1 0 0 0,-1 0 0 0 0,1 0 0 0 0,-1 0 0 0 0,1 0 0 0 0,-1 0 0 0 0,1 0 0 0 0,-1 0 0 0 0,1 0 0 0 0,-1 0 0 0 0,1 0 0 0 0,-1 0 0 0 0,1 0 0 0 0,-1-1 0 0 0,1 1 0 0 0,4-1 0 0 0,0 0 0 0 0,0-1 0 0 0,-1 0 0 0 0,1 0 0 0 0,0 0 0 0 0,-1 0 0 0 0,1-1 0 0 0,-1 0 0 0 0,0 0 0 0 0,0 0 0 0 0,0 0 0 0 0,0-1 0 0 0,-1 1 0 0 0,1-1 0 0 0,-1 0 0 0 0,3-5 0 0 0,29-33 815 0 0,-14 19-190 0 0,-19 20-521 0 0,5-2 301 0 0,10-2-306 0 0,-6 4-99 0 0,-9 3 0 0 0,2 2 0 0 0,5 16 0 0 0,7 20-64 0 0,-15-35-213 0 0,0 0 1 0 0,1 0-1 0 0,0-1 0 0 0,-1 1 1 0 0,5 4-1 0 0,-4-4 174 0 0,-2-3 95 0 0,1 1-1 0 0,-1-1 0 0 0,1 1 0 0 0,-1-1 0 0 0,0 1 0 0 0,1-1 1 0 0,-1 0-1 0 0,1 1 0 0 0,-1-1 0 0 0,1 0 0 0 0,-1 1 0 0 0,1-1 0 0 0,-1 0 1 0 0,1 0-1 0 0,0 1 0 0 0,-1-1 0 0 0,1 0 0 0 0,1 0 0 0 0,1 1 12 0 0,14 8-3 0 0,-13-8 0 0 0,1-2 0 0 0,16 1 0 0 0,-17-1 0 0 0,22-4 0 0 0,-24 4 0 0 0,-1 1 0 0 0,0-1 0 0 0,0 0 0 0 0,0 1 0 0 0,0-1 0 0 0,0 0 0 0 0,0 0 0 0 0,-1 0 0 0 0,1 0 0 0 0,1-1 0 0 0,11-12 0 0 0,3-2 498 0 0,-1-1 0 0 0,0 0 0 0 0,18-29 0 0 0,-31 42-498 0 0,-1 3 0 0 0,0 0 0 0 0,0 0 0 0 0,0 0 0 0 0,0 0 0 0 0,0 0 0 0 0,0 0 0 0 0,0 0 0 0 0,0 0 0 0 0,0 0 0 0 0,0 0 0 0 0,2 0 0 0 0,4-4 0 0 0,-4 3-12 0 0,9-9 96 0 0,-11 10 287 0 0,-1 1 117 0 0,0 0 21 0 0,0 0-66 0 0,1 0-493 0 0,1 0 0 0 0,-1 0 0 0 0,1 1 1 0 0,-1-1-1 0 0,1 1 0 0 0,-1-1 0 0 0,1 1 1 0 0,-1 0-1 0 0,0-1 0 0 0,1 1 0 0 0,-1 0 0 0 0,0 0 1 0 0,2 2-1 0 0,18 17-1215 0 0,-6-4 1400 0 0,7 6-135 0 0,-14-14 0 0 0,0-1 0 0 0,-1-1 0 0 0,12 16 0 0 0,-5-7 0 0 0,-8-10 0 0 0,-1 1 0 0 0,0 0 0 0 0,5 7 0 0 0,-3-2 0 0 0,-8 1 0 0 0,-6-1 0 0 0,-4-1 0 0 0,8-8 0 0 0,-1 0 0 0 0,1 0 0 0 0,-1-1 0 0 0,0 1 0 0 0,0-1 0 0 0,0 0 0 0 0,0 0 0 0 0,0 0 0 0 0,0 0 0 0 0,-5 0 0 0 0,-45-1 0 0 0,30-1 0 0 0,20 2-1 0 0,-17-4-70 0 0,11 1-300 0 0,8 1-117 0 0,1 1 354 0 0,1 0-1 0 0,0 0 1 0 0,-1-1-1 0 0,1 1 0 0 0,-1 0 1 0 0,1-1-1 0 0,0 1 1 0 0,-1 0-1 0 0,1-1 0 0 0,0 1 1 0 0,-1-1-1 0 0,1 1 1 0 0,0-1-1 0 0,0 1 0 0 0,0-1 1 0 0,-1 1-1 0 0,1 0 1 0 0,0-2-1 0 0,1-2-170 0 0,1 0 0 0 0,0 0-1 0 0,0 0 1 0 0,0 1 0 0 0,0-1-1 0 0,0 1 1 0 0,1-1 0 0 0,3-3 0 0 0,17-15-6786 0 0,-8 6 9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0:3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437 175 8575 0 0,'0'0'396'0'0,"0"0"-12"0"0,1-1-244 0 0,21-22 890 0 0,-21 22-892 0 0,-1 1-2 0 0,1-3-22 0 0,9-20-78 0 0,-9 21 34 0 0,2-6 593 0 0,0 0 0 0 0,1 0 0 0 0,0 1 0 0 0,1-1 0 0 0,6-7 0 0 0,23-22-237 0 0,-13 16-354 0 0,-14 13-61 0 0,-6 7 42 0 0,-1 1 18 0 0,0 0 28 0 0,0 0 11 0 0,0 0 2 0 0,0 0 3 0 0,0 0 12 0 0,0 0 7 0 0,0 0 2 0 0,-2-1-6 0 0,-9 2-51 0 0,1 0 0 0 0,0 1 1 0 0,-1 0-1 0 0,1 0 0 0 0,0 1 1 0 0,-12 6-1 0 0,20-9-68 0 0,-177 59 757 0 0,159-50-379 0 0,-1 0-1 0 0,2 1 0 0 0,-31 20 0 0 0,-18 10 555 0 0,57-34-779 0 0,1 2-1 0 0,0-1 0 0 0,0 1 1 0 0,-12 12-1 0 0,9-7-28 0 0,-2-1-5 0 0,12-9-101 0 0,1-1 0 0 0,-1 1 0 0 0,1-1-1 0 0,-1 1 1 0 0,1 0 0 0 0,0 0 0 0 0,0 0 0 0 0,0 0 0 0 0,1 0 0 0 0,-1 0 0 0 0,-1 5 0 0 0,2-6-6 0 0,0 0 44 0 0,3 23 598 0 0,-1-23-581 0 0,-1-2-16 0 0,7 6 33 0 0,-3 1-21 0 0,5 2-56 0 0,5 3 75 0 0,-9-11-78 0 0,-1 0 3 0 0,17 8 129 0 0,0-1 0 0 0,38 10-1 0 0,-17-6-47 0 0,19 5 143 0 0,17 4 329 0 0,-69-17-521 0 0,0-1 1 0 0,0 1-1 0 0,-1 0 1 0 0,1 1-1 0 0,-1 0 1 0 0,8 6-1 0 0,-6-4 88 0 0,0 1-39 0 0,3 16-22 0 0,-11-19-76 0 0,0 0 0 0 0,0 0-1 0 0,-1 1 1 0 0,0-1 0 0 0,0 0-1 0 0,0 1 1 0 0,0-1 0 0 0,-1 11-1 0 0,1 8-2 0 0,-1-17-2 0 0,0-1 0 0 0,0 0 0 0 0,0 0 0 0 0,-2 6 1 0 0,-5 52 114 0 0,4-53-117 0 0,-6 11 0 0 0,8-19 3 0 0,-1 1 0 0 0,1-1 0 0 0,-1 0 0 0 0,0 1 0 0 0,0-1 0 0 0,0 0 0 0 0,-1 0-1 0 0,1-1 1 0 0,0 1 0 0 0,-1 0 0 0 0,0-1 0 0 0,0 1 0 0 0,0-1 0 0 0,0 0 0 0 0,0 0 0 0 0,0 0 0 0 0,0-1 0 0 0,-1 1 0 0 0,1-1-1 0 0,-1 0 1 0 0,-4 2 0 0 0,-11 4-3 0 0,11-4 0 0 0,0 0 0 0 0,0 0 0 0 0,0-1 0 0 0,-10 1 0 0 0,10-2 0 0 0,0 1 0 0 0,0 0 0 0 0,-1 0 0 0 0,-12 6 0 0 0,-40 19 32 0 0,54-24-28 0 0,1-1 0 0 0,-1 0 0 0 0,-1-1 0 0 0,1 1 0 0 0,0-2 0 0 0,0 1 0 0 0,-9-1 0 0 0,-4-2 49 0 0,14-1 38 0 0,4 1-67 0 0,1 1 51 0 0,0-1-6 0 0,0-2-45 0 0,-1-1 1 0 0,1 1-1 0 0,0-1 0 0 0,0 0 0 0 0,0 0 1 0 0,0-9-1 0 0,-1-15 174 0 0,-11-33-182 0 0,10 51-16 0 0,-3 3 0 0 0,-3 4-12 0 0,0 9-48 0 0,8-4 42 0 0,-1 1-1 0 0,1-1 1 0 0,0 1-1 0 0,0-1 1 0 0,0 1-1 0 0,0-1 1 0 0,0 1-1 0 0,0 0 1 0 0,0 0-1 0 0,0-1 1 0 0,1 1-1 0 0,-1 0 1 0 0,1 0-1 0 0,-1 0 1 0 0,1 2-1 0 0,-1-1-45 0 0,1-3 0 0 0,0 0-9 0 0,0 0-39 0 0,0 0-15 0 0,0 0-1 0 0,0 0-23 0 0,0 0-95 0 0,0 0-46 0 0,0 0-11 0 0,10-9-1577 0 0,-2 0 144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3:2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33 238 4607 0 0,'0'0'102'0'0,"0"0"20"0"0,0 0 6 0 0,0 0 51 0 0,0 0 213 0 0,0 0 96 0 0,0 0 21 0 0,0 0 3 0 0,0 0 0 0 0,0 0 0 0 0,0 0 0 0 0,0 0-69 0 0,0 0-222 0 0,0 0 166 0 0,0 0 101 0 0,0 0 21 0 0,0 0 3 0 0,0 0 0 0 0,0 0 0 0 0,0 0 0 0 0,0 0 0 0 0,0 0 0 0 0,-9-1 1104 0 0,-2-11-1157 0 0,10 11 29 0 0,1 1 21 0 0,0-2-66 0 0,-2-1-267 0 0,1-1 0 0 0,0 0 0 0 0,0 0 0 0 0,0 0 0 0 0,0 0-1 0 0,1 0 1 0 0,-1-6 0 0 0,1 6 22 0 0,0 2 245 0 0,0-11-278 0 0,0 8-252 0 0,-3-76 2222 0 0,3 73-2135 0 0,2-21 72 0 0,-2 27 299 0 0,0 2 117 0 0,0 0 21 0 0,0-1-66 0 0,0-4-294 0 0,0-24-133 0 0,1 23 304 0 0,2 12 384 0 0,1 9 320 0 0,18 93-1024 0 0,-19-87-299 0 0,-1 27 0 0 0,3 15-487 0 0,-1-23 178 0 0,-4-37 608 0 0,1 17 0 0 0,-3 32 0 0 0,2-24 0 0 0,-2-14 0 0 0,1 0 0 0 0,-1 1 0 0 0,1-1 0 0 0,0-1 0 0 0,-3 43 0 0 0,3-43 0 0 0,-5 5 0 0 0,4-16 0 0 0,-1 3 0 0 0,-5 28 0 0 0,4-2 0 0 0,3-16 0 0 0,1-2 0 0 0,-1 0 0 0 0,1 1 0 0 0,0-3 0 0 0,-1 4 0 0 0,-5 25 0 0 0,4-18 0 0 0,3-18 0 0 0,0 8 0 0 0,1-1 64 0 0,-2-9 273 0 0,0-2 138 0 0,0 0 33 0 0,0 0-65 0 0,2 0-294 0 0,7 4-133 0 0,0 3-16 0 0,1 2 0 0 0,2-6 0 0 0,1-2 0 0 0,0-3 0 0 0,-1-1 0 0 0,1-1 0 0 0,0 1 0 0 0,-2 2 0 0 0,0 1 0 0 0,1 0 0 0 0,0 0 0 0 0,1 0 0 0 0,-1 1 0 0 0,0 0 0 0 0,0-1 0 0 0,2 0 0 0 0,-1 1 0 0 0,1-2 0 0 0,-1 2 0 0 0,0-1 0 0 0,1 0 0 0 0,-2-4 0 0 0,3 1 0 0 0,-9 4 0 0 0,-4 0 0 0 0,1 0 0 0 0,-1-1 0 0 0,1 1 0 0 0,-1-1 0 0 0,1 0 0 0 0,-1 0 0 0 0,1 0 0 0 0,3 0 0 0 0,38 2 0 0 0,-39-2 136 0 0,5-1 991 0 0,17-9-342 0 0,-13 6-785 0 0,2 5 0 0 0,15 7 0 0 0,-26-6 0 0 0,20 3 0 0 0,-12-5 0 0 0,1 0 0 0 0,-2 1 0 0 0,0 2 0 0 0,0-2 0 0 0,-1-4 0 0 0,-6-8 0 0 0,-4 7 0 0 0,-1-17 0 0 0,0 17 0 0 0,-1 1 0 0 0,-4-25 0 0 0,3 15 0 0 0,2 0 0 0 0,0-3 0 0 0,0 12 0 0 0,3-15 0 0 0,0-5 0 0 0,8-10 0 0 0,-7 20 0 0 0,5-22 0 0 0,1 3 0 0 0,-7 21 0 0 0,-1 0 0 0 0,0-1 0 0 0,2-22 0 0 0,2 0 0 0 0,-6 31 0 0 0,3-15 0 0 0,1 9 0 0 0,8-25 0 0 0,-11 31 0 0 0,-1 0 0 0 0,10-23 0 0 0,-6 17 0 0 0,-1-5 0 0 0,-3 12 0 0 0,10-36 0 0 0,-7 27 0 0 0,1 1 0 0 0,0 0 0 0 0,-1 0 0 0 0,1 0 0 0 0,-2-1 0 0 0,1-4 0 0 0,-4 14 0 0 0,0-2 0 0 0,6-25 0 0 0,7-27 0 0 0,-10 45 0 0 0,-2 0 0 0 0,6-37 0 0 0,-6 36 0 0 0,-1 7 0 0 0,-2 9 0 0 0,-2 10 0 0 0,2-1 0 0 0,-6 15-706 0 0,6-14-2883 0 0,3-14-4940 0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2:22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11975 0 0,'0'0'547'0'0,"0"0"-11"0"0,-2 0-344 0 0,-3 3 346 0 0,-1 1 0 0 0,1-1 0 0 0,0 1 0 0 0,0 0 0 0 0,0 0 1 0 0,0 1-1 0 0,1 0 0 0 0,0-1 0 0 0,0 1 0 0 0,-6 10 0 0 0,0 3 1517 0 0,1 0 1 0 0,-7 20-1 0 0,13-27-1596 0 0,0 1-1 0 0,1 0 1 0 0,0-1-1 0 0,1 1 1 0 0,0 0-1 0 0,1 0 1 0 0,2 23-1 0 0,0 8 202 0 0,-2 14-660 0 0,-2 116 0 0 0,3-168 0 0 0,-6 17 0 0 0,0-10 0 0 0,-3-5 0 0 0,-3-4 0 0 0,0-6 0 0 0,8 1 0 0 0,0 0 0 0 0,1-1 0 0 0,0 1 0 0 0,-1-1 0 0 0,1 0 0 0 0,0 0 0 0 0,0 0 0 0 0,0 0 0 0 0,1 0 0 0 0,-2-4 0 0 0,-13-38 0 0 0,10 26 0 0 0,0-4 0 0 0,6 23 0 0 0,-1-1 0 0 0,1 1 0 0 0,0 0 0 0 0,0 0 0 0 0,0-1 0 0 0,0 1 0 0 0,0 0 0 0 0,0-1 0 0 0,0 1 0 0 0,-1 0 0 0 0,1-1 0 0 0,0 1 0 0 0,0 0 0 0 0,0 0 0 0 0,0-1 0 0 0,0 1 0 0 0,0 0 0 0 0,1-1 0 0 0,-1 1 0 0 0,0 0 0 0 0,0-1 0 0 0,0 1 0 0 0,0 0 0 0 0,0-1 0 0 0,12 1 0 0 0,9 4-528 0 0,-1 0 0 0 0,1-2 0 0 0,0-1 1 0 0,0 0-1 0 0,38-5 0 0 0,-51 3 108 0 0,1-1 1 0 0,0 0-1 0 0,0 0 1 0 0,-1-1-1 0 0,0 0 1 0 0,1 0-1 0 0,-1-1 1 0 0,0 0-1 0 0,-1-1 1 0 0,1 1-1 0 0,-1-2 1 0 0,0 1-1 0 0,0-1 1 0 0,0 0 0 0 0,-1 0-1 0 0,7-9 1 0 0,-7 5-7931 0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2:2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0 287 21191 0 0,'0'0'969'0'0,"0"0"-18"0"0,1 2-612 0 0,9 18-158 0 0,-10-19-93 0 0,1-1-1 0 0,0 0 1 0 0,-1 0-1 0 0,1 1 1 0 0,-1-1-1 0 0,1 0 1 0 0,0 0 0 0 0,-1 0-1 0 0,1 0 1 0 0,0 0-1 0 0,-1 0 1 0 0,1 0-1 0 0,0 0 1 0 0,-1 0 0 0 0,1 0-1 0 0,0-1 1 0 0,-1 1-1 0 0,2 0 1 0 0,-2 0-35 0 0,1-1 81 0 0,1 1 0 0 0,-1-1 0 0 0,1 1-1 0 0,-1-1 1 0 0,0 1 0 0 0,1-1-1 0 0,-1 0 1 0 0,0 0 0 0 0,1 0-1 0 0,-1 0 1 0 0,0 0 0 0 0,0 0 0 0 0,0 0-1 0 0,0 0 1 0 0,0 0 0 0 0,0 0-1 0 0,0-1 1 0 0,0 1 0 0 0,-1 0-1 0 0,2-3 1 0 0,1-4 226 0 0,0 1-1 0 0,4-15 1 0 0,-2 2 51 0 0,2 2-402 0 0,21-51 3 0 0,-23 59-12 0 0,0 0-1 0 0,1 1 0 0 0,0 0 0 0 0,1 0 1 0 0,7-7-1 0 0,-7 9-616 0 0,0 0 0 0 0,13-9 0 0 0,36-17-6784 0 0,-49 30 6355 0 0,19-12-7304 0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2:2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10135 0 0,'0'0'464'0'0,"0"0"-9"0"0,-1 1-295 0 0,-4 5 65 0 0,3-5 854 0 0,2-1-1014 0 0,0 1-1 0 0,0-1 1 0 0,0 0 0 0 0,0 0-1 0 0,0 0 1 0 0,0 0 0 0 0,0 1-1 0 0,0-1 1 0 0,0 0 0 0 0,0 0-1 0 0,0 0 1 0 0,0 1 0 0 0,0-1-1 0 0,-1 0 1 0 0,1 0 0 0 0,0 0-1 0 0,0 0 1 0 0,0 0 0 0 0,0 1-1 0 0,0-1 1 0 0,-1 0 0 0 0,1 0-1 0 0,0 0 1 0 0,0 0 0 0 0,0 0-1 0 0,0 0 1 0 0,-1 0-1 0 0,1 0 1 0 0,0 1 0 0 0,-4 2 1194 0 0,1 1 3239 0 0,2-2-3978 0 0,1 1 1 0 0,-1 0-1 0 0,1-1 0 0 0,0 1 0 0 0,0 0 1 0 0,0 0-1 0 0,0-1 0 0 0,0 1 0 0 0,0 0 1 0 0,2 4-1 0 0,-1-5 25 0 0,-1-1-475 0 0,1 0 0 0 0,-1 0 0 0 0,1 0 1 0 0,-1 0-1 0 0,1-1 0 0 0,0 1 0 0 0,-1 0 0 0 0,1 0 0 0 0,0 0 0 0 0,0-1 0 0 0,1 2 1 0 0,0 0 47 0 0,8 6 114 0 0,-1 0 1 0 0,1 0-1 0 0,0-1 0 0 0,1 0 0 0 0,22 10 1 0 0,-18-10 42 0 0,-1 1 1 0 0,23 16-1 0 0,-26-14-275 0 0,-1 0 0 0 0,0 1 0 0 0,0 0 0 0 0,-1 1 0 0 0,-1 0 0 0 0,0 0 0 0 0,0 0 0 0 0,-2 1 0 0 0,1 0 0 0 0,-2 1 0 0 0,1-1 0 0 0,5 28 0 0 0,-5-10 0 0 0,0 0 0 0 0,-3 0 0 0 0,0 0 0 0 0,-2 0 0 0 0,-3 33 0 0 0,-1-37 51 0 0,-2 0 0 0 0,0 0 0 0 0,-2 0 0 0 0,-1 0 1 0 0,-1-1-1 0 0,-1 0 0 0 0,-1-1 0 0 0,-16 25 0 0 0,-6 5 17 0 0,-2-1 0 0 0,-57 64 0 0 0,82-106-266 0 0,-1-1 0 0 0,-16 13 0 0 0,7-7 191 0 0,-20 23 0 0 0,33-31-65 0 0,5-8-299 0 0,2-1-117 0 0,0 0-21 0 0,0 0-3 0 0,0 0 0 0 0,3-10-222 0 0,-2 6-4204 0 0,-1 4 2304 0 0,0 0-5524 0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2:25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60 13823 0 0,'0'0'315'0'0,"0"0"45"0"0,0 0 21 0 0,0 0-49 0 0,-2 0-220 0 0,-4 2 39 0 0,-11 0 4575 0 0,16-2-1199 0 0,9 0-2815 0 0,1 0-310 0 0,1 0 0 0 0,-1 0 0 0 0,1-2 0 0 0,-1 1 0 0 0,1-1 0 0 0,17-6 1 0 0,-9 3-59 0 0,143-39-327 0 0,-151 43-17 0 0,-2 2-133 0 0,-7-1-563 0 0,-1 0-258 0 0,0 0-56 0 0,0 0-149 0 0,-1 11-2558 0 0,-1-6 1681 0 0,-6 11-11 0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2:26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17503 0 0,'0'0'399'0'0,"0"0"60"0"0,0 0 21 0 0,0 0-59 0 0,2 1-276 0 0,0 1-98 0 0,0 0-1 0 0,1 0 0 0 0,-1 0 1 0 0,1 0-1 0 0,-1-1 1 0 0,1 1-1 0 0,0-1 0 0 0,0 0 1 0 0,0 1-1 0 0,0-1 1 0 0,0-1-1 0 0,0 1 1 0 0,0 0-1 0 0,0-1 0 0 0,5 1 1 0 0,3-2 560 0 0,0 1 0 0 0,0-2 1 0 0,12-2-1 0 0,-7 2 113 0 0,90-23 2709 0 0,-58 12-2542 0 0,-38 11-2174 0 0,-1 1-1 0 0,17 0 1 0 0,7-2-2508 0 0,-31 3 1748 0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2:28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20 538 10135 0 0,'0'0'231'0'0,"0"0"29"0"0,0 0 19 0 0,0 0 37 0 0,0 0 125 0 0,0 0 58 0 0,0 0 11 0 0,0 0-67 0 0,0-2-294 0 0,1-3-61 0 0,-1 4 283 0 0,0 1 117 0 0,0 0 21 0 0,0 0-66 0 0,0-2-294 0 0,1-2-61 0 0,0 3 283 0 0,-1 1 117 0 0,0 0 21 0 0,9-25 2051 0 0,4-6-512 0 0,-13 29-1536 0 0,7-14 955 0 0,7-19-1302 0 0,-10 21 347 0 0,1 1 0 0 0,0-1 0 0 0,13-21 0 0 0,-9 15-512 0 0,8-23 0 0 0,3-17 931 0 0,-19 55-807 0 0,0 1 0 0 0,0-1 0 0 0,-1 0 0 0 0,0 0 0 0 0,0 0 1 0 0,0 0-1 0 0,0 1 0 0 0,-3-9 0 0 0,-11-48-124 0 0,6 36 0 0 0,5 9 0 0 0,2 9 0 0 0,1-3 0 0 0,2 8 0 0 0,2-2 0 0 0,1-21 0 0 0,-4 18 0 0 0,2 1 0 0 0,-3 6 0 0 0,0 0 0 0 0,0 0 0 0 0,0 0 0 0 0,0 0 0 0 0,0 0 0 0 0,0 0 0 0 0,0 0 0 0 0,0 0 0 0 0,0 0 0 0 0,0 1 0 0 0,0-1 0 0 0,0 0 0 0 0,0 0 0 0 0,0 0 0 0 0,0 0 0 0 0,0 0 0 0 0,0 0 0 0 0,0 0 0 0 0,0 0 0 0 0,0 0 0 0 0,0 0 0 0 0,1 0 0 0 0,-1 0 0 0 0,0 0 0 0 0,0 0 0 0 0,0 0 0 0 0,0 0 0 0 0,0 0 0 0 0,0 0 0 0 0,0 0 0 0 0,0 0 0 0 0,0 0 0 0 0,0 0 0 0 0,0 0 0 0 0,0 1 0 0 0,0-1 0 0 0,0 0 0 0 0,0 0 0 0 0,0 0 0 0 0,0 0 0 0 0,0 0 0 0 0,1 0 0 0 0,-1 0 0 0 0,0 0 0 0 0,0 0 0 0 0,0 0 0 0 0,0 0 0 0 0,0-1 0 0 0,0 1 0 0 0,0 0 0 0 0,0 0 0 0 0,0 0 0 0 0,0 0 0 0 0,0 0 0 0 0,0 0 0 0 0,0 0 0 0 0,0 0 0 0 0,0 0 0 0 0,0 0 0 0 0,0 0 0 0 0,0 0 0 0 0,0 0 0 0 0,1 0 0 0 0,-1 0 0 0 0,0 0 0 0 0,0 0 0 0 0,0 0 0 0 0,2 8 0 0 0,0 10 0 0 0,4 154 0 0 0,-6-120 0 0 0,-3 1 0 0 0,-16 93 0 0 0,12-106 0 0 0,-39 170 0 0 0,39-185 0 0 0,4-13 0 0 0,-8 21 0 0 0,-4 23 1883 0 0,12-50-1734 0 0,0-12-133 0 0,1-8-566 0 0,1 9 310 0 0,0 1 0 0 0,0-1-1 0 0,0 1 1 0 0,-1 0-1 0 0,-3-8 1 0 0,1 0-2033 0 0,0-1-1 0 0,-3-18 1 0 0,7 28 741 0 0,1-5-4 0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2:2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17503 0 0,'0'0'399'0'0,"0"0"60"0"0,0 0 21 0 0,0 0-59 0 0,0 0-136 0 0,0 0 457 0 0,0 0 228 0 0,0 0 43 0 0,0 0-59 0 0,0 0-289 0 0,0 0-121 0 0,0 0-28 0 0,0 0-4 0 0,1-1 0 0 0,29-12 253 0 0,48-13 1 0 0,-54 18-657 0 0,-10 5 386 0 0,23-4 0 0 0,6-1 398 0 0,2-2-704 0 0,-21 6-402 0 0,32-12 1 0 0,-54 16-263 0 0,-2 0-33 0 0,0 0 65 0 0,0 0 222 0 0,0 0-166 0 0,0 0-101 0 0,0 0-21 0 0,0 0-3 0 0,0 0 0 0 0,0 0 0 0 0,0 0 0 0 0,0 0-136 0 0,0 0-572 0 0,0 0-253 0 0,0 0-1108 0 0,0 0-4241 0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2:2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15663 0 0,'0'0'356'0'0,"0"0"50"0"0,0 0 20 0 0,0 0-42 0 0,0 0-112 0 0,0 0 463 0 0,0 0 234 0 0,0 0 45 0 0,0 0 8 0 0,0 0 2 0 0,0 0 0 0 0,0 0 0 0 0,0 0-137 0 0,0 2-583 0 0,-24 188 1801 0 0,3-9-2105 0 0,7-65 973 0 0,7-65-506 0 0,6-8 214 0 0,2-33-997 0 0,-1 1-1 0 0,-3 18 1 0 0,3-28-192 0 0,-1 0 65 0 0,1 0 439 0 0,0-1-1 0 0,0 0 0 0 0,0 0 0 0 0,0 0 0 0 0,0 1 0 0 0,0-1 0 0 0,0 0 0 0 0,0 0 0 0 0,0 0 1 0 0,0 1-1 0 0,-1-1 0 0 0,1 0 0 0 0,0 0 0 0 0,0 0 0 0 0,0 0 0 0 0,0 0 0 0 0,0 1 1 0 0,-1-1-1 0 0,1 0 0 0 0,0 0 0 0 0,0 0 0 0 0,0 0 0 0 0,-1 0 0 0 0,1 0 0 0 0,0 0 1 0 0,0 0-1 0 0,0 0 0 0 0,-1 1 0 0 0,1-1 0 0 0,0 0 0 0 0,0 0 0 0 0,0 0 0 0 0,-1 0 0 0 0,1 0 1 0 0,0 0-1 0 0,0-1 0 0 0,0 1 0 0 0,-1 0 0 0 0,1 0 0 0 0,0 0 0 0 0,0 0 0 0 0,0 0 1 0 0,-1 0-1 0 0,1 0 0 0 0,0 0 0 0 0,0 0 0 0 0,0 0 0 0 0,-1-1 0 0 0,1 1 0 0 0,0 0 0 0 0,0 0 1 0 0,0 0-1 0 0,0 0 0 0 0,0-1 0 0 0,-1 1 0 0 0,-5-8-303 0 0,6 8 281 0 0,-2-7-434 0 0,-1 0-1 0 0,1 0 1 0 0,1 0-1 0 0,-1 0 1 0 0,1 0-1 0 0,0 0 1 0 0,1 0-1 0 0,0 0 1 0 0,1-14-1 0 0,-1 2-1513 0 0,1-5-3346 0 0,-1-1-1317 0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2:3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48 252 15663 0 0,'-4'-1'-114'0'0,"1"0"311"0"0,-1 0 0 0 0,1 0 1 0 0,0 0-1 0 0,-1-1 0 0 0,1 1 1 0 0,0-1-1 0 0,0 0 0 0 0,0 0 1 0 0,-5-4-1 0 0,7 5 523 0 0,1 1 249 0 0,0-9 998 0 0,-6-40 782 0 0,6 47-2600 0 0,0 0 0 0 0,0 0 0 0 0,0-1 0 0 0,1 1 0 0 0,-1 0 0 0 0,1-1 0 0 0,-1 1 0 0 0,1 0-1 0 0,0 0 1 0 0,2-4 0 0 0,3-11 773 0 0,-5 14-872 0 0,0 0-1 0 0,0-1 0 0 0,1 1 1 0 0,-1 0-1 0 0,1 0 1 0 0,0 0-1 0 0,0 0 1 0 0,0 1-1 0 0,0-1 0 0 0,1 0 1 0 0,-1 1-1 0 0,1-1 1 0 0,3-2-1 0 0,4-1 96 0 0,0-1 1 0 0,14-7-1 0 0,14-4 871 0 0,39-15 0 0 0,-66 31-1013 0 0,0 0-1 0 0,0 1 1 0 0,1 0 0 0 0,-1 1-1 0 0,19 1 1 0 0,-23-1-3 0 0,0 1 0 0 0,0-1 0 0 0,0 2 0 0 0,1-1 0 0 0,-1 1 0 0 0,0 0 0 0 0,-1 0 0 0 0,1 0 0 0 0,0 1 0 0 0,-1 1 0 0 0,1-1 0 0 0,-1 1 0 0 0,0 0 0 0 0,0 0 0 0 0,-1 0 0 0 0,1 1 0 0 0,-1 0 0 0 0,8 10 0 0 0,-8-10 0 0 0,-1 1 0 0 0,1 0 0 0 0,-1 0 0 0 0,0 0 0 0 0,-1 0 0 0 0,1 1 0 0 0,-1 0 0 0 0,2 7 0 0 0,-4-11 0 0 0,-1 0 0 0 0,1 1 0 0 0,-1-1 0 0 0,1 1 0 0 0,-1-1 0 0 0,0 1 0 0 0,0-1 0 0 0,0 1 0 0 0,-1-1 0 0 0,1 1 0 0 0,-1-1 0 0 0,0 1 0 0 0,0-1 0 0 0,0 0 0 0 0,-1 1 0 0 0,1-1 0 0 0,-1 0 0 0 0,-3 5 0 0 0,-13 19-554 0 0,-1-2-1 0 0,-38 41 1 0 0,49-59 388 0 0,0 0-1 0 0,0 0 0 0 0,-1-1 1 0 0,1 0-1 0 0,-1 0 1 0 0,0-1-1 0 0,-1-1 1 0 0,0 1-1 0 0,1-1 1 0 0,-1-1-1 0 0,0 0 1 0 0,-13 2-1 0 0,22-5-1047 0 0,-6 1 2454 0 0,6-1-5150 0 0,0 1-5278 0 0,1-1 3640 0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2:30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 19351 0 0,'-6'8'1474'0'0,"6"-7"-1263"0"0,-2 0 54 0 0,0 0 1 0 0,0 0-1 0 0,0 0 0 0 0,0 0 0 0 0,0 0 0 0 0,0 0 1 0 0,-1-1-1 0 0,-1 1 0 0 0,2-1-184 0 0,0 1-1 0 0,0-1 1 0 0,-1 1 0 0 0,1-1-1 0 0,0 1 1 0 0,0 0 0 0 0,1 0-1 0 0,-1-1 1 0 0,0 1 0 0 0,0 1-1 0 0,0-1 1 0 0,0 0 0 0 0,1 0-1 0 0,-1 1 1 0 0,1-1 0 0 0,-1 1-1 0 0,-1 2 1 0 0,-4 5 617 0 0,0 0 1 0 0,-7 12-1 0 0,-2 4-53 0 0,-25 38 604 0 0,20-27-615 0 0,12-21-601 0 0,2 0 1 0 0,0 1-1 0 0,1 0 1 0 0,-6 19-1 0 0,-5 17-35 0 0,-50 132 2 0 0,64-174 0 0 0,0 0 0 0 0,0 1 0 0 0,1-1 0 0 0,0 1 0 0 0,1 0 0 0 0,0 0 0 0 0,1-1 0 0 0,0 1 0 0 0,0 0 0 0 0,1 0 0 0 0,1-1 0 0 0,0 1 0 0 0,1 0 0 0 0,-1-1 0 0 0,2 0 0 0 0,6 15 0 0 0,-4-12-5 0 0,-3-6-17 0 0,0-1-1 0 0,0 0 1 0 0,1 0-1 0 0,6 8 1 0 0,-8-11 2 0 0,0-1-1 0 0,0 0 1 0 0,0 0 0 0 0,1 0 0 0 0,-1-1-1 0 0,1 1 1 0 0,-1-1 0 0 0,1 1-1 0 0,0-1 1 0 0,0 0 0 0 0,-1 0-1 0 0,1 0 1 0 0,5 1 0 0 0,0-1-218 0 0,0 0 1 0 0,-1 0-1 0 0,1 0 1 0 0,0-1-1 0 0,0-1 1 0 0,0 1-1 0 0,0-1 1 0 0,0-1-1 0 0,12-3 1 0 0,-13 3-1748 0 0,-1 0 1 0 0,0-1-1 0 0,11-6 1 0 0,0-3-6174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3:2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 4607 0 0,'0'0'208'0'0,"0"0"135"0"0,0 0 440 0 0,0 0 193 0 0,0 0 42 0 0,-2-1-63 0 0,-1 1-591 0 0,1 0 0 0 0,0 0 0 0 0,-1 0-1 0 0,1 0 1 0 0,0 0 0 0 0,0 1 0 0 0,-1-1 0 0 0,1 1-1 0 0,0 0 1 0 0,0-1 0 0 0,0 1 0 0 0,0 0 0 0 0,0 0 0 0 0,0 0-1 0 0,-4 3 1 0 0,5-3 148 0 0,1-1 0 0 0,0 0 0 0 0,0 0 0 0 0,0 0-68 0 0,-1 1-289 0 0,-3 4 2 0 0,3-3 569 0 0,1-2 244 0 0,0 0 44 0 0,0 0-61 0 0,0 0-288 0 0,0 0-121 0 0,0 0-28 0 0,0 0-72 0 0,2 1-289 0 0,8 4-138 0 0,1 1-17 0 0,1-1 0 0 0,1-5 0 0 0,-3 0 72 0 0,8 2 1888 0 0,-8-4-1944 0 0,0-2-16 0 0,1 3 0 0 0,2 0 0 0 0,3-1 0 0 0,-12 1 0 0 0,14-7 0 0 0,7-3 0 0 0,-13 6 0 0 0,3-2 0 0 0,-9 8 0 0 0,-3 0 0 0 0,6 0 0 0 0,-8-1 0 0 0,-1 0 0 0 0,1 0 0 0 0,-1 0 0 0 0,1 0 0 0 0,0 0 0 0 0,-1 0 0 0 0,1 0 0 0 0,-1 0 0 0 0,1 0 0 0 0,-1 0 0 0 0,1 0 0 0 0,-1 0 0 0 0,1 1 0 0 0,-1-1 0 0 0,1 0 0 0 0,-1 0 0 0 0,1 1 0 0 0,-1-1 0 0 0,1 0 0 0 0,-1 1 0 0 0,1-1 0 0 0,16 14 0 0 0,10 0 0 0 0,-24-11 0 0 0,2 0 0 0 0,15-1 0 0 0,-4-2 0 0 0,-1 0 0 0 0,1-2 0 0 0,-1-1 0 0 0,0 0 0 0 0,-1 1 0 0 0,1-1 0 0 0,-1 1 0 0 0,0 0 0 0 0,-2-2 0 0 0,-5-2 0 0 0,-13 10 0 0 0,-7 5-1827 0 0,-1-1 1 0 0,0 0-1 0 0,-16 7 1 0 0,28-14-4996 0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2:3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0,'0'0'267'0'0,"0"0"42"0"0,0 0 17 0 0,0 0-28 0 0,0 0-126 0 0,0 0 204 0 0,0 0 111 0 0,0 0 22 0 0,0 0 71 0 0,0 0 286 0 0,0 0 124 0 0,0 0 30 0 0,0 0-65 0 0,0 0-290 0 0,0 0-121 0 0,0 0-28 0 0,0 0-4 0 0,2 0 0 0 0,13 11 457 0 0,-12-8-668 0 0,1-1-1 0 0,-1 1 0 0 0,0-1 1 0 0,1 0-1 0 0,0 0 1 0 0,5 2-1 0 0,1 1 233 0 0,-1 0 0 0 0,1 1-1 0 0,-1 0 1 0 0,15 13 0 0 0,-14-9-362 0 0,0 0-1 0 0,-1 1 1 0 0,0 0 0 0 0,-1 1-1 0 0,-1 0 1 0 0,1 0 0 0 0,-2 0-1 0 0,0 1 1 0 0,0 0 0 0 0,-1 0-1 0 0,3 15 1 0 0,25 60-171 0 0,21 68 0 0 0,-50-146 0 0 0,-2-3 0 0 0,0-2 0 0 0,-1-1 0 0 0,1 0 0 0 0,1 0 0 0 0,-1 0 0 0 0,0 0 0 0 0,5 4 0 0 0,-7-7-4 0 0,0-1 1 0 0,1 1-1 0 0,-1-1 0 0 0,0 1 0 0 0,1-1 0 0 0,-1 0 1 0 0,0 1-1 0 0,1-1 0 0 0,-1 1 0 0 0,1-1 1 0 0,-1 0-1 0 0,1 1 0 0 0,-1-1 0 0 0,1 0 1 0 0,-1 0-1 0 0,1 1 0 0 0,-1-1 0 0 0,1 0 1 0 0,-1 0-1 0 0,2 0 0 0 0,2-2-261 0 0,-4 2 208 0 0,2-1-89 0 0,1 0 1 0 0,-1 0 0 0 0,0 0-1 0 0,0-1 1 0 0,1 1 0 0 0,-1 0-1 0 0,0-1 1 0 0,-1 0 0 0 0,1 0 0 0 0,0 1-1 0 0,0-1 1 0 0,-1 0 0 0 0,1-1-1 0 0,-1 1 1 0 0,0 0 0 0 0,1 0-1 0 0,0-4 1 0 0,3-6-911 0 0,0 0-1 0 0,3-16 1 0 0,-4 13-67 0 0,11-26-1912 0 0,-6 19 1499 0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2:3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0 15663 0 0,'0'0'719'0'0,"0"0"-20"0"0,0 0-374 0 0,0 0 84 0 0,0 0 82 0 0,0 0 18 0 0,0 0 71 0 0,0 0 286 0 0,0 0 124 0 0,0 0 30 0 0,-6 5 600 0 0,-7 5-1197 0 0,2 0 0 0 0,-1 1 0 0 0,1 0 0 0 0,1 1 0 0 0,0 0 0 0 0,-10 17 0 0 0,-15 17 340 0 0,27-36-763 0 0,-44 54 0 0 0,-3-1 0 0 0,-69 58 0 0 0,67-69 0 0 0,-60 69 0 0 0,118-121-3 0 0,-1 0 0 0 0,0-1 0 0 0,0 1 0 0 0,0 0 0 0 0,0 0 0 0 0,1 0 0 0 0,-1 0 0 0 0,0 0 0 0 0,0 0 0 0 0,0 0 1 0 0,1 0-1 0 0,-1 0 0 0 0,0 0 0 0 0,0 0 0 0 0,0 0 0 0 0,1 0 0 0 0,-1 0 0 0 0,0 0 0 0 0,0 1 0 0 0,0-1 0 0 0,1 0 0 0 0,-1 0 0 0 0,0 0 0 0 0,0 0 0 0 0,0 0 0 0 0,0 0 0 0 0,1 0 0 0 0,-1 0 0 0 0,0 1 0 0 0,0-1 0 0 0,0 0 0 0 0,0 0 0 0 0,0 0 0 0 0,0 0 0 0 0,1 1 0 0 0,-1-1 1 0 0,0 0-1 0 0,0 0 0 0 0,0 0 0 0 0,0 1 0 0 0,0-1 0 0 0,0 0 0 0 0,0 0 0 0 0,0 0 0 0 0,0 0 0 0 0,0 1 0 0 0,0-1 0 0 0,0 0 0 0 0,0 0 0 0 0,0 0 0 0 0,0 1 0 0 0,0-1 0 0 0,0 0 0 0 0,0 0 0 0 0,0 0 0 0 0,0 1 0 0 0,0-1 0 0 0,-1 0 0 0 0,1 0 0 0 0,0 0 0 0 0,0 0 1 0 0,0 1-1 0 0,0-1 0 0 0,0 0 0 0 0,0 0 0 0 0,-1 0 0 0 0,1 0 0 0 0,5 0-540 0 0,-1-1 1 0 0,1 1 0 0 0,-1-1 0 0 0,1-1-1 0 0,-1 1 1 0 0,0-1 0 0 0,1 1 0 0 0,4-4-1 0 0,-6 4 92 0 0,22-11-7736 0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2:31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23039 0 0,'0'0'528'0'0,"0"0"69"0"0,0 0 38 0 0,2 1-80 0 0,3 1-488 0 0,-1 0-1 0 0,0 0 1 0 0,1 0 0 0 0,0-1-1 0 0,-1 0 1 0 0,1 0 0 0 0,0 0 0 0 0,0 0-1 0 0,0-1 1 0 0,-1 1 0 0 0,1-1 0 0 0,6-1-1 0 0,5-1 312 0 0,0-1-1 0 0,21-7 1 0 0,3-1-117 0 0,7 1-18 0 0,-15 2 208 0 0,0 1 0 0 0,1 2 1 0 0,43-1-1 0 0,-59 4-10156 0 0,-17 2 7658 0 0</inkml:trace>
  <inkml:trace contextRef="#ctx0" brushRef="#br0" timeOffset="1">77 210 23039 0 0,'0'0'528'0'0,"2"1"69"0"0,3 5-418 0 0,1-1-1 0 0,1 0 0 0 0,-1 0 0 0 0,1 0 0 0 0,-1-1 0 0 0,1 0 0 0 0,1-1 0 0 0,-1 1 1 0 0,12 3-1 0 0,-8-5 193 0 0,-1 0 0 0 0,1 0 0 0 0,0-1 0 0 0,0 0 0 0 0,0 0 0 0 0,20-3 0 0 0,-2-2 199 0 0,39-9 0 0 0,27-15-3419 0 0,-75 20 1407 0 0,1 0-6071 0 0,-7 5-199 0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2:3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17 17503 0 0,'0'0'399'0'0,"1"1"60"0"0,4 4 21 0 0,-3-3-59 0 0,-1-1-276 0 0,3 3 11 0 0,-3-3 570 0 0,-1-1 244 0 0,0 0 43 0 0,0 0-59 0 0,0 0-289 0 0,0 0-121 0 0,0 0-28 0 0,0 0-4 0 0,0 0 0 0 0,0 0 0 0 0,0 0 0 0 0,-2 1-364 0 0,0 0 0 0 0,0 0 1 0 0,1 0-1 0 0,-1 0 0 0 0,0 0 0 0 0,0 0 0 0 0,1 1 0 0 0,-1-1 0 0 0,1 0 0 0 0,-1 1 1 0 0,1 0-1 0 0,-3 2 0 0 0,-5 6 418 0 0,-14 8-418 0 0,-12 10-124 0 0,25-18-24 0 0,1 0 0 0 0,0 1 0 0 0,0 0 0 0 0,1 0 0 0 0,1 0 0 0 0,0 1 0 0 0,0 1 0 0 0,1-1 0 0 0,1 1 0 0 0,0 0 0 0 0,1 0 0 0 0,-3 14 0 0 0,7-22 0 0 0,-1-1 0 0 0,1 1 0 0 0,0 0 0 0 0,1-1 0 0 0,-1 1 0 0 0,1-1 0 0 0,0 1 0 0 0,0-1 0 0 0,0 1 0 0 0,0-1 0 0 0,1 0 0 0 0,0 0 0 0 0,0 1 0 0 0,0-1 0 0 0,0-1 0 0 0,1 1 0 0 0,0 0 0 0 0,-1 0 0 0 0,1-1 0 0 0,1 0 0 0 0,-1 1 0 0 0,4 2 0 0 0,3 0 9 0 0,1 1 0 0 0,-1-2 0 0 0,1 0 0 0 0,0 0 0 0 0,0-1 0 0 0,1 0 0 0 0,20 3 0 0 0,-15-4 140 0 0,-1-1 0 0 0,1-1 0 0 0,0 0-1 0 0,0-1 1 0 0,-1-1 0 0 0,28-5 0 0 0,-33 4-71 0 0,-1-1 0 0 0,1 0 0 0 0,-1-1-1 0 0,0 0 1 0 0,0 0 0 0 0,0-1 0 0 0,-1-1 0 0 0,0 1 0 0 0,0-1-1 0 0,0-1 1 0 0,10-10 0 0 0,-12 10-130 0 0,-1-1-1 0 0,0 0 1 0 0,-1 0-1 0 0,1-1 1 0 0,-2 1 0 0 0,1-1-1 0 0,-1 0 1 0 0,-1 0-1 0 0,1-1 1 0 0,-1 1 0 0 0,-1-1-1 0 0,0 1 1 0 0,-1-1-1 0 0,1-11 1 0 0,-1 14-10 0 0,-1-1-1 0 0,0 1 1 0 0,0 0 0 0 0,-1 0 0 0 0,0 0-1 0 0,0 0 1 0 0,-1 0 0 0 0,1 0-1 0 0,-2 0 1 0 0,1 0 0 0 0,-1 0-1 0 0,0 1 1 0 0,0-1 0 0 0,-1 1 0 0 0,0 0-1 0 0,0 0 1 0 0,0 1 0 0 0,-1-1-1 0 0,-10-9 1 0 0,-51-30-4155 0 0,41 29 2682 0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2:3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30 23039 0 0,'-4'-25'528'0'0,"4"25"-508"0"0,0-1 0 0 0,0 1 0 0 0,0 0 1 0 0,0 0-1 0 0,0 0 0 0 0,0-1 0 0 0,0 1 0 0 0,0 0 0 0 0,0 0 0 0 0,0 0 0 0 0,0 0 0 0 0,1 0 1 0 0,-1-1-1 0 0,0 1 0 0 0,0 0 0 0 0,0 0 0 0 0,0 0 0 0 0,0 0 0 0 0,0 0 0 0 0,0-1 0 0 0,1 1 0 0 0,-1 0 1 0 0,0 0-1 0 0,0 0 0 0 0,0 0 0 0 0,0 0 0 0 0,0 0 0 0 0,1 0 0 0 0,-1 0 0 0 0,0 0 0 0 0,0 0 0 0 0,0 0 1 0 0,0-1-1 0 0,1 1 0 0 0,-1 0 0 0 0,0 0 0 0 0,0 0 0 0 0,0 0 0 0 0,1 0 0 0 0,-1 0 0 0 0,0 1 1 0 0,0-1-1 0 0,0 0 0 0 0,0 0 0 0 0,1 0 0 0 0,-1 0 0 0 0,0 0 0 0 0,7 2 247 0 0,30 7 515 0 0,36 11 644 0 0,-66-17-1294 0 0,-1-1 1 0 0,1 1-1 0 0,0 1 1 0 0,-1-1-1 0 0,1 1 0 0 0,-1 1 1 0 0,0-1-1 0 0,-1 1 0 0 0,1 0 1 0 0,6 8-1 0 0,-3-3 68 0 0,-2 1 0 0 0,1 0 0 0 0,-2 0 0 0 0,1 1 0 0 0,4 12 0 0 0,2 9 5 0 0,-1 1 0 0 0,-2 1-1 0 0,-2-1 1 0 0,7 54 0 0 0,-3 144 819 0 0,-36 93-1024 0 0,5-121 0 0 0,-3-47-104 0 0,22-153-583 0 0,-1 2 1218 0 0,1-3-3847 0 0,1 0-3523 0 0,-1-3-2338 0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2:4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8287 0 0,'-4'5'305'0'0,"0"0"24"0"0,-3 2-253 0 0,0-1 0 0 0,-11 8 0 0 0,5-4 70 0 0,12-9 596 0 0,1-1 234 0 0,0 0 42 0 0,-1 1-765 0 0,1-1-1 0 0,-1 1 1 0 0,1 0 0 0 0,-1-1-1 0 0,0 1 1 0 0,1-1-1 0 0,-1 1 1 0 0,0-1-1 0 0,1 1 1 0 0,-1-1 0 0 0,0 0-1 0 0,0 1 1 0 0,1-1-1 0 0,-1 0 1 0 0,-1 1-1 0 0,-4 1 2572 0 0,3 1 3682 0 0,5-2-6357 0 0,8 2-133 0 0,4-2-16 0 0,-10-1 0 0 0,1 0 0 0 0,-1 0 0 0 0,0 0 0 0 0,1-1 0 0 0,6-1 0 0 0,-7 1 0 0 0,-1 0 0 0 0,1 1 0 0 0,0 0 0 0 0,-1 0 0 0 0,1 0 0 0 0,7 1 0 0 0,0 1 0 0 0,-7-2 0 0 0,-1 1 0 0 0,1 0 0 0 0,0-1 0 0 0,-1 0 0 0 0,1 0 0 0 0,0 0 0 0 0,0 0 0 0 0,5-2 0 0 0,35 0 0 0 0,-30 2 0 0 0,9 2-134 0 0,-15 0-133 0 0,1-1-208 0 0,-7-1-33 0 0,-2 0 65 0 0,0 0 86 0 0,0 0-738 0 0,0 0-354 0 0,0 0-708 0 0,0 0-2686 0 0,0 0-1149 0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2:4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13823 0 0,'0'0'315'0'0,"-2"2"45"0"0,0-1-229 0 0,0 1-55 0 0,-4 17 681 0 0,6-17-586 0 0,0-1-1 0 0,0 0 1 0 0,0 0 0 0 0,0 0-1 0 0,0 0 1 0 0,0 1 0 0 0,1-1-1 0 0,-1 0 1 0 0,0 0-1 0 0,1 0 1 0 0,-1 0 0 0 0,1 0-1 0 0,0 0 1 0 0,-1 0 0 0 0,1 0-1 0 0,0 0 1 0 0,-1 0 0 0 0,1 0-1 0 0,1 1 1 0 0,-1-1 153 0 0,0 0-240 0 0,-1-1 0 0 0,1 0 0 0 0,-1 0 0 0 0,1 1 0 0 0,-1-1 0 0 0,1 0 0 0 0,0 0 0 0 0,-1 0 0 0 0,1 1 0 0 0,-1-1 0 0 0,1 0 0 0 0,-1 0 0 0 0,1 0 0 0 0,0 0 0 0 0,-1 0 0 0 0,1 0 0 0 0,-1 0 0 0 0,1 0 0 0 0,0-1 0 0 0,0 1 0 0 0,1 0 200 0 0,32-3 1156 0 0,0-2 0 0 0,62-16 0 0 0,-69 15-1456 0 0,1 1 0 0 0,-1 1 0 0 0,34 0 0 0 0,-59 4-321 0 0,-2 0-138 0 0,0 0-1569 0 0,0 0-6148 0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2:4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102 283 13823 0 0,'0'0'315'0'0,"0"0"45"0"0,0 0 21 0 0,0 0-49 0 0,2-2-149 0 0,8-6 194 0 0,-8 6 110 0 0,-2 2 22 0 0,10-38 2947 0 0,-4-3-803 0 0,-2 20-1709 0 0,-1 0 1 0 0,-1 0-1 0 0,-1 0 0 0 0,-3-40 1 0 0,2 57-925 0 0,-3-27-23 0 0,2 22 75 0 0,0 7 299 0 0,1 2 117 0 0,0 0 21 0 0,0 0-66 0 0,-1 1-294 0 0,-2 2-134 0 0,-4 3-10 0 0,-2 17-9 0 0,6-10-282 0 0,1 0 0 0 0,0 1 0 0 0,1-1 0 0 0,2 24 0 0 0,-2 13-276 0 0,0 1 562 0 0,1-28 0 0 0,-3 27 0 0 0,0-23 0 0 0,-26 139 0 0 0,-15 18 0 0 0,41-171 0 0 0,0-2 0 0 0,-4-5-72 0 0,7-6-130 0 0,-1 0 1 0 0,1 0-1 0 0,0 1 0 0 0,-1-1 1 0 0,1 0-1 0 0,-1 0 0 0 0,1 0 1 0 0,-1 0-1 0 0,1 0 0 0 0,0 1 1 0 0,-1-1-1 0 0,1 0 0 0 0,-1 0 1 0 0,1 0-1 0 0,-1 0 0 0 0,1 0 1 0 0,0 0-1 0 0,-1-1 0 0 0,1 1 1 0 0,-1 0-1 0 0,1 0 0 0 0,-1 0 1 0 0,-1-8-4825 0 0,1 6 5352 0 0,1-9-7148 0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2:4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 10135 0 0,'0'0'464'0'0,"0"0"-9"0"0,-2 2-295 0 0,0-1 10 0 0,0 1 0 0 0,0 0 0 0 0,-1-1 1 0 0,1 1-1 0 0,0-1 0 0 0,-1 0 0 0 0,0 0 0 0 0,-3 1 0 0 0,-4 3 1166 0 0,4 0-167 0 0,-10 7 2078 0 0,11-4 2695 0 0,5-7-5868 0 0,1-1-1 0 0,-1 1 1 0 0,0-1 0 0 0,1 1-1 0 0,-1-1 1 0 0,1 1-1 0 0,0-1 1 0 0,-1 1 0 0 0,1-1-1 0 0,-1 0 1 0 0,1 0 0 0 0,0 1-1 0 0,-1-1 1 0 0,1 0-1 0 0,-1 0 1 0 0,1 1 0 0 0,0-1-1 0 0,-1 0 1 0 0,2 0 0 0 0,12 2 501 0 0,-7-2-319 0 0,0 0 1 0 0,0-1-1 0 0,-1 0 0 0 0,1-1 0 0 0,10-2 0 0 0,-12 2-74 0 0,1 0 0 0 0,-1 1 1 0 0,0 0-1 0 0,1 0 0 0 0,0 0 0 0 0,-1 1 0 0 0,1 0 0 0 0,9 1 0 0 0,12 0-182 0 0,-24-1 0 0 0,1-1 0 0 0,-1 1 0 0 0,1 1 0 0 0,-1-1 0 0 0,1 0 0 0 0,-1 1 0 0 0,0 0 0 0 0,1 0 0 0 0,5 2 0 0 0,-4-1 0 0 0,1 1 0 0 0,-1-1 0 0 0,0 0 0 0 0,1-1 0 0 0,6 2 0 0 0,-11-3 0 0 0,1 1 0 0 0,0 0 0 0 0,0-1 0 0 0,-1 1 0 0 0,1 0 0 0 0,-1 0 0 0 0,1 0 0 0 0,-1 0 0 0 0,1 0 0 0 0,-1 1 0 0 0,1-1 0 0 0,1 2 0 0 0,-2-1 0 0 0,10 6 0 0 0,15-1 0 0 0,-24-6 0 0 0,1-1 0 0 0,-1 1 0 0 0,1-1 0 0 0,-1 1 0 0 0,0-1 0 0 0,1 0 0 0 0,-1 0 0 0 0,1 0 0 0 0,-1 0 0 0 0,1-1 0 0 0,3 0 0 0 0,-1-1 0 0 0,-2 2 0 0 0,1-1 0 0 0,8-10 0 0 0,-4 3 0 0 0,-2-3 0 0 0,-4 1 0 0 0,-5 0 0 0 0,1 7-592 0 0,0-1 0 0 0,-1 1 0 0 0,0 0 0 0 0,1 0 0 0 0,-1 0 0 0 0,-7-5 0 0 0,2 2-875 0 0,-3-5-578 0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2:53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66 137 6447 0 0,'0'0'142'0'0,"0"0"22"0"0,0 0 13 0 0,1-1-20 0 0,3-3-105 0 0,0 1 0 0 0,-1-1-1 0 0,1 0 1 0 0,5-8-1 0 0,3-8 5749 0 0,-10 16-3246 0 0,-1 3-2010 0 0,-1 1-28 0 0,0 0-4 0 0,0 0 0 0 0,0-6 299 0 0,1 2 1962 0 0,20-54-178 0 0,-20 57-2107 0 0,-1 1 21 0 0,0 0-66 0 0,6-15-278 0 0,-27 43-165 0 0,-7 20 0 0 0,14-23 0 0 0,-32 44 0 0 0,29-54 0 0 0,11-6 0 0 0,3-1 0 0 0,13-9 0 0 0,45-9 0 0 0,-53 10 68 0 0,0-1 1 0 0,1 1-1 0 0,-1 0 0 0 0,1 0 0 0 0,-1 0 1 0 0,1 0-1 0 0,-1 0 0 0 0,1 1 1 0 0,-1-1-1 0 0,1 1 0 0 0,-1-1 0 0 0,0 1 1 0 0,1 0-1 0 0,2 1 0 0 0,1 2 137 0 0,1 1 0 0 0,-1 0-1 0 0,1 0 1 0 0,9 11 0 0 0,-10-9-205 0 0,0 1 0 0 0,0 0 0 0 0,-1 0 0 0 0,0 0 0 0 0,-1 0 0 0 0,1 1 0 0 0,-2 0 0 0 0,1 0 0 0 0,-1 0 0 0 0,3 17 0 0 0,-3-12-152 0 0,0 0 1 0 0,-1 0-1 0 0,0 22 0 0 0,-2-34 594 0 0,-1 0-293 0 0,-2 9-133 0 0,2-9-16 0 0,1 0 0 0 0,-1 0 0 0 0,0 1 0 0 0,0-1 0 0 0,0 0 0 0 0,0 0 0 0 0,-1 0 0 0 0,1 0 0 0 0,0-1 0 0 0,-1 1 0 0 0,1 0 0 0 0,-1-1 0 0 0,0 1 0 0 0,1 0 0 0 0,-1-1 0 0 0,0 0 0 0 0,0 1 0 0 0,0-1 0 0 0,-4 2 0 0 0,-1 0 0 0 0,-1 1 0 0 0,1 0 0 0 0,-1 0 0 0 0,0-1 0 0 0,0 0 0 0 0,0 0 0 0 0,-1-1 0 0 0,1 0 0 0 0,0 0 0 0 0,-1-1 0 0 0,1 0 0 0 0,-15-1 0 0 0,12 0 0 0 0,0-2 0 0 0,3 1-64 0 0,7 1-273 0 0,1 0-138 0 0,0 0-33 0 0,0 0 65 0 0,0 0 154 0 0,0 0-452 0 0,0 0-230 0 0,8-5-674 0 0,-6 3-3226 0 0,-2 2 3335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3:2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26 15663 0 0,'0'0'356'0'0,"0"0"50"0"0,0 0 20 0 0,0 0-42 0 0,0 0-180 0 0,0 0 176 0 0,0-1 107 0 0,0-7 22 0 0,0 6 3 0 0,0 2 0 0 0,-2-1 0 0 0,0 0-358 0 0,-1 0 149 0 0,-9-10-2429 0 0,14 11-2717 0 0,10 0-1149 0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2:53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13823 0 0,'0'0'315'0'0,"0"0"45"0"0,0 0 21 0 0,0 0-49 0 0,0 0-81 0 0,0 0 481 0 0,0 0 237 0 0,0 0 45 0 0,-2 0-61 0 0,2 0-901 0 0,-1 0 1 0 0,0 0 0 0 0,1 0-1 0 0,-1 0 1 0 0,0 0-1 0 0,1 0 1 0 0,-1 0 0 0 0,0 1-1 0 0,1-1 1 0 0,-1 0-1 0 0,0 0 1 0 0,1 1-1 0 0,-1-1 1 0 0,0 0 0 0 0,1 1-1 0 0,-1-1 1 0 0,1 1-1 0 0,-1-1 1 0 0,1 0-1 0 0,-1 1 1 0 0,1 0 0 0 0,-1 0-1 0 0,-1 0 464 0 0,2-1-4 0 0,0 0 0 0 0,0 0 0 0 0,0 0 0 0 0,0 0 0 0 0,0 0 0 0 0,0 0 0 0 0,0 0 0 0 0,0 0 0 0 0,0 0 0 0 0,0 0 0 0 0,6 2 264 0 0,-5-1-760 0 0,-1-1 0 0 0,0 0 0 0 0,1 1 0 0 0,-1-1 0 0 0,1 0 0 0 0,-1 0 0 0 0,0 0 0 0 0,1 1 0 0 0,-1-1 0 0 0,1 0-1 0 0,-1 0 1 0 0,1 0 0 0 0,-1 0 0 0 0,1 0 0 0 0,-1 0 0 0 0,1 0 0 0 0,-1 0 0 0 0,1 0 0 0 0,-1 0 0 0 0,1 0 0 0 0,5 1 2 0 0,2-2-15 0 0,28-10-7 0 0,-28 8 4 0 0,29-9 0 0 0,-24 9 0 0 0,-1 1 0 0 0,-2 1-133 0 0,1 1-2016 0 0,1-1 1 0 0,-1 0 0 0 0,0 0-1 0 0,1-1 1 0 0,13-4-1 0 0,-12 1 1125 0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2:5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13823 0 0,'0'0'315'0'0,"0"0"45"0"0,0 0 21 0 0,0 0-49 0 0,2 2-81 0 0,3 6 155 0 0,-4-5 3521 0 0,-9 7-2867 0 0,5-7-904 0 0,0-1 0 0 0,0 0-1 0 0,0 0 1 0 0,0 0 0 0 0,-1-1-1 0 0,1 1 1 0 0,-7 1 0 0 0,-8 5 646 0 0,14-7-612 0 0,1 0 1 0 0,-1 1-1 0 0,0-1 0 0 0,0-1 1 0 0,-7 2-1 0 0,3-1 204 0 0,7-1 118 0 0,-3 1-68 0 0,-3 2-320 0 0,0-1-115 0 0,1 0 1 0 0,0 0 0 0 0,-1 0-1 0 0,-6 0 1 0 0,9-1-10 0 0,7 0 0 0 0,27-7 0 0 0,66-14 1883 0 0,-83 19-1734 0 0,-1 5-133 0 0,-2 5-16 0 0,-8-6 0 0 0,0 0 0 0 0,0 0 0 0 0,0 1 0 0 0,0-1 0 0 0,-1 1 0 0 0,1-1 0 0 0,-1 1 0 0 0,0-1 0 0 0,0 1 0 0 0,0 0 0 0 0,0-1 0 0 0,0 7 0 0 0,-1-4 0 0 0,-1 1 0 0 0,1-1 0 0 0,-1 0 0 0 0,0 0 0 0 0,-1 0 0 0 0,-3 12 0 0 0,-3 0 0 0 0,-1 0 0 0 0,-1 0 0 0 0,-19 26 0 0 0,26-39 0 0 0,-3 2 0 0 0,-16 7 0 0 0,12-9 0 0 0,9-5 0 0 0,1 0 0 0 0,0 0 0 0 0,0 0 0 0 0,-1 0 0 0 0,1 0 0 0 0,0 0 0 0 0,-1-1 0 0 0,1 1 0 0 0,0 0 0 0 0,0 0 0 0 0,-1 0 0 0 0,1 0 0 0 0,0 0 0 0 0,0 0 0 0 0,-1 0 0 0 0,1-1 0 0 0,0 1 0 0 0,0 0 0 0 0,0 0 0 0 0,-1 0 0 0 0,1 0 0 0 0,0-1 0 0 0,0 1 0 0 0,0 0 0 0 0,-1 0 0 0 0,1-1 0 0 0,0 1 0 0 0,0 0 0 0 0,0-1 0 0 0,0 1 0 0 0,0-1 0 0 0,1 1 0 0 0,-1 0 0 0 0,0-1 0 0 0,1 1 0 0 0,-1 0 0 0 0,0-1 0 0 0,1 1 0 0 0,-1 0 0 0 0,1 0 0 0 0,-1-1 0 0 0,1 1 0 0 0,-1 0 0 0 0,0 0 0 0 0,1 0 0 0 0,-1 0 0 0 0,1-1 0 0 0,-1 1 0 0 0,1 0 0 0 0,0 0 0 0 0,2 0 0 0 0,1 0 0 0 0,-1 0 0 0 0,0 0 0 0 0,1 0 0 0 0,-1 0 0 0 0,0 1 0 0 0,0 0 0 0 0,1 0 0 0 0,-1 0 0 0 0,0 0 0 0 0,0 0 0 0 0,0 0 0 0 0,0 1 0 0 0,0-1 0 0 0,0 1 0 0 0,0 0 0 0 0,0 0 0 0 0,2 3 0 0 0,6 6 0 0 0,0 0 0 0 0,16 21 0 0 0,-14-15 0 0 0,-8-12 0 0 0,-2-2 0 0 0,-1 0 0 0 0,0 0 0 0 0,0 0 0 0 0,0 0 0 0 0,2 4 0 0 0,-2-1 0 0 0,0 0 0 0 0,0 0 0 0 0,-1 0 0 0 0,1 10 0 0 0,0 7 0 0 0,-2-19 0 0 0,-3 17 0 0 0,1-17 0 0 0,-1-1 0 0 0,-7 13 0 0 0,6-14 0 0 0,0 0 0 0 0,-4 4 0 0 0,-1-1 0 0 0,1 0 0 0 0,-1 0 0 0 0,0-1 0 0 0,0 0 0 0 0,-1 0 0 0 0,1-1 0 0 0,-1-1 0 0 0,0 1 0 0 0,-19 1 0 0 0,8-4 0 0 0,-1 0 0 0 0,1-1 0 0 0,0-1 0 0 0,-36-9 0 0 0,47 9-64 0 0,8 2-273 0 0,2 0-138 0 0,0 0-33 0 0,0 0 65 0 0,10-9 278 0 0,22-12-2131 0 0,-12 10-860 0 0,-6 3-4352 0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2:55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47 271 13823 0 0,'0'0'315'0'0,"0"0"45"0"0,0 0 21 0 0,0 0-49 0 0,0 0-81 0 0,0-2 481 0 0,-2-18 320 0 0,0 1 0 0 0,2-1 1 0 0,0 1-1 0 0,5-29 0 0 0,-4 37-676 0 0,0 0 0 0 0,-1 1 0 0 0,-2-15 0 0 0,1-3 184 0 0,0-28 1488 0 0,1 56-2048 0 0,0 0 0 0 0,0 0 0 0 0,0 0 0 0 0,0 0 0 0 0,0 0 0 0 0,0 0 0 0 0,0 0 0 0 0,0 0 0 0 0,0 0 0 0 0,0 0 0 0 0,0 0 0 0 0,0 0 0 0 0,0 0 0 0 0,0-1 0 0 0,0 1 0 0 0,0 0 0 0 0,0 0 0 0 0,0 0 0 0 0,0 0 0 0 0,-1 0 0 0 0,1 0 0 0 0,0 0 0 0 0,0 0 0 0 0,0 0 0 0 0,0 0 0 0 0,0 0 0 0 0,0 0 0 0 0,0 0 0 0 0,0 0 0 0 0,0 0 0 0 0,0 0 0 0 0,0 0 0 0 0,0 0 0 0 0,0 0 0 0 0,0 0 0 0 0,0 0 0 0 0,0 0 0 0 0,-3 8 0 0 0,-1 12 0 0 0,-2 53 0 0 0,-1 17 0 0 0,-6 33 0 0 0,11-107 310 0 0,1 0 1 0 0,0 21-1 0 0,1-35 199 0 0,0-2-66 0 0,0 0-358 0 0,0 0-406 0 0,0 0-154 0 0,0 0-33 0 0,-4 3 134 0 0,2-1-1725 0 0,0 0-4388 0 0,2-2 4951 0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2:5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85 260 8287 0 0,'0'0'191'0'0,"0"0"26"0"0,0 0 9 0 0,-2 1-34 0 0,-14 10-10 0 0,15-10 560 0 0,-2-2 638 0 0,-3 2-925 0 0,3-3 2896 0 0,1-2-3119 0 0,0 1-1 0 0,1-1 0 0 0,0 1 1 0 0,-1-1-1 0 0,1 0 1 0 0,0 0-1 0 0,1 0 0 0 0,-1 1 1 0 0,1-1-1 0 0,-1 0 1 0 0,1 0-1 0 0,0 0 1 0 0,1 0-1 0 0,-1 0 0 0 0,1 0 1 0 0,0 0-1 0 0,1-5 1 0 0,0 2 518 0 0,-1 0 1 0 0,1 0-1 0 0,-1-13 1 0 0,-1 12-383 0 0,1-1 0 0 0,3-14 0 0 0,-2 18-210 0 0,-1 0 1 0 0,0 0-1 0 0,0 0 0 0 0,0 0 0 0 0,0 0 0 0 0,-1 0 1 0 0,0 0-1 0 0,0 0 0 0 0,0 0 0 0 0,-2-6 0 0 0,-2-33 174 0 0,3 35-260 0 0,1 7 299 0 0,0 2 117 0 0,0 0 21 0 0,0 0-66 0 0,-10 9-278 0 0,-2 3-165 0 0,10-7 0 0 0,2-1 0 0 0,-3 0 0 0 0,0 0 0 0 0,0 15 0 0 0,-7 144 0 0 0,10-157 0 0 0,0 0 0 0 0,0 0 0 0 0,1 1 0 0 0,1 6 0 0 0,1 21 0 0 0,-1-7 0 0 0,3 8 0 0 0,-2-22 0 0 0,1-5-64 0 0,-3-6-273 0 0,-1-2-138 0 0,0 0-33 0 0,0 0 65 0 0,-1-2 294 0 0,0-8 133 0 0,-1-2 16 0 0,1 7-730 0 0,0 1-1 0 0,-1 0 1 0 0,1-1-1 0 0,-1 1 1 0 0,0 0 0 0 0,0 0-1 0 0,0 0 1 0 0,-1 0-1 0 0,-2-3 1 0 0,-5-8-2366 0 0,9 14 1560 0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2:57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10135 0 0,'0'0'464'0'0,"0"0"-9"0"0,0 0-155 0 0,0 0 443 0 0,0 0 227 0 0,0 0 44 0 0,0 0 8 0 0,0 0 2 0 0,0 0 0 0 0,0 0 0 0 0,0 0-69 0 0,0 0-290 0 0,0 0-121 0 0,0 0-28 0 0,0 0-4 0 0,0 0 0 0 0,0 0 0 0 0,0 0 0 0 0,0 0-68 0 0,-1 3-289 0 0,-3 8-138 0 0,0 2-17 0 0,-14 51 0 0 0,13-54 0 0 0,-9 9 0 0 0,9-13 0 0 0,-9 21 0 0 0,10-16 0 0 0,1-2 72 0 0,3-7 299 0 0,0-2 117 0 0,0 0 21 0 0,0 0-66 0 0,2-1-294 0 0,5-2-135 0 0,-3 0-13 0 0,24-15 72 0 0,-7 2 1887 0 0,-12 10-1944 0 0,2 5-16 0 0,4 4 0 0 0,-11 1 0 0 0,-3-2 0 0 0,14 8 0 0 0,-14-10 0 0 0,20 24 0 0 0,-14-14 0 0 0,18 35 0 0 0,-24-44 15 0 0,1 0 1 0 0,-1 1-1 0 0,0-1 1 0 0,0 1-1 0 0,0 0 0 0 0,0-1 1 0 0,0 1-1 0 0,0 0 0 0 0,-1 0 1 0 0,1-1-1 0 0,0 1 1 0 0,-1 0-1 0 0,1 3 0 0 0,0 0 213 0 0,0-3 260 0 0,0 13 396 0 0,-1-11-998 0 0,0 1 1 0 0,-1 0-1 0 0,1-1 0 0 0,-1 1 1 0 0,0 0-1 0 0,-1-1 1 0 0,1 1-1 0 0,-1-1 1 0 0,1 0-1 0 0,-4 5 0 0 0,-1 4 990 0 0,6-11-434 0 0,-7 9-275 0 0,5-10-169 0 0,-16 22 2 0 0,-4 6 0 0 0,1-11 0 0 0,6-6 0 0 0,3-2 0 0 0,7-10 0 0 0,2 1 0 0 0,-8-1 0 0 0,7 1 0 0 0,3-1 0 0 0,0 0 0 0 0,0 0 0 0 0,0 0 0 0 0,0 0 0 0 0,0 0 0 0 0,0-1 0 0 0,0 1 0 0 0,0 0 0 0 0,0 0 0 0 0,0-1 0 0 0,0 1 0 0 0,0-1 0 0 0,0 1 0 0 0,0-1 0 0 0,0 1 0 0 0,-1-2 0 0 0,-19-9 0 0 0,14 7-103 0 0,5 4-125 0 0,0-1-1 0 0,1 0 1 0 0,-1 0-1 0 0,0 0 1 0 0,1-1 0 0 0,-1 1-1 0 0,-2-3 1 0 0,2 2 182 0 0,-3-3 30 0 0,1-2-56 0 0,3 6-299 0 0,1 1-117 0 0,0 0-21 0 0,0 0-71 0 0,0 0-285 0 0,0 0-126 0 0,-1-15-2498 0 0,6-10-467 0 0,-4 12-2187 0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2:5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17503 0 0,'-1'2'399'0'0,"-1"4"4"0"0,1-5-304 0 0,0 1 0 0 0,0 0 0 0 0,0 0 0 0 0,1 0 1 0 0,-1 0-1 0 0,1 0 0 0 0,0 0 0 0 0,-1 0 1 0 0,1 0-1 0 0,0 0 0 0 0,1 4 0 0 0,-1-4 272 0 0,1-1-271 0 0,0 0-1 0 0,0-1 1 0 0,-1 1 0 0 0,1 0 0 0 0,0 0-1 0 0,0 0 1 0 0,0 0 0 0 0,-1 0-1 0 0,2 2 1 0 0,0-1 412 0 0,12 4 512 0 0,-10-5-863 0 0,0 0-1 0 0,0 0 0 0 0,0 0 1 0 0,0 0-1 0 0,1-1 1 0 0,-1 0-1 0 0,0 0 1 0 0,0 0-1 0 0,4-1 1 0 0,39-8 1311 0 0,-30 4-965 0 0,12-3 340 0 0,31-13 1 0 0,-44 15-975 0 0,-13 5-210 0 0,4-2-17 0 0,-4 2-917 0 0,1 0-2908 0 0,-4 1-3672 0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2:5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15663 0 0,'0'0'719'0'0,"0"2"-20"0"0,-1 0-676 0 0,1-1 0 0 0,0 0 0 0 0,0 0-1 0 0,0 1 1 0 0,0-1 0 0 0,0 0 0 0 0,0 1 0 0 0,0-1 0 0 0,0 0 0 0 0,1 0 0 0 0,-1 1 0 0 0,0-1 0 0 0,2 2 0 0 0,-1-1 2637 0 0,1 4 4877 0 0,1 4-7521 0 0,5 0-16 0 0,13 15 289 0 0,-17-22-171 0 0,-1 0-1 0 0,0 0 0 0 0,-1 0 0 0 0,1 0 1 0 0,0 1-1 0 0,-1-1 0 0 0,0 1 0 0 0,0 0 1 0 0,0 0-1 0 0,0 0 0 0 0,-1 0 0 0 0,1 0 1 0 0,-1 0-1 0 0,1 7 0 0 0,-1 8-117 0 0,-2-15 0 0 0,-1 1 0 0 0,-1 6 0 0 0,1 1 0 0 0,-2-1 0 0 0,0 0 0 0 0,0 0 0 0 0,-1 0 0 0 0,0 0 0 0 0,-1-1 0 0 0,-12 18 0 0 0,-5-1 0 0 0,-40 40 0 0 0,50-53 0 0 0,0-2 0 0 0,2 1 0 0 0,-1 1 0 0 0,-12 20 0 0 0,18-22 0 0 0,3-1 0 0 0,3-11 0 0 0,0 1 0 0 0,1 0 0 0 0,-1 0 0 0 0,1-1 0 0 0,-1 1 0 0 0,1 0 0 0 0,-1-1 0 0 0,1 1 0 0 0,-1-1 0 0 0,1 1 0 0 0,-1-1 0 0 0,1 1 0 0 0,0-1 0 0 0,0 1 0 0 0,4 2 0 0 0,0 0 0 0 0,0-1 0 0 0,1 1 0 0 0,-1-1 0 0 0,0-1 0 0 0,1 1 0 0 0,0-1 0 0 0,-1 0 0 0 0,9 1 0 0 0,6-1 0 0 0,25-2 0 0 0,-36 1 0 0 0,14-2 0 0 0,-15 1 0 0 0,0 1 0 0 0,0 0 0 0 0,0 0 0 0 0,11 2 0 0 0,-8 1 0 0 0,-2 3-133 0 0,-8-5-563 0 0,-3-1-258 0 0,0 0 674 0 0,0 0 0 0 0,0 0 0 0 0,-1 0 0 0 0,1-1 0 0 0,0 1 0 0 0,0-1 0 0 0,0 1 0 0 0,-3-3 0 0 0,3 3-260 0 0,0-1 0 0 0,1 0 0 0 0,0 0-1 0 0,-1 0 1 0 0,1-1 0 0 0,-1 1 0 0 0,1 0-1 0 0,0 0 1 0 0,-1-2 0 0 0,-5-7-1507 0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3:0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36 284 8287 0 0,'0'0'191'0'0,"0"0"26"0"0,0 0 9 0 0,0 0 42 0 0,0 0 158 0 0,0 0 72 0 0,0 0 12 0 0,0 0 2 0 0,0 0 0 0 0,0 0 0 0 0,0 0 0 0 0,0 0 68 0 0,0 0 286 0 0,0 0 124 0 0,0 0 30 0 0,0 0-65 0 0,0 0-290 0 0,0 0-121 0 0,0 0-28 0 0,-1-2-72 0 0,-16-22 1168 0 0,15 21-983 0 0,1 0 0 0 0,-1 0 1 0 0,1-1-1 0 0,0 1 0 0 0,-2-6 0 0 0,0-2-308 0 0,1 7-160 0 0,2 3-123 0 0,-1 0 1 0 0,1 0 0 0 0,-1 0-1 0 0,1 0 1 0 0,0 0-1 0 0,0 0 1 0 0,0 0-1 0 0,-1 0 1 0 0,1 0-1 0 0,0 0 1 0 0,0 0 0 0 0,1-2-1 0 0,-1-11-20 0 0,1 4 264 0 0,0-1 1 0 0,1 1-1 0 0,0 0 0 0 0,0 0 1 0 0,1 0-1 0 0,7-15 0 0 0,-10 23-282 0 0,1-1 0 0 0,0 0 0 0 0,0 1 0 0 0,1-1 0 0 0,-1 1 0 0 0,0 0 0 0 0,1-1 0 0 0,2-2 0 0 0,2-2 0 0 0,1-4 0 0 0,5 3 0 0 0,1 0 0 0 0,0 1 0 0 0,-3 2 0 0 0,0 2 0 0 0,10 0 0 0 0,-7 2 0 0 0,-1 1 0 0 0,1 5 0 0 0,-3 4 0 0 0,3 9 0 0 0,-11-8 0 0 0,-1-4 0 0 0,0-2 0 0 0,1 18 0 0 0,-4 48 0 0 0,1-55 0 0 0,1-2 0 0 0,-1 0 0 0 0,1-3 0 0 0,11-25 0 0 0,13-36 0 0 0,-16 33 0 0 0,11-19 0 0 0,-15 29 0 0 0,1 1 0 0 0,1 0 0 0 0,-1-1 0 0 0,1 2 0 0 0,1-1 0 0 0,-1 1 0 0 0,1 0 0 0 0,0 0 0 0 0,0 0 0 0 0,1 1 0 0 0,-1 1 0 0 0,1-1 0 0 0,0 1 0 0 0,1 0 0 0 0,-1 1 0 0 0,11-3 0 0 0,-16 6 0 0 0,0 0 0 0 0,0-1 0 0 0,1 1 0 0 0,-1 0 0 0 0,0 1 0 0 0,0-1 0 0 0,1 1 0 0 0,-1-1 0 0 0,0 1 0 0 0,0 0 0 0 0,0 0 0 0 0,3 2 0 0 0,5 2 0 0 0,20 14 0 0 0,-15-9 0 0 0,-11-6 0 0 0,0 0 0 0 0,-1 0 0 0 0,1 0 0 0 0,-1 1 0 0 0,0-1 0 0 0,0 1 0 0 0,-1 0 0 0 0,4 7 0 0 0,-1 0 0 0 0,-2 17 0 0 0,-4-13 8 0 0,-1-12 0 0 0,0-1-24 0 0,4 11-48 0 0,-2-12-273 0 0,-1-2-138 0 0,-9-8-7315 0 0,2-4-368 0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3:03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47 10135 0 0,'0'0'231'0'0,"0"0"29"0"0,0 0 19 0 0,2-1-41 0 0,18-11-112 0 0,-18 11 267 0 0,-2 1 106 0 0,0 0 11 0 0,1-1-421 0 0,-1 1 0 0 0,1-1 0 0 0,0 1 0 0 0,0-1 1 0 0,-1 1-1 0 0,1-1 0 0 0,0 0 0 0 0,-1 1 0 0 0,1-1 0 0 0,-1 0 0 0 0,1 1 0 0 0,-1-1 0 0 0,1 0 0 0 0,-1 0 0 0 0,0 1 0 0 0,1-1 0 0 0,-1 0 0 0 0,0 0 0 0 0,0 0 0 0 0,1 0 0 0 0,-1 0 0 0 0,0-1 0 0 0,0 1 423 0 0,0 1 0 0 0,0 0 0 0 0,0 0 0 0 0,0 0 0 0 0,0 0 0 0 0,1-2 0 0 0,-1 1-437 0 0,0 1-1 0 0,0 0 0 0 0,0 0 0 0 0,0-1 1 0 0,0 1-1 0 0,0 0 0 0 0,0-1 1 0 0,1 1-1 0 0,-1 0 0 0 0,0 0 1 0 0,0-1-1 0 0,0 1 0 0 0,0 0 1 0 0,0-1-1 0 0,-1 1 0 0 0,1 0 1 0 0,0-1-1 0 0,0 1 0 0 0,0 0 1 0 0,0 0-1 0 0,0-1 0 0 0,0 1 0 0 0,0 0 1 0 0,-1-1-1 0 0,1 1 0 0 0,0 0 1 0 0,0 0-1 0 0,0-1 0 0 0,-1 1 1 0 0,1 0-1 0 0,0 0 0 0 0,0 0 1 0 0,0-1-1 0 0,-1 1 0 0 0,-15-1 1421 0 0,13 1-1332 0 0,-7 2 629 0 0,9-2-781 0 0,0 1 1 0 0,0-1 0 0 0,0 0 0 0 0,0 0-1 0 0,0 1 1 0 0,0-1 0 0 0,0 1-1 0 0,0-1 1 0 0,0 1 0 0 0,0-1-1 0 0,1 1 1 0 0,-1 0 0 0 0,0 0-1 0 0,-1 1 1 0 0,1-1-13 0 0,0 1 0 0 0,0-1 0 0 0,0 0 0 0 0,0 1 0 0 0,-1-1 1 0 0,1 0-1 0 0,0 0 0 0 0,-1 0 0 0 0,1 0 0 0 0,-2 1 0 0 0,-2 2 155 0 0,0-1-1 0 0,1 1 1 0 0,-1-1-1 0 0,1 1 1 0 0,0 0-1 0 0,0 1 1 0 0,0-1-1 0 0,0 1 0 0 0,1 0 1 0 0,0 0-1 0 0,-5 8 1 0 0,-4 11 52 0 0,5-9-88 0 0,0 1-1 0 0,1 0 1 0 0,1 1-1 0 0,-3 17 1 0 0,-3 8 225 0 0,-1 5-151 0 0,2 0 0 0 0,-7 80 0 0 0,8 99 301 0 0,8-148-445 0 0,0 60-48 0 0,34 254 0 0 0,-26-356 0 0 0,20 64 0 0 0,-23-89 0 0 0,2 2 0 0 0,-6-12 0 0 0,0-1 0 0 0,1 1 0 0 0,-1-1 0 0 0,1 1 0 0 0,-1-1 0 0 0,1 0 0 0 0,-1 1 0 0 0,1-1 0 0 0,-1 0 0 0 0,1 1 0 0 0,-1-1 0 0 0,1 0 0 0 0,-1 1 0 0 0,1-1 0 0 0,-1 0 0 0 0,1 0 0 0 0,1 1 0 0 0,12-4 0 0 0,-1-1 0 0 0,-6 0-503 0 0,-1 0 0 0 0,1 0 0 0 0,-1-1-1 0 0,7-6 1 0 0,-12 9-56 0 0,1 1 0 0 0,0 0 0 0 0,-1-1 0 0 0,1 1-1 0 0,0 0 1 0 0,-1 0 0 0 0,1 0 0 0 0,0 0 0 0 0,0 0 0 0 0,3-1 0 0 0,8 0-7599 0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3:04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15663 0 0,'0'0'356'0'0,"0"0"50"0"0,0 0 20 0 0,0 0-42 0 0,0 0-112 0 0,0 0 463 0 0,0 0 234 0 0,0 2 45 0 0,1 5-61 0 0,-1-5-288 0 0,0 0-121 0 0,-3 59 2464 0 0,3-56-2989 0 0,0 20 32 0 0,1 0 0 0 0,6 44 0 0 0,10 35 850 0 0,4 18 246 0 0,-10-69-1147 0 0,7 32 0 0 0,-12-58 0 0 0,-1 1 0 0 0,-1 0 0 0 0,-1 0 0 0 0,-2 0 0 0 0,-1 0 0 0 0,-6 50 0 0 0,1-46 0 0 0,-2-1 0 0 0,-1-1 0 0 0,-1 1 0 0 0,-2-1 0 0 0,-20 42 0 0 0,24-59 0 0 0,3-4 0 0 0,-1 0 0 0 0,1 0 0 0 0,-2 0 0 0 0,1-1 0 0 0,-9 10 0 0 0,-44 44 0 0 0,52-53 0 0 0,0 0 0 0 0,-1 1 0 0 0,0-1 0 0 0,2-2-133 0 0,4-6-563 0 0,3-1-258 0 0,1 0 460 0 0,2-1-174 0 0,1-2-6123 0 0,5-1-921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3:2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19351 0 0,'0'0'439'0'0,"0"0"62"0"0,0 0 33 0 0,2 0-65 0 0,9 0-309 0 0,-9 0-132 0 0,0 0 0 0 0,0-1 0 0 0,0 1-1 0 0,-1 0 1 0 0,1-1 0 0 0,0 1 0 0 0,0-1 0 0 0,0 1 0 0 0,-1-1 0 0 0,4-2 0 0 0,-1 1 125 0 0,-1 1-11 0 0,-1 0 1 0 0,1 0-1 0 0,-1 0 1 0 0,1 0-1 0 0,-1-1 1 0 0,4-2-1 0 0,-4 3 301 0 0,-1 0-430 0 0,-1 1-1 0 0,1-1 1 0 0,0 0 0 0 0,0 1 0 0 0,0-1-1 0 0,-1 0 1 0 0,1 0 0 0 0,0 1 0 0 0,-1-1-1 0 0,1 0 1 0 0,0-1 0 0 0,0 0-1 0 0,4-3-778 0 0,-1-1 1 0 0,0 0-1 0 0,0 0 0 0 0,0 0 1 0 0,-1 0-1 0 0,0-1 0 0 0,0 1 0 0 0,-1-1 1 0 0,3-13-1 0 0,-4 4-1281 0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3:0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485 146 6447 0 0,'0'0'298'0'0,"0"0"-10"0"0,1-1-188 0 0,3-4 182 0 0,-1 1-1 0 0,1-1 1 0 0,-1 0 0 0 0,0 0 0 0 0,0 0 0 0 0,-1-1 0 0 0,1 1 0 0 0,-1 0-1 0 0,2-9 1 0 0,-3 10 390 0 0,-1 3-607 0 0,0 1 1 0 0,0-1-1 0 0,0 0 0 0 0,0 0 0 0 0,0 1 0 0 0,0-1 0 0 0,0 0 0 0 0,0 0 0 0 0,0 1 0 0 0,0-1 0 0 0,-1 0 0 0 0,1 0 1 0 0,0 0-1 0 0,-2-8 2326 0 0,3 3 2745 0 0,5-6-4597 0 0,-2 10-606 0 0,-4 2 128 0 0,0 0 1 0 0,0 0-1 0 0,1 0 0 0 0,-1 0 1 0 0,0 0-1 0 0,0 0 0 0 0,0 0 1 0 0,1-1-1 0 0,-1 1 1 0 0,0 0-1 0 0,0 0 0 0 0,0 0 1 0 0,1 0-1 0 0,-1-1 0 0 0,0 1 1 0 0,0 0-1 0 0,0 0 1 0 0,0 0-1 0 0,1-1 0 0 0,-1 1 1 0 0,0 0-1 0 0,0 0 1 0 0,0 0-1 0 0,0-1 0 0 0,0 1 1 0 0,0 0-1 0 0,0 0 0 0 0,0-1 1 0 0,0 1-1 0 0,9-21 2067 0 0,-3 13-2040 0 0,-5 7 283 0 0,-1 0-225 0 0,1 0 0 0 0,-1 1 1 0 0,1-1-1 0 0,-1 1 0 0 0,1-1 1 0 0,-1 1-1 0 0,1 0 0 0 0,0-1 0 0 0,-1 1 1 0 0,1-1-1 0 0,0 1 0 0 0,-1 0 1 0 0,2-1-1 0 0,-5 24 1459 0 0,4-3-1605 0 0,-3 0 0 0 0,-4 15 0 0 0,5-33 0 0 0,0 1 0 0 0,1-1 0 0 0,0 1 0 0 0,0-1 0 0 0,0 0 0 0 0,0 1 0 0 0,0-1 0 0 0,1 4 0 0 0,-1 4 0 0 0,-32 147 0 0 0,27-122 0 0 0,-3 12 0 0 0,-4-2 182 0 0,-29 86 1076 0 0,-8 18-650 0 0,32-98-608 0 0,2 0 0 0 0,-9 60 0 0 0,13-57 0 0 0,-2 0 0 0 0,-3-1 0 0 0,-1-1 0 0 0,-26 51 0 0 0,-40 61 0 0 0,50-105 0 0 0,8-17 0 0 0,-12 14 0 0 0,34-51 0 0 0,-8 11 0 0 0,0 12 0 0 0,8-23 0 0 0,0 1 0 0 0,1-1 0 0 0,0 0 0 0 0,0 1 0 0 0,0-1 0 0 0,-2 10 0 0 0,3-6 0 0 0,1 0 0 0 0,-1-1 0 0 0,-2-1 0 0 0,1-1-64 0 0,1-4-273 0 0,1-2-138 0 0,-7-16-2322 0 0,5 5 1469 0 0,1 0 0 0 0,0-16 0 0 0,6-6-719 0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3:11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34 10135 0 0,'0'0'231'0'0,"0"0"29"0"0,-3-2 19 0 0,-13-12-398 0 0,14 11 4865 0 0,-2-2 1265 0 0,3 4-5640 0 0,1 1 117 0 0,0 0 21 0 0,0 0-66 0 0,0 0-222 0 0,0 0 166 0 0,0 0 101 0 0,0 0 21 0 0,0 0-66 0 0,0-2-294 0 0,3-4-133 0 0,-2 16-16 0 0,-4 10 0 0 0,-1-4 0 0 0,-2-1 0 0 0,0 0 0 0 0,0-1 0 0 0,-1 1 0 0 0,-1-1 0 0 0,-11 14 0 0 0,16-24 0 0 0,3-10 0 0 0,0 4 0 0 0,3-12 0 0 0,1 8 0 0 0,-3 6 0 0 0,3 0 0 0 0,8 10 0 0 0,19 20 0 0 0,-28-28 0 0 0,8 11 0 0 0,-7-7 0 0 0,1 0 0 0 0,-1 1 0 0 0,-1-1 0 0 0,5 10 0 0 0,-8-8 0 0 0,0-4 0 0 0,0 0 0 0 0,0 0 0 0 0,0 0 0 0 0,0 0 0 0 0,1 0 0 0 0,1 6 0 0 0,-1-9 0 0 0,-1 1 0 0 0,1 0 0 0 0,-1 0 0 0 0,1 0 0 0 0,-1 0 0 0 0,0 0 0 0 0,0-1 0 0 0,0 1 0 0 0,0 0 0 0 0,-1 0 0 0 0,1 0 0 0 0,0 0 0 0 0,-1-1 0 0 0,1 1 0 0 0,-1 0 0 0 0,0 2 0 0 0,-6 12 0 0 0,6-11 0 0 0,-1 0 0 0 0,0 0 0 0 0,-1 0 0 0 0,1-1 0 0 0,-1 1 0 0 0,0-1 0 0 0,0 0 0 0 0,0 0 0 0 0,-7 7 0 0 0,4-3-8 0 0,5-6 14 0 0,-1 1-1 0 0,0-1 1 0 0,0 1 0 0 0,-1-1 0 0 0,1 0-1 0 0,0 0 1 0 0,-1 0 0 0 0,1 0-1 0 0,-1-1 1 0 0,0 1 0 0 0,1-1 0 0 0,-1 1-1 0 0,-3 0 1 0 0,5-2 365 0 0,-15-1 1069 0 0,15 1-1425 0 0,0 0-11 0 0,1 0 1 0 0,-1 0 0 0 0,1 0 0 0 0,-1 0 0 0 0,1 0 0 0 0,-1 0 0 0 0,1-1 0 0 0,-1 1 0 0 0,1 0 0 0 0,-1 0 0 0 0,1 0 0 0 0,-1 0-1 0 0,1-1 1 0 0,-1 1 0 0 0,1 0 0 0 0,-1 0 0 0 0,1-1 0 0 0,-1 1 0 0 0,1 0 0 0 0,0-1 0 0 0,-1 1 0 0 0,1-1 0 0 0,-1 1 0 0 0,1 0-1 0 0,0-1 1 0 0,0 1 0 0 0,-1-1 0 0 0,1 1 0 0 0,0-1 0 0 0,-1 0 0 0 0,-8-17-7 0 0,4 11 2 0 0,3 2-64 0 0,1 4-273 0 0,1 1-138 0 0,0 0-33 0 0,0 0 65 0 0,0 0 222 0 0,0 0-166 0 0,0 0-101 0 0,0 0-21 0 0,0 0-139 0 0,0 0-572 0 0,0 0-253 0 0,0-2-51 0 0,2-4-11 0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3:12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11975 0 0,'0'0'267'0'0,"0"0"42"0"0,0 0 17 0 0,0 0-28 0 0,0 0-58 0 0,0 0 491 0 0,0 0 238 0 0,0 0 45 0 0,0 0-61 0 0,0 0-288 0 0,0 0-121 0 0,0 0-28 0 0,0 0-4 0 0,0 0 0 0 0,0 0 0 0 0,0 0 0 0 0,0 0 0 0 0,0 0 0 0 0,0 0 0 0 0,0 0 0 0 0,0 0 0 0 0,0 0 0 0 0,0 0 0 0 0,0 0 0 0 0,0 0-68 0 0,2 1-289 0 0,1 1-97 0 0,1 0 1 0 0,-1 0-1 0 0,1-1 1 0 0,0 1-1 0 0,0-1 1 0 0,0 0-1 0 0,0 0 1 0 0,0 0-1 0 0,0-1 1 0 0,1 1-1 0 0,-1-1 1 0 0,0 0-1 0 0,0 0 1 0 0,8-1 0 0 0,4-2 314 0 0,-1-1 0 0 0,25-9 0 0 0,-24 7-305 0 0,-9 4-68 0 0,-4 1 0 0 0,1 0 0 0 0,-1 0 0 0 0,0-1 0 0 0,0 1 0 0 0,0-1 0 0 0,0 0 0 0 0,4-4 0 0 0,0 1-64 0 0,-6 4-273 0 0,-1 1-138 0 0,0 0-33 0 0,-17 12-1540 0 0,9-4 821 0 0,8-6-2885 0 0,0-1-4374 0 0,0-1 5927 0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3:1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39 8287 0 0,'0'0'191'0'0,"0"0"26"0"0,0 0 9 0 0,0 0 110 0 0,0 0 444 0 0,0 0 196 0 0,0 0 42 0 0,0 0-63 0 0,0 0-290 0 0,0 0-121 0 0,0 0-28 0 0,0 0-72 0 0,0 0-217 0 0,0 0 161 0 0,0 0 100 0 0,0 0 21 0 0,0 0-66 0 0,0 0-222 0 0,0 0 166 0 0,0 0 101 0 0,0 0 21 0 0,0 0 3 0 0,0 0 0 0 0,0 0 0 0 0,0 0 0 0 0,0 0-69 0 0,-15 2-278 0 0,-10 6-165 0 0,17-5 0 0 0,0-1 0 0 0,1 0 72 0 0,6-2 299 0 0,1 0 117 0 0,0 0 21 0 0,4-8 83 0 0,0 4-590 0 0,0 0-1 0 0,1 0 1 0 0,0 0 0 0 0,0 0-1 0 0,0 1 1 0 0,0 0-1 0 0,0 0 1 0 0,1 0 0 0 0,7-2-1 0 0,-10 3-1 0 0,13-3 0 0 0,-8 3 72 0 0,-6 2 299 0 0,0 0 117 0 0,1-1-236 0 0,-1 1-209 0 0,-1 0 1 0 0,0 0-1 0 0,1 0 0 0 0,-1 0 0 0 0,0 0 1 0 0,1 0-1 0 0,-1 1 0 0 0,0-1 0 0 0,1 0 1 0 0,-1 1-1 0 0,0-1 0 0 0,1 1 0 0 0,-1 0 1 0 0,0-1-1 0 0,0 1 0 0 0,0 0 0 0 0,1-1 1 0 0,-1 1-1 0 0,1 1 0 0 0,4 3-43 0 0,0-1 0 0 0,-1 1 0 0 0,1 0 0 0 0,-1 1 0 0 0,6 7 0 0 0,-3-3 0 0 0,-6-5 0 0 0,0 7 0 0 0,1 8 0 0 0,-3 10 0 0 0,-3-16 0 0 0,0-11 0 0 0,1-1 0 0 0,-3 6 0 0 0,-1-1 0 0 0,0-1 0 0 0,-1 1 0 0 0,1-1 0 0 0,-1 0 0 0 0,-1-1 0 0 0,1 1 0 0 0,-1-1 0 0 0,0-1 0 0 0,0 0 0 0 0,-9 4 0 0 0,14-6 0 0 0,-11 0 0 0 0,9-3 0 0 0,19-3 0 0 0,-4 2 0 0 0,6 3 0 0 0,-12 1 0 0 0,-2 0 0 0 0,6 2 0 0 0,0 0 0 0 0,-1 0 0 0 0,1 1 0 0 0,-1 0 0 0 0,0 0 0 0 0,0 0 0 0 0,11 13 0 0 0,-15-14 0 0 0,0-1 0 0 0,-1 0 0 0 0,0 1 0 0 0,0-1 0 0 0,0 1 0 0 0,0 0 0 0 0,0-1 0 0 0,-1 1 0 0 0,0 0 0 0 0,0 0 0 0 0,0 0 0 0 0,0 0 0 0 0,0 1 0 0 0,-1-1 0 0 0,0 0 0 0 0,0 0 0 0 0,0 0 0 0 0,-1 8 0 0 0,-1-8 0 0 0,0 1 0 0 0,-1-1 0 0 0,1 0 0 0 0,-1 0 0 0 0,1 0 0 0 0,-1 0 0 0 0,-1-1 0 0 0,1 1 0 0 0,0-1 0 0 0,-8 6 0 0 0,6-5 0 0 0,0-1 0 0 0,0 1 0 0 0,0-2 0 0 0,0 1 0 0 0,0 0 0 0 0,-1-1 0 0 0,1 0 0 0 0,-1 0 0 0 0,0-1 0 0 0,1 1 0 0 0,-1-1 0 0 0,0-1 0 0 0,0 1 0 0 0,0-1 0 0 0,1 0 0 0 0,-1 0 0 0 0,-12-2 0 0 0,12 1 0 0 0,1 0 0 0 0,-1 0 0 0 0,0-1 0 0 0,0 0 0 0 0,-8-3 0 0 0,12 3 0 0 0,-1 1 0 0 0,1-1 0 0 0,0 1 0 0 0,0-1 0 0 0,0 0 0 0 0,0 0 0 0 0,0 0 0 0 0,0 0 0 0 0,1 0 0 0 0,-1-1 0 0 0,1 1 0 0 0,-3-5 0 0 0,1-1 0 0 0,3 7 0 0 0,-1 1 0 0 0,1-1 0 0 0,0 0 1 0 0,0 1-1 0 0,-1-1 0 0 0,1 0 0 0 0,0 1 0 0 0,0-1 0 0 0,0 0 0 0 0,0 0 0 0 0,0 1 0 0 0,0-1 0 0 0,0 0 1 0 0,0 1-1 0 0,0-1 0 0 0,0 0 0 0 0,1 0 0 0 0,-1 1 0 0 0,0-1 0 0 0,1-1 0 0 0,0 1-66 0 0,-1-1-271 0 0,0 2-138 0 0,0 0-33 0 0,0 0-72 0 0,2-1-285 0 0,30-15-5759 0 0,-17 10 4324 0 0,-13 5 253 0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3:1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18 235 10135 0 0,'0'0'464'0'0,"0"0"-9"0"0,0 0-155 0 0,0 0 443 0 0,0 0 227 0 0,1-8 997 0 0,0-3-883 0 0,-1 0 0 0 0,-2-13 0 0 0,1 13-228 0 0,0 0 1 0 0,1-13-1 0 0,1 9-432 0 0,1-3 1005 0 0,-1 0 1 0 0,-3-35-1 0 0,2 44-1429 0 0,2 1 0 0 0,1-6 15 0 0,-4 23 12 0 0,0 1-13 0 0,6 250 421 0 0,-6-244 35 0 0,0-7-298 0 0,1 1-1 0 0,0-1 0 0 0,2 18 1 0 0,-21-32-5639 0 0,13 0 4576 0 0,5 4-5056 0 0,1 1-491 0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3:15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10135 0 0,'0'0'231'0'0,"0"0"29"0"0,0 0 19 0 0,0 0 105 0 0,0 0 410 0 0,0 0 184 0 0,0 0 40 0 0,0 0-63 0 0,0 0-290 0 0,0 0-121 0 0,0 0-28 0 0,0 0 66 0 0,0 0 288 0 0,0 0 122 0 0,0 0 28 0 0,0 0-133 0 0,0 0-508 0 0,0 0 37 0 0,0 0 79 0 0,0 0 16 0 0,0 0 1 0 0,0 2 0 0 0,-5 7-279 0 0,0 0 0 0 0,1 1 1 0 0,1 0-1 0 0,0 0 0 0 0,0 0 0 0 0,-1 12 0 0 0,-2 1-233 0 0,4-19 0 0 0,1 1 0 0 0,-1-1 0 0 0,1 1 0 0 0,0 0 0 0 0,1 0 0 0 0,-1-1 0 0 0,1 10 0 0 0,0-5 0 0 0,5-1 0 0 0,-5-7 8 0 0,0-1 0 0 0,0 1-1 0 0,0-1 1 0 0,0 0 0 0 0,0 1 0 0 0,1-1-1 0 0,-1 1 1 0 0,0-1 0 0 0,0 1 0 0 0,1-1 0 0 0,-1 0-1 0 0,0 1 1 0 0,1-1 0 0 0,-1 0 0 0 0,0 1-1 0 0,1-1 1 0 0,-1 0 0 0 0,0 1 0 0 0,1-1-1 0 0,-1 0 1 0 0,1 0 0 0 0,-1 0 0 0 0,1 1-1 0 0,-1-1 1 0 0,1 0 0 0 0,-1 0 0 0 0,1 0 0 0 0,-1 0-1 0 0,0 0 1 0 0,1 0 0 0 0,-1 0 0 0 0,1 0-1 0 0,-1 0 1 0 0,1 0 0 0 0,-1 0 0 0 0,1 0-1 0 0,-1 0 1 0 0,1 0 0 0 0,1-1 132 0 0,3 1 38 0 0,1 1 1 0 0,0-2-1 0 0,0 1 0 0 0,-1-1 1 0 0,1 0-1 0 0,0 0 0 0 0,-1 0 1 0 0,10-5-1 0 0,72-32-178 0 0,-84 38 0 0 0,10-5 0 0 0,-6-1 0 0 0,-1 2-64 0 0,-5 3-273 0 0,-1 1 319 0 0,0 0 1 0 0,0 0 0 0 0,0-1-1 0 0,0 1 1 0 0,0 0 0 0 0,0 0 0 0 0,1 0-1 0 0,-1-1 1 0 0,0 1 0 0 0,0 0-1 0 0,0 0 1 0 0,0 0 0 0 0,0 0-1 0 0,0-1 1 0 0,0 1 0 0 0,0 0-1 0 0,1 0 1 0 0,-1 0 0 0 0,0 0-1 0 0,0 0 1 0 0,0 0 0 0 0,0-1 0 0 0,0 1-1 0 0,1 0 1 0 0,-1 0 0 0 0,0 0-1 0 0,0 0 1 0 0,0 0 0 0 0,0 0-1 0 0,1 0 1 0 0,-1 0 0 0 0,0 0-1 0 0,0 0-86 0 0,1 0-1 0 0,-1-1 0 0 0,0 1 0 0 0,1 0 0 0 0,-1 0 1 0 0,0 0-1 0 0,1 0 0 0 0,-1 0 0 0 0,0-1 0 0 0,0 1 1 0 0,1 0-1 0 0,-1 0 0 0 0,0-1 0 0 0,0 1 0 0 0,1 0 1 0 0,-1 0-1 0 0,0-1 0 0 0,0 1 0 0 0,0 0 0 0 0,0-1 1 0 0,1 1-1 0 0,-1 0 0 0 0,0 0 0 0 0,0-1 0 0 0,0 1 1 0 0,0 0-1 0 0,0-1 0 0 0,0 0 0 0 0,1-1-152 0 0,0-23-2331 0 0,-6 5-2320 0 0,1 7 2872 0 0,1-3-11 0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3:1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11975 0 0,'0'0'547'0'0,"0"0"-11"0"0,0 0-203 0 0,0 1 419 0 0,0 0-750 0 0,0 3 580 0 0,0-1 1 0 0,0 0 0 0 0,0 0 0 0 0,-1 0 0 0 0,1 1 0 0 0,-1-1-1 0 0,-1 4 1 0 0,1-6-71 0 0,-1 11 512 0 0,-18 103 4028 0 0,16-68-4899 0 0,-2 18-134 0 0,-24 143 1864 0 0,21-155-1782 0 0,8-51-438 0 0,1-2-138 0 0,0 0-33 0 0,0 0 65 0 0,1-1 412 0 0,0-1 0 0 0,0 1 0 0 0,0 0 0 0 0,0-1 0 0 0,0 1 0 0 0,-1-1 0 0 0,1 1 0 0 0,-1-1-1 0 0,1 1 1 0 0,-1-1 0 0 0,1-2 0 0 0,2-22-1820 0 0,-2 9-487 0 0,2 1-3571 0 0,2 0-729 0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3:1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19351 0 0,'0'0'439'0'0,"0"0"62"0"0,1 2 33 0 0,-1-1-496 0 0,1 1 0 0 0,-1-1 0 0 0,1 0 0 0 0,-1 1 0 0 0,0-1 0 0 0,0 1 1 0 0,0-1-1 0 0,1 0 0 0 0,-1 1 0 0 0,-1-1 0 0 0,1 1 0 0 0,0-1 0 0 0,0 1 1 0 0,0-1-1 0 0,-1 0 0 0 0,0 3 0 0 0,-3 16 403 0 0,-1 1 858 0 0,3-16-898 0 0,1-1-1 0 0,0 1 0 0 0,1-1 0 0 0,-1 1 0 0 0,1-1 0 0 0,0 0 0 0 0,0 1 1 0 0,0-1-1 0 0,1 1 0 0 0,1 6 0 0 0,-3-8-400 0 0,1-2 0 0 0,0 0 0 0 0,0 0 0 0 0,0 0 0 0 0,0 0 0 0 0,0 0 0 0 0,0 0 0 0 0,0-1 0 0 0,0 1 0 0 0,1 0 0 0 0,-1 0 0 0 0,0 0 0 0 0,0 0 0 0 0,1 0 0 0 0,-1-1 0 0 0,0 1 0 0 0,2 1 0 0 0,2 10 0 0 0,0 0 0 0 0,1 0 0 0 0,10 16 0 0 0,-13-24 0 0 0,5 4 0 0 0,3 2 0 0 0,-9-9 0 0 0,-1 0 0 0 0,1 0 0 0 0,0 0 0 0 0,0 0 0 0 0,-1 0 0 0 0,1 0 0 0 0,0 0 0 0 0,0-1 0 0 0,0 1 0 0 0,0 0 0 0 0,0-1 0 0 0,0 1 0 0 0,0 0 0 0 0,0-1 0 0 0,0 1 0 0 0,0-1 0 0 0,0 0 0 0 0,1 1 0 0 0,-1-1 0 0 0,0 0 0 0 0,0 0 0 0 0,0 0 0 0 0,0 0 0 0 0,1 0 0 0 0,-1 0 0 0 0,2 0 0 0 0,0-1 0 0 0,-2 1 0 0 0,-1 0-1 0 0,1 0 1 0 0,-1 0-1 0 0,1 0 1 0 0,-1 0 0 0 0,1 0-1 0 0,-1 0 1 0 0,1 0-1 0 0,-1 0 1 0 0,1 0 0 0 0,0 0-1 0 0,-1-1 1 0 0,0 1-1 0 0,1 0 1 0 0,-1 0 0 0 0,1-1-1 0 0,-1 1 1 0 0,1 0-1 0 0,-1-1 1 0 0,1 1 0 0 0,-1 0-1 0 0,0-1 1 0 0,1 1-1 0 0,-1-1 1 0 0,0 1 0 0 0,1-1-1 0 0,-1 1 1 0 0,0-1-1 0 0,0 1 1 0 0,1-1-1 0 0,-1 1 1 0 0,0-1 0 0 0,1-1-51 0 0,6-8-334 0 0,11-19-881 0 0,-17 27 1051 0 0,0 0 0 0 0,0 0 0 0 0,-1 0 0 0 0,1 0 0 0 0,0 0 0 0 0,-1 0 0 0 0,1 0 0 0 0,-1 0 0 0 0,0 0 0 0 0,0-1 0 0 0,0 1 0 0 0,0 0 0 0 0,-1-2 0 0 0,0-2-245 0 0,0 2-56 0 0,0-1 1 0 0,0 1-1 0 0,0-1 1 0 0,1 1-1 0 0,0-1 1 0 0,0 0-1 0 0,0 1 1 0 0,0-1-1 0 0,1 1 1 0 0,1-9-1 0 0,8-21-5376 0 0,-7 18 1168 0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3:1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13823 0 0,'0'0'315'0'0,"0"0"45"0"0,0 0 21 0 0,0 0-49 0 0,-1 2-220 0 0,0 4-149 0 0,-2 17 2865 0 0,3 3 3369 0 0,0-20-5781 0 0,-1 0-1 0 0,1 0 1 0 0,-1 0 0 0 0,-2 11-1 0 0,-2 18 811 0 0,4-29-1226 0 0,0 0 0 0 0,0-1 0 0 0,0 1 0 0 0,0-1 0 0 0,-3 7 0 0 0,-4 18 0 0 0,5-10 0 0 0,1 0 0 0 0,1 0 0 0 0,1 0 0 0 0,4 30 0 0 0,-3-42 5 0 0,-1 0-1 0 0,0 15 1 0 0,0-16-15 0 0,0 1 1 0 0,0-1-1 0 0,0 1 0 0 0,1-1 0 0 0,0 1 1 0 0,1-1-1 0 0,2 8 0 0 0,-3-13-327 0 0,-1-2-138 0 0,0 0 412 0 0,0 0 1 0 0,0 1-1 0 0,1-1 0 0 0,-1 0 0 0 0,0 0 1 0 0,1 0-1 0 0,-1 1 0 0 0,0-1 0 0 0,1 0 1 0 0,-1 0-1 0 0,0 0 0 0 0,1 0 0 0 0,-1 1 1 0 0,0-1-1 0 0,1 0 0 0 0,-1 0 0 0 0,0 0 1 0 0,1 0-1 0 0,-1 0 0 0 0,1 0 1 0 0,-1 0-1 0 0,0 0 0 0 0,1 0 0 0 0,-1 0 1 0 0,0 0-1 0 0,1-1 0 0 0,-1 1 0 0 0,1 0 1 0 0,-1 0-1 0 0,12-3-999 0 0,-7 0 162 0 0,0 0 1 0 0,-1 0-1 0 0,1 0 0 0 0,-1 0 0 0 0,0-1 0 0 0,0 0 0 0 0,0 0 1 0 0,5-7-1 0 0,-2 3-1099 0 0,11-13-2956 0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3:1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15663 0 0,'0'0'356'0'0,"0"0"50"0"0,0 0 20 0 0,0 0-42 0 0,0 2-250 0 0,1 4-49 0 0,-1-4 280 0 0,0-2 122 0 0,0 0 22 0 0,0 0 3 0 0,-2 56 5120 0 0,2-52-5378 0 0,-1 0-1 0 0,1 0 1 0 0,-1 0 0 0 0,1 0-1 0 0,-2 5 1 0 0,-3 20 880 0 0,4-11-542 0 0,-5 33 0 0 0,-1 4 272 0 0,-6 37-864 0 0,10-68 0 0 0,1-7 0 0 0,-1 22 0 0 0,3-34-269 0 0,0 7-1755 0 0,2-11 931 0 0,1-7 399 0 0,6-24-2586 0 0,-4 9-3706 0 0,-3 9 348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3:2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17503 0 0,'0'0'399'0'0,"0"0"60"0"0,0 0 21 0 0,0 0-59 0 0,0-1-276 0 0,0-1 154 0 0,11-16-3834 0 0,0-7 538 0 0,-4 9 1462 0 0</inkml:trace>
  <inkml:trace contextRef="#ctx0" brushRef="#br0" timeOffset="1">270 79 15663 0 0,'0'0'344'0'0,"0"0"72"0"0,0 0 8 0 0,0 0 24 0 0,11 11-360 0 0,-11-11-88 0 0,0 0 0 0 0,0 0 0 0 0,0 0-800 0 0,0 0-184 0 0,0 0-32 0 0,0 0-8 0 0</inkml:trace>
  <inkml:trace contextRef="#ctx0" brushRef="#br0" timeOffset="2">699 0 17503 0 0,'-9'34'776'0'0,"5"-10"160"0"0,3 3-744 0 0,-1 2-192 0 0,-3 0 0 0 0,2 1 0 0 0,0 2 856 0 0,0-6 136 0 0,0-8 24 0 0,-1-4 8 0 0,1-1-824 0 0,3-13-200 0 0,0 0 0 0 0,0 0 0 0 0,0 0-368 0 0,-5-10-112 0 0,5-4-32 0 0,4-7-8392 0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3:1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37 297 11975 0 0,'0'0'267'0'0,"0"0"42"0"0,0 0 17 0 0,0 0-28 0 0,0 0-58 0 0,0 0 491 0 0,-14-4 2274 0 0,12 3-2791 0 0,1 0-1 0 0,-1 0 1 0 0,1 0 0 0 0,-1 0-1 0 0,1 0 1 0 0,-1-1-1 0 0,1 1 1 0 0,0-1-1 0 0,0 1 1 0 0,0-1 0 0 0,0 0-1 0 0,0 1 1 0 0,0-1-1 0 0,0 0 1 0 0,0 1 0 0 0,1-1-1 0 0,-1 0 1 0 0,1 0-1 0 0,-1 0 1 0 0,1 0-1 0 0,0 0 1 0 0,0 0 0 0 0,0 1-1 0 0,0-1 1 0 0,0 0-1 0 0,0-2 1 0 0,1-5 281 0 0,0 0 1 0 0,1 0-1 0 0,0 0 1 0 0,2-9-1 0 0,1 6-273 0 0,0-1 0 0 0,0 1 0 0 0,1 0 0 0 0,1 0 0 0 0,0 1 0 0 0,0 0 0 0 0,1 0 0 0 0,1 1 0 0 0,16-17 0 0 0,41-34-150 0 0,-65 60 299 0 0,-1 1 117 0 0,0 0 21 0 0,0 0-134 0 0,0 0-577 0 0,1 0 175 0 0,-1 0 0 0 0,1 0-1 0 0,-1 0 1 0 0,1 0 0 0 0,-1 0-1 0 0,1 1 1 0 0,-1-1 0 0 0,1 0-1 0 0,-1 0 1 0 0,1 1 0 0 0,-1-1-1 0 0,1 0 1 0 0,-1 1 0 0 0,1-1-1 0 0,-1 1 1 0 0,0-1 0 0 0,1 0-1 0 0,-1 1 1 0 0,0-1 0 0 0,1 1-1 0 0,-1-1 1 0 0,1 2 0 0 0,5 14-724 0 0,-3-8 573 0 0,0 0 178 0 0,-1 0 0 0 0,1 1 0 0 0,-2-1 0 0 0,1 1 0 0 0,-1 0 0 0 0,0 0 0 0 0,-1-1 0 0 0,0 1 0 0 0,-1 9 0 0 0,1-5 0 0 0,1-1 0 0 0,0 0 0 0 0,0 0 0 0 0,8 23 0 0 0,-10-35 0 0 0,1 1 0 0 0,0-1 0 0 0,0 0 0 0 0,0 0 0 0 0,0 1 0 0 0,0-1 0 0 0,0 0 0 0 0,1 1 0 0 0,-1-1 0 0 0,0 0 0 0 0,0 0 0 0 0,0 1 0 0 0,0-1 0 0 0,0 0 0 0 0,0 0 0 0 0,0 1 0 0 0,1-1 0 0 0,-1 0 0 0 0,0 0 0 0 0,0 1 0 0 0,0-1 0 0 0,0 0 0 0 0,1 0 0 0 0,-1 0 0 0 0,0 1 0 0 0,0-1 0 0 0,1 0 0 0 0,-1 0 0 0 0,0 0 0 0 0,0 0 0 0 0,1 0 0 0 0,-1 0 0 0 0,0 1 0 0 0,0-1 0 0 0,1 0 0 0 0,-1 0 0 0 0,0 0 0 0 0,1 0 0 0 0,-1 0 0 0 0,1 0 0 0 0,3-4 0 0 0,3-3 0 0 0,0 0 0 0 0,-1 0 0 0 0,1-1 0 0 0,-1 0 0 0 0,-1 0 0 0 0,0-1 0 0 0,9-17 0 0 0,-3 4 0 0 0,-8 17 2 0 0,7-13 198 0 0,14-32-1 0 0,-20 44 553 0 0,1 3-78 0 0,1-2-525 0 0,3 4-133 0 0,-6 1-65 0 0,0 1 1 0 0,0 0-1 0 0,0 0 1 0 0,-1 0-1 0 0,1 0 0 0 0,-1 1 1 0 0,1-1-1 0 0,-1 1 1 0 0,1-1-1 0 0,-1 1 1 0 0,0 0-1 0 0,0 0 0 0 0,0 0 1 0 0,4 5-1 0 0,1 2-312 0 0,0 1-1 0 0,7 15 1 0 0,-5-8 198 0 0,20 44-784 0 0,-28-60 438 0 0,-1-1-71 0 0,0 0-285 0 0,0 0-126 0 0,0-3-1394 0 0,0-15-5466 0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3:20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10135 0 0,'0'0'464'0'0,"0"0"-9"0"0,-1 1-295 0 0,-3 12 852 0 0,-1-1 0 0 0,-1 0 0 0 0,0 0 0 0 0,-14 18 1 0 0,4-4 87 0 0,-12 17 295 0 0,-16 29 1722 0 0,35-54-2381 0 0,1 1 0 0 0,0 1 0 0 0,2-1 0 0 0,-5 22 0 0 0,-5 29-432 0 0,-8 38 782 0 0,21-88-922 0 0,1 0 1 0 0,0-1 0 0 0,3 34-1 0 0,14 184-164 0 0,-9-123 0 0 0,25 114 0 0 0,-14-125 0 0 0,-11-74 0 0 0,0 1 0 0 0,2-2 0 0 0,2 1 0 0 0,0-1 0 0 0,16 28 0 0 0,-21-47 0 0 0,-4-8 0 0 0,-1-1 0 0 0,1 0 0 0 0,-1 1 0 0 0,0-1 0 0 0,1 0 0 0 0,-1 1 0 0 0,1-1 0 0 0,0 0 0 0 0,-1 0 0 0 0,1 0 0 0 0,-1 1 0 0 0,1-1 0 0 0,-1 0 0 0 0,1 0 0 0 0,-1 0 0 0 0,2 0 0 0 0,2-1-227 0 0,-1 0 0 0 0,1 0 0 0 0,-1 0 0 0 0,1-1 1 0 0,-1 1-1 0 0,0-1 0 0 0,7-4 0 0 0,3-2-1706 0 0,-3 1-4055 0 0,-1-4-1724 0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3:2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10135 0 0,'0'0'231'0'0,"0"0"29"0"0,0 0 19 0 0,-1 1-41 0 0,-12 11-407 0 0,12-12 1309 0 0,-1 1 0 0 0,1 0-1 0 0,0 0 1 0 0,0 0 0 0 0,0 0-1 0 0,1 0 1 0 0,-1 0 0 0 0,0 0-1 0 0,-1 3 1 0 0,1 3 380 0 0,1-6-976 0 0,0-1-28 0 0,0 0-4 0 0,1 2 0 0 0,25 63 1200 0 0,-24-58-1515 0 0,-1 0 1 0 0,0 1-1 0 0,0-1 0 0 0,0 0 0 0 0,-1 8 1 0 0,0-7 0 0 0,0 1 0 0 0,1-1 0 0 0,2 8 0 0 0,-3-13-198 0 0,27 92 72 0 0,-24-87-43 0 0,63 159 1918 0 0,-41-103-1947 0 0,22 88 0 0 0,-37-115 0 0 0,-2 0 0 0 0,-1 0 0 0 0,-1 0 0 0 0,-3 1 0 0 0,-1 0 0 0 0,-2-1 0 0 0,-1 1 0 0 0,-7 39 0 0 0,5-56 0 0 0,-1 9 0 0 0,-2 0 0 0 0,-1 0 0 0 0,-19 51 0 0 0,7-37 0 0 0,-30 66 0 0 0,36-78 0 0 0,9-23 0 0 0,1-1 0 0 0,-1 1 0 0 0,-6 9 0 0 0,4-8 0 0 0,1-1 0 0 0,0 1 0 0 0,-5 15 0 0 0,-5 12 0 0 0,11-31-25 0 0,4-5-106 0 0,0-1-42 0 0,0 0-10 0 0,-2 0-109 0 0,0-1 0 0 0,0 0 0 0 0,1 0 0 0 0,-1 0 0 0 0,1 0 0 0 0,-1-1 0 0 0,1 1 0 0 0,-1 0 0 0 0,1 0 0 0 0,0-1 0 0 0,0 1 0 0 0,-1-1 0 0 0,1 0 0 0 0,0 1 0 0 0,0-3 0 0 0,-4-9-1548 0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3:4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6447 0 0,'0'0'298'0'0,"0"0"-10"0"0,0 0-118 0 0,0 0 206 0 0,0 0 111 0 0,0 0 22 0 0,0 0 3 0 0,0 0 0 0 0,0 0 0 0 0,0 0 0 0 0,0 0 0 0 0,-2 0 0 0 0,-1 0 86 0 0,-1 1-1 0 0,1-1 0 0 0,-1 1 1 0 0,1 0-1 0 0,-7 2 0 0 0,8-3-85 0 0,2 0 0 0 0,0 0 0 0 0,0 0-69 0 0,0 0-222 0 0,0 0 166 0 0,0 0 101 0 0,0 0 21 0 0,0 0 3 0 0,0 0 0 0 0,0 0 0 0 0,0 0 0 0 0,0 0 0 0 0,0 0 0 0 0,0 0 0 0 0,0 0 0 0 0,0 0-69 0 0,0 3-294 0 0,0 5-61 0 0,0-6 283 0 0,0-2 117 0 0,0 0 21 0 0,0 0-66 0 0,0 2-294 0 0,0 9-133 0 0,0 2-16 0 0,-4 5 0 0 0,-1 3 0 0 0,5-7 0 0 0,0-11 0 0 0,0 0 0 0 0,0 1 0 0 0,0-1 0 0 0,0 0 0 0 0,0 1 0 0 0,-1-1 0 0 0,0 0 0 0 0,1 1 0 0 0,-3 4 0 0 0,-1 5 0 0 0,-1 0 0 0 0,0 0 0 0 0,-1-1 0 0 0,0 1 0 0 0,-10 13 0 0 0,11-18-206 0 0,1 0 0 0 0,-7 15 0 0 0,9-17 14 0 0,-1 0 0 0 0,0 0-1 0 0,0 0 1 0 0,0 0 0 0 0,-1-1-1 0 0,-7 10 1 0 0,-18 14-2684 0 0,27-27 1784 0 0,-9 4-3320 0 0,11-6 2876 0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3:51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0 259 10135 0 0,'0'0'231'0'0,"0"0"29"0"0,0 0 19 0 0,0 0 105 0 0,0 0 410 0 0,0 0 184 0 0,0 0 40 0 0,2 2-63 0 0,0-1-1294 0 0,6 5 2622 0 0,-1 0-1 0 0,13 13 1 0 0,-19-17-1912 0 0,-1-2 117 0 0,0 0 21 0 0,0 0-66 0 0,0 0-222 0 0,0 0 166 0 0,0 0 101 0 0,0 0 21 0 0,0 0-66 0 0,1 1-294 0 0,5 5-133 0 0,0-13-16 0 0,27-42 522 0 0,35-47 1004 0 0,-57 84-1526 0 0,0 0 0 0 0,0 2 0 0 0,21-16 0 0 0,-17 14 0 0 0,-13 10 0 0 0,12-7 0 0 0,-6 7 0 0 0,-7 1 0 0 0,0 1 0 0 0,0 0 0 0 0,-1 0 0 0 0,1 0 0 0 0,0 0 0 0 0,0 0 0 0 0,0-1 0 0 0,-1 1 0 0 0,1 1 0 0 0,0-1 0 0 0,0 0 0 0 0,0 0 0 0 0,0 0 0 0 0,-1 0 0 0 0,1 0 0 0 0,0 1 0 0 0,0-1 0 0 0,-1 0 0 0 0,1 1 0 0 0,0-1 0 0 0,1 1 0 0 0,0 1 0 0 0,1-1 0 0 0,-2-1 0 0 0,0 0 0 0 0,0 1 0 0 0,0-1 0 0 0,0 1 0 0 0,0-1 0 0 0,0 1 0 0 0,0-1 0 0 0,0 1 0 0 0,0 0 0 0 0,0 0 0 0 0,-1-1 0 0 0,1 1 0 0 0,0 0 0 0 0,1 1 0 0 0,2 3-77 0 0,1 0 1 0 0,-1 1-1 0 0,1-1 1 0 0,-1 1-1 0 0,-1 0 0 0 0,1 0 1 0 0,-1 0-1 0 0,0 1 1 0 0,-1-1-1 0 0,0 1 0 0 0,0-1 1 0 0,2 12-1 0 0,-2-7-47 0 0,0 0-1 0 0,-1 1 1 0 0,-1-1-1 0 0,0 0 1 0 0,-1 1-1 0 0,0-1 1 0 0,-2 12-1 0 0,2-17 125 0 0,1-3 0 0 0,-1 0 0 0 0,1 0 0 0 0,-1-1 0 0 0,0 1 0 0 0,0 0 0 0 0,0 0 0 0 0,0-1 0 0 0,-2 5 0 0 0,2-5 0 0 0,-7 10 0 0 0,6-9 0 0 0,2-2 0 0 0,-1-1 0 0 0,1 1 0 0 0,0-1 0 0 0,0 0 0 0 0,-1 1 0 0 0,1-1 0 0 0,0 1 0 0 0,-1-1 0 0 0,1 0 0 0 0,0 1 0 0 0,-1-1 0 0 0,1 0 0 0 0,0 1 0 0 0,-1-1 0 0 0,1 0 0 0 0,-1 0 0 0 0,1 1 0 0 0,-1-1 0 0 0,1 0 0 0 0,-1 0 0 0 0,1 0 0 0 0,-1 0 0 0 0,1 0 0 0 0,-1 1 0 0 0,1-1 0 0 0,-1 0 0 0 0,1 0 0 0 0,-1 0 0 0 0,1 0 0 0 0,-1-1 0 0 0,1 1 0 0 0,-2 0 0 0 0,-1 0 0 0 0,2 0 0 0 0,0 0 0 0 0,0 0 0 0 0,0 0 0 0 0,0 0 0 0 0,0 0 0 0 0,0-1 0 0 0,0 1 0 0 0,0 0 0 0 0,0 0 0 0 0,0-1 0 0 0,0 1 0 0 0,0 0 0 0 0,0-1 0 0 0,0 1 0 0 0,0-1 0 0 0,1 0 0 0 0,-1 1 0 0 0,0-1 0 0 0,0 1 0 0 0,-1-2 0 0 0,1 0 0 0 0,0 1 0 0 0,1 0 0 0 0,-1 1 0 0 0,0-1 0 0 0,1 0 0 0 0,-1 0 0 0 0,1 0 0 0 0,-1 0 0 0 0,1 0 0 0 0,-1 0 0 0 0,1 1 0 0 0,0-1 0 0 0,0 0 0 0 0,-1 0 0 0 0,1 0 0 0 0,0 0 0 0 0,0-1 0 0 0,0 1 0 0 0,0 0 0 0 0,0 0 0 0 0,0-1 0 0 0,1-1 0 0 0,0-3 0 0 0,0-1 0 0 0,1 1 0 0 0,0 0 0 0 0,0-1 0 0 0,1 1 0 0 0,0 0 0 0 0,0 0 0 0 0,0 1 0 0 0,5-7 0 0 0,11-14 692 0 0,35-39 0 0 0,-29 36-337 0 0,-16 18-228 0 0,21-20-1 0 0,-15 18-126 0 0,-8 7 0 0 0,0 0 0 0 0,0 0 0 0 0,0 1 0 0 0,11-7 0 0 0,-11 9 0 0 0,-3 1 0 0 0,-1 0 0 0 0,1 0 0 0 0,0 0 0 0 0,0 1 0 0 0,-1 0 0 0 0,1-1 0 0 0,0 2 0 0 0,0-1 0 0 0,0 0 0 0 0,8 0 0 0 0,-11 1 0 0 0,0 0 0 0 0,0 0 0 0 0,0 0 0 0 0,0 0 0 0 0,0 0 0 0 0,0 0 0 0 0,0 0 0 0 0,0 0 0 0 0,0 0 0 0 0,0 0 0 0 0,0 1 0 0 0,0-1 0 0 0,0 0 0 0 0,0 0 0 0 0,0 1 0 0 0,0-1 0 0 0,0 1 0 0 0,-1-1 0 0 0,1 1 0 0 0,0 0 0 0 0,0-1 0 0 0,0 1 0 0 0,-1 0 0 0 0,1-1 0 0 0,0 2 0 0 0,2 1 0 0 0,0 0-47 0 0,-1 0 0 0 0,1 0 0 0 0,-1 0 0 0 0,0 0 0 0 0,0 1 0 0 0,0-1 0 0 0,0 1 0 0 0,-1-1 0 0 0,1 1 0 0 0,-1 0 0 0 0,0-1 0 0 0,0 1 0 0 0,0 0 0 0 0,0 0 0 0 0,-1 0 0 0 0,0 0 0 0 0,0 5 0 0 0,-1 8-317 0 0,0 0 1 0 0,-7 29 0 0 0,4-30 307 0 0,-2 11 56 0 0,-2 0 0 0 0,-22 52 0 0 0,28-76 11 0 0,-2 16-94 0 0,3-17-288 0 0,1-2-117 0 0,3-3-21 0 0,4-4-67 0 0,1-1 0 0 0,-1-1 0 0 0,0 0 0 0 0,-1 0 0 0 0,9-16 0 0 0,-5 7-448 0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3:5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36 10135 0 0,'0'0'231'0'0,"2"0"29"0"0,4-1-98 0 0,-1 0 0 0 0,1 0 1 0 0,-1 0-1 0 0,1-1 0 0 0,0 1 0 0 0,-1-1 1 0 0,0-1-1 0 0,0 1 0 0 0,0-1 0 0 0,9-6 0 0 0,-10 7 489 0 0,-3 1 367 0 0,-1 1-63 0 0,6-2 99 0 0,2-2-376 0 0,-4 5 5903 0 0,-4-1-6576 0 0,1 0-1 0 0,-1 0 0 0 0,1 0 1 0 0,-1 0-1 0 0,0 1 1 0 0,1-1-1 0 0,-1 0 0 0 0,0 0 1 0 0,1 1-1 0 0,-1-1 1 0 0,0 0-1 0 0,1 1 0 0 0,-1-1 1 0 0,0 0-1 0 0,1 1 1 0 0,-1-1-1 0 0,0 1 0 0 0,0-1 1 0 0,0 0-1 0 0,1 1 1 0 0,-1-1-1 0 0,0 1 1 0 0,0-1-1 0 0,0 1 0 0 0,0-1 1 0 0,0 1-1 0 0,0-1 1 0 0,0 0-1 0 0,0 1 0 0 0,0-1 1 0 0,0 1-1 0 0,0-1 1 0 0,0 1-1 0 0,0-1 0 0 0,0 1 1 0 0,-1 1 8 0 0,1-2-13 0 0,0 1 0 0 0,1-1 0 0 0,-1 1 0 0 0,0-1 0 0 0,0 1 0 0 0,0 0 0 0 0,0-1 0 0 0,0 1 0 0 0,0-1 0 0 0,-1 1 0 0 0,1-1 0 0 0,0 1 0 0 0,0-1 0 0 0,0 1 0 0 0,-1 0 0 0 0,1-1 0 0 0,0 1 0 0 0,0-1 0 0 0,-1 1 0 0 0,1-1 0 0 0,0 0 0 0 0,-1 1 0 0 0,1-1 0 0 0,-1 1 0 0 0,1-1 0 0 0,0 1 0 0 0,-1-1 0 0 0,1 0 0 0 0,-1 0 0 0 0,0 1 0 0 0,-1 0 0 0 0,-14 16 0 0 0,11-10 0 0 0,0-2 0 0 0,-1 1 0 0 0,-7 5 0 0 0,-44 38 0 0 0,12-8 0 0 0,21-21 0 0 0,1 1 0 0 0,1 1 0 0 0,0 1 0 0 0,-20 30 0 0 0,32-34 0 0 0,10-11 0 0 0,6 0 0 0 0,-2-5 11 0 0,1 0 1 0 0,0 0-1 0 0,0 0 0 0 0,0 0 0 0 0,0-1 1 0 0,0 0-1 0 0,1 0 0 0 0,7 1 1 0 0,50 6 1198 0 0,-28-5-490 0 0,-7 1-712 0 0,38 10 0 0 0,-64-14-233 0 0,1 0 1 0 0,0 0-1 0 0,-1-1 0 0 0,1 1 1 0 0,-1-1-1 0 0,1 0 0 0 0,0 0 0 0 0,0 0 1 0 0,-1 0-1 0 0,1 0 0 0 0,-1-1 1 0 0,1 1-1 0 0,0-1 0 0 0,-1 1 1 0 0,1-1-1 0 0,2-1 0 0 0,-4 1-53 0 0,-1 1 1 0 0,0 0-1 0 0,1-1 0 0 0,-1 1 1 0 0,0 0-1 0 0,1-1 0 0 0,-1 1 0 0 0,0 0 1 0 0,1-1-1 0 0,-1 1 0 0 0,0-1 0 0 0,0 1 1 0 0,1-1-1 0 0,-1 1 0 0 0,0-1 1 0 0,0 1-1 0 0,0-1 0 0 0,0 0 0 0 0,1-1-1283 0 0,2-6-4877 0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3:53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 10135 0 0,'0'0'464'0'0,"0"0"-9"0"0,0 0-155 0 0,0 0 443 0 0,0 0 227 0 0,0 0 44 0 0,0 0-61 0 0,0 0-288 0 0,0 0-121 0 0,0 0-28 0 0,0 0-4 0 0,0 0 0 0 0,-17 18 3004 0 0,12-13-3362 0 0,-21 24 307 0 0,19-20-136 0 0,-1-1-1 0 0,1-1 1 0 0,-1 0 0 0 0,-16 11-1 0 0,3-1-342 0 0,-1-1 18 0 0,12-9 0 0 0,1 0 0 0 0,-13 13 0 0 0,6-6 0 0 0,11-10 0 0 0,1-1 0 0 0,0 1 0 0 0,0-1 0 0 0,1 1 0 0 0,-7 9 0 0 0,6-5 0 0 0,2 0 0 0 0,1-8 0 0 0,1 1 0 0 0,0-1 0 0 0,0 1 0 0 0,0-1 0 0 0,0 1 0 0 0,-1-1 0 0 0,1 1 0 0 0,0 0 0 0 0,0-1 0 0 0,0 1 0 0 0,0-1 0 0 0,0 1 0 0 0,0 0 0 0 0,0-1 0 0 0,1 1 0 0 0,-1-1 0 0 0,0 1 0 0 0,0-1 0 0 0,0 1 0 0 0,1-1 0 0 0,-1 1 0 0 0,0-1 0 0 0,0 1 0 0 0,1-1 0 0 0,-1 1 0 0 0,0-1 0 0 0,1 1 0 0 0,-1-1 0 0 0,1 1 0 0 0,0 0 0 0 0,6 6 0 0 0,-2-4 0 0 0,0-1 0 0 0,-1 0 0 0 0,1-1 0 0 0,0 1 0 0 0,0-1 0 0 0,0 0 0 0 0,0 0 0 0 0,10 0 0 0 0,14 2 0 0 0,-10 0 469 0 0,0 0 0 0 0,30-1-1 0 0,3 0 174 0 0,-45-1-706 0 0,-6-1-273 0 0,-1 0-138 0 0,0 0-33 0 0,0 0-72 0 0,0 0-285 0 0,0 0-126 0 0,0 0-29 0 0,0 0-72 0 0,0 0-285 0 0,-17-2-1658 0 0,13 1 1499 0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3:5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162 200 6447 0 0,'0'0'142'0'0,"0"0"22"0"0,0 0 13 0 0,6-7 12 0 0,12-15-189 0 0,-17 22 0 0 0,-1-1 0 0 0,0 1 0 0 0,1 0 0 0 0,-1-1 0 0 0,1 1 0 0 0,-1 0 0 0 0,0-1 0 0 0,1 1 0 0 0,-1 0 0 0 0,0-1 0 0 0,0 1 0 0 0,1-1 0 0 0,-1 1 0 0 0,0-1 0 0 0,0 1 0 0 0,0 0 0 0 0,1-1 0 0 0,-1 1 0 0 0,0-1 0 0 0,0 1 0 0 0,0-1 0 0 0,0 1 0 0 0,0-1 0 0 0,0 1 0 0 0,0-1 0 0 0,0 1 0 0 0,0-1 0 0 0,0 1 0 0 0,0-1 0 0 0,0 1 0 0 0,-1-1 0 0 0,1 1 0 0 0,0-1 0 0 0,0 0 0 0 0,-3-5 0 0 0,-2 0 0 0 0,3 4 158 0 0,0 1-1 0 0,0 0 0 0 0,0-1 0 0 0,1 1 0 0 0,-1-1 0 0 0,1 1 0 0 0,-1-1 0 0 0,1 0 1 0 0,-1 1-1 0 0,1-1 0 0 0,0 0 0 0 0,-1-3 0 0 0,1 4-164 0 0,1 0 873 0 0,-2-1-346 0 0,1 0 0 0 0,0 0 0 0 0,0-1 1 0 0,0 1-1 0 0,0 0 0 0 0,0 0 0 0 0,1-1 1 0 0,-1 1-1 0 0,0-4 0 0 0,1 4-8 0 0,0 0 0 0 0,-7-35 616 0 0,5 28-1056 0 0,1 8 299 0 0,-3-10 1069 0 0,0 1-1163 0 0,-6-3 1602 0 0,9 12-1766 0 0,-1-4 1973 0 0,-2 6-738 0 0,1 10-742 0 0,-8 37-606 0 0,-20 53 0 0 0,30-98 0 0 0,0 0 0 0 0,0-1 0 0 0,0 1 0 0 0,0-1 0 0 0,0 1 0 0 0,0-1 0 0 0,-1 1 0 0 0,-2 3 0 0 0,-1-1 0 0 0,-1 3 0 0 0,6-8 0 0 0,0 1 0 0 0,0-1 0 0 0,0 0 0 0 0,0 0 0 0 0,0 0 0 0 0,0 0 0 0 0,0 0 0 0 0,0 0 0 0 0,-1 0 0 0 0,1 0 0 0 0,0 1 0 0 0,0-1 0 0 0,0 0 0 0 0,0 0 0 0 0,0 0 0 0 0,0 0 0 0 0,0 0 0 0 0,0 0 0 0 0,0 0 0 0 0,0 0 0 0 0,0 0 0 0 0,0 0 0 0 0,0 0 0 0 0,0 0 0 0 0,-1 1 0 0 0,1-1 0 0 0,0 0 0 0 0,0 0 0 0 0,0 0 0 0 0,0 0 0 0 0,0 0 0 0 0,0 0 0 0 0,0 0 0 0 0,0 0 0 0 0,-1 0 0 0 0,1 0 0 0 0,0 0 0 0 0,0 0 0 0 0,0 0 0 0 0,0 0 0 0 0,0 0 0 0 0,0 0 0 0 0,0 0 0 0 0,0 0 0 0 0,-1 0 0 0 0,1 0 0 0 0,0 0 0 0 0,0-1 0 0 0,0 1 0 0 0,0 0 0 0 0,0 0 0 0 0,0 0 0 0 0,0 0 0 0 0,0 0 0 0 0,11-19 0 0 0,-8 13 0 0 0,-1 3 0 0 0,-1 1 0 0 0,1 0 0 0 0,-1-1 0 0 0,1 1 0 0 0,0 0 0 0 0,0 0 0 0 0,0 0 0 0 0,0 0 0 0 0,4-2 0 0 0,-3 1 0 0 0,1-1 0 0 0,13-4 0 0 0,4 3 0 0 0,-13 5 0 0 0,1 2 0 0 0,-6 0 0 0 0,-2-1 0 0 0,1 0 0 0 0,-1-1 0 0 0,0 1 0 0 0,0 0 0 0 0,0 0 0 0 0,0 0 0 0 0,0 1 0 0 0,0-1 0 0 0,0 0 0 0 0,0 0 0 0 0,1 3 0 0 0,3 2 0 0 0,-2-1 0 0 0,1 0 0 0 0,-1 0 0 0 0,1 0 0 0 0,-1 1 0 0 0,-1 0 0 0 0,1-1 0 0 0,-1 1 0 0 0,0 0 0 0 0,0 0 0 0 0,-1 0 0 0 0,1 8 0 0 0,9 48 0 0 0,-11-54 0 0 0,0-1 0 0 0,0 1 0 0 0,-2 12 0 0 0,-2 16 0 0 0,4-34 0 0 0,-1 1 0 0 0,1-1 0 0 0,-1 0 0 0 0,1 1 0 0 0,-1-1 0 0 0,0 0 0 0 0,0 1 0 0 0,0-1 0 0 0,0 0 0 0 0,0 0 0 0 0,-1 0 0 0 0,1 0 0 0 0,-3 3 0 0 0,-7 10 0 0 0,11-13 0 0 0,-1-1 0 0 0,0 0 0 0 0,0 1 0 0 0,1-1 0 0 0,-1 0 0 0 0,0 1 0 0 0,-1-1 0 0 0,1 0 0 0 0,0 0 0 0 0,0 0 0 0 0,0 0 0 0 0,-1 0 0 0 0,1 0 0 0 0,0-1 0 0 0,-1 1 0 0 0,1 0 0 0 0,-3 0 0 0 0,-2 2 0 0 0,-16 10 0 0 0,19-11 0 0 0,-17 5 0 0 0,-11 0 0 0 0,25-5 0 0 0,0-1 0 0 0,-21-3 0 0 0,18-1 0 0 0,3-4 0 0 0,3-2 0 0 0,0 0-64 0 0,2 7-273 0 0,1 2-138 0 0,0 0-33 0 0,0 0-4 0 0,0 0 0 0 0,0 0 0 0 0,0 0 0 0 0,0 0-136 0 0,0 0-572 0 0,-6-5-1385 0 0,4 3-2704 0 0,2 2-53 0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3:56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10135 0 0,'0'0'231'0'0,"0"0"29"0"0,0 0 19 0 0,0 0 105 0 0,0 0 410 0 0,0 0 184 0 0,0 0 40 0 0,0 0 6 0 0,0 0 0 0 0,0 0 0 0 0,0 0 0 0 0,0 0-69 0 0,0 0-290 0 0,0 0-121 0 0,0 0-28 0 0,0 0-4 0 0,2 0 0 0 0,3 2-385 0 0,0 0 0 0 0,0-1 0 0 0,0 0 0 0 0,0 0 0 0 0,1 0 0 0 0,-1-1 0 0 0,0 0 0 0 0,1 0 0 0 0,-1 0 0 0 0,7-2 0 0 0,10-2 812 0 0,25-8-1 0 0,-11 3-524 0 0,-7-1-478 0 0,-27 10-273 0 0,-2 0-138 0 0,0 0-33 0 0,0 0-72 0 0,0 0-285 0 0,0 0-126 0 0,-11 17-2921 0 0,6-5-109 0 0,0 4 1974 0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3:5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 11975 0 0,'0'0'267'0'0,"0"0"42"0"0,0 0 17 0 0,0 0-28 0 0,2 0-196 0 0,0-1-68 0 0,1 0-137 0 0,14 3 1468 0 0,-12-2-839 0 0,4 2 6063 0 0,-9-2-6493 0 0,0 0 1 0 0,1 0-1 0 0,-1 1 0 0 0,0-1 0 0 0,0 0 0 0 0,0 0 1 0 0,0 1-1 0 0,0-1 0 0 0,1 0 0 0 0,-1 0 0 0 0,0 1 1 0 0,0-1-1 0 0,0 0 0 0 0,0 1 0 0 0,0-1 0 0 0,0 0 1 0 0,0 1-1 0 0,0-1 0 0 0,0 0 0 0 0,0 0 0 0 0,0 1 1 0 0,0-1-1 0 0,0 0 0 0 0,-1 1 0 0 0,1-1 0 0 0,0 0 1 0 0,0 0-1 0 0,0 1 0 0 0,0-1 0 0 0,0 0 0 0 0,-1 0 1 0 0,1 1-1 0 0,0-1 0 0 0,-3 4-49 0 0,0-1 1 0 0,0 1-1 0 0,0-1 0 0 0,0 0 0 0 0,-1 0 1 0 0,1 0-1 0 0,-1 0 0 0 0,0 0 1 0 0,0-1-1 0 0,-8 4 0 0 0,-15 11 41 0 0,24-14-88 0 0,2-3 0 0 0,0 1 0 0 0,0 0 0 0 0,0 0 0 0 0,0 0 0 0 0,0-1 0 0 0,-1 1 0 0 0,1-1 0 0 0,0 1 0 0 0,0-1 0 0 0,-1 1 0 0 0,1-1 0 0 0,0 0 0 0 0,0 1 0 0 0,-1-1 0 0 0,1 0 0 0 0,-3 0 0 0 0,-2-1 0 0 0,6-2 0 0 0,2 0 0 0 0,1 1 0 0 0,0 0 0 0 0,-1 1 0 0 0,1-1 0 0 0,0 1 0 0 0,0 0 0 0 0,0-1 0 0 0,5 0 0 0 0,10-5 0 0 0,-2-1 152 0 0,-8 3 137 0 0,1 1-1 0 0,1-1 0 0 0,-1 2 1 0 0,1-1-1 0 0,18-3 1 0 0,-26 7-140 0 0,11 2-129 0 0,-10 1-23 0 0,-3-1 2 0 0,5 7 1 0 0,-3-4-71 0 0,-1 1 0 0 0,0-1 0 0 0,0 0 0 0 0,-1 0-1 0 0,0 1 1 0 0,0-1 0 0 0,0 0 0 0 0,0 1 0 0 0,-1-1 0 0 0,0 0 0 0 0,0 0-1 0 0,0 0 1 0 0,-4 8 0 0 0,2-5-53 0 0,0 0-1 0 0,-1-1 1 0 0,0 1-1 0 0,0-1 1 0 0,-1 0-1 0 0,0 0 1 0 0,-11 12-1 0 0,6-10 125 0 0,6-9 0 0 0,1 0 0 0 0,3 1 0 0 0,-1-1 0 0 0,0 0 0 0 0,1 0 0 0 0,-1 1 0 0 0,1-1 0 0 0,-1 0 0 0 0,0 0 0 0 0,1 1 0 0 0,-1-1 0 0 0,0 0 0 0 0,1 0 0 0 0,-1 0 0 0 0,0 0 0 0 0,0 0 0 0 0,1 0 0 0 0,-1 0 0 0 0,0 0 0 0 0,1-1 0 0 0,-1 1 0 0 0,0 0 0 0 0,0-1 0 0 0,-1 0 0 0 0,-6-3 0 0 0,5-3 0 0 0,5 1 0 0 0,6 4 0 0 0,-7 2 0 0 0,0 0 0 0 0,0 1 0 0 0,0-1 0 0 0,0 0 0 0 0,0 0 0 0 0,-1 0 0 0 0,1 0 0 0 0,0 1 0 0 0,0-1 0 0 0,0 0 0 0 0,0 1 0 0 0,-1-1 0 0 0,2 1 0 0 0,12 19 0 0 0,-8-9 0 0 0,-1 0 0 0 0,0 0 0 0 0,0 0 0 0 0,-1 1 0 0 0,0-1 0 0 0,-1 1 0 0 0,0 0 0 0 0,1 22 0 0 0,-3-18 0 0 0,-1-15 0 0 0,0 1 0 0 0,0-1 0 0 0,0 1 0 0 0,0-1 0 0 0,-1 1 0 0 0,1-1 0 0 0,0 0 0 0 0,-1 1 0 0 0,1-1 0 0 0,-1 1 0 0 0,-1 1 0 0 0,1 2 0 0 0,0-3 0 0 0,0 0 0 0 0,0 0 0 0 0,-1 0 0 0 0,1 0 0 0 0,0 0 0 0 0,-1 0 0 0 0,1 0 0 0 0,-1-1 0 0 0,0 1 0 0 0,1 0 0 0 0,-1-1 0 0 0,0 0 0 0 0,0 1 0 0 0,0-1 0 0 0,0 0 0 0 0,0 0 0 0 0,0 0 0 0 0,0 0 0 0 0,-1 0 0 0 0,1-1 0 0 0,0 1 0 0 0,0-1 0 0 0,-1 1 0 0 0,1-1 0 0 0,0 0 0 0 0,-1 0 0 0 0,1 0 0 0 0,0 0 0 0 0,-5-1 0 0 0,-4-1 0 0 0,-1-1 0 0 0,1-1 0 0 0,0 0 0 0 0,0 0 0 0 0,0-1 0 0 0,-16-10 0 0 0,19 10 0 0 0,5 3 0 0 0,2 1 0 0 0,0 0 0 0 0,0 1 0 0 0,0-1 0 0 0,0 1 0 0 0,0-1 0 0 0,0 0 0 0 0,0 1 0 0 0,-1 0 0 0 0,1-1 0 0 0,0 1 0 0 0,0 0 0 0 0,0 0 0 0 0,-2-1 0 0 0,0 0 8 0 0,-16-1-88 0 0,18 2-291 0 0,1 0-117 0 0,0 0-21 0 0,0 0-71 0 0,0 0-285 0 0,0 0-126 0 0,9 3-5847 0 0,2-1 400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3:35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42 11975 0 0,'0'0'267'0'0,"0"0"42"0"0,0 0 17 0 0,0-1-28 0 0,1-1-115 0 0,-1-1-1 0 0,1 0 1 0 0,-1 1-1 0 0,0-1 1 0 0,0 1-1 0 0,0-1 1 0 0,-1-4-1 0 0,0 1 414 0 0,1 5-84 0 0,0 1 0 0 0,0 0 0 0 0,0 0-69 0 0,0-2-294 0 0,0-3-61 0 0,0 4 283 0 0,0 1 117 0 0,0 0 21 0 0,0 0-66 0 0,0 2-222 0 0,-5 21 236 0 0,1 1-1 0 0,1 0 0 0 0,1 39 1 0 0,0-11-1167 0 0,-21 145-387 0 0,21-177 1078 0 0,0-9 19 0 0,6-19 0 0 0,3-10 0 0 0,7-45-1368 0 0,9-111 0 0 0,-21 142-153 0 0,-1 8-14 0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3:58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13823 0 0,'0'0'315'0'0,"0"0"45"0"0,0 0 21 0 0,0 0-49 0 0,0-8-208 0 0,0-2 233 0 0,0 0-1 0 0,1 0 1 0 0,0 0-1 0 0,1 0 1 0 0,0 0-1 0 0,4-9 1 0 0,-3 6 145 0 0,0 1 0 0 0,0 0 0 0 0,0-14 0 0 0,0-19 857 0 0,-1 20-561 0 0,-1 0 0 0 0,-3-31-1 0 0,3 52-648 0 0,-5-20 1750 0 0,1 15-857 0 0,3 9-1029 0 0,1 0-1 0 0,-1 0 1 0 0,0 0 0 0 0,0 0-1 0 0,0 0 1 0 0,0 0 0 0 0,0 0-1 0 0,0 0 1 0 0,0 0 0 0 0,0 0-1 0 0,0 0 1 0 0,0 0 0 0 0,0 0-1 0 0,0 0 1 0 0,0 0 0 0 0,0 0-1 0 0,0 0 1 0 0,0 0 0 0 0,0 0-1 0 0,0 0 1 0 0,0 0 0 0 0,0 0-1 0 0,1 0 1 0 0,-1 0-1 0 0,0 0 1 0 0,0 0 0 0 0,0 0-1 0 0,0 0 1 0 0,0 0 0 0 0,0 0-1 0 0,0 0 1 0 0,0 0 0 0 0,0 0-1 0 0,0 0 1 0 0,0 0 0 0 0,0 0-1 0 0,0 0 1 0 0,0 0 0 0 0,0 0-1 0 0,0 0 1 0 0,0 0 0 0 0,0 0-1 0 0,0 0 1 0 0,0 0 0 0 0,0 0-1 0 0,0-1 1 0 0,0 1 0 0 0,0 0-1 0 0,0 0 1 0 0,0 0 0 0 0,10 15 275 0 0,-4-5-288 0 0,-1-1 0 0 0,0 1 0 0 0,-1 0 0 0 0,0 0 0 0 0,0 0 0 0 0,-1 0 0 0 0,-1 1 0 0 0,1 0 0 0 0,-2-1 0 0 0,1 21 0 0 0,-2 46 0 0 0,-12 81 0 0 0,11-151 9 0 0,0 8-27 0 0,1 3-37 0 0,0-16-282 0 0,0-2-138 0 0,0 0-33 0 0,0 0 65 0 0,0 0 86 0 0,0 0-738 0 0,2-5-1264 0 0,-2 1-2490 0 0,0 4 3038 0 0,0-7-4827 0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3:5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0,'0'0'231'0'0,"0"0"29"0"0,0 0 19 0 0,0 0 105 0 0,0 0 410 0 0,0 0 184 0 0,0 0 40 0 0,0 0-63 0 0,0 0-290 0 0,0 0-121 0 0,0 0-28 0 0,0 0-4 0 0,6 9 1024 0 0,-1 1-521 0 0,1 1-1 0 0,5 21 0 0 0,1 0 1071 0 0,-7-16-1535 0 0,-4-13-460 0 0,-1 0 0 0 0,1 1 0 0 0,1-1 0 0 0,-1 0 1 0 0,0-1-1 0 0,1 1 0 0 0,-1 0 0 0 0,1 0 0 0 0,0 0 1 0 0,0-1-1 0 0,4 4 0 0 0,0 1-90 0 0,1 0 0 0 0,-1 0 0 0 0,1-1 0 0 0,1-1 0 0 0,-1 1 0 0 0,16 7 0 0 0,-20-11 0 0 0,0 0 0 0 0,0-1 0 0 0,0 1 0 0 0,0-1 0 0 0,0 0 0 0 0,0 0 0 0 0,1 0 0 0 0,-1 0 0 0 0,0-1 0 0 0,1 1 0 0 0,-1-1 0 0 0,0 0 0 0 0,1 0 0 0 0,-1 0 0 0 0,1-1 0 0 0,-1 1 0 0 0,0-1 0 0 0,1 1 0 0 0,-1-1 0 0 0,0 0 0 0 0,4-2 0 0 0,-2 1 0 0 0,-3 1-184 0 0,0 1-1 0 0,1-1 0 0 0,-1 0 1 0 0,0 1-1 0 0,0-1 1 0 0,0 0-1 0 0,0-1 0 0 0,-1 1 1 0 0,1 0-1 0 0,0 0 1 0 0,0-1-1 0 0,-1 1 1 0 0,1-1-1 0 0,-1 0 0 0 0,1 1 1 0 0,-1-1-1 0 0,0 0 1 0 0,0 0-1 0 0,1 0 1 0 0,-1 0-1 0 0,0 0 0 0 0,-1 0 1 0 0,2-3-1 0 0,-2 1-423 0 0,1 1 0 0 0,-1-1 0 0 0,0 1 0 0 0,-1-1-1 0 0,1 1 1 0 0,0 0 0 0 0,-1-1 0 0 0,0 1 0 0 0,0 0 0 0 0,0-1-1 0 0,-2-3 1 0 0,-2-2-5384 0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3:5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13823 0 0,'0'0'315'0'0,"0"0"45"0"0,0 0 21 0 0,0 0-49 0 0,0 2-220 0 0,-1 0 419 0 0,0 1-1 0 0,0-1 1 0 0,0 1-1 0 0,1 0 1 0 0,-1-1-1 0 0,1 1 1 0 0,-1 0-1 0 0,1 2 1 0 0,0 1 226 0 0,0-4-313 0 0,0-1-294 0 0,1 1 0 0 0,-1-1 0 0 0,0 1 0 0 0,0 0 0 0 0,1-1 0 0 0,-1 1 0 0 0,0 0 0 0 0,0-1 0 0 0,-1 1 0 0 0,1-1 0 0 0,-1 3 0 0 0,1 4 686 0 0,1 44-327 0 0,1-26-135 0 0,-2 0 1 0 0,-5 44-1 0 0,-6-5-602 0 0,-25 180-1536 0 0,35-237 1692 0 0,1-7-299 0 0,0-1-117 0 0,0 0-21 0 0,0 0-3 0 0,0 0 0 0 0,9-4-1330 0 0,-1-2-2928 0 0,-2-3-1474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3:5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11 152 17503 0 0,'0'0'399'0'0,"0"0"60"0"0,0 0 21 0 0,0 0-59 0 0,-1 0-276 0 0,-4 2-57 0 0,3-2 283 0 0,2 0 117 0 0,0 0 21 0 0,0 0 3 0 0,0 0 0 0 0,0 0 0 0 0,0 0 0 0 0,0 0-69 0 0,-1 3-272 0 0,-1-1-180 0 0,3 10 12 0 0,1-6 216 0 0,0 0 1 0 0,1 0-1 0 0,-1 0 0 0 0,1 0 1 0 0,0-1-1 0 0,7 10 0 0 0,5 8 294 0 0,-10-13-565 0 0,2 1 0 0 0,-1-1 0 0 0,1 0-1 0 0,1-1 1 0 0,10 11 0 0 0,-16-17 29 0 0,1-1-1 0 0,-1 1 1 0 0,1-1-1 0 0,0 0 1 0 0,0 0-1 0 0,-1 0 1 0 0,1-1-1 0 0,0 1 1 0 0,1-1 0 0 0,-1 0-1 0 0,0 1 1 0 0,0-1-1 0 0,0-1 1 0 0,1 1-1 0 0,-1 0 1 0 0,1-1-1 0 0,-1 0 1 0 0,0 1-1 0 0,1-1 1 0 0,-1-1-1 0 0,1 1 1 0 0,-1 0 0 0 0,5-2-1 0 0,-4 0-72 0 0,-1 1 0 0 0,1-1-1 0 0,-1 1 1 0 0,0-1 0 0 0,1 0 0 0 0,-1-1 0 0 0,0 1-1 0 0,0 0 1 0 0,-1-1 0 0 0,1 0 0 0 0,0 1 0 0 0,-1-1-1 0 0,0 0 1 0 0,0-1 0 0 0,0 1 0 0 0,0 0 0 0 0,0 0-1 0 0,0-1 1 0 0,-1 1 0 0 0,0-1 0 0 0,0 0 0 0 0,1-4-1 0 0,1-8-550 0 0,-1 0-1 0 0,0 0 0 0 0,-3-32 0 0 0,1 25 256 0 0,5-28 376 0 0,-4 43 103 0 0,1 0 1 0 0,-1 0 0 0 0,-1 0-1 0 0,1-1 1 0 0,-1 1 0 0 0,-1 0-1 0 0,0 0 1 0 0,0-1 0 0 0,-4-12-1 0 0,5 20 421 0 0,-8-4 1028 0 0,5 5-1408 0 0,1 1 0 0 0,-1-1 0 0 0,1 0 0 0 0,0 1 0 0 0,-1 0-1 0 0,1 0 1 0 0,0-1 0 0 0,0 1 0 0 0,-1 1 0 0 0,1-1 0 0 0,0 0 0 0 0,0 0 0 0 0,0 1-1 0 0,0-1 1 0 0,0 1 0 0 0,1 0 0 0 0,-1-1 0 0 0,0 1 0 0 0,1 0 0 0 0,-1 0 0 0 0,-1 4-1 0 0,-3 5-5 0 0,0 1-1 0 0,0 0 1 0 0,-3 13-1 0 0,-7 13 679 0 0,9-23-667 0 0,0 0 0 0 0,1 0 0 0 0,-6 26 1 0 0,-7 50 360 0 0,11-44-404 0 0,-13 86-90 0 0,13-79 0 0 0,3-7-1384 0 0,5-45 941 0 0,0-2 17 0 0,0 0-1028 0 0,0 0-473 0 0,2-2-97 0 0,6-6-22 0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4:0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1 326 13823 0 0,'0'0'315'0'0,"0"0"45"0"0,0 0 21 0 0,0 0-49 0 0,2 0-220 0 0,0-1-75 0 0,0 0 0 0 0,-1 1 0 0 0,1-1-1 0 0,-1 0 1 0 0,1 0 0 0 0,0 0 0 0 0,-1 0-1 0 0,0 0 1 0 0,1 0 0 0 0,-1 0 0 0 0,0-1-1 0 0,1 1 1 0 0,-1 0 0 0 0,0-1 0 0 0,0 1-1 0 0,0-1 1 0 0,0 1 0 0 0,-1-1 0 0 0,1 1-1 0 0,0-1 1 0 0,0 0 0 0 0,-1 0 0 0 0,1-2-1 0 0,3-10 644 0 0,-1 0 0 0 0,2-14-1 0 0,-3 13-108 0 0,3-9 930 0 0,12-31 1 0 0,-10 33-935 0 0,-1 1 0 0 0,4-24 0 0 0,-6 26-253 0 0,1-7 1255 0 0,-4 23-1420 0 0,2-2-61 0 0,-2 4 283 0 0,-1 1 117 0 0,0 0 21 0 0,0 0-66 0 0,-3 8-278 0 0,-10 34-165 0 0,3 0 0 0 0,1 1 0 0 0,-4 65 0 0 0,-5 23 0 0 0,11-97-131 0 0,3-14-279 0 0,0-1 0 0 0,-2 35 0 0 0,8-55-820 0 0,8-4-59 0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4:16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49 2759 0 0,'0'0'126'0'0,"0"0"68"0"0,0 0 208 0 0,0 0 87 0 0,0 0 20 0 0,0 0-66 0 0,-1 1-222 0 0,-4 5 166 0 0,3-5 101 0 0,2-1 21 0 0,0 0 3 0 0,0 0 0 0 0,0 0 0 0 0,0 0 0 0 0,0 0 0 0 0,0 0 0 0 0,0 0 0 0 0,0 0 0 0 0,-2-1 0 0 0,0 1-123 0 0,-2-2-422 0 0,-4-5 5989 0 0,7 6-5585 0 0,1 1 117 0 0,0 0 21 0 0,-1-3-66 0 0,0-8-294 0 0,0-3 4 0 0,1 13-174 0 0,2-13 2025 0 0,-1 12-1633 0 0,-1 2 117 0 0,0 0 21 0 0,0 0-66 0 0,0 0-222 0 0,0 0 166 0 0,0 0 101 0 0,0 0 21 0 0,0 0-66 0 0,-1 1-294 0 0,-4 10-135 0 0,3-6-8 0 0,-2 15-10 0 0,-2 10 4 0 0,1-7-11 0 0,-1 0 1 0 0,-1-1-1 0 0,-1 0 0 0 0,-1 0 1 0 0,-14 23-1 0 0,-18 42-2125 0 0,41-86 1057 0 0,0-1-370 0 0,0 0-1129 0 0,0 0-4244 0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5:20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23 2759 0 0,'0'0'107'0'0,"0"0"-19"0"0,-1-1-11 0 0,-3-3-61 0 0,1-1-81 0 0,-1 2-454 0 0,1 0-731 0 0,0-3 1084 0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5:2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63 2759 0 0,'0'0'107'0'0,"0"0"-19"0"0,0-1-11 0 0,-2-3 78 0 0,1 2 626 0 0,1 2-681 0 0,0-1 0 0 0,-1 1-1 0 0,1 0 1 0 0,0-1 0 0 0,0 1-1 0 0,-1 0 1 0 0,1-1-1 0 0,0 1 1 0 0,-1 0 0 0 0,1 0-1 0 0,0-1 1 0 0,-1 1 0 0 0,1 0-1 0 0,0 0 1 0 0,-1 0 0 0 0,1-1-1 0 0,-1 1 1 0 0,1 0-1 0 0,-1 0 1 0 0,1 0 0 0 0,0 0-1 0 0,-1 0 1 0 0,1 0 0 0 0,-1 0-1 0 0,1 0 1 0 0,-1 0 0 0 0,1 0-1 0 0,0 0 1 0 0,-1 0-1 0 0,1 0 1 0 0,-1 0 0 0 0,0 1-1 0 0,0-1 281 0 0,-1 0-1 0 0,0 0 0 0 0,1 1 0 0 0,-1-1 0 0 0,1 1 0 0 0,-1-1 0 0 0,1 1 1 0 0,-1-1-1 0 0,1 1 0 0 0,-1 0 0 0 0,1 0 0 0 0,0 0 0 0 0,-2 1 0 0 0,-7 4 745 0 0,9-5-612 0 0,1-1 0 0 0,0 0-68 0 0,-16 3-200 0 0,14-3 127 0 0,2 0 117 0 0,0 0 21 0 0,-10-1 1982 0 0,3 3-2270 0 0,-9 7 764 0 0,12-6 1905 0 0,6-1-2741 0 0,11 12-131 0 0,-7-12-21 0 0,-3-2 4 0 0,9 3-1 0 0,0 0 0 0 0,0-1 0 0 0,0-1 0 0 0,1 0 0 0 0,-1-1 0 0 0,0 0 0 0 0,18-3 0 0 0,-10 1 0 0 0,-7 1 0 0 0,0-2 0 0 0,20-5 0 0 0,7-2 0 0 0,136-20 0 0 0,-64 7 0 0 0,-101 21 72 0 0,-9 1 299 0 0,-2 1 117 0 0,0 0 21 0 0,0 0-134 0 0,0 0-577 0 0,0 0-248 0 0,0 0-50 0 0,0 0 58 0 0,-1 1 293 0 0,-1 0 148 0 0,-9 3-14 0 0,8-4 14 0 0,2 0 1 0 0,0-1 0 0 0,-1 1 0 0 0,1 0 0 0 0,0 0 0 0 0,0-1 0 0 0,0 1 1 0 0,0 0-1 0 0,-1 0 0 0 0,1 0 0 0 0,0 0 0 0 0,0 0 0 0 0,0 0 0 0 0,-2 1 0 0 0,2-1-140 0 0,-1 0-1 0 0,1 1 0 0 0,-1-1 1 0 0,1 0-1 0 0,-1 0 1 0 0,1 0-1 0 0,-1 0 0 0 0,0 0 1 0 0,1-1-1 0 0,-1 1 1 0 0,1 0-1 0 0,0-1 0 0 0,-1 1 1 0 0,1-1-1 0 0,-1 0 1 0 0,1 1-1 0 0,0-1 1 0 0,-1 0-1 0 0,1 0 0 0 0,0 0 1 0 0,0 0-1 0 0,-1 0 1 0 0,1 0-1 0 0,0 0 0 0 0,-1-2 1 0 0,0 1 307 0 0,1 0-883 0 0,1 2-857 0 0,-7-8-2411 0 0,1 0 1937 0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5:2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76 8287 0 0,'0'0'191'0'0,"0"0"26"0"0,-1 2 9 0 0,-3 6-34 0 0,0 0-10 0 0,3-7 560 0 0,1 4 834 0 0,1 2 3390 0 0,0-6-4895 0 0,-1-1 0 0 0,1 1 0 0 0,-1-1-1 0 0,1 0 1 0 0,-1 1 0 0 0,1-1 0 0 0,0 0 0 0 0,-1 1 0 0 0,1-1-1 0 0,0 0 1 0 0,-1 0 0 0 0,1 0 0 0 0,0 1 0 0 0,-1-1 0 0 0,1 0-1 0 0,1 0 1 0 0,8 1 710 0 0,-4 0-686 0 0,0 0 1 0 0,0-1-1 0 0,0 0 1 0 0,0 0-1 0 0,0 0 1 0 0,0-1-1 0 0,0 1 1 0 0,9-4-1 0 0,-8 2 155 0 0,1 1-1 0 0,0 0 1 0 0,0 0 0 0 0,-1 1-1 0 0,17 0 1 0 0,5 0 284 0 0,-6-1-712 0 0,-5-1 627 0 0,-1 2-1 0 0,1 0 0 0 0,-1 1 1 0 0,32 6-1 0 0,-36-4-448 0 0,0-1 0 0 0,0-1 0 0 0,-1-4 0 0 0,-10 2-57 0 0,0-1 0 0 0,0 1 0 0 0,0-1 0 0 0,-1 0 0 0 0,1 1 0 0 0,0-1 0 0 0,-1 0 0 0 0,0 0-1 0 0,1 0 1 0 0,-1 0 0 0 0,0 0 0 0 0,0-1 0 0 0,2-3 0 0 0,7-35-2731 0 0,-4 16 126 0 0,-1 9 1127 0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5:22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11975 0 0,'-26'46'1200'0'0,"18"-30"-1506"0"0,7-3 4234 0 0,1-8-2978 0 0,-1-3-406 0 0,1-2-28 0 0,0 0-4 0 0,2 1 0 0 0,4 3 0 0 0,-1-1 0 0 0,1 0 0 0 0,-1 0 0 0 0,1 0 0 0 0,11 3 0 0 0,-14-6-395 0 0,-1 1-72 0 0,0-1 0 0 0,-1 0 0 0 0,1 1-1 0 0,-1-1 1 0 0,1 1 0 0 0,-1-1 0 0 0,1 1-1 0 0,-1 0 1 0 0,2 1 0 0 0,13 6 6 0 0,-5-3-3 0 0,1 0 0 0 0,-1-1 0 0 0,1-1-1 0 0,15 3 1 0 0,11 3 1153 0 0,-21-6-892 0 0,-13-3-284 0 0,-1 1 0 0 0,1-1 0 0 0,-1 1 0 0 0,1 0 0 0 0,-1 0 0 0 0,1 0 0 0 0,-1 0 0 0 0,0 1-1 0 0,0-1 1 0 0,0 1 0 0 0,4 2 0 0 0,-3-3-25 0 0,-3 0 0 0 0,0-1 0 0 0,0 1 0 0 0,1-1 0 0 0,-1 1 0 0 0,0-1 0 0 0,0 1 0 0 0,0 0 0 0 0,0 0 0 0 0,0 0 0 0 0,0-1 0 0 0,0 1 0 0 0,0 0 0 0 0,1 2 0 0 0,5 7 0 0 0,-3 2 0 0 0,-3-8 0 0 0,-1 1 0 0 0,1 0 0 0 0,-1-1 0 0 0,-1 1 0 0 0,1 0 0 0 0,-1-1 0 0 0,1 1 0 0 0,-1-1 0 0 0,-1 1 0 0 0,1-1 0 0 0,-1 0 0 0 0,1 1 0 0 0,-1-1 0 0 0,-4 6 0 0 0,-3 3 0 0 0,-1 1 0 0 0,-20 21 0 0 0,1-2 0 0 0,-102 110 0 0 0,125-136-64 0 0,5-6-273 0 0,14-6-646 0 0,-4 1 599 0 0,1-1-1 0 0,-1 0 1 0 0,-1-1-1 0 0,1 0 1 0 0,-1 0-1 0 0,12-12 1 0 0,0-3-1727 0 0,18-24 0 0 0,-19 24 576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3:3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13823 0 0,'0'0'315'0'0,"0"0"45"0"0,0 0 21 0 0,0 0-49 0 0,0 0-149 0 0,0 0 194 0 0,0 0 110 0 0,0 0 22 0 0,0 0 3 0 0,0 0 0 0 0,0 0 0 0 0,0 0 0 0 0,0 0 0 0 0,0 0 0 0 0,0 0 0 0 0,0 0 0 0 0,0 0-69 0 0,7-2-206 0 0,37-1 1723 0 0,-18 2-1944 0 0,-17 2-16 0 0,-7-1 0 0 0,1 1 0 0 0,-1-1 0 0 0,1 0 0 0 0,0 0 0 0 0,-1-1 0 0 0,1 1 0 0 0,0 0 0 0 0,-1-1 0 0 0,1 1 0 0 0,2-2 0 0 0,3 0 89 0 0,-1 0-1 0 0,0 0 1 0 0,0-1-1 0 0,12-6 1 0 0,-17 8 399 0 0,11-4 613 0 0,-5 6-1085 0 0,-7 0-16 0 0,0 0 0 0 0,0 1 0 0 0,-1-1 0 0 0,1 0 0 0 0,0 0 0 0 0,0 0 0 0 0,-1 1 0 0 0,1-1 0 0 0,-1 0 0 0 0,1 1 0 0 0,-1-1 0 0 0,0 1 0 0 0,1-1 0 0 0,-1 0 0 0 0,0 1 0 0 0,0-1 0 0 0,0 3 0 0 0,-4 30 0 0 0,2-19 0 0 0,1-2-22 0 0,-6 48-1184 0 0,3 90-1 0 0,5-138-648 0 0,-1-8 2049 0 0,0 1 1 0 0,0 0-1 0 0,1 0 0 0 0,3 9 0 0 0,2 2-3925 0 0,3 3-5397 0 0,-9-20 5042 0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5:2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86 260 10135 0 0,'0'0'464'0'0,"0"0"-9"0"0,0-2-295 0 0,3-16 1065 0 0,10-31-1 0 0,1-3 416 0 0,-13 47-1590 0 0,4-11 1213 0 0,12-24-432 0 0,1 10 1129 0 0,-12 23-1872 0 0,-5 5 283 0 0,-1 2 117 0 0,1-2 229 0 0,0 2-628 0 0,0-1 0 0 0,0 0-1 0 0,0 0 1 0 0,0 1 0 0 0,-1-1-1 0 0,1 0 1 0 0,0 0 0 0 0,0 0 0 0 0,0 0-1 0 0,-1 0 1 0 0,1 0 0 0 0,-1 0-1 0 0,1 0 1 0 0,0-2 0 0 0,0 0 408 0 0,0-1-187 0 0,-1-8 72 0 0,0 10-11 0 0,0 2 117 0 0,0 0 21 0 0,0 0-66 0 0,2 15-278 0 0,-1 5-165 0 0,-2 0 0 0 0,0 0 0 0 0,-1 0 0 0 0,-2 0 0 0 0,-10 37 0 0 0,-37 89 0 0 0,37-111 0 0 0,-79 176-876 0 0,92-210 368 0 0,1-1 65 0 0,0 0 222 0 0,1-8-396 0 0,0-1 0 0 0,0 1-1 0 0,1 0 1 0 0,5-15 0 0 0,0-3-2229 0 0,-2 9-3638 0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5:2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18 234 10135 0 0,'0'0'231'0'0,"0"0"29"0"0,0 0 19 0 0,-1-1-41 0 0,-5-3-44 0 0,5 3-23 0 0,1 0 1 0 0,-1 1 0 0 0,0-1-1 0 0,0 0 1 0 0,1 0 0 0 0,-1 0 0 0 0,0 0-1 0 0,1 1 1 0 0,-1-1 0 0 0,1 0-1 0 0,-1 0 1 0 0,1 0 0 0 0,-1 0-1 0 0,1 0 1 0 0,0 0 0 0 0,-1 0 0 0 0,1 0-1 0 0,0-1 1 0 0,0 1 0 0 0,0 0-1 0 0,0 0 1 0 0,0 0 0 0 0,0 0-1 0 0,0 0 1 0 0,0 0 0 0 0,1 0 0 0 0,-1 0-1 0 0,0 0 1 0 0,0 0 0 0 0,1 0-1 0 0,-1 0 1 0 0,1 0 0 0 0,-1 0-1 0 0,2-2 1 0 0,0 0 139 0 0,0 0-1 0 0,1 0 1 0 0,-1 0 0 0 0,1 1-1 0 0,0-1 1 0 0,0 0 0 0 0,5-3-1 0 0,43-26 1230 0 0,2 1-1 0 0,90-36 1 0 0,-119 56-1126 0 0,-12 6-180 0 0,1-1 1 0 0,27-5-1 0 0,-26 8-234 0 0,1 4 0 0 0,-13 0 0 0 0,1 1 0 0 0,0-1 0 0 0,-1 1 0 0 0,0 0 0 0 0,1 0 0 0 0,-1 0 0 0 0,3 2 0 0 0,-5-3 0 0 0,9 10 0 0 0,-3 3 0 0 0,0 0 0 0 0,-1 0 0 0 0,0 1 0 0 0,-2 0 0 0 0,1 0 0 0 0,1 21 0 0 0,-1 27 0 0 0,-3-57-76 0 0,-1 1 0 0 0,1-1 0 0 0,-1 1 0 0 0,-1-1 0 0 0,1 1 0 0 0,-1-1 0 0 0,0 1 0 0 0,-1-1 0 0 0,0 0 0 0 0,0 0 0 0 0,0 0 0 0 0,0 0 0 0 0,-1 0 0 0 0,0 0 0 0 0,-1-1 0 0 0,1 1 0 0 0,-1-1 0 0 0,0 0 0 0 0,0 0 0 0 0,-1 0 0 0 0,1-1 0 0 0,-1 1 0 0 0,0-1 0 0 0,0 0 0 0 0,-10 5 0 0 0,9-6-213 0 0,0 0 0 0 0,0-1-1 0 0,0 0 1 0 0,-1 0 0 0 0,1 0-1 0 0,-13 1 1 0 0,13-3-1472 0 0,0 0 1 0 0,0 0-1 0 0,0-1 1 0 0,-10-1-1 0 0,0-2-3787 0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5:2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 11975 0 0,'0'0'267'0'0,"0"0"42"0"0,0 0 17 0 0,0 0-28 0 0,0 0-58 0 0,0 0 491 0 0,0 0 238 0 0,0 0 45 0 0,-1 1-61 0 0,-16 27 1796 0 0,16-27-2237 0 0,-6 11 512 0 0,-10 14 315 0 0,6-10-897 0 0,-15 30 1 0 0,1 4 216 0 0,3 1-1 0 0,-31 103 1 0 0,53-153-659 0 0,-32 152-979 0 0,25-114 481 0 0,-1 77-1 0 0,9-103 341 0 0,0-1 1 0 0,1 0-1 0 0,1 1 0 0 0,0-1 0 0 0,5 13 0 0 0,-7-24 4 0 0,0 1 0 0 0,0-1 0 0 0,0 1-1 0 0,0-1 1 0 0,0 0 0 0 0,0 1-1 0 0,1-1 1 0 0,-1 0 0 0 0,1 0-1 0 0,-1 0 1 0 0,1 0 0 0 0,-1 0-1 0 0,1 0 1 0 0,-1-1 0 0 0,1 1-1 0 0,0 0 1 0 0,-1-1 0 0 0,3 1 0 0 0,20-5-7352 0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5:2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0,'0'0'382'0'0,"0"0"-8"0"0,0 0-32 0 0,0 0 750 0 0,0 0 352 0 0,0 0 76 0 0,0 0-123 0 0,0 0-574 0 0,0 0-250 0 0,0 0-49 0 0,0 0-11 0 0,0 0-1 0 0,0 0 0 0 0,0 0 0 0 0,0 0 0 0 0,2 1 0 0 0,3 2-247 0 0,20 17 1093 0 0,-2 4-233 0 0,28 35 0 0 0,-33-38-1310 0 0,10 16 185 0 0,33 35 0 0 0,-44-52 0 0 0,0 0 0 0 0,-2 1 0 0 0,0 1 0 0 0,13 27 0 0 0,-5-10 0 0 0,-18-31 0 0 0,-1 1 0 0 0,5 24 0 0 0,-7-25-64 0 0,-2-6-273 0 0,0-2-138 0 0,0 0-33 0 0,0 0 66 0 0,0 0 152 0 0,-13-27-4903 0 0,2 7 2158 0 0,8 11 1499 0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5:2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 15663 0 0,'0'0'356'0'0,"0"0"50"0"0,0 0 20 0 0,0 0-42 0 0,0 0-180 0 0,0 0 176 0 0,0 0 107 0 0,0 0 22 0 0,0 0 3 0 0,-9 4 1024 0 0,-21 31 1102 0 0,21-24-2152 0 0,0 0 0 0 0,-12 11 0 0 0,2-4-319 0 0,1 0 0 0 0,1 0 1 0 0,-16 24-1 0 0,-39 67-1221 0 0,46-68 220 0 0,-87 144-262 0 0,112-183 587 0 0,1-2-3 0 0,0 0 0 0 0,0 0 0 0 0,0 0 0 0 0,0 0 0 0 0,0 0 0 0 0,0 0 0 0 0,2-11-5026 0 0,0-1-76 0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5:30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8287 0 0,'0'0'382'0'0,"0"0"-8"0"0,0 0-102 0 0,0 0 463 0 0,0 0 234 0 0,2 1 45 0 0,2 0-668 0 0,0-1 0 0 0,-1 1 1 0 0,1-1-1 0 0,0 0 1 0 0,-1 0-1 0 0,1 0 0 0 0,0-1 1 0 0,-1 1-1 0 0,1-1 1 0 0,-1 0-1 0 0,5-1 0 0 0,1 0 620 0 0,64-16 3246 0 0,-68 18-3950 0 0,-1-1-1 0 0,1 1 0 0 0,-1-1 1 0 0,1 1-1 0 0,5 1 1 0 0,3 0 149 0 0,-6-1-277 0 0,0 0 1 0 0,1-1-1 0 0,-1 0 0 0 0,0 0 1 0 0,0-1-1 0 0,0 0 0 0 0,0 0 1 0 0,0 0-1 0 0,0-1 0 0 0,0 0 1 0 0,6-4-1 0 0,-11 5 309 0 0,0 1-294 0 0,5-2-197 0 0,-5 2-289 0 0,-2 1-138 0 0,0 0-33 0 0,0 0-4 0 0,0 0 0 0 0,0 0 0 0 0,0 0 0 0 0,0 0-136 0 0,0 0-572 0 0,-9 3-1777 0 0,7-2 1462 0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5:30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92 11975 0 0,'0'0'267'0'0,"0"0"42"0"0,0 0 17 0 0,0 0-28 0 0,-1 1-196 0 0,-4 4-21 0 0,4-3 284 0 0,1-2 122 0 0,0 0 22 0 0,0 0 3 0 0,0 0 0 0 0,0 0 0 0 0,0 0 0 0 0,0 0-69 0 0,11 4-283 0 0,-11-3-138 0 0,1-1 1 0 0,0 1-1 0 0,0-1 1 0 0,-1 1-1 0 0,1-1 0 0 0,0 0 1 0 0,0 1-1 0 0,0-1 1 0 0,0 0-1 0 0,-1 1 0 0 0,1-1 1 0 0,0 0-1 0 0,0 0 1 0 0,0 0-1 0 0,0 0 0 0 0,0 0 1 0 0,0 0-1 0 0,0 0 1 0 0,1 0-1 0 0,28-8 1588 0 0,44-18-1 0 0,-44 15-1191 0 0,10-8-365 0 0,-6 1-919 0 0,0 0-2190 0 0,-21 9-3427 0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5:3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13823 0 0,'0'0'315'0'0,"0"0"45"0"0,0 0 21 0 0,0 0-49 0 0,0 0-81 0 0,0 0 481 0 0,0 0 237 0 0,0 0 45 0 0,0 0-61 0 0,0 0-288 0 0,0 0-121 0 0,0 0-28 0 0,-1 2-4 0 0,-3 6-266 0 0,-1 3 700 0 0,0 1-1 0 0,1-1 1 0 0,-5 23-1 0 0,-7 32-777 0 0,4-14-164 0 0,-6 17-4 0 0,-3-1 0 0 0,-36 80 0 0 0,42-111 0 0 0,12-32 0 0 0,2-4 0 0 0,1 0 0 0 0,-1 1 0 0 0,0-1 0 0 0,0 0 0 0 0,1 1 0 0 0,-1-1 0 0 0,1 1 0 0 0,-1-1 0 0 0,1 1 0 0 0,0 0 0 0 0,-1-1 0 0 0,1 1 0 0 0,0 2 0 0 0,0-4 0 0 0,0 1 0 0 0,0-1 0 0 0,0 1 0 0 0,0-1 0 0 0,-1 1 0 0 0,1-1 0 0 0,0 1 0 0 0,0-1 0 0 0,0 1 0 0 0,1-1 0 0 0,-1 1 0 0 0,0-1 0 0 0,0 1 0 0 0,0-1 0 0 0,0 1 0 0 0,0-1 0 0 0,1 1 0 0 0,-1-1 0 0 0,0 1 0 0 0,1 0 0 0 0,0-1 0 0 0,-1 0 0 0 0,1 1 0 0 0,0-1 0 0 0,0 0 0 0 0,0 0 0 0 0,0 1 0 0 0,0-1 0 0 0,0 0 0 0 0,0 0 0 0 0,0 0 0 0 0,0 0 0 0 0,0 0 0 0 0,0 0 0 0 0,0 0 0 0 0,0-1 0 0 0,0 1 0 0 0,0 0 0 0 0,0 0 0 0 0,0-1 0 0 0,0 1 0 0 0,-1-1 0 0 0,1 1 0 0 0,0-1 0 0 0,0 1 0 0 0,0-1 0 0 0,0 1 0 0 0,0-2 0 0 0,23-19 0 0 0,0-6 0 0 0,33-46 0 0 0,3-5 1052 0 0,-39 52-664 0 0,-5 8-236 0 0,0 1 0 0 0,1 0 0 0 0,20-14 0 0 0,-32 29-152 0 0,-3 5 0 0 0,-4 5 0 0 0,2-8 0 0 0,-4 11-106 0 0,0 0-1 0 0,0 0 1 0 0,-1 0-1 0 0,0-1 1 0 0,-1 1-1 0 0,-1-1 1 0 0,1-1-1 0 0,-14 15 1 0 0,-7 4-409 0 0,-39 31 0 0 0,62-55 511 0 0,-18 11 4 0 0,20-15 0 0 0,3-2 0 0 0,19-19 0 0 0,-8 12 0 0 0,0 2 0 0 0,-11 7 0 0 0,-1-1 0 0 0,1 1 0 0 0,0 0 0 0 0,0-1 0 0 0,0 1 0 0 0,0 0 0 0 0,0 0 0 0 0,-1 0 0 0 0,1 0 0 0 0,0 0 0 0 0,0 0 0 0 0,1 0 0 0 0,0 1 0 0 0,0-1 0 0 0,0 1 0 0 0,-1 0 0 0 0,1 0 0 0 0,0 0 0 0 0,0 0 0 0 0,-1 0 0 0 0,1 0 0 0 0,-1 1 0 0 0,0-1 0 0 0,1 0 0 0 0,-1 1 0 0 0,0-1 0 0 0,1 1 0 0 0,-1 0 0 0 0,0-1 0 0 0,0 1 0 0 0,-1 0 0 0 0,1-1 0 0 0,1 4 0 0 0,0 2 0 0 0,0 0 0 0 0,0-1 0 0 0,0 1 0 0 0,0 11 0 0 0,-1-12 0 0 0,-1 3 0 0 0,1-1 0 0 0,1 0 0 0 0,-1 1 0 0 0,1-1 0 0 0,1 0 0 0 0,-1 0 0 0 0,1 0 0 0 0,1 0 0 0 0,5 9 0 0 0,-2-7 0 0 0,3-4-72 0 0,-9-5-18 0 0,1-1 0 0 0,0 0 0 0 0,0 1 0 0 0,0-1 0 0 0,0 0 0 0 0,0 0 0 0 0,0 0 0 0 0,0 0 0 0 0,-1 0 0 0 0,1-1 0 0 0,0 1 0 0 0,0 0 0 0 0,0-1 0 0 0,0 0 0 0 0,-1 1 0 0 0,1-1 0 0 0,0 0 0 0 0,0 0 0 0 0,-1 0 0 0 0,1 0 0 0 0,-1 0 0 0 0,1 0 0 0 0,-1-1 0 0 0,2-1 0 0 0,15-18-2269 0 0,-6-1-3674 0 0,-4 5-405 0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5:3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13823 0 0,'0'0'630'0'0,"0"0"-13"0"0,-1 0-393 0 0,-3 2 11 0 0,3-1 849 0 0,1-1 366 0 0,0 0 72 0 0,0 0-125 0 0,0 0-574 0 0,0 0-250 0 0,0 0-49 0 0,11 8 501 0 0,3 2-368 0 0,-1 2 1 0 0,24 24-1 0 0,-32-30-466 0 0,1 1-1 0 0,-1 0 1 0 0,-1 0 0 0 0,1 0-1 0 0,-1 0 1 0 0,-1 1 0 0 0,1 0-1 0 0,2 10 1 0 0,1 7-191 0 0,-1-1 0 0 0,-1 0 0 0 0,-2 1 0 0 0,0 0 0 0 0,-2 0 0 0 0,-2 45 0 0 0,-6-22 0 0 0,-24 91 0 0 0,-27 43 0 0 0,56-177 0 0 0,-3 8 0 0 0,-1 0 0 0 0,-13 20 0 0 0,-3 9 0 0 0,20-38 10 0 0,-3 15-84 0 0,5-18-263 0 0,0-1-138 0 0,0 0-33 0 0,0-2-57 0 0,1 0 0 0 0,-1 0 1 0 0,1 0-1 0 0,-1-1 0 0 0,1 1 0 0 0,0 0 0 0 0,2-4 0 0 0,-2 3-976 0 0,5-9-5967 0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5:3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50 8287 0 0,'0'0'191'0'0,"0"0"26"0"0,-6 4 201 0 0,0 1-380 0 0,1 2 38 0 0,-15 23 2002 0 0,10-15-1221 0 0,9-14-348 0 0,-1 3-422 0 0,-1 4 5315 0 0,3-4-636 0 0,5-10-4190 0 0,13-32-558 0 0,-15 30-18 0 0,1 0 0 0 0,0 0 0 0 0,0 0 0 0 0,0 1 0 0 0,1-1 0 0 0,0 1-1 0 0,1 0 1 0 0,6-6 0 0 0,-5 7 0 0 0,1 2 0 0 0,-6 4 0 0 0,-1 1 1 0 0,1-1-1 0 0,0 0 0 0 0,-1 1 0 0 0,1-1 0 0 0,-1 1 1 0 0,1 0-1 0 0,-1-1 0 0 0,1 1 0 0 0,-1 0 1 0 0,1 0-1 0 0,-1 0 0 0 0,0 0 0 0 0,1 0 0 0 0,-1 0 1 0 0,0 0-1 0 0,0 0 0 0 0,0 1 0 0 0,0-1 1 0 0,0 0-1 0 0,0 1 0 0 0,0 1 0 0 0,3 4-13 0 0,0 0-1 0 0,-1 1 1 0 0,2 8-1 0 0,-4-14-1 0 0,1 4-146 0 0,0 0 1 0 0,1-1-1 0 0,-1 0 0 0 0,1 1 1 0 0,0-1-1 0 0,0 0 1 0 0,1 0-1 0 0,0-1 0 0 0,0 1 1 0 0,0-1-1 0 0,9 8 0 0 0,-1-6 161 0 0,-7-7 0 0 0,-3 0 0 0 0,1 1-35 0 0,0 0 0 0 0,0-1 0 0 0,0 0 0 0 0,0 0 0 0 0,0 0 0 0 0,0 0 1 0 0,0 0-1 0 0,0-1 0 0 0,-1 1 0 0 0,1-1 0 0 0,0 0 0 0 0,-1 1 0 0 0,0-1 0 0 0,1-1 0 0 0,-1 1 0 0 0,0 0 0 0 0,0 0 0 0 0,0-1 0 0 0,0 1 0 0 0,0-1 0 0 0,1-3 0 0 0,1-1-664 0 0,-1 0-1 0 0,0-1 0 0 0,0 1 1 0 0,-1-1-1 0 0,0 0 0 0 0,2-13 1 0 0,-1-8-1347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3:36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11975 0 0,'0'34'576'0'0,"0"-32"-250"0"0,1 0-28 0 0,-1-1-271 0 0,0 0 0 0 0,1 1 0 0 0,-1-1 0 0 0,1 0-1 0 0,0 0 1 0 0,-1 0 0 0 0,1 0 0 0 0,0 0 0 0 0,0 0-1 0 0,-1 0 1 0 0,1 0 0 0 0,0 0 0 0 0,0 0 0 0 0,0 0-1 0 0,0 0 1 0 0,0-1 0 0 0,0 1 0 0 0,1 0 0 0 0,-1-1-1 0 0,0 1 1 0 0,0-1 0 0 0,2 1 0 0 0,0 0 327 0 0,-2-1-269 0 0,-1 0 1 0 0,1 0-1 0 0,0 0 1 0 0,-1 0-1 0 0,1 0 0 0 0,0 0 1 0 0,-1 0-1 0 0,1 0 0 0 0,0 0 1 0 0,-1 0-1 0 0,1-1 1 0 0,0 1-1 0 0,-1 0 0 0 0,1 0 1 0 0,-1-1-1 0 0,1 1 1 0 0,0 0-1 0 0,-1-1 0 0 0,1 0 1 0 0,1 0 189 0 0,1-1-37 0 0,5-1 297 0 0,-1 0-1 0 0,0-1 1 0 0,0 1-1 0 0,-1-2 1 0 0,1 1-1 0 0,-1-1 1 0 0,0 0-1 0 0,7-8 1 0 0,21-27 1006 0 0,-20 22-1692 0 0,1 1 1 0 0,26-24-1 0 0,-24 26-2799 0 0,-16 14 1416 0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5:3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11975 0 0,'0'0'267'0'0,"0"0"42"0"0,0 0 17 0 0,0 0-28 0 0,0 0-126 0 0,0 0 204 0 0,0 0 111 0 0,0 0 22 0 0,0 0 3 0 0,10-7 1024 0 0,-1 1-707 0 0,-5 4-532 0 0,-1-1 0 0 0,1 1 0 0 0,0 0 0 0 0,0 0 0 0 0,0 1 0 0 0,0-1 0 0 0,0 1 0 0 0,0 0 0 0 0,0 0 0 0 0,7-1 0 0 0,-8 2-183 0 0,1 0 0 0 0,-1 0 0 0 0,1 0 0 0 0,-1 0 0 0 0,0 1 0 0 0,1-1 0 0 0,-1 1 0 0 0,0 0 0 0 0,0 0 0 0 0,1 0 0 0 0,-1 0 0 0 0,0 1 0 0 0,0 0 0 0 0,0-1 0 0 0,4 4 0 0 0,2 4 167 0 0,0-1 0 0 0,-1 2-1 0 0,11 14 1 0 0,-4-6-572 0 0,-15-17 291 0 0,0-1 0 0 0,1 1 0 0 0,-1-1 0 0 0,0 0 0 0 0,1 1 0 0 0,-1-1 0 0 0,1 1 0 0 0,-1-1 0 0 0,0 0 0 0 0,1 1 0 0 0,-1-1 0 0 0,1 0 0 0 0,-1 0 0 0 0,1 1 0 0 0,-1-1 0 0 0,1 0 0 0 0,-1 0 0 0 0,1 0 0 0 0,0 1 0 0 0,-1-1 0 0 0,1 0 0 0 0,4-3 0 0 0,-4 2 0 0 0,2-1-67 0 0,0-1 0 0 0,1 1 0 0 0,-1-1 0 0 0,0 0 0 0 0,-1 0 0 0 0,1 0-1 0 0,0 0 1 0 0,-1-1 0 0 0,0 1 0 0 0,0-1 0 0 0,0 1 0 0 0,0-1 0 0 0,1-5 0 0 0,12-17-1026 0 0,-5 10-1015 0 0,14-29-1 0 0,-11 16 574 0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5:35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53 370 10135 0 0,'0'0'231'0'0,"0"0"29"0"0,0 0 19 0 0,-1 1-41 0 0,-16 12 252 0 0,5-11 3194 0 0,10-2-2242 0 0,0-1-1271 0 0,1 0 0 0 0,-1 0-1 0 0,1-1 1 0 0,0 1 0 0 0,-1 0-1 0 0,1 0 1 0 0,0-1 0 0 0,0 1-1 0 0,0-1 1 0 0,0 1 0 0 0,0-1-1 0 0,0 1 1 0 0,1-1 0 0 0,-2-2-1 0 0,1-3 220 0 0,0-1-1 0 0,1 1 1 0 0,0 0-1 0 0,0-1 1 0 0,1 1 0 0 0,0-1-1 0 0,0 1 1 0 0,4-14-1 0 0,-1 4 201 0 0,0-1-231 0 0,1 1-1 0 0,1 0 1 0 0,1 0 0 0 0,0 1-1 0 0,13-21 1 0 0,-13 27-58 0 0,1 0 1 0 0,1 0-1 0 0,0 1 0 0 0,0 0 0 0 0,18-13 0 0 0,-25 21-293 0 0,0 0-141 0 0,0-1 0 0 0,0 1 0 0 0,-1 1 1 0 0,1-1-1 0 0,0 0 0 0 0,0 0 0 0 0,1 1 1 0 0,-1-1-1 0 0,0 1 0 0 0,0-1 0 0 0,3 1 0 0 0,-4 0 128 0 0,0 0 0 0 0,0-1-1 0 0,-1 1 1 0 0,1 0 0 0 0,0 0-1 0 0,0 0 1 0 0,0 0-1 0 0,-1 0 1 0 0,1 0 0 0 0,0 0-1 0 0,0 1 1 0 0,0-1-1 0 0,-1 0 1 0 0,1 0 0 0 0,0 0-1 0 0,0 1 1 0 0,-1-1 0 0 0,1 1-1 0 0,0-1 1 0 0,-1 0-1 0 0,1 1 1 0 0,0-1 0 0 0,-1 1-1 0 0,1-1 1 0 0,0 1-1 0 0,-1 0 1 0 0,1-1 0 0 0,-1 1-1 0 0,1 0 1 0 0,0 1 0 0 0,0-1 6 0 0,1 3-1 0 0,0 0 0 0 0,0 0 0 0 0,0 0 0 0 0,-1 0 0 0 0,1 0 0 0 0,-1 0 0 0 0,0 1 0 0 0,0-1 0 0 0,0 0 0 0 0,0 6 0 0 0,-1 1 0 0 0,0-1 0 0 0,-3 22 0 0 0,1-18 0 0 0,-1-1 0 0 0,-1 0 0 0 0,0 0 0 0 0,-1-1 0 0 0,0 1 0 0 0,0-1 0 0 0,-9 12 0 0 0,10-15 0 0 0,4-6 0 0 0,5-7 0 0 0,4-8 0 0 0,72-113 0 0 0,-58 92 0 0 0,-8 15 386 0 0,0 1 1 0 0,1 1-1 0 0,1 0 1 0 0,37-26-1 0 0,-40 31-326 0 0,-12 10-60 0 0,0-1 0 0 0,0 1 0 0 0,0 0 0 0 0,0-1 0 0 0,0 1 0 0 0,1 0 0 0 0,1-1 0 0 0,6 2 0 0 0,-7 1-6 0 0,-1-1 1 0 0,0 1-1 0 0,1-1 1 0 0,-1 1-1 0 0,0 0 0 0 0,1 0 1 0 0,-1 0-1 0 0,0 0 0 0 0,0 1 1 0 0,0-1-1 0 0,0 1 1 0 0,0-1-1 0 0,0 1 0 0 0,-1 0 1 0 0,4 3-1 0 0,-3-2-22 0 0,1 1 0 0 0,-1 0 0 0 0,0 0 1 0 0,0 0-1 0 0,0 1 0 0 0,0-1 0 0 0,1 9 0 0 0,-1-1-66 0 0,0 1 0 0 0,-1 0 1 0 0,0-1-1 0 0,-1 1 0 0 0,-2 14 0 0 0,-11 64-1017 0 0,3-22 898 0 0,9-67-866 0 0,7-9-3086 0 0,3-3-3343 0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5:36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17503 0 0,'0'1'399'0'0,"-3"7"-472"0"0,3-6 589 0 0,0 0 0 0 0,0-1 0 0 0,0 1-1 0 0,0-1 1 0 0,1 1 0 0 0,-1-1 0 0 0,0 1 0 0 0,1-1-1 0 0,-1 1 1 0 0,2 2 0 0 0,0 4-446 0 0,0 0 0 0 0,-1 0-1 0 0,0 0 1 0 0,0 0 0 0 0,-1 0 0 0 0,0 0 0 0 0,0 1-1 0 0,-1-1 1 0 0,-2 11 0 0 0,-3 10 478 0 0,-14 36-1 0 0,4-12-276 0 0,2-11-271 0 0,-1 0 0 0 0,-22 40 0 0 0,21-47 0 0 0,13-28 72 0 0,3-6 299 0 0,0-1 117 0 0,14-25 629 0 0,-11 18-1117 0 0,0 1 0 0 0,1 0 0 0 0,0 0 0 0 0,0 0 0 0 0,0 0 0 0 0,1 1 0 0 0,0-1 0 0 0,7-5 0 0 0,-1 1 0 0 0,7-7 0 0 0,1 1 0 0 0,1 2 0 0 0,25-15 0 0 0,18-14 0 0 0,-52 35 0 0 0,1 0 0 0 0,1 1 0 0 0,0 0 0 0 0,0 1 0 0 0,14-6 0 0 0,-18 11 0 0 0,-6 4 0 0 0,-4 3 0 0 0,-1-1-17 0 0,-1 0 0 0 0,1 0 0 0 0,-1 0 0 0 0,0 0 0 0 0,0-1 0 0 0,0 1 0 0 0,0-1 0 0 0,-1 0 0 0 0,0 0 0 0 0,0 0 0 0 0,-7 5 0 0 0,-8 9-180 0 0,-4 4-284 0 0,-1-1 0 0 0,-48 32 0 0 0,40-31 333 0 0,33-24 148 0 0,19-8 0 0 0,-13 7 90 0 0,4-1 489 0 0,-1 1 0 0 0,16-3 0 0 0,-25 5-572 0 0,1 1 0 0 0,-1 0 0 0 0,1 0 1 0 0,-1-1-1 0 0,1 1 0 0 0,0 0 0 0 0,-1 0 1 0 0,1 1-1 0 0,-1-1 0 0 0,1 0 0 0 0,-1 0 1 0 0,1 1-1 0 0,-1-1 0 0 0,1 1 0 0 0,-1 0 1 0 0,1-1-1 0 0,-1 1 0 0 0,1 0 0 0 0,-1 0 1 0 0,0 0-1 0 0,0 0 0 0 0,2 1 0 0 0,0 0-8 0 0,-1 1 1 0 0,0 0 0 0 0,0-1 0 0 0,0 1 0 0 0,0 0 0 0 0,0 0 0 0 0,0 1 0 0 0,-1-1 0 0 0,0 0 0 0 0,1 0 0 0 0,-1 1 0 0 0,0-1 0 0 0,0 7 0 0 0,4 8 0 0 0,5 24 0 0 0,-7-26 0 0 0,9 24 0 0 0,-10-35 0 0 0,1 1 0 0 0,0-1 0 0 0,0 1 0 0 0,0-1 0 0 0,0 0 0 0 0,1 0 0 0 0,7 8 0 0 0,-9-11-77 0 0,-1-1-40 0 0,0 0 1 0 0,0 1-1 0 0,0-1 0 0 0,0 0 1 0 0,0 0-1 0 0,1 0 1 0 0,-1 0-1 0 0,0 0 0 0 0,1 0 1 0 0,-1 0-1 0 0,1-1 0 0 0,-1 1 1 0 0,1 0-1 0 0,2 0 0 0 0,-1-2-34 0 0,0 0-1 0 0,-1 0 0 0 0,1 0 1 0 0,-1-1-1 0 0,1 1 0 0 0,-1-1 1 0 0,0 0-1 0 0,1 1 0 0 0,-1-1 1 0 0,0 0-1 0 0,0 0 0 0 0,0-1 0 0 0,-1 1 1 0 0,1 0-1 0 0,0-1 0 0 0,-1 1 1 0 0,0-1-1 0 0,1 1 0 0 0,-1-1 1 0 0,0 1-1 0 0,0-1 0 0 0,0-5 0 0 0,1 4-166 0 0,9-37-1706 0 0,-2-2-22 0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5:37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5 10135 0 0,'0'0'464'0'0,"0"0"-9"0"0,-16-3 588 0 0,14 3-643 0 0,-1-1 0 0 0,1 1 1 0 0,0 0-1 0 0,-1 0 0 0 0,1 0 0 0 0,0 0 1 0 0,0 0-1 0 0,-4 1 0 0 0,4-1 144 0 0,2 0-28 0 0,0 2 41 0 0,-2 1 0 0 0,1-1 1 0 0,0 0-1 0 0,0 0 0 0 0,-1 0 0 0 0,1-1 0 0 0,-3 4 0 0 0,-1 0 70 0 0,-7 14 304 0 0,1 1 0 0 0,0 0 0 0 0,-11 33 0 0 0,5-5-931 0 0,-17 81 0 0 0,15-32 0 0 0,4 0 0 0 0,4 1 0 0 0,5 1 0 0 0,7 132 0 0 0,7-167-32 0 0,20 78 0 0 0,-21-120-350 0 0,0 0-1 0 0,1 0 1 0 0,1-1 0 0 0,15 27-1 0 0,-19-40 376 0 0,0-1 0 0 0,1 0 0 0 0,8 9-1 0 0,2 3-1266 0 0,-15-18 1109 0 0,0 0 0 0 0,0 0 0 0 0,0 1 0 0 0,0-1 0 0 0,0 0 0 0 0,0 0 0 0 0,1 0 0 0 0,-1 0 0 0 0,0-1 0 0 0,1 1 0 0 0,-1 0 0 0 0,1-1 0 0 0,-1 1 0 0 0,1 0 0 0 0,-1-1 0 0 0,1 0 0 0 0,1 1 0 0 0,14-2-1370 0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5:37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5 11975 0 0,'0'0'267'0'0,"0"0"42"0"0,0 0 17 0 0,0 0-28 0 0,-4-3-755 0 0,1 2 1887 0 0,4 0 7325 0 0,11 5-8326 0 0,0 0-1 0 0,-1 1 0 0 0,1 0 1 0 0,-1 1-1 0 0,-1 0 0 0 0,1 1 1 0 0,-1 0-1 0 0,0 1 0 0 0,-1 0 1 0 0,14 14-1 0 0,-16-13-299 0 0,-1 0 0 0 0,0 0-1 0 0,0 1 1 0 0,-1 0 0 0 0,6 17 0 0 0,15 57 918 0 0,-22-72-984 0 0,5 27-40 0 0,-2 0 1 0 0,-1 1 0 0 0,-3-1-1 0 0,0 1 1 0 0,-3 0-1 0 0,-8 67 1 0 0,6-73-199 0 0,-3 0 0 0 0,-1 0-1 0 0,-1-1 1 0 0,-23 63 0 0 0,-20 7-596 0 0,7-17 1811 0 0,34-68-1014 0 0,-2 0 0 0 0,-1-1-1 0 0,0-1 1 0 0,0 0 0 0 0,-2-1-1 0 0,0 0 1 0 0,-21 16 0 0 0,21-19-254 0 0,-1 0 1 0 0,0-1 0 0 0,0-1 0 0 0,-1-1 0 0 0,-1 0-1 0 0,-17 6 1 0 0,27-10 240 0 0,7-4-17 0 0,-1-1 1 0 0,1 1-1 0 0,-1 0 1 0 0,0-1-1 0 0,1 1 1 0 0,-1-1-1 0 0,0 1 1 0 0,1-1-1 0 0,-1 1 1 0 0,0-1-1 0 0,0 0 0 0 0,0 1 1 0 0,0-1-1 0 0,1 0 1 0 0,-1 1-1 0 0,0-1 1 0 0,0 0-1 0 0,0 0 1 0 0,0 0-1 0 0,0 0 1 0 0,0 0-1 0 0,1 0 1 0 0,-3 0-1 0 0,2-1-367 0 0,-2 0 118 0 0,0 0-1369 0 0,3 0-3560 0 0,0 1-2326 0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5:4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15 13823 0 0,'0'0'315'0'0,"0"0"45"0"0,0 0 21 0 0,0 0-49 0 0,-3 8-208 0 0,2-5-124 0 0,0-3 0 0 0,1 1 0 0 0,0 0 0 0 0,-1 0 0 0 0,1-1 0 0 0,-1 1 0 0 0,1 0 0 0 0,-1-1 0 0 0,0 1 0 0 0,1-1 0 0 0,-1 1 0 0 0,0-1 0 0 0,1 1 0 0 0,-1-1 0 0 0,0 1 0 0 0,1-1 0 0 0,-3 1 0 0 0,-8 7 430 0 0,1 1-1 0 0,-11 10 1 0 0,-1 1 156 0 0,22-20-582 0 0,0 0 1 0 0,0 1-1 0 0,0-1 1 0 0,0 0-1 0 0,0 0 0 0 0,-1 0 1 0 0,1 0-1 0 0,0 1 1 0 0,0-1-1 0 0,0 0 0 0 0,-1 0 1 0 0,1 0-1 0 0,0 0 1 0 0,0 0-1 0 0,0 0 0 0 0,-1 0 1 0 0,1 1-1 0 0,0-1 1 0 0,0 0-1 0 0,-1 0 0 0 0,1 0 1 0 0,0 0-1 0 0,0 0 1 0 0,-1 0-1 0 0,1 0 1 0 0,0 0-1 0 0,0 0 0 0 0,0 0 1 0 0,-1 0-1 0 0,1 0 1 0 0,0-1-1 0 0,0 1 0 0 0,-1 0 1 0 0,1 0-1 0 0,0 0 1 0 0,0-1-5 0 0,-1 1 0 0 0,1-1 1 0 0,0 0-1 0 0,0 0 0 0 0,0 1 1 0 0,0-1-1 0 0,0 0 1 0 0,0 1-1 0 0,0-1 0 0 0,0 0 1 0 0,1 1-1 0 0,-1-1 0 0 0,0 0 1 0 0,0 1-1 0 0,0-1 1 0 0,1 0-1 0 0,0 0 0 0 0,1-3 164 0 0,0 0 0 0 0,0 1-1 0 0,1-1 1 0 0,0 1 0 0 0,-1 0-1 0 0,1 0 1 0 0,1 0 0 0 0,-1 0-1 0 0,0 0 1 0 0,1 0 0 0 0,-1 1 0 0 0,8-4-1 0 0,3-1 632 0 0,0 0 0 0 0,20-5-1 0 0,-3 4 822 0 0,-21 6-1600 0 0,-10 2-16 0 0,0 0 0 0 0,1 0 0 0 0,-1 0 0 0 0,0 0 0 0 0,1 0 0 0 0,-1 0 0 0 0,0 0 0 0 0,1 0 0 0 0,-1 0 0 0 0,1 0 0 0 0,-1 0 0 0 0,0 0 0 0 0,1 0 0 0 0,-1 0 0 0 0,0 0 0 0 0,1 0 0 0 0,-1 1 0 0 0,0-1 0 0 0,1 0 0 0 0,-1 0 0 0 0,0 0 0 0 0,0 0 0 0 0,1 1 0 0 0,-1-1 0 0 0,0 0 0 0 0,1 0 0 0 0,-1 1 0 0 0,0-1 0 0 0,0 0 0 0 0,0 0 0 0 0,1 1 0 0 0,-1-1 0 0 0,0 0 0 0 0,0 1 0 0 0,0-1 0 0 0,0 0 0 0 0,1 1 0 0 0,-1-1 0 0 0,0 0 0 0 0,0 1 0 0 0,0-1 0 0 0,0 0 0 0 0,0 1 0 0 0,0-1 0 0 0,0 1 0 0 0,0-1 0 0 0,0 0 0 0 0,0 1 0 0 0,0 7 0 0 0,1-1 0 0 0,-1 1 0 0 0,0 0 0 0 0,-1 0 0 0 0,0-1 0 0 0,-2 10 0 0 0,-14 46 0 0 0,13-47 0 0 0,-5 11 0 0 0,-1-1 0 0 0,-1 0 0 0 0,-1 0 0 0 0,-1-1 0 0 0,-1-1 0 0 0,-1 0 0 0 0,-20 24 0 0 0,29-42 0 0 0,1 0 0 0 0,-1 0 0 0 0,-1-1 0 0 0,1 1 0 0 0,-1-2 0 0 0,-13 9 0 0 0,17-12 0 0 0,1 0 0 0 0,-1 1 0 0 0,0-1 0 0 0,0 0 0 0 0,0-1 0 0 0,0 1 0 0 0,0-1 0 0 0,0 1 0 0 0,0-1 0 0 0,-3 0 0 0 0,4 0 0 0 0,1 0 0 0 0,-1-1 0 0 0,0 1 0 0 0,1 0 0 0 0,-1-1 0 0 0,1 0 0 0 0,-1 1 0 0 0,0-1 0 0 0,1 0 0 0 0,-1 0 0 0 0,1 0 0 0 0,0 0 0 0 0,-1 0 0 0 0,1 0 0 0 0,0 0 0 0 0,0 0 0 0 0,-1-1 0 0 0,0-1 0 0 0,0 0-4 0 0,1 0-1 0 0,0 0 1 0 0,0 0-1 0 0,0 0 1 0 0,0 0 0 0 0,1 0-1 0 0,-1 0 1 0 0,1 0-1 0 0,0 0 1 0 0,0 0-1 0 0,0 0 1 0 0,0 0 0 0 0,0 0-1 0 0,1 0 1 0 0,-1 0-1 0 0,1 0 1 0 0,1-3-1 0 0,0-1 150 0 0,0 1-1 0 0,1-1 0 0 0,-1 1 1 0 0,1 0-1 0 0,0 0 0 0 0,7-8 1 0 0,-10 13-131 0 0,0 0 0 0 0,1 1 1 0 0,-1-1-1 0 0,1 1 0 0 0,-1 0 0 0 0,1-1 1 0 0,-1 1-1 0 0,1-1 0 0 0,0 1 0 0 0,-1 0 1 0 0,1-1-1 0 0,-1 1 0 0 0,1 0 0 0 0,0-1 1 0 0,-1 1-1 0 0,1 0 0 0 0,0 0 1 0 0,-1 0-1 0 0,1 0 0 0 0,0 0 0 0 0,-1 0 1 0 0,1 0-1 0 0,0 0 0 0 0,0 0 0 0 0,-1 0 1 0 0,1 0-1 0 0,0 0 0 0 0,-1 0 0 0 0,1 1 1 0 0,0-1-1 0 0,-1 0 0 0 0,1 0 0 0 0,-1 1 1 0 0,1-1-1 0 0,0 0 0 0 0,-1 1 1 0 0,1-1-1 0 0,-1 1 0 0 0,1-1 0 0 0,-1 1 1 0 0,1-1-1 0 0,-1 1 0 0 0,0-1 0 0 0,1 1 1 0 0,-1-1-1 0 0,1 1 0 0 0,-1 0 0 0 0,3 4 73 0 0,0-1 0 0 0,0 0-1 0 0,-1 1 1 0 0,4 9-1 0 0,8 32-505 0 0,-10-30 157 0 0,1-1-1 0 0,1 1 1 0 0,0-1 0 0 0,1 0 0 0 0,9 14 0 0 0,-10-20 262 0 0,1-3-72 0 0,-6-5-299 0 0,2-2-19 0 0,0 0-1 0 0,0 0 0 0 0,0 0 0 0 0,0 0 0 0 0,0-1 0 0 0,0 1 1 0 0,-1-1-1 0 0,1 1 0 0 0,-1-1 0 0 0,1 0 0 0 0,-1 0 0 0 0,1 0 1 0 0,-1-1-1 0 0,4-3 0 0 0,1-5-1144 0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5:41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22 11975 0 0,'0'0'267'0'0,"11"-3"768"0"0,-10 3-1023 0 0,7-9 125 0 0,-7 8 583 0 0,-1 1 249 0 0,0 0 45 0 0,0-3 144 0 0,0 3-1003 0 0,0 0 1 0 0,0 0-1 0 0,0-1 0 0 0,0 1 1 0 0,0 0-1 0 0,0 0 0 0 0,0 0 1 0 0,0 0-1 0 0,0-1 0 0 0,0 1 1 0 0,0 0-1 0 0,0 0 0 0 0,0 0 1 0 0,0 0-1 0 0,0-1 0 0 0,0 1 1 0 0,0 0-1 0 0,0 0 0 0 0,0 0 1 0 0,0 0-1 0 0,0-1 0 0 0,0 1 1 0 0,0 0-1 0 0,0 0 0 0 0,0 0 1 0 0,-1 0-1 0 0,1 0 0 0 0,0-1 1 0 0,0 1-1 0 0,0 0 0 0 0,0 0 1 0 0,0 0-1 0 0,-1 0 0 0 0,1 0 1 0 0,0 0-1 0 0,-19 3 1416 0 0,12 1-1412 0 0,-1-1 1 0 0,1 1 0 0 0,0 0-1 0 0,1 0 1 0 0,-1 1-1 0 0,-8 8 1 0 0,13-12-160 0 0,0 0 0 0 0,1 1 0 0 0,0-1 0 0 0,-1 0 0 0 0,1 1 0 0 0,0-1 0 0 0,0 1 0 0 0,0-1 0 0 0,0 1 0 0 0,0 0 0 0 0,0 0 0 0 0,0-1 0 0 0,0 5 0 0 0,-2 1 0 0 0,-5 8 0 0 0,5-12 0 0 0,0 1 0 0 0,1 0 0 0 0,0 0 0 0 0,0 1 0 0 0,0-1 0 0 0,1 0 0 0 0,-1 1 0 0 0,1-1 0 0 0,0 1 0 0 0,-1 8 0 0 0,2 3-468 0 0,0-12 279 0 0,0-1 1 0 0,0 0-1 0 0,0 1 1 0 0,1-1-1 0 0,-1 0 1 0 0,1 1 0 0 0,2 5-1 0 0,1 11 237 0 0,-3-16 72 0 0,0-1 0 0 0,1 1-1 0 0,0-1 1 0 0,-1 0 0 0 0,1 0-1 0 0,0 0 1 0 0,1 0 0 0 0,-1 0 0 0 0,0 0-1 0 0,1-1 1 0 0,5 6 0 0 0,11 11 371 0 0,28 31-491 0 0,-45-48 0 0 0,-2-1 0 0 0,1 0 0 0 0,-1-1 0 0 0,1 1 0 0 0,-1 0 0 0 0,1 0 0 0 0,-1 0 0 0 0,0 0 0 0 0,1-1 0 0 0,-1 1 0 0 0,0 0 0 0 0,0 0 0 0 0,1 0 0 0 0,-1 0 0 0 0,0 0 0 0 0,0 1 0 0 0,1 8 0 0 0,0 0 0 0 0,-2 3 0 0 0,-2-9 0 0 0,2-3 0 0 0,-1 2 2 0 0,0 0 1 0 0,1-1-1 0 0,-1 1 0 0 0,0-1 1 0 0,0 0-1 0 0,-5 4 0 0 0,1-2-22 0 0,0 0 0 0 0,0-1 0 0 0,-9 4 0 0 0,6-3-295 0 0,1 0 0 0 0,-1-2 0 0 0,0 1 0 0 0,-1-1 0 0 0,-14 2 0 0 0,20-4 313 0 0,0 1 0 0 0,0-1-1 0 0,0 0 1 0 0,1-1 0 0 0,-1 1 0 0 0,0 0 0 0 0,0-1-1 0 0,0 0 1 0 0,0 0 0 0 0,0 0 0 0 0,1-1-1 0 0,-1 1 1 0 0,1-1 0 0 0,-1 0 0 0 0,1 0-1 0 0,-4-2 1 0 0,5 2 2 0 0,0 0 0 0 0,0 0 0 0 0,1 0 0 0 0,-1-1 0 0 0,1 1 0 0 0,-3-4 0 0 0,4 5 0 0 0,0 0 0 0 0,-1 1 0 0 0,1-1 0 0 0,0 0 0 0 0,0 1 0 0 0,-1-1 0 0 0,1 0 0 0 0,0 1 0 0 0,0-1 0 0 0,0 0 0 0 0,0 1 0 0 0,0-1 0 0 0,0 0 0 0 0,0 1 0 0 0,0-1 0 0 0,0 0 0 0 0,0 0 0 0 0,1 1 0 0 0,-1-1 0 0 0,0 0 0 0 0,0 1 0 0 0,1-1 0 0 0,-1 1 0 0 0,0-1 0 0 0,1 0 0 0 0,-1 1 0 0 0,0-1 0 0 0,1 1 0 0 0,-1-1 0 0 0,2 0 0 0 0,-1-1 0 0 0,2-3 152 0 0,1 0 0 0 0,0 0 0 0 0,0 1 0 0 0,0-1 0 0 0,1 1 0 0 0,-1 0 0 0 0,1 0 0 0 0,0 1 0 0 0,0-1 0 0 0,0 1 0 0 0,1 0 0 0 0,5-2 0 0 0,-4 1-147 0 0,-2 1 0 0 0,1-1 0 0 0,9-9 0 0 0,9-5-9 0 0,-1 4 4 0 0,53-37 0 0 0,-64 43 0 0 0,-2-1 0 0 0,1-1 0 0 0,-1 0 0 0 0,13-16 0 0 0,-21 22-652 0 0,0 0 0 0 0,1 0-1 0 0,-2 0 1 0 0,1-1 0 0 0,0 1-1 0 0,-1-1 1 0 0,2-5 0 0 0,2-8-3304 0 0,-2 9-3126 0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5:41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98 242 15663 0 0,'0'0'356'0'0,"0"0"50"0"0,0 0 20 0 0,3 0-42 0 0,17 1-224 0 0,-17-3-150 0 0,-1 0 39 0 0,19-16 1312 0 0,-20 17-918 0 0,4-6-278 0 0,2-5 1057 0 0,1 0 0 0 0,6-16 0 0 0,-12 23-1035 0 0,0 0 0 0 0,0 0 0 0 0,-1 0 0 0 0,0 0 0 0 0,0-1 0 0 0,0 1 0 0 0,0 0 0 0 0,-1-1 0 0 0,0-5 0 0 0,1-8 212 0 0,0 16-369 0 0,-1 1 0 0 0,0-1 0 0 0,0 0-1 0 0,0 0 1 0 0,0 0 0 0 0,-1-3 0 0 0,-4-16-30 0 0,5 22 0 0 0,0-1 0 0 0,0 1 0 0 0,0-1 0 0 0,0 1 0 0 0,0-1 0 0 0,0 1 0 0 0,-1-1 0 0 0,1 1 0 0 0,0-1 0 0 0,0 1 0 0 0,0-1 0 0 0,-1 1 0 0 0,1-1 0 0 0,0 1 0 0 0,-1 0 0 0 0,1-1 0 0 0,0 1 0 0 0,-1 0 0 0 0,1-1 0 0 0,-1 1 0 0 0,1 0 0 0 0,0-1 0 0 0,-1 1 0 0 0,1 0 0 0 0,-1 0 0 0 0,1 0 0 0 0,-1-1 0 0 0,1 1 0 0 0,-1 0 0 0 0,-1 0 0 0 0,-22-16 0 0 0,4 6 0 0 0,19 10 0 0 0,0-1 0 0 0,0 1 0 0 0,0 0 0 0 0,0 0 0 0 0,0-1 0 0 0,0 1 0 0 0,0 0 0 0 0,0 0 0 0 0,0 0 0 0 0,0 0 0 0 0,0 0 0 0 0,0 0 0 0 0,0 0 0 0 0,0 1 0 0 0,0-1 0 0 0,0 0 0 0 0,0 0 0 0 0,0 1 0 0 0,0-1 0 0 0,0 1 0 0 0,-1 0 0 0 0,-1 0 0 0 0,-4 3 0 0 0,1-1 0 0 0,-1 1 0 0 0,0 1 0 0 0,1-1 0 0 0,0 1 0 0 0,0 0 0 0 0,0 0 0 0 0,1 1 0 0 0,0 0 0 0 0,0 0 0 0 0,0 0 0 0 0,0 0 0 0 0,1 1 0 0 0,0 0 0 0 0,-3 8 0 0 0,4-9 0 0 0,1 1 0 0 0,-1 0 0 0 0,1 0 0 0 0,0 1 0 0 0,1-1 0 0 0,0 0 0 0 0,0 1 0 0 0,0-1 0 0 0,1 0 0 0 0,0 1 0 0 0,1-1 0 0 0,-1 1 0 0 0,1-1 0 0 0,1 0 0 0 0,3 14 0 0 0,-4-19 0 0 0,0 0 0 0 0,0 0 0 0 0,0 0 0 0 0,1 0 0 0 0,-1 0 0 0 0,0 0 0 0 0,1-1 0 0 0,-1 1 0 0 0,1 0 0 0 0,-1-1 0 0 0,1 1 0 0 0,0-1 0 0 0,0 1 0 0 0,0-1 0 0 0,0 0 0 0 0,0 0 0 0 0,0 0 0 0 0,0 0 0 0 0,0 0 0 0 0,0 0 0 0 0,0-1 0 0 0,1 1 0 0 0,-1-1 0 0 0,0 1 0 0 0,0-1 0 0 0,1 0 0 0 0,-1 0 0 0 0,0 0 0 0 0,4-1 0 0 0,6 0 0 0 0,-1-1 0 0 0,0-1 0 0 0,1 0 0 0 0,15-6 0 0 0,-16 5 0 0 0,6-4 341 0 0,-1 0 1 0 0,0-1-1 0 0,0-1 0 0 0,-1-1 1 0 0,25-21-1 0 0,-37 28-341 0 0,-3 4 0 0 0,0-1 0 0 0,1 0 0 0 0,-1 1 0 0 0,1-1 0 0 0,-1 1 0 0 0,1-1 0 0 0,-1 0 0 0 0,1 1 0 0 0,-1-1 0 0 0,1 1 0 0 0,0 0 0 0 0,-1-1 0 0 0,1 1 0 0 0,-1-1 0 0 0,1 1 0 0 0,1 0 0 0 0,-7 4 0 0 0,0 0 0 0 0,1 1 0 0 0,-1-1 0 0 0,1 1 0 0 0,0 0 0 0 0,-6 11 0 0 0,-3 4 0 0 0,0-3 0 0 0,1 2 0 0 0,1-1 0 0 0,-14 31 0 0 0,-17 64 0 0 0,39-104 0 0 0,4-16-1511 0 0,0-1 0 0 0,0 0 0 0 0,-1 0 0 0 0,0 0 0 0 0,-1-10 0 0 0,0 15-1047 0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5:4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20 127 8287 0 0,'0'0'191'0'0,"0"0"26"0"0,0 0 9 0 0,-2-1-34 0 0,-8-3-10 0 0,8 3 560 0 0,2 1 234 0 0,0 0 42 0 0,0 0-63 0 0,0 0-290 0 0,0 0-121 0 0,0 0-28 0 0,0 0-4 0 0,0 0 0 0 0,0 0 0 0 0,0 0 0 0 0,-1-1-68 0 0,-2-2-217 0 0,2 2 161 0 0,1 1 100 0 0,0 0 21 0 0,1-1-66 0 0,0 0-350 0 0,0-1 0 0 0,0 1 0 0 0,0 0 0 0 0,0 0 0 0 0,1 0 0 0 0,-1 0 0 0 0,0 0 0 0 0,1 0 0 0 0,-1 0 0 0 0,1 0 0 0 0,-1 0 0 0 0,1 1 0 0 0,-1-1 0 0 0,1 1-1 0 0,0-1 1 0 0,-1 1 0 0 0,1-1 0 0 0,0 1 0 0 0,-1 0 0 0 0,1 0 0 0 0,0 0 0 0 0,2 0 0 0 0,3 0 38 0 0,14-2 744 0 0,-19 2-366 0 0,17-6 99 0 0,-10 3-608 0 0,0 1 0 0 0,0 0 0 0 0,0 1 0 0 0,0 0 0 0 0,0 1 0 0 0,1 0 0 0 0,9 1 0 0 0,25 0 0 0 0,1-2 0 0 0,-14 0 0 0 0,-1 2 0 0 0,42 5 0 0 0,-56-5 0 0 0,1 0 0 0 0,0-1 0 0 0,0-1 0 0 0,0 0 0 0 0,26-6 0 0 0,27-2 0 0 0,-43 4 0 0 0,5 0 0 0 0,-18 5 0 0 0,24-5 0 0 0,-23 2 0 0 0,24 0 0 0 0,33-1 0 0 0,20-2 0 0 0,-6 2 0 0 0,-42 0 0 0 0,-16-1 0 0 0,11-4 0 0 0,-35 8 0 0 0,12 1 0 0 0,-10 1 0 0 0,-4-1 0 0 0,0 1 0 0 0,-1-1 0 0 0,1 0 0 0 0,0 0 0 0 0,0 0 0 0 0,-1 0 0 0 0,1 0 0 0 0,0 0 0 0 0,0 0 0 0 0,-1-1 0 0 0,1 1 0 0 0,0-1 0 0 0,1 0 0 0 0,6-2 0 0 0,-1 0 0 0 0,0 1 0 0 0,-1-2-64 0 0,-5 4-273 0 0,-52-4-9382 0 0,37 3 8086 0 0,10 1-414 0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5:4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 13823 0 0,'0'0'315'0'0,"0"0"45"0"0,0 0 21 0 0,0 0-49 0 0,1 0-149 0 0,1-1 161 0 0,1 0-821 0 0,8 8 4711 0 0,-10-6-4161 0 0,-1 0 0 0 0,1 0 0 0 0,-1 1 0 0 0,0-1 0 0 0,0 0 0 0 0,0 0 0 0 0,0 0 0 0 0,0 0 0 0 0,0 0 0 0 0,0 1 0 0 0,0-1 0 0 0,0 0 0 0 0,0 0 0 0 0,-1 0 0 0 0,1 0 0 0 0,-1 2 0 0 0,1-2 54 0 0,-3 7-47 0 0,-1 1 0 0 0,0 0 0 0 0,0-1-1 0 0,-1 0 1 0 0,0 0 0 0 0,-11 14 0 0 0,4-6-31 0 0,-10 8-49 0 0,17-16 0 0 0,5-8 0 0 0,0 0 1 0 0,0 0-1 0 0,0 1 0 0 0,0-1 0 0 0,-1 0 0 0 0,1 0 1 0 0,0 0-1 0 0,0 0 0 0 0,0 1 0 0 0,0-1 0 0 0,0 0 1 0 0,0 0-1 0 0,0 0 0 0 0,0 1 0 0 0,0-1 0 0 0,0 0 1 0 0,-1 0-1 0 0,1 0 0 0 0,0 1 0 0 0,0-1 0 0 0,0 0 1 0 0,0 0-1 0 0,0 1 0 0 0,0-1 0 0 0,1 0 0 0 0,-1 0 0 0 0,0 0 1 0 0,0 1-1 0 0,0-1 0 0 0,0 0 0 0 0,0 0 0 0 0,0 0 1 0 0,0 1-1 0 0,0-1 0 0 0,0 0 0 0 0,0 0 0 0 0,1 0 1 0 0,-1 0-1 0 0,0 1 0 0 0,0-1 0 0 0,0 0 0 0 0,0 0 1 0 0,1 0-1 0 0,-1 0 0 0 0,0 0 0 0 0,4 0 63 0 0,-2 0 308 0 0,-1 0 117 0 0,28-5 629 0 0,-19 3-1117 0 0,-1 6 72 0 0,-5-1 80 0 0,0-1 0 0 0,0 1 0 0 0,-1 0 0 0 0,1 0 0 0 0,-1 1 0 0 0,0-1 0 0 0,0 1 0 0 0,0 0 0 0 0,0-1 0 0 0,0 1 0 0 0,-1 1 0 0 0,2 4 0 0 0,1-1-152 0 0,-1 2 0 0 0,0-1 0 0 0,-1 0 0 0 0,0 1 0 0 0,-1-1 0 0 0,0 1 0 0 0,0 0 0 0 0,-1 0 0 0 0,0 18 0 0 0,-1-19 0 0 0,0 0 0 0 0,-1 0 0 0 0,0 0 0 0 0,-1-1 0 0 0,0 1 0 0 0,0 0 0 0 0,-1-1 0 0 0,0 0 0 0 0,-1 0 0 0 0,0 0 0 0 0,-6 10 0 0 0,7-14 0 0 0,0 1 0 0 0,0-1 0 0 0,0-1 0 0 0,-1 1 0 0 0,0 0 0 0 0,0-1 0 0 0,0 0 0 0 0,0 0 0 0 0,0 0 0 0 0,-7 3 0 0 0,7-5 0 0 0,1 1 0 0 0,-1-1 0 0 0,1 0 0 0 0,-1 0 0 0 0,1-1 0 0 0,-1 1 0 0 0,0-1 0 0 0,1 0 0 0 0,-1 0 0 0 0,0 0 0 0 0,0 0 0 0 0,1 0 0 0 0,-1-1 0 0 0,-7-2 0 0 0,-2 0 0 0 0,11 2 0 0 0,-1 1 0 0 0,1-1 0 0 0,-1 0 0 0 0,1 1 0 0 0,-1-1 0 0 0,1 0 0 0 0,-1-1 0 0 0,1 1 0 0 0,0 0 0 0 0,-1-1 0 0 0,1 1 0 0 0,-3-4 0 0 0,-3-3 0 0 0,1-1 0 0 0,0 1 0 0 0,1-1 0 0 0,0 0 0 0 0,-7-14 0 0 0,9 13 9 0 0,-17-27-82 0 0,21 36-264 0 0,0 1-138 0 0,0 0-33 0 0,0 0-140 0 0,0 0-572 0 0,0 0-253 0 0,0 0-51 0 0,0 0-11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3:37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8 10135 0 0,'0'0'231'0'0,"0"0"29"0"0,0 0 19 0 0,0 0 105 0 0,0 0 410 0 0,0 0 184 0 0,0 0 40 0 0,0 0-63 0 0,0 0-290 0 0,0 0-121 0 0,0 0-28 0 0,0 0-4 0 0,0 0 0 0 0,0 0 0 0 0,0 0 0 0 0,0 0 0 0 0,-1-1 0 0 0,0 1-406 0 0,-1-1 18 0 0,0 0 0 0 0,1 0 0 0 0,-1 1-1 0 0,1-1 1 0 0,-1 1 0 0 0,0-1 0 0 0,0 1 0 0 0,1 0 0 0 0,-1 0-1 0 0,-2 0 1 0 0,2 0-92 0 0,1-1-24 0 0,1 1-1 0 0,-1 0 1 0 0,0 0 0 0 0,1 0-1 0 0,-1 0 1 0 0,0 0 0 0 0,0 0-1 0 0,1 0 1 0 0,-1 0 0 0 0,0 0-1 0 0,0 0 1 0 0,1 0 0 0 0,-1 0 0 0 0,0 1-1 0 0,1-1 1 0 0,-1 0 0 0 0,0 1-1 0 0,0 0 1 0 0,-15 8-14 0 0,9-7 6 0 0,0 1 0 0 0,-15 16 0 0 0,4-5 443 0 0,-1-1 1146 0 0,13-6-1573 0 0,-6 8-16 0 0,9-10 0 0 0,-4 7 0 0 0,-5 13 0 0 0,7-12 0 0 0,-3 5 0 0 0,10-12 0 0 0,0-3 0 0 0,-2 0 0 0 0,1 0 0 0 0,0 0 0 0 0,0 1 0 0 0,0-1 0 0 0,0 0 0 0 0,1 0 0 0 0,-1-1 0 0 0,1 1 0 0 0,0 0 0 0 0,0 0 0 0 0,2 3 0 0 0,3 2 0 0 0,-6-6 0 0 0,1 0 0 0 0,-1-1 0 0 0,0 1 0 0 0,1 0 0 0 0,-1 0 0 0 0,1 0 0 0 0,-1-1 0 0 0,1 1 0 0 0,0-1 0 0 0,0 0 0 0 0,0 1 0 0 0,0-1 0 0 0,0 0 0 0 0,0 0 0 0 0,0 0 0 0 0,0 0 0 0 0,0 0 0 0 0,3 0 0 0 0,-1 0 0 0 0,-2 0 0 0 0,-1-1 0 0 0,0 1 0 0 0,1-1 0 0 0,-1 1 0 0 0,0-1 0 0 0,1 0 0 0 0,-1 0 0 0 0,1 1 0 0 0,-1-1 0 0 0,1 0 0 0 0,-1 0 0 0 0,1 0 0 0 0,-1 0 0 0 0,2-1 0 0 0,2 0 0 0 0,5 1 29 0 0,0-1 1 0 0,0 0-1 0 0,0 0 1 0 0,13-4-1 0 0,-19 4-181 0 0,0-1 1 0 0,0 1-1 0 0,1-1 0 0 0,-1 0 1 0 0,0 0-1 0 0,-1 0 0 0 0,1-1 1 0 0,0 1-1 0 0,-1-1 0 0 0,1 0 1 0 0,5-6-1 0 0,-8 8-97 0 0,-1 0 0 0 0,1 1-1 0 0,-1-1 1 0 0,1 0 0 0 0,-1 1 0 0 0,0-1 0 0 0,1 0 0 0 0,-1 0 0 0 0,0 0 0 0 0,0 1 0 0 0,1-1-1 0 0,-1 0 1 0 0,0 0 0 0 0,0-1 0 0 0,0-1-838 0 0,1-11-5392 0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5:4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15663 0 0,'0'0'719'0'0,"0"0"-20"0"0,2 0-449 0 0,0 0-230 0 0,2 1 107 0 0,1-1-1 0 0,-1-1 1 0 0,1 1 0 0 0,-1-1-1 0 0,1 0 1 0 0,4-1 0 0 0,19-4 2123 0 0,-23 5-1870 0 0,0 0 0 0 0,0 0 0 0 0,0 0-1 0 0,9-4 1 0 0,-5 1-192 0 0,2 0 0 0 0,-1 1-1 0 0,0 0 1 0 0,1 1 0 0 0,12-2 0 0 0,-6 2-183 0 0,5 0-138 0 0,-20 2-563 0 0,-2 0-257 0 0,0 0-831 0 0,0 0-3260 0 0,0 0-1394 0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5:46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13823 0 0,'0'0'630'0'0,"0"0"-13"0"0,0 0-252 0 0,0 0 391 0 0,0 0 216 0 0,0 0 42 0 0,0 0-61 0 0,0 0-288 0 0,0 0-121 0 0,0 0-28 0 0,0 0-4 0 0,0 0 0 0 0,0 0 0 0 0,0 0 0 0 0,0 1-68 0 0,-1 2-437 0 0,0 0 0 0 0,0 0 0 0 0,0-1 0 0 0,-1 1 0 0 0,1 0 0 0 0,0-1 0 0 0,-1 1 0 0 0,0-1 0 0 0,0 0 0 0 0,0 1 0 0 0,0-1 0 0 0,0 0 0 0 0,0 0-1 0 0,0 0 1 0 0,-3 1 0 0 0,2-1 244 0 0,0 0-1 0 0,1 0 0 0 0,0 1 0 0 0,-1-1 0 0 0,-2 4 0 0 0,4-5 193 0 0,13 2-278 0 0,-2-2-4 0 0,0 0 0 0 0,1-1 0 0 0,-1 0 0 0 0,0-1 0 0 0,16-2 0 0 0,-17 1-7 0 0,0 1 1 0 0,0 0 0 0 0,1 0-1 0 0,-1 1 1 0 0,0 1-1 0 0,18 2 1 0 0,0 6-155 0 0,-22-7 0 0 0,-5-2 0 0 0,1 0 0 0 0,-1 1 0 0 0,1-1 0 0 0,-1 0 0 0 0,0 0 0 0 0,1 0 0 0 0,-1 1 0 0 0,1-1 0 0 0,-1 0 0 0 0,0 0 0 0 0,1 1 0 0 0,-1-1 0 0 0,0 0 0 0 0,1 1 0 0 0,-1-1 0 0 0,0 0 0 0 0,0 1 0 0 0,1-1 0 0 0,-1 1 0 0 0,0-1 0 0 0,0 0 0 0 0,0 1 0 0 0,0-1 0 0 0,1 1 0 0 0,-1-1 0 0 0,0 0 0 0 0,0 1 0 0 0,0 0 0 0 0,-3 3 0 0 0,1 2 0 0 0,-1-1 0 0 0,1 0 0 0 0,-1 0 0 0 0,0 0 0 0 0,-1-1 0 0 0,1 1 0 0 0,-1-1 0 0 0,0 0 0 0 0,-6 5 0 0 0,-7 4 0 0 0,-20 13 0 0 0,27-19 0 0 0,6-5 0 0 0,0 1 0 0 0,0-1 0 0 0,-1 0 0 0 0,1 0 0 0 0,-1 0 0 0 0,1 0 0 0 0,-7 0 0 0 0,-1 2 0 0 0,12-4 0 0 0,0 0 0 0 0,0 0 0 0 0,0 0 0 0 0,0 0 0 0 0,0 0 0 0 0,0 0 0 0 0,-1 0 0 0 0,1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0,-1 0 0 0 0,1 0 0 0 0,0 0 0 0 0,0 0 0 0 0,0 0 0 0 0,0-1 0 0 0,0 1 0 0 0,0 0 0 0 0,0 0 0 0 0,0 0 0 0 0,0 0 0 0 0,0 0 0 0 0,0 0 0 0 0,0 0 0 0 0,0 0 0 0 0,0 0 0 0 0,0 0 0 0 0,0 0 0 0 0,0 0 0 0 0,0-1 0 0 0,0 1 0 0 0,3-6 0 0 0,5-6 0 0 0,-7 11 0 0 0,0 0 0 0 0,0 0 0 0 0,0 0 0 0 0,-1 1 0 0 0,1-1 0 0 0,0 0 0 0 0,0 1 0 0 0,0-1 0 0 0,0 1 0 0 0,0-1 0 0 0,0 1 0 0 0,0-1 0 0 0,2 0 0 0 0,19-7 0 0 0,-20 6 0 0 0,18-1 0 0 0,-6 4 0 0 0,-10 1 0 0 0,-3 0 0 0 0,0-1 0 0 0,1-1 0 0 0,-1 1 0 0 0,0-1 0 0 0,0 1 0 0 0,0 0 0 0 0,0 0 0 0 0,0 0 0 0 0,0-1 0 0 0,0 1 0 0 0,0 0 0 0 0,0 0 0 0 0,-1 0 0 0 0,1 1 0 0 0,0-1 0 0 0,-1 0 0 0 0,1 0 0 0 0,0 0 0 0 0,-1 0 0 0 0,1 3 0 0 0,0 0 0 0 0,1 4 0 0 0,0-1 0 0 0,-1 0 0 0 0,0 1 0 0 0,-1-1 0 0 0,1 1 0 0 0,-1-1 0 0 0,-2 11 0 0 0,1 7 0 0 0,1-22 0 0 0,0 0 0 0 0,0 0 0 0 0,0 0 0 0 0,0 0 0 0 0,-1 0 0 0 0,1 0 0 0 0,-1 0 0 0 0,0 0 0 0 0,0 0 0 0 0,0 0 0 0 0,0 0 0 0 0,-1 0 0 0 0,1 0 0 0 0,-1-1 0 0 0,0 1 0 0 0,1-1 0 0 0,-1 1 0 0 0,0-1 0 0 0,-4 3 0 0 0,6-4 0 0 0,-1-1 0 0 0,0 0 0 0 0,1 1 0 0 0,-1-1 0 0 0,0 0 0 0 0,1 1 0 0 0,-1-1 0 0 0,1 0 0 0 0,-1 1 0 0 0,1-1 0 0 0,-1 1 0 0 0,1 0 0 0 0,-1-1 0 0 0,1 1 0 0 0,-1-1 0 0 0,1 1 0 0 0,0-1 0 0 0,-1 1 0 0 0,1 0 0 0 0,0-1 0 0 0,0 1 0 0 0,-1 1 0 0 0,0 1 0 0 0,0-2-54 0 0,-1 1 0 0 0,0 0-1 0 0,0-1 1 0 0,1 1 0 0 0,-1-1 0 0 0,0 0 0 0 0,0 1-1 0 0,0-1 1 0 0,-1 0 0 0 0,1 0 0 0 0,0 0-1 0 0,0-1 1 0 0,0 1 0 0 0,-1 0 0 0 0,1-1 0 0 0,0 0-1 0 0,-5 1 1 0 0,-1-1-146 0 0,1-1 0 0 0,-1 1 0 0 0,1-1 0 0 0,-10-3 0 0 0,10 2 135 0 0,0 0 0 0 0,0-1 0 0 0,1 0-1 0 0,-1 0 1 0 0,1-1 0 0 0,-1 0 0 0 0,1 0 0 0 0,0 0 0 0 0,1-1-1 0 0,-7-6 1 0 0,8 8-165 0 0,-3-1-486 0 0,-4-4-846 0 0,7 2-7677 0 0,4 6 7703 0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5:47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17503 0 0,'0'0'399'0'0,"0"0"60"0"0,-2 1 21 0 0,-12 8 242 0 0,-3 1 2873 0 0,16-10-3582 0 0,0 0-1 0 0,0 0 1 0 0,0 0 0 0 0,1 1-1 0 0,-1-1 1 0 0,0 0 0 0 0,0 1-1 0 0,1-1 1 0 0,-1 1 0 0 0,0-1 0 0 0,1 1-1 0 0,-1-1 1 0 0,1 1 0 0 0,-1-1-1 0 0,1 1 1 0 0,-1-1 0 0 0,1 1 0 0 0,-1 0-1 0 0,1-1 1 0 0,-1 1 0 0 0,1 0-1 0 0,0 0 1 0 0,-1-1 0 0 0,1 1-1 0 0,-1 1 1 0 0,0 1 69 0 0,0 0 152 0 0,0 0-1 0 0,0 1 1 0 0,0-1 0 0 0,0 1-1 0 0,0 0 1 0 0,1-1 0 0 0,0 1 0 0 0,-1-1-1 0 0,1 1 1 0 0,1 5 0 0 0,-1 10 632 0 0,0 54-258 0 0,-2-16-608 0 0,2-44 0 0 0,0 1 0 0 0,0-1 0 0 0,-2 0 0 0 0,1 1 0 0 0,-2-1 0 0 0,0 0 0 0 0,-7 21 0 0 0,9-33 0 0 0,-4 9 0 0 0,1-1 0 0 0,-12 14 0 0 0,8-11-64 0 0,7-11-273 0 0,1-1-138 0 0,0 0-33 0 0,-10-19-1028 0 0,9 17 1145 0 0,0-1-1 0 0,0 1 1 0 0,0-1-1 0 0,1 1 1 0 0,-1-1 0 0 0,1 0-1 0 0,-1-3 1 0 0,1 3-713 0 0,0 0 1 0 0,0 0-1 0 0,0 0 1 0 0,1 0-1 0 0,-1 0 1 0 0,2-4-1 0 0,3-5-4888 0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5:4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17503 0 0,'0'0'399'0'0,"0"0"60"0"0,0 0 21 0 0,0 0-59 0 0,0 0-204 0 0,0 0 170 0 0,0 0 101 0 0,0 0 21 0 0,3 10 1982 0 0,-1-8-2419 0 0,8 13 21 0 0,7 16 273 0 0,-10-17-30 0 0,1 0 1 0 0,-2 0-1 0 0,0 1 1 0 0,4 15-1 0 0,12 30-737 0 0,-22-59 343 0 0,1-1 0 0 0,-1 1 0 0 0,0 0 1 0 0,1 0-1 0 0,-1 0 0 0 0,0 0 0 0 0,1 0 0 0 0,-1-1 1 0 0,1 1-1 0 0,-1 0 0 0 0,1 0 0 0 0,0-1 1 0 0,-1 1-1 0 0,1 0 0 0 0,0-1 0 0 0,-1 1 0 0 0,1-1 1 0 0,0 1-1 0 0,0-1 0 0 0,0 1 0 0 0,-1-1 0 0 0,1 1 1 0 0,1-1-1 0 0,0 0 4 0 0,-1 0 0 0 0,0 0 0 0 0,1 0-1 0 0,-1 0 1 0 0,0 0 0 0 0,1 0 0 0 0,-1-1 0 0 0,0 1 0 0 0,0 0 0 0 0,0-1 0 0 0,1 1-1 0 0,-1-1 1 0 0,0 0 0 0 0,2 0 0 0 0,1-2-211 0 0,0-1 0 0 0,0 1 0 0 0,0-1 0 0 0,0 0-1 0 0,-1 1 1 0 0,6-8 0 0 0,0-6-587 0 0,0 0 0 0 0,8-25 0 0 0,-17 42 848 0 0,8-22-771 0 0,4-26-1 0 0,-7 28 237 0 0,1 1 0 0 0,8-22 0 0 0,-13 41 539 0 0,-1-2 5 0 0,1 0-1 0 0,0 1 1 0 0,0-1 0 0 0,-1 0-1 0 0,1 0 1 0 0,-1 0 0 0 0,1 0-1 0 0,-1 1 1 0 0,0-1 0 0 0,0 0-1 0 0,0 0 1 0 0,0 0 0 0 0,0 0-1 0 0,0 0 1 0 0,0 0 0 0 0,-1 0-1 0 0,1 1 1 0 0,-1-1 0 0 0,0-2-1 0 0,0-1 37 0 0,1 4 655 0 0,0 1 257 0 0,0 0 58 0 0,0 0 11 0 0,-3 1-677 0 0,1 1 0 0 0,-1 0 0 0 0,1-1 0 0 0,0 1 0 0 0,0 0 0 0 0,-1 0 0 0 0,1 0 0 0 0,1 0 0 0 0,-1 0 0 0 0,0 1 0 0 0,0-1 0 0 0,1 1 0 0 0,-1-1 0 0 0,1 1-1 0 0,-1 2 1 0 0,-1 5 248 0 0,0 0-1 0 0,-3 20 0 0 0,-3 10 511 0 0,4-23-1092 0 0,-3 23-1 0 0,-3 10-14 0 0,4-20 4 0 0,1 1 0 0 0,2-1 0 0 0,0 46 0 0 0,-9 25-401 0 0,13-96 15 0 0,0-1 0 0 0,0 0 0 0 0,1 1 0 0 0,-1-1 0 0 0,1 0-1 0 0,2 6 1 0 0,0 4-2442 0 0,-3-12 1451 0 0,0-2-126 0 0,0 0-574 0 0,0 0-2296 0 0,0 0-989 0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5:48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13 127 19351 0 0,'0'0'886'0'0,"0"0"-21"0"0,-5 5-277 0 0,3-3 3273 0 0,-3 3-3845 0 0,4 3-16 0 0,2 6 0 0 0,0-1 0 0 0,1 0 0 0 0,1 0 0 0 0,0 0 0 0 0,1 0 0 0 0,0-1 0 0 0,1 1 0 0 0,0-1 0 0 0,1 0 0 0 0,0-1 0 0 0,12 16 0 0 0,-7-13 16 0 0,-2-4-96 0 0,-8-9-257 0 0,0-2 180 0 0,0-1 1 0 0,1 1 0 0 0,-1 0-1 0 0,1-1 1 0 0,-1 1-1 0 0,1 0 1 0 0,3-1-1 0 0,-3 0-17 0 0,2-1 104 0 0,0-1 0 0 0,0 1 0 0 0,0-1 0 0 0,-1 0 0 0 0,1 0 0 0 0,-1 0 0 0 0,0-1 0 0 0,-1 1 0 0 0,1-1 0 0 0,3-7 0 0 0,2-9-668 0 0,6-25 0 0 0,-9 29 771 0 0,0-2-33 0 0,-1 0 0 0 0,-1 0 0 0 0,-1 0 0 0 0,0 0 0 0 0,-2 0 0 0 0,-1-22 0 0 0,1 37 6 0 0,-1 0 2 0 0,1 1 0 0 0,-1-1 1 0 0,1 1-1 0 0,-1 0 0 0 0,0-1 1 0 0,-2-3-1 0 0,2 5 329 0 0,-12 9 1670 0 0,11-3-1791 0 0,-1 1 0 0 0,0 0 0 0 0,1-1 0 0 0,0 1 0 0 0,0 0 0 0 0,0 0 1 0 0,1 0-1 0 0,0 0 0 0 0,0 0 0 0 0,0 1 0 0 0,0-1 0 0 0,1 10 0 0 0,-5 23 655 0 0,-13 83-871 0 0,14-85 0 0 0,-1 1 0 0 0,-12 39 0 0 0,-20 34-876 0 0,27-79-4453 0 0,10-29-2522 0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5:5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89 4607 0 0,'0'0'208'0'0,"-1"-1"-9"0"0,-3-1-14 0 0,3 2 557 0 0,1-1-580 0 0,1 1 1 0 0,-1 0-1 0 0,0 0 0 0 0,1-1 1 0 0,-1 1-1 0 0,0 0 1 0 0,1 0-1 0 0,-1-1 0 0 0,0 1 1 0 0,0 0-1 0 0,1-1 1 0 0,-1 1-1 0 0,0 0 0 0 0,0-1 1 0 0,1 1-1 0 0,-1 0 1 0 0,0-1-1 0 0,0 1 0 0 0,0-1 1 0 0,0 1-1 0 0,1 0 1 0 0,-1-1-1 0 0,0 1 0 0 0,0-1 1 0 0,0 1-1 0 0,0-1 1 0 0,0 0-1 0 0,2-11 1501 0 0,-2 10-1151 0 0,-5-14 5505 0 0,5 15-5829 0 0,-1 0 1 0 0,1 0-1 0 0,-1 0 0 0 0,1 0 0 0 0,0-1 0 0 0,-1 1 0 0 0,1 0 1 0 0,0 0-1 0 0,0 0 0 0 0,0-1 0 0 0,0 1 0 0 0,0 0 0 0 0,0 0 1 0 0,0-1-1 0 0,0 1 0 0 0,1-2 0 0 0,-1 1 324 0 0,0 2 0 0 0,6-17 2207 0 0,-5 13-2235 0 0,-1 7 518 0 0,-1-1-637 0 0,1 0 0 0 0,-1 1 0 0 0,1-1 0 0 0,0 1 0 0 0,-1 0 0 0 0,2 2 0 0 0,2 9-365 0 0,-2-11 0 0 0,0 1 0 0 0,0 0 0 0 0,-1-1 0 0 0,1 1 0 0 0,-1-1 0 0 0,0 1 0 0 0,0 0 0 0 0,0 6 0 0 0,-7 33-433 0 0,-10 53-1110 0 0,14-78 1538 0 0,0 0 0 0 0,2 0 0 0 0,1 26 0 0 0,0-22 7 0 0,-5 41 0 0 0,5-63-2 0 0,0 0 0 0 0,0 1 0 0 0,1-1 0 0 0,-1 0 0 0 0,0 0 0 0 0,0 1 0 0 0,0-1 0 0 0,0 0 0 0 0,-1 0 0 0 0,1 1 0 0 0,0-1 0 0 0,0 0 0 0 0,0 0 0 0 0,0 1 0 0 0,0-1 0 0 0,0 0 0 0 0,0 0 0 0 0,0 1 0 0 0,0-1 0 0 0,-1 0 0 0 0,1 0 0 0 0,0 0 0 0 0,0 1 0 0 0,0-1 0 0 0,0 0 0 0 0,-1 0 0 0 0,1 0 0 0 0,0 0 0 0 0,0 1 0 0 0,0-1 0 0 0,-1 0 0 0 0,1 0 0 0 0,0 0 0 0 0,0 0 0 0 0,-1 0 0 0 0,1 0 0 0 0,0 0 0 0 0,0 0 0 0 0,-1 0 0 0 0,1 0 0 0 0,0 0 0 0 0,0 0 0 0 0,-1 0 0 0 0,1 0 0 0 0,0 0 0 0 0,0 0 0 0 0,-1 0 0 0 0,1 0 0 0 0,0 0 0 0 0,0 0 0 0 0,-1 0 0 0 0,1 0 0 0 0,0 0 0 0 0,0 0 0 0 0,-1 0 0 0 0,1-1 0 0 0,0 1 0 0 0,0 0 0 0 0,-1 0 0 0 0,-6-8 0 0 0,7 8 0 0 0,-1-1 0 0 0,0 1 0 0 0,1-1 0 0 0,-1 1 0 0 0,1-1 0 0 0,-1 1 0 0 0,1-1 0 0 0,0 1 0 0 0,-1-1 0 0 0,1 0 0 0 0,-1 1 0 0 0,1-1 0 0 0,0 0 0 0 0,0 1 0 0 0,-1-1 0 0 0,1 0 0 0 0,0 1 0 0 0,0-1 0 0 0,0 0 0 0 0,0 0 0 0 0,0 0 0 0 0,-1-3 0 0 0,-4-9-714 0 0,3 4-1101 0 0,-1 1-1 0 0,-1 1 0 0 0,1-1 1 0 0,-6-7-1 0 0,1 4-5896 0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5:5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1 11975 0 0,'0'0'267'0'0,"0"0"42"0"0,0 0 17 0 0,0 0-28 0 0,0 0-126 0 0,0 0 204 0 0,0 0 111 0 0,0 0 22 0 0,0 0 3 0 0,0 0 0 0 0,0 0 0 0 0,0 0 0 0 0,0 0 0 0 0,0 0 0 0 0,0 0 0 0 0,0 0 0 0 0,0 0 0 0 0,0 0 0 0 0,0 0 0 0 0,0 0 0 0 0,0 0 0 0 0,0 0 0 0 0,0 0 0 0 0,-5 6 512 0 0,0 0-666 0 0,-2-1 0 0 0,1 1 1 0 0,-10 5-1 0 0,-10 9 353 0 0,11-7-711 0 0,0 1 0 0 0,1 1 0 0 0,1 0 0 0 0,-19 29 0 0 0,-17 28 0 0 0,26-42 0 0 0,-31 59 0 0 0,26-31 0 0 0,2 1 0 0 0,-22 80 0 0 0,31-75 0 0 0,3 1 0 0 0,3 0 0 0 0,3 1 0 0 0,3 0 0 0 0,4 74 0 0 0,8-63 0 0 0,31 145 0 0 0,-29-177 0 0 0,-2-23-320 0 0,0 0 0 0 0,2 0 0 0 0,0-1 0 0 0,22 36 0 0 0,-24-44 137 0 0,2-1-1609 0 0,0-1-3807 0 0,-1-3-1483 0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5:52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15663 0 0,'0'0'356'0'0,"0"0"50"0"0,0 0 20 0 0,0 0-42 0 0,0 0-180 0 0,0 0 176 0 0,0 0 107 0 0,0 0 22 0 0,0 0-66 0 0,1 2-294 0 0,8 9 367 0 0,-1 0 0 0 0,-1 1 0 0 0,8 17 0 0 0,64 126 3564 0 0,-46-94-3533 0 0,27 69 0 0 0,-48-97-577 0 0,-1 0 1 0 0,-1 1-1 0 0,-2 0 0 0 0,4 36 0 0 0,-8-16 136 0 0,-2 0-1 0 0,-3 0 1 0 0,-2 0-1 0 0,-2 0 0 0 0,-14 62 1 0 0,-8-4 129 0 0,-55 146 0 0 0,33-110-235 0 0,-23 87-63 0 0,66-192-2042 0 0,-4-58-3155 0 0,4 2-2248 0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6:06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124 219 13823 0 0,'0'0'630'0'0,"0"0"-13"0"0,0-1-393 0 0,0-7-57 0 0,0 5 308 0 0,1 0 1 0 0,0-1 0 0 0,0 1 0 0 0,0 0 0 0 0,0 0 0 0 0,1 0 0 0 0,1-3 0 0 0,3-6 51 0 0,-4 6-162 0 0,-1 0 0 0 0,0 0 0 0 0,0 0 0 0 0,1-11 0 0 0,-2 10-106 0 0,1 4-91 0 0,-1 0 0 0 0,1-1 0 0 0,0 1 0 0 0,1 0 0 0 0,-1 0-1 0 0,0 0 1 0 0,4-4 0 0 0,2-7 112 0 0,5-9-191 0 0,-5 11 810 0 0,-4 6-455 0 0,0 1 0 0 0,1-1 0 0 0,-1 1 1 0 0,1 0-1 0 0,0 0 0 0 0,9-7 0 0 0,-12 12-432 0 0,-3 4-6 0 0,-4 11-5 0 0,0 0-4 0 0,-1 2 3 0 0,-11 22 0 0 0,11-26 0 0 0,1 1 0 0 0,0 0 0 0 0,-5 17 0 0 0,-2 15 0 0 0,-2-1 0 0 0,-3 0 0 0 0,-1-1 0 0 0,-40 66 0 0 0,46-82 14 0 0,0 3-92 0 0,12-29-259 0 0,1-2-138 0 0,0 0-33 0 0,0 0 133 0 0,0 0 577 0 0,15-4 1190 0 0,21-24-1310 0 0,47-49 1 0 0,-65 54-83 0 0,-15 19 0 0 0,-1 0 0 0 0,1 0 0 0 0,0 1 0 0 0,0 0 0 0 0,1-1 0 0 0,-1 1 0 0 0,1 0 0 0 0,5-4 0 0 0,-8 7 0 0 0,13-8 0 0 0,29-12 0 0 0,-24 14 0 0 0,-13 7 0 0 0,-2 0 0 0 0,-3 0 0 0 0,1-1 0 0 0,1 0 0 0 0,-1 0 0 0 0,0 1 0 0 0,0-1 0 0 0,0 1 0 0 0,1-1 0 0 0,-1 1 0 0 0,0 0 0 0 0,0 0 0 0 0,0 0 0 0 0,0 0 0 0 0,0 0 0 0 0,-1 0 0 0 0,1 1 0 0 0,0-1 0 0 0,0 1 0 0 0,-1-1 0 0 0,1 1 0 0 0,-1-1 0 0 0,1 1 0 0 0,-1 0 0 0 0,0 0 0 0 0,0 0 0 0 0,0 0 0 0 0,0 0 0 0 0,1 3 0 0 0,1-1 0 0 0,1 6 0 0 0,-6 15 0 0 0,2-21 0 0 0,-1 0 0 0 0,0 0 0 0 0,1-1 0 0 0,-1 1 0 0 0,-1 0 0 0 0,1-1 0 0 0,0 1 0 0 0,-1-1 0 0 0,0 0 0 0 0,0 1 0 0 0,0-1 0 0 0,-3 4 0 0 0,-5 7 0 0 0,7-9 0 0 0,-2 3 0 0 0,-14 5 0 0 0,5-8 0 0 0,-14 3 0 0 0,16-4 0 0 0,9-2 0 0 0,0-1 0 0 0,0 0 0 0 0,0 0 0 0 0,0 0 0 0 0,0-1 0 0 0,0 1 0 0 0,0-1 0 0 0,-1 0 0 0 0,1 0 0 0 0,0 0 0 0 0,0 0 0 0 0,0 0 0 0 0,0-1 0 0 0,0 1 0 0 0,0-1 0 0 0,0 0 0 0 0,0 0 0 0 0,0 0 0 0 0,-4-2 0 0 0,1 1 0 0 0,3 1 0 0 0,0 0 0 0 0,0 0 0 0 0,1 0 0 0 0,-1-1 0 0 0,1 1 0 0 0,-1-1 0 0 0,-2-2 0 0 0,-5-4 0 0 0,4 2 0 0 0,4 6 0 0 0,7 21 0 0 0,7 5 0 0 0,2 7 0 0 0,-12-24 0 0 0,-1-4 0 0 0,0-1 0 0 0,1 0 0 0 0,-1 0 0 0 0,1 0 0 0 0,0 0 0 0 0,0-1 0 0 0,1 1 0 0 0,-1 0 0 0 0,4 3 0 0 0,-1 2 0 0 0,-1-4 0 0 0,-1 0 0 0 0,1 0 0 0 0,0 0 0 0 0,6 5 0 0 0,0 0 0 0 0,1-1 0 0 0,-1-3-201 0 0,-9-6 53 0 0,0 0-1 0 0,-1 0 1 0 0,1 0 0 0 0,-1 1 0 0 0,1-1 0 0 0,-1 0-1 0 0,1-1 1 0 0,0 1 0 0 0,-1 0 0 0 0,1 0 0 0 0,-1 0-1 0 0,1 0 1 0 0,-1 0 0 0 0,1 0 0 0 0,-1-1 0 0 0,1 1-1 0 0,-1 0 1 0 0,1 0 0 0 0,-1-1 0 0 0,1 1 0 0 0,-1 0-1 0 0,1-1 1 0 0,-1 1 0 0 0,1-1 0 0 0,-1 1 0 0 0,1-1-1 0 0,4-7-1384 0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6:08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30 359 2759 0 0,'0'0'126'0'0,"1"-1"136"0"0,18-25 3502 0 0,-18 25-2740 0 0,12-13 3188 0 0,22-13 1220 0 0,12-8-3588 0 0,-31 26-1618 0 0,-4 2 520 0 0,1-1 0 0 0,19-17 0 0 0,-11 9 125 0 0,-17 13-786 0 0,-1 0-1 0 0,1 0 1 0 0,0 0-1 0 0,-1 0 1 0 0,0 0-1 0 0,0-1 1 0 0,0 1 0 0 0,3-6-1 0 0,1-1-84 0 0,0 0 0 0 0,1 1 0 0 0,0 0 0 0 0,1 0 0 0 0,10-8 0 0 0,7-7 0 0 0,-16 14 6 0 0,1-1 16 0 0,0-1 0 0 0,14-21 0 0 0,-24 32 349 0 0,-1 1 117 0 0,0 0 21 0 0,0 0-66 0 0,-3 1-427 0 0,0 0 1 0 0,1 0-1 0 0,-1 0 1 0 0,1 1-1 0 0,0-1 1 0 0,-1 1 0 0 0,1 0-1 0 0,0 0 1 0 0,-3 3-1 0 0,-37 44-16 0 0,25-28 0 0 0,8-8 0 0 0,-15 25 0 0 0,15-23 0 0 0,-13 18 0 0 0,-15 17 0 0 0,2 2 0 0 0,2 1 0 0 0,-44 96 0 0 0,64-117 0 0 0,2 1 0 0 0,1 0 0 0 0,2 0 0 0 0,1 1 0 0 0,1 0 0 0 0,-1 51 0 0 0,-3 26 0 0 0,-1 15 0 0 0,14-56 0 0 0,-1-49 0 0 0,0-8 0 0 0,0-1 0 0 0,0 1 0 0 0,1-1 0 0 0,1 0 0 0 0,0 0 0 0 0,1 0 0 0 0,0-1 0 0 0,1 1 0 0 0,10 15 0 0 0,-9-17 0 0 0,-6-9 0 0 0,-1 0 0 0 0,1 0 0 0 0,0 0 0 0 0,0-1 0 0 0,-1 1 0 0 0,1 0 0 0 0,0 0 0 0 0,0 0 0 0 0,0-1 0 0 0,0 1 0 0 0,0 0 0 0 0,0-1 0 0 0,0 1 0 0 0,0-1 0 0 0,1 1 0 0 0,-1-1 0 0 0,0 1 0 0 0,0-1 0 0 0,0 0 0 0 0,1 0 0 0 0,-1 0 0 0 0,0 0 0 0 0,0 0 0 0 0,0 0 0 0 0,1 0 0 0 0,-1 0 0 0 0,0 0 0 0 0,0 0 0 0 0,2-1 0 0 0,0 0 0 0 0,2 1-10 0 0,-4 0-235 0 0,1-1-1 0 0,-1 1 1 0 0,1 0-1 0 0,-1 0 1 0 0,1 0-1 0 0,-1-1 0 0 0,1 1 1 0 0,-1-1-1 0 0,1 1 1 0 0,-1-1-1 0 0,0 0 1 0 0,1 1-1 0 0,-1-1 0 0 0,2-2 1 0 0,-2 2-220 0 0,1 0-7385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1:0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175 406 8287 0 0,'0'0'191'0'0,"0"0"26"0"0,0 0 9 0 0,2-2 110 0 0,1-5 577 0 0,0-1 0 0 0,0 1 1 0 0,0-1-1 0 0,-1 0 0 0 0,0 0 1 0 0,1-8-1 0 0,3-53 1590 0 0,-6 67-2361 0 0,0-132 4466 0 0,-2 86-3992 0 0,0 24-544 0 0,-1-11 1296 0 0,3 33-925 0 0,-1 0-294 0 0,0-7-133 0 0,-2 0-16 0 0,0 2 0 0 0,3 7 0 0 0,0 0 0 0 0,0 0 0 0 0,-1 0 0 0 0,1 0 0 0 0,0 0 0 0 0,0 0 0 0 0,0 0 0 0 0,-1 0 0 0 0,1 0 0 0 0,0 0 0 0 0,0 0 0 0 0,0 0 0 0 0,-1 0 0 0 0,1 0 0 0 0,0 0 0 0 0,0 0 0 0 0,0 0 0 0 0,0 0 0 0 0,-1 1 0 0 0,1-1 0 0 0,0 0 0 0 0,0 0 0 0 0,0 0 0 0 0,0 0 0 0 0,-1 0 0 0 0,1 0 0 0 0,0 1 0 0 0,0-1 0 0 0,0 0 0 0 0,0 0 0 0 0,0 0 0 0 0,0 0 0 0 0,0 1 0 0 0,0-1 0 0 0,-1 0 0 0 0,-1 15 0 0 0,-1 4 0 0 0,0 0 0 0 0,-2-1 0 0 0,0 1 0 0 0,-10 22 0 0 0,10-26 0 0 0,0-1 0 0 0,1 1 0 0 0,1 0 0 0 0,-2 17 0 0 0,4-21 0 0 0,-1 0 0 0 0,-1 0 0 0 0,-4 14 0 0 0,-8 14 0 0 0,-22 71 0 0 0,-8 62 0 0 0,41-153 0 0 0,1 1 0 0 0,0 34 0 0 0,0 1 0 0 0,2-46 0 0 0,0-1 0 0 0,1 1 0 0 0,1 15 0 0 0,2-6 0 0 0,9 27 0 0 0,-6-27 0 0 0,-2-14 0 0 0,-1-2 0 0 0,-2 0 0 0 0,1 0 0 0 0,-1 0 0 0 0,1 0 0 0 0,-1 0 0 0 0,1 0 0 0 0,0-1 0 0 0,0 1 0 0 0,0 0 0 0 0,0-1 0 0 0,0 1 0 0 0,1-1 0 0 0,-1 0 0 0 0,0 0 0 0 0,1 0 0 0 0,-1 0 0 0 0,1 0 0 0 0,4 1 0 0 0,6-4 0 0 0,-3-4 0 0 0,-1-1 0 0 0,0 1 0 0 0,0-1 0 0 0,12-13 0 0 0,-21 20 0 0 0,7-8-256 0 0,0 1 0 0 0,-1-1-1 0 0,0-1 1 0 0,0 1 0 0 0,8-18 0 0 0,-6 9-875 0 0,-1 0 0 0 0,7-24 0 0 0,-11 28-4189 0 0,-3 10-1318 0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6:09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13823 0 0,'0'0'315'0'0,"4"-8"426"0"0,8-18 1092 0 0,12-43-1 0 0,5-11 1078 0 0,9 12-1453 0 0,-29 55-793 0 0,-8 11-277 0 0,-1 2 101 0 0,0 0 21 0 0,0 0-66 0 0,0 0-222 0 0,-8 49 1755 0 0,1 31-1958 0 0,5-46-18 0 0,-1-1-1 0 0,-2 1 1 0 0,-11 39-1 0 0,8-44 1 0 0,3-9 0 0 0,-12 29 0 0 0,8-34-64 0 0,9-14-273 0 0,0-1-138 0 0,0 0-33 0 0,0 0 65 0 0,0 0 154 0 0,0 0-452 0 0,-2 0-230 0 0,-9-1-307 0 0,6 0-3960 0 0,5 1 3702 0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6:1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17503 0 0,'0'0'399'0'0,"0"0"60"0"0,0 0 21 0 0,0 0-59 0 0,2 0-276 0 0,28-10 1012 0 0,62-15 2214 0 0,-70 21-2983 0 0,-8 1 27 0 0,-1 1 0 0 0,25-2-1 0 0,-22 4-414 0 0,2 0 0 0 0,0 0 0 0 0,29 5 0 0 0,-33-1 0 0 0,-4 2 0 0 0,-3 2 0 0 0,-7-7-37 0 0,1 0-1 0 0,0-1 1 0 0,-1 1 0 0 0,1 0 0 0 0,-1 0-1 0 0,0 0 1 0 0,1 0 0 0 0,-1 0-1 0 0,1 0 1 0 0,-1 0 0 0 0,0 0-1 0 0,0 0 1 0 0,0 0 0 0 0,0 0-1 0 0,0 0 1 0 0,0 0 0 0 0,0 0-1 0 0,0 0 1 0 0,0 0 0 0 0,0 0-1 0 0,0 0 1 0 0,-1 0 0 0 0,1 0 0 0 0,0 0-1 0 0,-1 0 1 0 0,1 0 0 0 0,-1 0-1 0 0,1 0 1 0 0,-1 0 0 0 0,1 0-1 0 0,-2 1 1 0 0,1-1-153 0 0,0 1-322 0 0,1-2 0 0 0,-8 3-470 0 0,4-4-919 0 0,3-4-3876 0 0,4-3-467 0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6:11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34 11975 0 0,'0'0'547'0'0,"0"0"-11"0"0,1-1-344 0 0,28 0 3709 0 0,-27 1-2877 0 0,-2 0 0 0 0,0 0 0 0 0,1 0-137 0 0,4-1-508 0 0,-3 0 37 0 0,-2 1 79 0 0,0 0 16 0 0,0 0-68 0 0,0 0-222 0 0,0 0 166 0 0,0 0 101 0 0,0 0 21 0 0,0 0-66 0 0,-1 0-294 0 0,0 0-149 0 0,1 0 1 0 0,0 0-1 0 0,0 0 0 0 0,0 0 1 0 0,0 0-1 0 0,0 0 0 0 0,0-1 1 0 0,0 1-1 0 0,0 0 0 0 0,-1 0 1 0 0,1 0-1 0 0,0 0 0 0 0,0 0 1 0 0,0 0-1 0 0,0 0 0 0 0,0 0 1 0 0,0-1-1 0 0,0 1 0 0 0,0 0 1 0 0,0 0-1 0 0,0 0 0 0 0,0 0 1 0 0,0 0-1 0 0,0 0 0 0 0,0 0 1 0 0,0-1-1 0 0,0 1 0 0 0,0 0 1 0 0,0 0-1 0 0,0 0 0 0 0,0 0 1 0 0,0 0-1 0 0,0 0 0 0 0,0-1 1 0 0,0 1-1 0 0,0 0 0 0 0,0 0 1 0 0,0 0-1 0 0,0 0 0 0 0,0 0 1 0 0,0 0-1 0 0,0 0 0 0 0,0-1 1 0 0,1 1-1 0 0,-1 0 0 0 0,0 0 1 0 0,0 0-1 0 0,8-6 4 0 0,10-3-8 0 0,-12 5 4 0 0,-4 4 0 0 0,0-1 0 0 0,-1 0 0 0 0,1 0 0 0 0,0 1 0 0 0,-1-1 0 0 0,1 1 0 0 0,0-1 0 0 0,0 1 0 0 0,-1 0 0 0 0,1 0 0 0 0,0 0 0 0 0,0 0 0 0 0,-1 0 0 0 0,1 0 0 0 0,0 0 0 0 0,2 1 0 0 0,5 1 0 0 0,0 1 0 0 0,0-1 0 0 0,0 1 0 0 0,-1 1 0 0 0,1 0 0 0 0,10 7 0 0 0,-9-6 0 0 0,-9-4 0 0 0,1 0 0 0 0,0 0 0 0 0,0 0 0 0 0,0 1 0 0 0,-1-1 0 0 0,1 1 0 0 0,0-1 0 0 0,-1 1 0 0 0,1 0 0 0 0,-1 0 0 0 0,0-1 0 0 0,0 1 0 0 0,0 0 0 0 0,0 0 0 0 0,2 4 0 0 0,-2-3 0 0 0,-1 1 0 0 0,1 0 0 0 0,0 0 0 0 0,-1-1 0 0 0,0 1 0 0 0,0 0 0 0 0,0 0 0 0 0,-1 5 0 0 0,-1 1 0 0 0,0 0 0 0 0,-1-1 0 0 0,0 0 0 0 0,-1 1 0 0 0,0-1 0 0 0,-5 9 0 0 0,-4 5 0 0 0,-1-1 0 0 0,-1-1 0 0 0,-1 0 0 0 0,-1-1 0 0 0,-1-1 0 0 0,-25 22 0 0 0,25-26 0 0 0,-1-1 0 0 0,0-1 0 0 0,-1 0 0 0 0,0-2 0 0 0,-1 0 0 0 0,0-2 0 0 0,-1 0 0 0 0,-36 10 0 0 0,51-18 0 0 0,1 0 0 0 0,-1 0 0 0 0,1-1 0 0 0,-8 0 0 0 0,11 0 0 0 0,-5-1 0 0 0,7 1 0 0 0,1 0 0 0 0,0 0 0 0 0,-1 0 0 0 0,1 0 0 0 0,0 0 0 0 0,0 0 0 0 0,-1 0 0 0 0,1 0 0 0 0,0 0 0 0 0,0 0 0 0 0,-1-1 0 0 0,1 1 0 0 0,0 0 0 0 0,0 0 0 0 0,-1 0 0 0 0,1 0 0 0 0,0-1 0 0 0,0 1 0 0 0,0 0 0 0 0,0 0 0 0 0,-1-1 0 0 0,1 1 0 0 0,0 0 0 0 0,0 0 0 0 0,0-1 0 0 0,0 1 0 0 0,0 0 0 0 0,0 0 0 0 0,0-1 0 0 0,0 1 0 0 0,-1 0 0 0 0,1-1 0 0 0,0 1 0 0 0,0 0 0 0 0,0 0 0 0 0,0-1 0 0 0,0 1 0 0 0,1 0 0 0 0,-1 0 0 0 0,0-1 0 0 0,0 1 0 0 0,0 0 0 0 0,0-1 0 0 0,0 1 0 0 0,0 0 0 0 0,0 0 0 0 0,0-1 0 0 0,1 1 0 0 0,-1 0 0 0 0,0 0 0 0 0,0 0 0 0 0,0-1 0 0 0,1 1 0 0 0,-1 0 0 0 0,0 0 0 0 0,1-1 0 0 0,2-4 0 0 0,1 0 0 0 0,-1 1 0 0 0,2-1 0 0 0,-1 1 0 0 0,0 0 0 0 0,1 0 0 0 0,0 0 0 0 0,0 0 0 0 0,0 1 0 0 0,9-5 0 0 0,2-2 180 0 0,-7 4 193 0 0,0 1 1 0 0,12-6 0 0 0,-18 10-312 0 0,1 0 1 0 0,-1 0-1 0 0,0 0 0 0 0,0 0 0 0 0,1 0 1 0 0,-1 1-1 0 0,0 0 0 0 0,1 0 0 0 0,-1 0 1 0 0,1 0-1 0 0,3 1 0 0 0,-5-1-62 0 0,0 1 0 0 0,-1 0 0 0 0,1-1 0 0 0,0 1 0 0 0,-1 0 0 0 0,1 0 0 0 0,0 0 0 0 0,-1 1 0 0 0,1-1 0 0 0,-1 0 0 0 0,0 0 0 0 0,1 1 0 0 0,-1-1 0 0 0,0 1 0 0 0,0-1 0 0 0,0 1 0 0 0,0 0 0 0 0,0-1 0 0 0,0 1 0 0 0,-1 0 0 0 0,1 0 0 0 0,0-1 0 0 0,0 4 0 0 0,1 7 0 0 0,1-1 0 0 0,0 21 0 0 0,-2-19 0 0 0,12 99-1976 0 0,-13-112 1898 0 0,0 0 0 0 0,0-1 1 0 0,0 1-1 0 0,0 0 0 0 0,0 0 0 0 0,0 0 0 0 0,0 0 1 0 0,0 0-1 0 0,0 0 0 0 0,0 0 0 0 0,0 0 0 0 0,0 0 1 0 0,1 0-1 0 0,-1-1 0 0 0,0 1 0 0 0,0 0 0 0 0,0 0 0 0 0,0 0 1 0 0,0 0-1 0 0,0 0 0 0 0,0 0 0 0 0,0 0 0 0 0,0 0 1 0 0,1 0-1 0 0,-1 0 0 0 0,0 0 0 0 0,0 0 0 0 0,0 0 0 0 0,0 0 1 0 0,0 0-1 0 0,0 0 0 0 0,0 0 0 0 0,0 0 0 0 0,0 0 1 0 0,1 0-1 0 0,-1 0 0 0 0,0 0 0 0 0,0 0 0 0 0,0 0 0 0 0,0 0 1 0 0,0 0-1 0 0,0 0 0 0 0,0 0 0 0 0,0 0 0 0 0,0 0 1 0 0,1 0-1 0 0,-1 1 0 0 0,0-1 0 0 0,0 0 0 0 0,0 0 0 0 0,0 0 1 0 0,0 0-1 0 0,0 0 0 0 0,0 0 0 0 0,0 0 0 0 0,0 0 1 0 0,0 0-1 0 0,0 0 0 0 0,0 0 0 0 0,0 1 0 0 0,0-1 1 0 0,0 0-1 0 0,0 0 0 0 0,0 0 0 0 0,0 0 0 0 0,0 0 0 0 0,0 0 1 0 0,0 0-1 0 0,0 1 0 0 0,10-14-2990 0 0,10-22 365 0 0,-17 30 2096 0 0,11-20-1440 0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6:12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17 11975 0 0,'0'0'267'0'0,"0"0"42"0"0,2-1 17 0 0,0-1-111 0 0,16-12 6653 0 0,-17 14-4765 0 0,-2 3-312 0 0,-13 13-78 0 0,4-6-1713 0 0,7-8 0 0 0,1 0 0 0 0,-1 0 0 0 0,1 1 0 0 0,0-1 0 0 0,0 1 0 0 0,0-1 0 0 0,0 1 0 0 0,0-1 0 0 0,1 1 0 0 0,-1 0 0 0 0,1 0 0 0 0,0 0 0 0 0,-2 6 0 0 0,2 0 0 0 0,3 0 0 0 0,2 0 0 0 0,1-1 0 0 0,1 1 0 0 0,0-1 0 0 0,0-1 0 0 0,1 1 0 0 0,9 8 0 0 0,9 10 0 0 0,-14-13 0 0 0,-1 0 0 0 0,0 1 0 0 0,11 21 0 0 0,-18-30 0 0 0,-1 0 0 0 0,0 0 0 0 0,0 0 0 0 0,0 1 0 0 0,0-1 0 0 0,-1 0 0 0 0,0 1 0 0 0,0-1 0 0 0,-1 1 0 0 0,0-1 0 0 0,0 1 0 0 0,0-1 0 0 0,0 1 0 0 0,-2 7 0 0 0,0-9 64 0 0,1 0 0 0 0,-1 0 0 0 0,0 0-1 0 0,0 0 1 0 0,-1 0 0 0 0,1 0 0 0 0,-1 0 0 0 0,0-1 0 0 0,0 1 0 0 0,0-1-1 0 0,0 0 1 0 0,-1 0 0 0 0,1 0 0 0 0,-1 0 0 0 0,-7 4 0 0 0,-5 1 278 0 0,0 0 0 0 0,-27 9 0 0 0,43-17-342 0 0,-18 7 0 0 0,1-2 0 0 0,-1 0 0 0 0,-1 0 0 0 0,1-2 0 0 0,-33 2 0 0 0,51-4 0 0 0,-1-1 0 0 0,1 0 0 0 0,0 0 0 0 0,-1 0 0 0 0,1 0 0 0 0,-1-1 0 0 0,1 1 0 0 0,0 0 0 0 0,-1 0 0 0 0,1 0 0 0 0,-1 0 0 0 0,1 0 0 0 0,0 0 0 0 0,-1-1 0 0 0,1 1 0 0 0,0 0 0 0 0,-1 0 0 0 0,1-1 0 0 0,0 1 0 0 0,-1 0 0 0 0,1 0 0 0 0,0-1 0 0 0,-1 1 0 0 0,1 0 0 0 0,0-1 0 0 0,0 1 0 0 0,0-1 0 0 0,-1 1 0 0 0,1 0 0 0 0,0-1 0 0 0,0 1 0 0 0,0 0 0 0 0,0-1 0 0 0,0 1 0 0 0,0-1 0 0 0,-1 1 0 0 0,1 0 0 0 0,0-1 0 0 0,0 1 0 0 0,0-1 0 0 0,1 1 0 0 0,-1-1 0 0 0,0 1 0 0 0,0 0 0 0 0,0-1 0 0 0,0 1 0 0 0,0-1 0 0 0,0 1 0 0 0,0 0 0 0 0,1-1 0 0 0,-1 1 0 0 0,1-1 0 0 0,-1 0 0 0 0,0-2 0 0 0,1-1 0 0 0,-1 1 0 0 0,1-1 0 0 0,0 1 0 0 0,0 0 0 0 0,0-1 0 0 0,1 1 0 0 0,-1 0 0 0 0,1 0 0 0 0,0 0 0 0 0,0 0 0 0 0,0 0 0 0 0,0 0 0 0 0,0 0 0 0 0,1 1 0 0 0,-1-1 0 0 0,1 1 0 0 0,0-1 0 0 0,3-1 0 0 0,23-18 0 0 0,166-129 0 0 0,-114 76 0 0 0,-77 71-279 0 0,0 0-1 0 0,-1 0 1 0 0,0 0 0 0 0,0 0-1 0 0,0-1 1 0 0,0 1 0 0 0,-1-1-1 0 0,1 1 1 0 0,1-8 0 0 0,-3 10-880 0 0,-1 2-573 0 0,0 0-253 0 0,0 0-51 0 0,0 0-11 0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6:1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111 190 13823 0 0,'0'0'315'0'0,"0"0"45"0"0,0 0 21 0 0,0 0-49 0 0,2-1-81 0 0,11-10 807 0 0,-1-2 0 0 0,0 1 0 0 0,-1-1 1 0 0,-1-1-1 0 0,0 0 0 0 0,0-1 0 0 0,8-18 0 0 0,-15 27-744 0 0,-2 5-232 0 0,-1-1 0 0 0,1 0 1 0 0,0 0-1 0 0,-1 1 0 0 0,1-1 0 0 0,-1 0 1 0 0,1 0-1 0 0,-1 0 0 0 0,0 0 0 0 0,0 0 1 0 0,0 0-1 0 0,0 1 0 0 0,0-1 0 0 0,0 0 1 0 0,-1 0-1 0 0,0-3 0 0 0,1 4-52 0 0,0 0 0 0 0,-1-1-1 0 0,1 1 1 0 0,0 0 0 0 0,-1 0 0 0 0,1 0 0 0 0,-1 0-1 0 0,0 0 1 0 0,1 0 0 0 0,-1 0 0 0 0,0 0-1 0 0,0 0 1 0 0,0 0 0 0 0,1 0 0 0 0,-1 0-1 0 0,0 0 1 0 0,0 0 0 0 0,0 1 0 0 0,0-1 0 0 0,-1 1-1 0 0,1-1 1 0 0,0 0 0 0 0,0 1 0 0 0,0 0-1 0 0,0-1 1 0 0,-1 1 0 0 0,1 0 0 0 0,0-1-1 0 0,0 1 1 0 0,0 0 0 0 0,-1 0 0 0 0,1 0 0 0 0,0 0-1 0 0,-3 1 1 0 0,0-1 63 0 0,0 0 1 0 0,-1 1-1 0 0,1 0 1 0 0,0 0-1 0 0,-1 0 0 0 0,1 0 1 0 0,0 1-1 0 0,0 0 1 0 0,-5 2-1 0 0,-4 4-93 0 0,1 0 0 0 0,1 1 0 0 0,0 1 0 0 0,0-1 0 0 0,0 2 0 0 0,-11 15 0 0 0,17-21-140 0 0,1 1-1 0 0,-1 0 1 0 0,1 0-1 0 0,1 0 1 0 0,-1 0-1 0 0,1 1 0 0 0,0 0 1 0 0,1-1-1 0 0,-1 1 1 0 0,1 0-1 0 0,1 0 1 0 0,-2 12-1 0 0,3-15-8 0 0,1-2 148 0 0,0 0 0 0 0,0 0 0 0 0,0 1 0 0 0,0-1 0 0 0,0 0 0 0 0,1 0 0 0 0,-1 0 1 0 0,1 0-1 0 0,-1 0 0 0 0,1-1 0 0 0,0 1 0 0 0,0 0 0 0 0,-1-1 0 0 0,1 1 0 0 0,0-1 0 0 0,0 0 0 0 0,4 2 0 0 0,0 1 2 0 0,-2-2 44 0 0,0 0 0 0 0,0 0 0 0 0,1 0 0 0 0,-1-1 0 0 0,0 1 0 0 0,1-1 0 0 0,-1 0 0 0 0,1-1 0 0 0,0 1 0 0 0,-1-1 0 0 0,1 1 0 0 0,-1-2 0 0 0,1 1 0 0 0,8-2 0 0 0,4-1 313 0 0,1-2 0 0 0,25-9 0 0 0,-3 0-115 0 0,-15 5-171 0 0,-31 12 22 0 0,-1 0-1 0 0,1 0 1 0 0,1 1 0 0 0,-1 0-1 0 0,0 0 1 0 0,1 1-1 0 0,0-1 1 0 0,0 1 0 0 0,-6 8-1 0 0,-4 6 413 0 0,-15 29-1 0 0,23-37-476 0 0,-16 40-29 0 0,17-38 13 0 0,7-8-23 0 0,-1-2-57 0 0,0-1-89 0 0,0-2 72 0 0,-1 0 0 0 0,1 1 1 0 0,0-1-1 0 0,0 1 1 0 0,0-1-1 0 0,0 1 0 0 0,0-1 1 0 0,0 0-1 0 0,0 1 1 0 0,0-1-1 0 0,0 1 0 0 0,0-1 1 0 0,0 1-1 0 0,0-1 1 0 0,0 0-1 0 0,0 1 0 0 0,0-1 1 0 0,0 1-1 0 0,1-1 1 0 0,-1 1-1 0 0,9 8 65 0 0,-5-9 21 0 0,-2 0-1 0 0,-2 1 1 0 0,1-1-1 0 0,0 0 1 0 0,-1 0 0 0 0,1 1-1 0 0,-1-1 1 0 0,1 0 0 0 0,0 0-1 0 0,-1 0 1 0 0,1 0 0 0 0,0 0-1 0 0,-1 0 1 0 0,1 0 0 0 0,0 0-1 0 0,-1 0 1 0 0,1 0 0 0 0,0 0-1 0 0,-1 0 1 0 0,1-1 0 0 0,-1 1-1 0 0,1 0 1 0 0,1-1-1 0 0,7-4-245 0 0,-7 4-835 0 0,-2 1-370 0 0,0 0-1403 0 0,0 0-5336 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6:1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6447 0 0,'0'0'298'0'0,"0"0"-10"0"0,0 0-50 0 0,0 0 493 0 0,0 0 238 0 0,0 0 45 0 0,0 0-61 0 0,0 0-288 0 0,0 0-121 0 0,0 0-28 0 0,0 0-4 0 0,0 0 0 0 0,0 0 0 0 0,0 0 0 0 0,0 0 0 0 0,0 0 0 0 0,0 0 0 0 0,0 0 0 0 0,0 0-68 0 0,0 0-217 0 0,0 0 161 0 0,0 0 100 0 0,0 0 21 0 0,0 0-66 0 0,0 0-222 0 0,0 0 166 0 0,0 0 101 0 0,0 0 21 0 0,0 0-66 0 0,2-1-294 0 0,2-1 84 0 0,1 0-1 0 0,0 1 1 0 0,-1 0 0 0 0,1-1-1 0 0,0 2 1 0 0,0-1-1 0 0,0 0 1 0 0,7 1 0 0 0,11-2-263 0 0,-3 1 30 0 0,1-1 0 0 0,20 4 0 0 0,-31-1 0 0 0,6 4 0 0 0,-2-3 0 0 0,-4-2 0 0 0,-1 0 0 0 0,-5 0 0 0 0,0 0 0 0 0,0 0 0 0 0,0 0 0 0 0,0-1 0 0 0,0 1 0 0 0,0-1 0 0 0,7-3 0 0 0,-1 1 0 0 0,-1 1 0 0 0,1 0 0 0 0,0 0 0 0 0,11 0 0 0 0,10-2 0 0 0,-2 5 0 0 0,-21-2 0 0 0,0 1 0 0 0,0-1 0 0 0,0 1 0 0 0,-1 1 0 0 0,1-1 0 0 0,9 3 0 0 0,9-2 0 0 0,4-2 0 0 0,-5-1 382 0 0,-1 0 1 0 0,1-2-1 0 0,30-8 0 0 0,8-1 137 0 0,-29 7-519 0 0,-10 2 0 0 0,-12 2 0 0 0,0 0 0 0 0,0 0 0 0 0,19 1 0 0 0,-11 1 0 0 0,144-6 0 0 0,-158 6 0 0 0,1-1 0 0 0,15-3 0 0 0,4-1 0 0 0,-25 4 15 0 0,-6-1 3 0 0,-7-1-144 0 0,12 3 86 0 0,-1 0-656 0 0,-7-5-1268 0 0,3 2 1267 0 0,-4-3-4109 0 0,3 2 3270 0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6:1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11 13823 0 0,'0'0'315'0'0,"0"0"45"0"0,0 0 21 0 0,0 0-49 0 0,0 0-149 0 0,0 0 194 0 0,14-9 3305 0 0,-11 8 368 0 0,-11 15-4045 0 0,-1-1 1 0 0,-18 19-1 0 0,4-4-5 0 0,11-13 0 0 0,-1 0 0 0 0,0-1 0 0 0,-17 14 0 0 0,38-30 186 0 0,0 0 0 0 0,0 0 1 0 0,-1-1-1 0 0,8-4 0 0 0,-12 5-62 0 0,0 0 0 0 0,0 1 0 0 0,0-1 0 0 0,0 1 1 0 0,1 0-1 0 0,-1 0 0 0 0,0 0 0 0 0,7-1 0 0 0,-1 1-124 0 0,0 4 0 0 0,-8-1 0 0 0,1-1 0 0 0,-1 1 0 0 0,1-1 0 0 0,-1 1 0 0 0,0 0 0 0 0,1-1 0 0 0,-1 1 0 0 0,0 0 0 0 0,0 0 0 0 0,0 0 0 0 0,-1 0 0 0 0,1 0 0 0 0,0 0 0 0 0,-1 0 0 0 0,1 0 0 0 0,-1 0 0 0 0,0 0 0 0 0,0 0 0 0 0,1 4 0 0 0,-2 5 0 0 0,0 0 0 0 0,-3 18 0 0 0,0 0 0 0 0,2-6 0 0 0,0-1 0 0 0,-1 0 0 0 0,-2 0 0 0 0,-7 26 0 0 0,-1-18 0 0 0,13-29 0 0 0,-1 0 0 0 0,1 0 0 0 0,-1 1 0 0 0,0-1 0 0 0,1 0 0 0 0,-1 0 0 0 0,0 0 0 0 0,0 0 0 0 0,0 0 0 0 0,-2 2 0 0 0,0-1 0 0 0,0-1 0 0 0,-1 1 0 0 0,1-1 0 0 0,-1 1 0 0 0,-6 0 0 0 0,7-1 0 0 0,0 0 0 0 0,0-1 0 0 0,0 0 0 0 0,-1 0 0 0 0,1 0 0 0 0,0 0 0 0 0,0 0 0 0 0,0 0 0 0 0,-1-1 0 0 0,-3-1 0 0 0,-32-13 0 0 0,33 12 0 0 0,0 0 0 0 0,0 0 0 0 0,0 1 0 0 0,-1 0 0 0 0,1 0 0 0 0,-1 0 0 0 0,-11 0 0 0 0,5 1-564 0 0,12 2 523 0 0,0-1 0 0 0,1 0 0 0 0,-1 0 0 0 0,0 0 0 0 0,0 0 0 0 0,1 0 0 0 0,-1-1 0 0 0,0 1 0 0 0,0 0 0 0 0,1 0 0 0 0,-1 0 0 0 0,0-1 0 0 0,1 1 0 0 0,-1 0 0 0 0,0-1 0 0 0,1 1 0 0 0,-1-1 0 0 0,1 1 0 0 0,-2-1 0 0 0,1 1-402 0 0,-4 3 222 0 0,3-3-166 0 0,2 0-101 0 0,0 0-21 0 0,0 6-510 0 0,-1-4-6674 0 0,1-2 1893 0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6:1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11975 0 0,'0'0'267'0'0,"0"0"42"0"0,0 0 17 0 0,0 0-28 0 0,1-2-196 0 0,12-8 47 0 0,-11 9 571 0 0,-1 0-481 0 0,0 0 0 0 0,0 0 0 0 0,0 0-1 0 0,0 0 1 0 0,0 0 0 0 0,0 1 0 0 0,0-1 0 0 0,1 0 0 0 0,-1 1 0 0 0,0-1-1 0 0,3 0 1 0 0,5-4 2068 0 0,13 1 3972 0 0,-20 4-6926 0 0,45-7 974 0 0,-38 6-291 0 0,0 0 0 0 0,0 0 0 0 0,0 0 0 0 0,0-2 1 0 0,-1 1-1 0 0,1-1 0 0 0,12-6 0 0 0,-10 3-903 0 0,-5 4-4697 0 0,-4 2 2821 0 0,-2 0-4339 0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6:17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10 11975 0 0,'0'0'547'0'0,"0"0"-11"0"0,0 0-203 0 0,0 0 419 0 0,0 0 220 0 0,0 0 42 0 0,0 0-61 0 0,0 0-288 0 0,0 0-121 0 0,0 0-28 0 0,0 0-4 0 0,0 0 0 0 0,0 0 0 0 0,0 0 0 0 0,-8-3 87 0 0,5 2-588 0 0,-10-1-5 0 0,-9 3 66 0 0,21-1 299 0 0,1 0 117 0 0,0 0 21 0 0,0 0-66 0 0,23 2-206 0 0,-1-2 117 0 0,-7 1 187 0 0,-1-2-1 0 0,27-2 1 0 0,-37 1-541 0 0,-2 2 0 0 0,-1 0 0 0 0,0-1 0 0 0,0 1 0 0 0,0 0 0 0 0,1 0 0 0 0,-1 0 0 0 0,0 0 0 0 0,0 0 0 0 0,1 0 0 0 0,-1 0 0 0 0,0 0 0 0 0,0 0 0 0 0,0 1 0 0 0,1-1 0 0 0,-1 0 0 0 0,0 1 0 0 0,0-1 0 0 0,0 1 0 0 0,0-1 0 0 0,0 1 0 0 0,2 1 0 0 0,-2-1 0 0 0,0-1 0 0 0,0 1 0 0 0,0-1 0 0 0,0 1 0 0 0,0 0 0 0 0,0-1 0 0 0,0 1 0 0 0,0 0 0 0 0,0 0 0 0 0,-1 0 0 0 0,1 0 0 0 0,0-1 0 0 0,-1 1 0 0 0,1 2 0 0 0,0 6 0 0 0,-2-7 0 0 0,0 2 0 0 0,0 1 0 0 0,0 0 0 0 0,-1-1 0 0 0,1 1 0 0 0,-1-1 0 0 0,-1 1 0 0 0,1-1 0 0 0,0 0 0 0 0,-1 0 0 0 0,0 0 0 0 0,0 0 0 0 0,0-1 0 0 0,0 1 0 0 0,-1-1 0 0 0,-4 4 0 0 0,-5 4 0 0 0,-1-1 0 0 0,-29 16 0 0 0,42-24 0 0 0,-12 3 0 0 0,13-6 0 0 0,0 1 0 0 0,0 0 0 0 0,0 0 0 0 0,0 0 0 0 0,0 0 0 0 0,0 0 0 0 0,0 0 0 0 0,0 0 0 0 0,0 0 0 0 0,0 0 0 0 0,0 0 0 0 0,0 0 0 0 0,0 0 0 0 0,1 0 0 0 0,-1 0 0 0 0,0 0 0 0 0,0 0 0 0 0,0 0 0 0 0,0 0 0 0 0,0 0 0 0 0,0-1 0 0 0,0 1 0 0 0,0 0 0 0 0,0 0 0 0 0,0 0 0 0 0,0 0 0 0 0,0 0 0 0 0,0 0 0 0 0,0 0 0 0 0,0 0 0 0 0,0 0 0 0 0,0 0 0 0 0,0 0 0 0 0,0 0 0 0 0,0 0 0 0 0,0 0 0 0 0,0-1 0 0 0,-1 1 0 0 0,1 0 0 0 0,0 0 0 0 0,0 0 0 0 0,0 0 0 0 0,0 0 0 0 0,0 0 0 0 0,0 0 0 0 0,0 0 0 0 0,0 0 0 0 0,21-5 0 0 0,-20 5 0 0 0,0 0 0 0 0,1 0 0 0 0,-1-1 0 0 0,0 1 0 0 0,1 0 0 0 0,-1 0 0 0 0,0 0 0 0 0,1 1 0 0 0,-1-1 0 0 0,0 0 0 0 0,1 0 0 0 0,-1 1 0 0 0,0-1 0 0 0,0 1 0 0 0,1-1 0 0 0,1 2 0 0 0,1 0 0 0 0,-1 0 0 0 0,-1-1 0 0 0,0 0 0 0 0,0 0 0 0 0,0 1 0 0 0,0 0 0 0 0,0-1 0 0 0,0 1 0 0 0,0 0 0 0 0,0 0 0 0 0,0 0 0 0 0,-1 0 0 0 0,1 0 0 0 0,-1 0 0 0 0,0 0 0 0 0,0 1 0 0 0,1-1 0 0 0,-1 0 0 0 0,0 4 0 0 0,0-5 0 0 0,2 9 0 0 0,0-1 0 0 0,0 1 0 0 0,-1-1 0 0 0,0 1 0 0 0,-1 0 0 0 0,0 0 0 0 0,0 0 0 0 0,-1 0 0 0 0,-1 0 0 0 0,-1 11 0 0 0,2-19 0 0 0,0 1 0 0 0,-1-1 0 0 0,1 0 0 0 0,-1 1 0 0 0,1-1 0 0 0,-1 0 0 0 0,0 0 0 0 0,-2 4 0 0 0,0 0 0 0 0,3-5 0 0 0,0-1 0 0 0,0 1 0 0 0,-1 0 0 0 0,1-1 0 0 0,0 1 0 0 0,-1 0 0 0 0,1-1 0 0 0,0 1 0 0 0,-1-1 0 0 0,1 1 0 0 0,0-1 0 0 0,-1 1 0 0 0,1-1 0 0 0,-1 1 0 0 0,1-1 0 0 0,-1 0 0 0 0,1 1 0 0 0,-1-1 0 0 0,0 1 0 0 0,0-1 0 0 0,-4-1 0 0 0,5 1 0 0 0,-5-1-4 0 0,1 0-1 0 0,0 0 0 0 0,0 0 1 0 0,-1 0-1 0 0,1-1 1 0 0,0 0-1 0 0,0 1 1 0 0,0-2-1 0 0,0 1 0 0 0,1 0 1 0 0,-1-1-1 0 0,0 0 1 0 0,-5-5-1 0 0,8 7-332 0 0,0 0 101 0 0,0 1 1 0 0,0-1-1 0 0,0 1 1 0 0,0-1-1 0 0,0 1 1 0 0,0 0-1 0 0,0-1 1 0 0,0 1-1 0 0,0 0 1 0 0,0 0-1 0 0,0 0 0 0 0,-2 0 1 0 0,-2-1-8055 0 0,5 1 6243 0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6:17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55 10135 0 0,'0'0'464'0'0,"1"-1"-9"0"0,12-25-138 0 0,3 5 3705 0 0,-9 15-1399 0 0,-6 7 458 0 0,-2 2 1797 0 0,-1 4-4615 0 0,1-1 1 0 0,0 0-1 0 0,0 1 1 0 0,-1 10-1 0 0,1 3 60 0 0,-19 125-323 0 0,6-67 0 0 0,6-35 0 0 0,7-38 4 0 0,-3 6 0 0 0,-5 12-76 0 0,9-22-265 0 0,0-1-138 0 0,0 0-33 0 0,0-5-770 0 0,0 4-1873 0 0,0 0-3334 0 0,0 1-153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0:3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31 105 3223 0 0,'0'0'396'0'0,"0"0"455"0"0,0 0 202 0 0,0 0 41 0 0,0 0-84 0 0,0 0-383 0 0,0 0-167 0 0,-1-1-39 0 0,-2 0-297 0 0,1 0-16 0 0,0 0 0 0 0,1 0 0 0 0,-1 0 0 0 0,0 0 0 0 0,1-1 0 0 0,-1 1 0 0 0,1 0 0 0 0,-1-1 0 0 0,1 1 0 0 0,0-1-1 0 0,0 1 1 0 0,-1-1 0 0 0,1 0 0 0 0,0 1 0 0 0,1-1 0 0 0,-1 0 0 0 0,0 0 0 0 0,0 0 0 0 0,0-2 0 0 0,1 3-13 0 0,0 1 23 0 0,0 0 97 0 0,0 0 18 0 0,0 0-1 0 0,0 0 22 0 0,0 0 88 0 0,0 0 40 0 0,0 0 8 0 0,0 0-6 0 0,0 0-34 0 0,0 0-20 0 0,0 0-2 0 0,0 0-8 0 0,0 0-34 0 0,0 0-20 0 0,0 0-2 0 0,0 0-13 0 0,0 0-58 0 0,0 0-29 0 0,0 0-4 0 0,0 0-12 0 0,23 4 147 0 0,-21-4-218 0 0,12 0 150 0 0,-4-2-134 0 0,4-1 243 0 0,1 1 0 0 0,-1 0 0 0 0,27 1 0 0 0,-5 0 182 0 0,5-3-38 0 0,-2-1 1 0 0,58-16 0 0 0,-27 7-310 0 0,-66 13-128 0 0,8 1-22 0 0,9 1 14 0 0,25-5-17 0 0,-32 4-18 0 0,-12 0 0 0 0,15-2 0 0 0,-13 0 0 0 0,25-4 0 0 0,-18 3 11 0 0,-9 2 52 0 0,-2 1 43 0 0,0 0-7 0 0,0 0-10 0 0,-2 0-15 0 0,-92 2-381 0 0,58 3-728 0 0,0 0-5903 0 0,21-4 1072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1:0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13823 0 0,'0'0'315'0'0,"0"0"45"0"0,0 0 21 0 0,0 0-49 0 0,2 0-220 0 0,8 0 39 0 0,-8 0 32 0 0,-1-1 1 0 0,1 1-1 0 0,0 0 0 0 0,-1-1 0 0 0,1 1 1 0 0,0-1-1 0 0,-1 0 0 0 0,1 1 1 0 0,0-1-1 0 0,1-1 0 0 0,5-2 504 0 0,69-32 4631 0 0,-75 35-5262 0 0,1 0 1 0 0,0 0-1 0 0,0 0 0 0 0,-1 0 0 0 0,1 1 1 0 0,0-1-1 0 0,0 1 0 0 0,0 0 0 0 0,0 0 1 0 0,3 0-1 0 0,5-1 278 0 0,99-11 651 0 0,-71 8-851 0 0,-28 2-1228 0 0,1 0 1 0 0,-1-1-1 0 0,0-1 0 0 0,0 0 1 0 0,0-1-1 0 0,0 0 0 0 0,0 0 0 0 0,-1-1 1 0 0,16-13-1 0 0,-6 4-4185 0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6:1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8287 0 0,'0'0'382'0'0,"0"0"-8"0"0,0 0-102 0 0,0 0 463 0 0,0 0 234 0 0,0 0 45 0 0,0 0 8 0 0,0 0 2 0 0,0 0 0 0 0,0 0 0 0 0,0 0-69 0 0,0 0-290 0 0,0 0-121 0 0,0 0-28 0 0,0 0-4 0 0,0 0 0 0 0,0 0 0 0 0,0 0 0 0 0,0 0 0 0 0,0 0 0 0 0,0 0 0 0 0,0 0 0 0 0,0 0-68 0 0,0 0-217 0 0,0 0 161 0 0,0 0 100 0 0,0 2 21 0 0,1 5-66 0 0,-1-6-434 0 0,1 1-1 0 0,-1-1 1 0 0,0 0 0 0 0,1 0 0 0 0,-1 0-1 0 0,0 0 1 0 0,0 0 0 0 0,0 0 0 0 0,0 0 0 0 0,0 0-1 0 0,0 0 1 0 0,0 1 0 0 0,0-1 0 0 0,-1 0 0 0 0,1 0-1 0 0,0 0 1 0 0,-1 0 0 0 0,0 2 0 0 0,-1 5-11 0 0,4 13 2 0 0,-4-2 0 0 0,1-17 0 0 0,1-1 0 0 0,0-1 0 0 0,0 1 0 0 0,0-1 0 0 0,0 1 0 0 0,-1 0 0 0 0,2-1 0 0 0,-1 1 0 0 0,0 0 0 0 0,0-1 0 0 0,0 1 0 0 0,0 0 0 0 0,0-1 0 0 0,0 1 0 0 0,1-1 0 0 0,-1 1 0 0 0,0 0 0 0 0,0-1 0 0 0,1 1 0 0 0,-1-1 0 0 0,1 1 0 0 0,-1-1 0 0 0,0 1 0 0 0,1-1 0 0 0,-1 1 0 0 0,2 0 0 0 0,5 7 0 0 0,7 1 0 0 0,-9-9 0 0 0,-2 0 0 0 0,25 7 0 0 0,-20-7-148 0 0,1 1-1 0 0,-1-1 0 0 0,0-1 1 0 0,1 1-1 0 0,-1-2 1 0 0,1 1-1 0 0,-1-1 1 0 0,0 0-1 0 0,0-1 1 0 0,0 1-1 0 0,9-6 0 0 0,-15 7-533 0 0,1-1 0 0 0,-2 1 0 0 0,1-1 0 0 0,0 1 0 0 0,0-1 0 0 0,0 0 0 0 0,-1 0 0 0 0,1 1 0 0 0,-1-1 0 0 0,1 0 0 0 0,1-5 0 0 0,0 3-1220 0 0,5-8-3053 0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6:1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15663 0 0,'0'0'356'0'0,"0"0"50"0"0,0 0 20 0 0,0 1-42 0 0,-1 25 623 0 0,1-25-38 0 0,-4 28 2723 0 0,-4 10-2553 0 0,-15 42-1 0 0,11-41-751 0 0,1-10-382 0 0,0-1 0 0 0,-23 40 0 0 0,-10 24-84 0 0,40-81 127 0 0,2-2-1236 0 0,-1-4-3857 0 0,16-10 1974 0 0,-10 2 2780 0 0,0 0 0 0 0,0 0-1 0 0,0 0 1 0 0,0 0 0 0 0,-1 0-1 0 0,1 0 1 0 0,-1-1 0 0 0,4-4 0 0 0,-1 1-160 0 0,15-15-1085 0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6:1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14 108 15663 0 0,'0'0'719'0'0,"0"0"-20"0"0,-10 2-161 0 0,7 1 7465 0 0,3 1-7938 0 0,3 32 1819 0 0,-1-28-1840 0 0,-2 2-44 0 0,0-8 0 0 0,0 1 0 0 0,1 0 0 0 0,-1 0 0 0 0,1-1 0 0 0,-1 1 0 0 0,1 0 0 0 0,0-1 0 0 0,0 1 0 0 0,0-1 0 0 0,3 5 0 0 0,6 17-355 0 0,9 13-674 0 0,-18-35 586 0 0,0-1 423 0 0,1 1-1 0 0,0-1 0 0 0,0 1 0 0 0,0-1 1 0 0,0 0-1 0 0,0 0 0 0 0,3 2 0 0 0,-4-3 22 0 0,1 1-1 0 0,0-1 0 0 0,1 1 0 0 0,-1-1 0 0 0,0 0 0 0 0,1 0 0 0 0,-1 0 0 0 0,0 0 0 0 0,1 0 0 0 0,-1 0 0 0 0,0-1 0 0 0,0 1 0 0 0,1-1 0 0 0,-1 1 0 0 0,0-1 0 0 0,2-1 0 0 0,5-1 0 0 0,-1-1 0 0 0,12-7 0 0 0,-4 0-292 0 0,-2 0-1 0 0,1-2 0 0 0,-1 0 1 0 0,-1 0-1 0 0,-1-1 1 0 0,0-1-1 0 0,0 0 1 0 0,-1 0-1 0 0,-1-1 0 0 0,-1-1 1 0 0,-1 1-1 0 0,0-2 1 0 0,6-18-1 0 0,-10 15 293 0 0,-4 20 18 0 0,0 1 1 0 0,0-1-1 0 0,0 1 0 0 0,0-1 0 0 0,0 1 1 0 0,0-1-1 0 0,0 1 0 0 0,-1-1 0 0 0,1 1 1 0 0,0-1-1 0 0,0 1 0 0 0,0-1 0 0 0,-1 1 1 0 0,1-1-1 0 0,0 1 0 0 0,-1-1 0 0 0,1 1 1 0 0,0-1-1 0 0,-1 1 0 0 0,1 0 0 0 0,0-1 1 0 0,-1 1-1 0 0,1 0 0 0 0,-1-1 0 0 0,1 1 1 0 0,-1 0-1 0 0,1 0 0 0 0,-1-1 0 0 0,1 1 1 0 0,-1 0-1 0 0,1 0 0 0 0,-1 0 0 0 0,1-1 1 0 0,-1 1-1 0 0,1 0 0 0 0,-1 0 0 0 0,1 0 1 0 0,-1 0-1 0 0,1 0 0 0 0,-1 0 0 0 0,1 0 1 0 0,-1 1-1 0 0,1-1 0 0 0,-1 0 0 0 0,1 0 1 0 0,-1 0-1 0 0,0 1 0 0 0,-13 5 743 0 0,11-5-573 0 0,0 0 0 0 0,-1 1 0 0 0,1-1 0 0 0,0 1 0 0 0,0 0 0 0 0,0 0 0 0 0,0 0 0 0 0,0 0 0 0 0,1 1 0 0 0,-1-1-1 0 0,1 1 1 0 0,-1-1 0 0 0,1 1 0 0 0,-4 5 0 0 0,-38 64 1444 0 0,-32 93-1632 0 0,68-148 0 0 0,-38 93-829 0 0,35-67-3603 0 0,11-35 340 0 0,0-6-2731 0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6:19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11 288 13823 0 0,'0'-1'79'0'0,"-1"0"0"0"0,1 0 0 0 0,0 0 0 0 0,-1 0 0 0 0,1 0 0 0 0,0 0 0 0 0,0 0 0 0 0,0-1 0 0 0,0 1 0 0 0,-1 0 0 0 0,2 0-1 0 0,-1 0 1 0 0,0 0 0 0 0,0 0 0 0 0,0-1 0 0 0,0 1 0 0 0,1 0 0 0 0,-1 0 0 0 0,0 0 0 0 0,2-1 0 0 0,11-30 507 0 0,-7 19 510 0 0,13-48 2626 0 0,1-3-716 0 0,-13 42-2296 0 0,-6 18-538 0 0,0 0-1 0 0,1 0 1 0 0,-1 0 0 0 0,1 0 0 0 0,-1 0 0 0 0,1 0-1 0 0,4-5 1 0 0,-5 7-35 0 0,0 0 0 0 0,0 0 0 0 0,0 0-1 0 0,0 0 1 0 0,0 0 0 0 0,0 0 0 0 0,0-1 0 0 0,-1 1-1 0 0,1-3 1 0 0,-1 3-37 0 0,1 1 127 0 0,-1 1 161 0 0,2-7 1201 0 0,-5 8-1588 0 0,1 1 1 0 0,0 0-1 0 0,0 0 1 0 0,0 0-1 0 0,0 0 1 0 0,1 0-1 0 0,-1 0 1 0 0,1 0-1 0 0,-1 1 0 0 0,1-1 1 0 0,0 0-1 0 0,-2 6 1 0 0,-10 37-2 0 0,3-8-3 0 0,4-19 3 0 0,1 0 0 0 0,1 0 0 0 0,-2 21 0 0 0,3-19 0 0 0,0-1 0 0 0,-12 35 0 0 0,12-46 0 0 0,1-1 0 0 0,-1 0 0 0 0,1 0 0 0 0,0 1 0 0 0,0 8 0 0 0,0 1-64 0 0,2-15-273 0 0,0-2-138 0 0,0 0-33 0 0,2 0 381 0 0,0-1 1 0 0,-1 0-1 0 0,1 0 0 0 0,0 0 1 0 0,-1 1-1 0 0,1-1 0 0 0,-1-1 0 0 0,1 1 1 0 0,1-2-1 0 0,2 0-142 0 0,2-3-579 0 0,0-1 0 0 0,0 1 0 0 0,0-1-1 0 0,-1 0 1 0 0,0-1 0 0 0,0 1 0 0 0,4-10 0 0 0,1-3-1199 0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6:21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79 8287 0 0,'0'0'382'0'0,"0"0"-8"0"0,0-2-240 0 0,0-17 1662 0 0,-1 9 474 0 0,1-1 0 0 0,3-19 0 0 0,-3 28-1758 0 0,0 2 0 0 0,0 0 0 0 0,0 0 0 0 0,-1-5 296 0 0,0 6 2127 0 0,3 18-2342 0 0,0 1 1 0 0,8 29-1 0 0,-6-25-380 0 0,11 25-213 0 0,-3-12 0 0 0,-3-6 410 0 0,-2 1-1 0 0,0 0 1 0 0,-3 1-1 0 0,1 33 1 0 0,-7-3-410 0 0,-4 0 0 0 0,-2 0 0 0 0,-27 102 0 0 0,-14 112 0 0 0,43-154 0 0 0,5-75 0 0 0,0 6 0 0 0,6 67 0 0 0,-3-101 0 0 0,-2 1 0 0 0,-3 26 0 0 0,2-25 0 0 0,1 34 0 0 0,1-54 0 0 0,0 2 0 0 0,-7 6 0 0 0,6-9 0 0 0,0 0 0 0 0,-1 0 0 0 0,1-1 0 0 0,-1 1 0 0 0,1 0 0 0 0,-1-1 0 0 0,1 1 0 0 0,-1-1 0 0 0,1 1 0 0 0,-1 0 0 0 0,1-1 0 0 0,-1 1 0 0 0,0-1 0 0 0,1 0 0 0 0,-1 1 0 0 0,0-1 0 0 0,1 0 0 0 0,-1 1 0 0 0,0-1 0 0 0,0 0 0 0 0,1 0 0 0 0,-1 1 0 0 0,0-1 0 0 0,0 0 0 0 0,-1 0 0 0 0,-2 0 0 0 0,-4 3-134 0 0,0 0-1 0 0,0 0 1 0 0,1 1-1 0 0,-1 0 1 0 0,1 1 0 0 0,-10 7-1 0 0,-4 4-452 0 0,-17 21-1 0 0,37-36-153 0 0,1-1-230 0 0,-1 8-911 0 0,-1 0-2752 0 0,2-8 3098 0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6:2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11975 0 0,'0'0'267'0'0,"0"0"42"0"0,0 0 17 0 0,0 0-28 0 0,0 0-58 0 0,0 0 491 0 0,0-2 238 0 0,0-3-527 0 0,-1 1-1 0 0,1-1 1 0 0,1 0-1 0 0,-1 1 1 0 0,1-1-1 0 0,0 1 1 0 0,0-1 0 0 0,0 1-1 0 0,0-1 1 0 0,1 1-1 0 0,0 0 1 0 0,4-8-1 0 0,5-5 438 0 0,49-74 2937 0 0,-48 73-3897 0 0,-6 10 436 0 0,0 0 0 0 0,0 0 0 0 0,0 1 0 0 0,1 0 0 0 0,14-13 0 0 0,-10 10-336 0 0,-6 6-20 0 0,-1 0 1 0 0,1 1 0 0 0,0-1-1 0 0,0 1 1 0 0,7-4-1 0 0,-4 3 1 0 0,2 4 0 0 0,-1 4 0 0 0,-3 5 0 0 0,-2-3 0 0 0,-1 0 0 0 0,-1 0 0 0 0,1 1 0 0 0,-1 0 0 0 0,0-1 0 0 0,-1 1 0 0 0,0 0 0 0 0,1 10 0 0 0,-1 5 0 0 0,-4 30 0 0 0,4-39 0 0 0,-1-13 0 0 0,0 1 0 0 0,0-1 0 0 0,0 1 0 0 0,0-1 0 0 0,0 0 0 0 0,-1 1 0 0 0,1-1 0 0 0,0 0 0 0 0,0 1 0 0 0,0-1 0 0 0,0 1 0 0 0,0-1 0 0 0,0 0 0 0 0,-1 1 0 0 0,1-1 0 0 0,0 0 0 0 0,0 0 0 0 0,0 1 0 0 0,-1-1 0 0 0,1 0 0 0 0,0 1 0 0 0,-1-1 0 0 0,-4 7 0 0 0,-1 0 0 0 0,5-7 0 0 0,1 0 0 0 0,0 1 0 0 0,0-1 0 0 0,-1 0 0 0 0,1 1 0 0 0,0-1 0 0 0,-1 0 0 0 0,1 0 0 0 0,0 1 0 0 0,0-1 0 0 0,-1 0 0 0 0,1 0 0 0 0,0 0 0 0 0,-1 0 0 0 0,1 1 0 0 0,-1-1 0 0 0,1 0 0 0 0,0 0 0 0 0,-1 0 0 0 0,1 0 0 0 0,0 0 0 0 0,-1 0 0 0 0,1 0 0 0 0,-1 0 0 0 0,1 0 0 0 0,0 0 0 0 0,-1 0 0 0 0,1 0 0 0 0,0 0 0 0 0,-1-1 0 0 0,1 1 0 0 0,0 0 0 0 0,-1 0 0 0 0,1 0 0 0 0,0 0 0 0 0,-1-1 0 0 0,1 1 0 0 0,0 0 0 0 0,-1 0 0 0 0,1-1 0 0 0,-1 1 0 0 0,1-1 0 0 0,-7-2 0 0 0,6 3 0 0 0,1 0 0 0 0,-1 0 0 0 0,1-1 0 0 0,0 1 0 0 0,-1 0 0 0 0,1 0 0 0 0,0 0 0 0 0,-1-1 0 0 0,1 1 0 0 0,0 0 0 0 0,-1-1 0 0 0,1 1 0 0 0,0 0 0 0 0,0 0 0 0 0,-1-1 0 0 0,1 1 0 0 0,0 0 0 0 0,0-1 0 0 0,0 1 0 0 0,-1-1 0 0 0,1 1 0 0 0,0 0 0 0 0,0-1 0 0 0,0 1 0 0 0,0-1 0 0 0,0 1 0 0 0,0 0 0 0 0,0-1 0 0 0,0 1 0 0 0,0-1 0 0 0,0 1 0 0 0,0 0 0 0 0,0-1 0 0 0,0 1 0 0 0,0-1 0 0 0,0 1 0 0 0,0 0 0 0 0,0-1 0 0 0,0 1 0 0 0,1-1 0 0 0,-1 1 0 0 0,0-16 0 0 0,-1 12 0 0 0,1-1 0 0 0,0 1 0 0 0,0-1 0 0 0,1 1 0 0 0,-1-1 0 0 0,1 1 0 0 0,2-7 0 0 0,1-3 0 0 0,-2 9 0 0 0,-1 0 0 0 0,1 1 0 0 0,-1-1 0 0 0,1 1 0 0 0,1 0 0 0 0,4-8 0 0 0,0 2 0 0 0,-4 6 0 0 0,1 0 0 0 0,-1-1 0 0 0,1 1 0 0 0,-1 1 0 0 0,8-7 0 0 0,-3 3 0 0 0,-7 5 0 0 0,1 0 0 0 0,-1 1 0 0 0,1-1 0 0 0,0 1 0 0 0,-1 0 0 0 0,1-1 0 0 0,0 1 0 0 0,0 0 0 0 0,0 0 0 0 0,0 0 0 0 0,3-1 0 0 0,9-2 0 0 0,-12 4 0 0 0,6 3 0 0 0,-7-2 0 0 0,0-1 0 0 0,0 1 0 0 0,0-1 0 0 0,0 1 0 0 0,-1 0 0 0 0,1-1 0 0 0,0 1 0 0 0,0 0 0 0 0,-1-1 0 0 0,1 1 0 0 0,0 0 0 0 0,-1 0 0 0 0,1 0 0 0 0,-1 0 0 0 0,1-1 0 0 0,-1 1 0 0 0,1 0 0 0 0,-1 2 0 0 0,1 0 0 0 0,1 1 0 0 0,0 0 0 0 0,0 0 0 0 0,0 0 0 0 0,-1 1 0 0 0,0-1 0 0 0,0 0 0 0 0,0 1 0 0 0,0-1 0 0 0,-1 5 0 0 0,-3 41 0 0 0,0-10 0 0 0,-1-12-5704 0 0,5-29 186 0 0,7-1-1564 0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6:2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0,'0'0'803'0'0,"0"0"-18"0"0,0 2-501 0 0,1 1-164 0 0,-1-1 0 0 0,0 0 0 0 0,1 1 0 0 0,-1-1 0 0 0,1 0 0 0 0,0 1 0 0 0,-1-1 0 0 0,1 0 0 0 0,0 0 0 0 0,1 0 0 0 0,-1 0 0 0 0,0 0 0 0 0,1 0 0 0 0,-1 0 0 0 0,1 0 0 0 0,-1 0 0 0 0,1-1 0 0 0,0 1 0 0 0,0-1 0 0 0,0 1 0 0 0,0-1 0 0 0,0 0 0 0 0,0 1 0 0 0,0-1 0 0 0,4 1 0 0 0,0 0 221 0 0,0 1 1 0 0,0-2-1 0 0,0 1 0 0 0,1-1 1 0 0,-1 0-1 0 0,0 0 0 0 0,1-1 1 0 0,12 0-1 0 0,2-1-407 0 0,32 2 0 0 0,10 0-203 0 0,-62-1-206 0 0,-1 0-33 0 0,3-1-119 0 0,-1 0-1 0 0,0 0 1 0 0,-1 0 0 0 0,1 0 0 0 0,0-1-1 0 0,0 1 1 0 0,0-1 0 0 0,-1 0-1 0 0,3-2 1 0 0,-2 1-1420 0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6:2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15663 0 0,'0'0'719'0'0,"0"0"-20"0"0,-5 8-421 0 0,1 2 422 0 0,0 1-1 0 0,0 0 1 0 0,1 0-1 0 0,1 0 1 0 0,0 0 0 0 0,0 0-1 0 0,1 20 1 0 0,0-11 605 0 0,-5 28 1 0 0,0-19-1260 0 0,-29 117 1069 0 0,28-123-937 0 0,-1 0-1 0 0,-2-1 0 0 0,0 0 1 0 0,-16 26-1 0 0,21-40-177 0 0,5-4 98 0 0,5-7 143 0 0,6-4 351 0 0,19-17-468 0 0,1 2 0 0 0,1 1 0 0 0,1 2 0 0 0,0 1 0 0 0,1 2 1 0 0,2 1-1 0 0,-1 2 0 0 0,65-16 0 0 0,-86 27-124 0 0,-13 2 0 0 0,-1 1 0 0 0,1-1 0 0 0,-1 0 0 0 0,1 0 0 0 0,-1 1 0 0 0,0-1 0 0 0,1 0 0 0 0,-1 0 0 0 0,1 1 0 0 0,-1-1 0 0 0,0 1 0 0 0,1-1 0 0 0,-1 0 0 0 0,0 1 0 0 0,1-1 0 0 0,-1 1 0 0 0,0-1 0 0 0,1 1 0 0 0,-1-1 0 0 0,0 1 0 0 0,1 1 0 0 0,-1-1 0 0 0,0 1 0 0 0,1-1 0 0 0,-1 1 0 0 0,0-1 0 0 0,0 1 0 0 0,0-1 0 0 0,0 1 0 0 0,0-1 0 0 0,0 1 0 0 0,-1-1 0 0 0,1 1 0 0 0,0-1 0 0 0,-2 3 0 0 0,2-3 0 0 0,0 0 0 0 0,0 0 0 0 0,-1 1 0 0 0,1-1 0 0 0,-1 0 0 0 0,1 0 0 0 0,-1 0 0 0 0,0 0 0 0 0,1 0 0 0 0,-1 0 0 0 0,0 0 0 0 0,1 0 0 0 0,-1 0 0 0 0,0 0 0 0 0,0 0 0 0 0,0-1 0 0 0,0 1 0 0 0,0 0 0 0 0,0 0 0 0 0,0-1 0 0 0,0 1 0 0 0,0-1 0 0 0,-1 1 0 0 0,1-1 0 0 0,-2 1 0 0 0,-1 0 0 0 0,-6 3 0 0 0,0 0 0 0 0,0-1 0 0 0,-1 0 0 0 0,1-1 0 0 0,-1 0 0 0 0,1 0 0 0 0,-1-1 0 0 0,-12-1 0 0 0,15 0 0 0 0,-6 0 0 0 0,0 0 0 0 0,0 0 0 0 0,0-2 0 0 0,-26-5 0 0 0,40 7 0 0 0,0-1 0 0 0,0 1 0 0 0,-1 0 0 0 0,1 0 0 0 0,0 0 0 0 0,0 0 0 0 0,0 0 0 0 0,0 0 0 0 0,0 0 0 0 0,0 0 0 0 0,0 0 0 0 0,0 0 0 0 0,0 0 0 0 0,-1 0 0 0 0,1 0 0 0 0,0 0 0 0 0,0 0 0 0 0,0 0 0 0 0,0 0 0 0 0,0 0 0 0 0,0 0 0 0 0,0 0 0 0 0,-1 0 0 0 0,1 0 0 0 0,0 0 0 0 0,0 0 0 0 0,0 0 0 0 0,0 0 0 0 0,0 1 0 0 0,0-1 0 0 0,0 0 0 0 0,0 0 0 0 0,0 0 0 0 0,0 0 0 0 0,-1 0 0 0 0,1 0 0 0 0,0 0 0 0 0,0 0 0 0 0,0 0 0 0 0,0 0 0 0 0,0 0 0 0 0,0 1 0 0 0,0-1 0 0 0,0 0 0 0 0,0 0 0 0 0,1 6 0 0 0,5 6 0 0 0,-6-12 0 0 0,13 19 0 0 0,1 0 0 0 0,1 0 0 0 0,1-2 0 0 0,21 20 0 0 0,-17-17 0 0 0,3 0 0 0 0,-6-9 0 0 0,-12-11 0 0 0,-1 0 0 0 0,10 2 0 0 0,-9-2-316 0 0,0-1-1 0 0,-1 0 1 0 0,1 1-1 0 0,-1-1 1 0 0,0-1-1 0 0,1 1 1 0 0,-1-1-1 0 0,0 0 1 0 0,0 0-1 0 0,0 0 1 0 0,0 0-1 0 0,0 0 1 0 0,4-4-1 0 0,6-8-8892 0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7:1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66 394 4607 0 0,'0'0'208'0'0,"-4"10"496"0"0,3-8-531 0 0,-8 11 1713 0 0,1-4 3467 0 0,-16 19-1074 0 0,23-25-4223 0 0,2-4-27 0 0,-19 26 123 0 0,17-23 2264 0 0,2-3-1048 0 0,7-8-775 0 0,12-16-946 0 0,43-90 1837 0 0,-52 94-1085 0 0,0-1-323 0 0,53-101 18 0 0,-47 94-72 0 0,2 1 1 0 0,23-29-1 0 0,-4 9 1789 0 0,-31 42-1700 0 0,-4 10-64 0 0,-2 7-40 0 0,-2-1-7 0 0,1-6 0 0 0,0 1 0 0 0,-1-1 0 0 0,1 0 0 0 0,-1 0 0 0 0,-2 7 0 0 0,-4 22 0 0 0,7-24 0 0 0,8-3 0 0 0,2 0 0 0 0,-9-5 0 0 0,0 0 0 0 0,1-1 0 0 0,-1 1 0 0 0,0 0 0 0 0,0 0 0 0 0,0 0 0 0 0,0 0 0 0 0,0 0 0 0 0,0 0 0 0 0,0 0 0 0 0,0 0 0 0 0,0 0 0 0 0,0 0 0 0 0,0 1 0 0 0,-1-1 0 0 0,1 0 0 0 0,0 2 0 0 0,1 2 0 0 0,4 5 0 0 0,-1 0 0 0 0,0 0 0 0 0,-1 1 0 0 0,0 0 0 0 0,-1-1 0 0 0,0 1 0 0 0,2 15 0 0 0,-5-21-97 0 0,1 0 0 0 0,0-1 0 0 0,1 1-1 0 0,-1-1 1 0 0,1 0 0 0 0,0 1 0 0 0,0-1 0 0 0,4 6-1 0 0,26 32-981 0 0,-26-34 1041 0 0,-6-7 39 0 0,1 0 0 0 0,0 0 0 0 0,0 0-1 0 0,-1 0 1 0 0,1 0 0 0 0,0 0 0 0 0,0 0 0 0 0,0 0-1 0 0,0 0 1 0 0,0 0 0 0 0,0 0 0 0 0,1 0 0 0 0,-1-1-1 0 0,0 1 1 0 0,0 0 0 0 0,0-1 0 0 0,1 1 0 0 0,-1-1 0 0 0,0 1-1 0 0,1-1 1 0 0,1 0 0 0 0,4 2 45 0 0,-5-2 291 0 0,-2 0 138 0 0,-2-1 33 0 0,-19-4 84 0 0,17 4-640 0 0,0 1 0 0 0,0 0 0 0 0,0 0-1 0 0,0 0 1 0 0,1 1 0 0 0,-1-1 0 0 0,-5 2 0 0 0,7-1-427 0 0,-5 14-545 0 0,3-8 940 0 0,-1 4 64 0 0,2 0-124 0 0,3-9-32 0 0,0 0 1 0 0,0 0-1 0 0,0 0 0 0 0,0-1 0 0 0,0 1 1 0 0,1 0-1 0 0,-1 0 0 0 0,1 0 0 0 0,0 0 0 0 0,-1 0 1 0 0,1-1-1 0 0,0 1 0 0 0,0 0 0 0 0,0-1 1 0 0,0 1-1 0 0,0-1 0 0 0,1 1 0 0 0,-1-1 1 0 0,0 1-1 0 0,3 0 0 0 0,-2 0 36 0 0,1 0-1 0 0,0-1 1 0 0,0 1 0 0 0,0-1 0 0 0,0 0-1 0 0,0 0 1 0 0,1 0 0 0 0,-1 0-1 0 0,0-1 1 0 0,0 1 0 0 0,4-1 0 0 0,4 0-145 0 0,1 0 1 0 0,-1-1 0 0 0,0 0 0 0 0,0-1-1 0 0,21-7 1 0 0,-20 6-963 0 0,-2-1-1 0 0,1-1 0 0 0,11-6 1 0 0,5-7-3727 0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7:11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11975 0 0,'0'0'547'0'0,"0"0"-11"0"0,0 0-203 0 0,0 2 419 0 0,-1 1-392 0 0,1 1 0 0 0,-1-1 0 0 0,0 0-1 0 0,0 1 1 0 0,-1-1 0 0 0,1 0 0 0 0,-1 0-1 0 0,1 0 1 0 0,-1 0 0 0 0,0 0 0 0 0,0-1-1 0 0,0 1 1 0 0,-1 0 0 0 0,1-1 0 0 0,0 0-1 0 0,-4 3 1 0 0,-27 28 2951 0 0,27-28-1838 0 0,8-7-1117 0 0,15-15-1738 0 0,-1 0-741 0 0,10-10-1861 0 0,-10 14 1937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1:09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196 612 11975 0 0,'0'0'267'0'0,"0"0"42"0"0,0 0 17 0 0,0 0-28 0 0,-6-9 673 0 0,-6-6 1012 0 0,10 14-1030 0 0,-6-9 256 0 0,-19-26 2379 0 0,26 35-3076 0 0,0 0 0 0 0,1-1-383 0 0,-1-2 29 0 0,-12-5 154 0 0,2 3-295 0 0,1 0-17 0 0,-1 5 0 0 0,8 0 0 0 0,-16 8 0 0 0,3 1 181 0 0,13-4-46 0 0,1-1-8 0 0,-3 4-56 0 0,0 0 0 0 0,0 0 1 0 0,1 0-1 0 0,0 0 0 0 0,0 1 1 0 0,1-1-1 0 0,0 1 0 0 0,1 0 1 0 0,-1 0-1 0 0,-1 15 0 0 0,0 3-456 0 0,2 0 0 0 0,0 29 0 0 0,2-44 382 0 0,1 0 0 0 0,0-1 0 0 0,0 1-1 0 0,4 14 1 0 0,1-12 3 0 0,4-3 0 0 0,-8-9 0 0 0,0 0 0 0 0,-1 1 0 0 0,1-1 0 0 0,0 0 0 0 0,0 0 0 0 0,0 0 0 0 0,1-1 0 0 0,-1 1 0 0 0,0 0 0 0 0,0-1 0 0 0,0 1 0 0 0,1-1 0 0 0,-1 0 0 0 0,0 0 0 0 0,0 0 0 0 0,1 0 0 0 0,-1 0 0 0 0,0 0 0 0 0,0 0 0 0 0,0-1 0 0 0,1 0 0 0 0,-1 1 0 0 0,0-1 0 0 0,0 0 0 0 0,0 0 0 0 0,2-1 0 0 0,6-3 0 0 0,0-1 0 0 0,-1-1 0 0 0,0 1 0 0 0,8-9 0 0 0,-8 7 0 0 0,6-4 0 0 0,0-1 0 0 0,17-17 0 0 0,-27 24 0 0 0,0 0 0 0 0,-1 0 0 0 0,1 0 0 0 0,-2 0 0 0 0,1-1 0 0 0,5-12 0 0 0,-5 8 285 0 0,1-1-1 0 0,-2 0 1 0 0,0-1-1 0 0,0 1 1 0 0,-1 0 0 0 0,1-23-1 0 0,-3 19-284 0 0,1 9 0 0 0,-1 1 0 0 0,0-1 0 0 0,-2-10 0 0 0,-4-3 228 0 0,0 14 241 0 0,3 4-235 0 0,2 1 275 0 0,1 1-66 0 0,-2 0-294 0 0,2 0-148 0 0,-1 0-1 0 0,1 0 1 0 0,-1 0-1 0 0,1 0 0 0 0,-1 0 1 0 0,1-1-1 0 0,-1 1 1 0 0,1 1-1 0 0,-1-1 1 0 0,1 0-1 0 0,-1 0 1 0 0,0 0-1 0 0,1 0 1 0 0,-1 0-1 0 0,1 0 1 0 0,0 1-1 0 0,-1-1 1 0 0,1 0-1 0 0,-1 0 1 0 0,1 1-1 0 0,-1-1 1 0 0,1 0-1 0 0,-1 1 1 0 0,1-1-1 0 0,0 0 1 0 0,-1 1-1 0 0,1-1 0 0 0,0 0 1 0 0,-1 1-1 0 0,1-1 1 0 0,0 1-1 0 0,0-1 1 0 0,-1 1-1 0 0,1-1 1 0 0,0 2-1 0 0,-1-1-1 0 0,-3 6-7 0 0,1 0-1 0 0,0 1 1 0 0,0-1 0 0 0,0 1-1 0 0,1-1 1 0 0,0 1 0 0 0,0 0-1 0 0,1 0 1 0 0,0 0 0 0 0,1 11-1 0 0,0-4-53 0 0,0-1 1 0 0,2 1-1 0 0,0-1 0 0 0,8 28 0 0 0,-9-36-20 0 0,1 0-1 0 0,1 0 1 0 0,-1 0 0 0 0,1 0 0 0 0,0-1-1 0 0,1 1 1 0 0,-1-1 0 0 0,1 1 0 0 0,0-1 0 0 0,8 7-1 0 0,-10-10 55 0 0,0-1-1 0 0,1 1 1 0 0,-1 0-1 0 0,1-1 0 0 0,0 1 1 0 0,-1-1-1 0 0,1 0 1 0 0,0 1-1 0 0,0-1 0 0 0,0-1 1 0 0,0 1-1 0 0,0 0 1 0 0,0-1-1 0 0,0 0 0 0 0,0 1 1 0 0,0-1-1 0 0,0 0 1 0 0,0-1-1 0 0,0 1 0 0 0,1-1 1 0 0,-1 1-1 0 0,0-1 1 0 0,5-2-1 0 0,1-1 29 0 0,0 0 0 0 0,-1-1 0 0 0,1 0 0 0 0,-1 0 0 0 0,0-1 0 0 0,11-10 0 0 0,41-44 0 0 0,-57 57 0 0 0,30-35 279 0 0,0-1 0 0 0,27-45 0 0 0,-48 65-137 0 0,0-1-1 0 0,-2-1 0 0 0,0 1 1 0 0,-2-1-1 0 0,0-1 0 0 0,9-43 1 0 0,-13 40-109 0 0,-2 0 0 0 0,0 0 0 0 0,-1 0 0 0 0,-5-41 0 0 0,0 49 118 0 0,1 15 193 0 0,2-2 92 0 0,-1 4-336 0 0,0 0 0 0 0,0 0 0 0 0,0 0 0 0 0,0 0 0 0 0,0 1 0 0 0,1-1 0 0 0,-1 1 0 0 0,0-1 0 0 0,0 1 0 0 0,-1 1 0 0 0,2-2-83 0 0,-1 2-17 0 0,0-1 0 0 0,0 1 0 0 0,-1 0 0 0 0,1 0 0 0 0,0 0 0 0 0,1 0 0 0 0,-1 0 0 0 0,0 1 0 0 0,1-1 0 0 0,-1 0 0 0 0,0 3 0 0 0,-13 33 0 0 0,7-18 0 0 0,-2 10 0 0 0,1 1 0 0 0,-7 39 0 0 0,9-30-332 0 0,1 0 0 0 0,1 45 0 0 0,5-61 166 0 0,1-1 0 0 0,1 0 0 0 0,1 1 0 0 0,1-1 0 0 0,7 24 0 0 0,-10-44 166 0 0,0 0 0 0 0,0 0 0 0 0,0-1 0 0 0,1 1 0 0 0,-1 0 0 0 0,1-1 0 0 0,-1 1 0 0 0,1-1 0 0 0,0 1 0 0 0,0-1 0 0 0,0 0 0 0 0,0 0 0 0 0,1 0 0 0 0,-1 0 0 0 0,0 0 0 0 0,1-1 0 0 0,-1 1 0 0 0,1-1 0 0 0,0 1 0 0 0,3 0 0 0 0,-2-1 0 0 0,0 0 0 0 0,0 0 0 0 0,0 0 0 0 0,0-1 0 0 0,0 0 0 0 0,0 0 0 0 0,0 0 0 0 0,0 0 0 0 0,0-1 0 0 0,0 1 0 0 0,0-1 0 0 0,0 0 0 0 0,-1 0 0 0 0,1-1 0 0 0,3-1 0 0 0,6-4 0 0 0,0 0 0 0 0,-1-1 0 0 0,0 0 0 0 0,0-1 0 0 0,-1 0 0 0 0,15-17 0 0 0,1-4 0 0 0,25-35 0 0 0,-50 62 0 0 0,1-1 0 0 0,-1 1 0 0 0,0-1 0 0 0,1 0 0 0 0,-1 1 0 0 0,0-1 0 0 0,-1 0 0 0 0,1-1 0 0 0,-1 1 0 0 0,0 0 0 0 0,0 0 0 0 0,0 0 0 0 0,0-1 0 0 0,-1-5 0 0 0,1 0 0 0 0,-1 9 0 0 0,0 1 0 0 0,0-1 0 0 0,0 1 0 0 0,0 0 0 0 0,-1-1 0 0 0,1 1 0 0 0,0 0 0 0 0,0-1 0 0 0,0 1 0 0 0,0 0 0 0 0,0-1 0 0 0,-1 1 0 0 0,1 0 0 0 0,0 0 0 0 0,0-1 0 0 0,0 1 0 0 0,-1 0 0 0 0,1 0 0 0 0,0-1 0 0 0,0 1 0 0 0,-1 0 0 0 0,1 0 0 0 0,-1-1 0 0 0,1 1 0 0 0,-1 0 0 0 0,1 0 0 0 0,-1 1 0 0 0,1-1 0 0 0,-1 0 0 0 0,1 0 0 0 0,-1 0 0 0 0,1 0 0 0 0,0 1 0 0 0,-1-1 0 0 0,1 0 0 0 0,-1 0 0 0 0,1 1 0 0 0,-1-1 0 0 0,1 0 0 0 0,0 1 0 0 0,-1-1 0 0 0,1 1 0 0 0,-4 3 0 0 0,1-1 0 0 0,1 1 0 0 0,-1 1 0 0 0,0-1 0 0 0,1 0 0 0 0,0 0 0 0 0,-3 9 0 0 0,-8 35 0 0 0,12-43 0 0 0,-1 4 0 0 0,0-1 0 0 0,1 1 0 0 0,1 0 0 0 0,0 0 0 0 0,0 0 0 0 0,0 0 0 0 0,1 0 0 0 0,3 10 0 0 0,-3-13 0 0 0,1 1 0 0 0,0-1 0 0 0,0 1 0 0 0,1-1 0 0 0,0 0 0 0 0,0 0 0 0 0,0 0 0 0 0,1 0 0 0 0,0-1 0 0 0,0 1 0 0 0,6 6 0 0 0,-7-10-44 0 0,1 1 1 0 0,-1-1-1 0 0,0 0 0 0 0,1 0 1 0 0,0 0-1 0 0,-1-1 1 0 0,1 1-1 0 0,0-1 0 0 0,0 1 1 0 0,0-1-1 0 0,0-1 0 0 0,0 1 1 0 0,0-1-1 0 0,0 1 0 0 0,0-1 1 0 0,0 0-1 0 0,0 0 0 0 0,0-1 1 0 0,0 1-1 0 0,0-1 0 0 0,0 0 1 0 0,5-2-1 0 0,2 0-103 0 0,-1-1 0 0 0,1-1 1 0 0,-1 0-1 0 0,0 0 0 0 0,0-1 0 0 0,16-13 0 0 0,3-4 293 0 0,-1-2 0 0 0,-1-1 0 0 0,-2-1 1 0 0,0-2-1 0 0,29-44 0 0 0,-41 51-91 0 0,0-1-1 0 0,-1 0 1 0 0,-1-1 0 0 0,-1 0 0 0 0,-1-1-1 0 0,-2 0 1 0 0,0-1 0 0 0,5-41-1 0 0,-8 30 173 0 0,-2-1-1 0 0,-2-59 0 0 0,-1 94-161 0 0,1-2 129 0 0,0 0 0 0 0,-1 1 0 0 0,0-1 0 0 0,0 0 0 0 0,0 1 0 0 0,0-1 0 0 0,-1 1 0 0 0,-4-9 0 0 0,0 5-45 0 0,5 7-148 0 0,1 1 0 0 0,0 0 0 0 0,-1-1 0 0 0,0 1 0 0 0,1-1 0 0 0,-1 1 0 0 0,1 0 0 0 0,-1-1 0 0 0,0 1 0 0 0,1 0 0 0 0,-1 0 0 0 0,1-1 0 0 0,-1 1 0 0 0,0 0 0 0 0,0 0 0 0 0,-10 5-1 0 0,7-2 0 0 0,0 1 0 0 0,1 0 0 0 0,-1 0 0 0 0,1 0 0 0 0,0 0 0 0 0,1 0 0 0 0,-1 1 0 0 0,1 0 0 0 0,0-1 0 0 0,0 1 0 0 0,-2 7 0 0 0,-1 4 0 0 0,2 0 0 0 0,-3 22 0 0 0,3 24 0 0 0,-2 10 0 0 0,3-60 0 0 0,-2 16 0 0 0,-1 0 0 0 0,-12 34 0 0 0,11-44 0 0 0,-48 153 0 0 0,49-151-395 0 0,0 0 0 0 0,2 1-1 0 0,0-1 1 0 0,1 31 0 0 0,4-38 379 0 0,5-1 16 0 0,-6-10-24 0 0,1-1 0 0 0,-1 0 0 0 0,0 0-1 0 0,1 0 1 0 0,-1 0 0 0 0,1 0 0 0 0,-1 0 0 0 0,1-1 0 0 0,-1 1-1 0 0,1 0 1 0 0,-1-1 0 0 0,1 1 0 0 0,0-1 0 0 0,-1 0-1 0 0,1 1 1 0 0,0-1 0 0 0,-1 0 0 0 0,1 0 0 0 0,0 0 0 0 0,0 0-1 0 0,-1 0 1 0 0,1-1 0 0 0,0 1 0 0 0,-1 0 0 0 0,1-1 0 0 0,0 1-1 0 0,-1-1 1 0 0,1 0 0 0 0,-1 1 0 0 0,3-2 0 0 0,3-3-186 0 0,0 0 0 0 0,0 0 1 0 0,-1-1-1 0 0,11-11 0 0 0,-10 10 125 0 0,74-79-514 0 0,-31 24-3952 0 0,-37 42-770 0 0,-5 0-1317 0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7:11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99 11975 0 0,'0'0'267'0'0,"0"0"42"0"0,0 0 17 0 0,0 0-28 0 0,0-2-126 0 0,1-29 2224 0 0,-1 29-1884 0 0,-1-10 1024 0 0,1 8-1024 0 0,-1-1 0 0 0,1 1 0 0 0,-1 0 0 0 0,0-1 0 0 0,0 1 0 0 0,0 0 0 0 0,0 0 0 0 0,-1-1 0 0 0,-2-5 0 0 0,3 8-69 0 0,-1 2-294 0 0,-6-1-133 0 0,-2 3-16 0 0,5 1 0 0 0,0 0 0 0 0,1 0 0 0 0,-1 0 0 0 0,1 1 0 0 0,0 0 0 0 0,0-1 0 0 0,0 1 0 0 0,1 1 0 0 0,-1-1 0 0 0,-5 10 0 0 0,0 2 0 0 0,-15 33 0 0 0,14-26 0 0 0,2 1 0 0 0,1 0 0 0 0,1 0 0 0 0,-5 41 0 0 0,6-37 0 0 0,3-19 0 0 0,1 0 0 0 0,-1 1 0 0 0,2-1 0 0 0,-1 13 0 0 0,5-7 0 0 0,-4-14 0 0 0,0-1 0 0 0,1 1 0 0 0,-1 0 0 0 0,1 0 0 0 0,-1-1 0 0 0,1 1 0 0 0,-1 0 0 0 0,1-1 0 0 0,0 1 0 0 0,-1 0 0 0 0,1-1 0 0 0,-1 1 0 0 0,2 0 0 0 0,0 0 0 0 0,0-1 0 0 0,-1 1-1 0 0,1-1 1 0 0,0 0 0 0 0,0 1-1 0 0,0-1 1 0 0,-1 0 0 0 0,1 0 0 0 0,0 0-1 0 0,0 0 1 0 0,0-1 0 0 0,-1 1 0 0 0,1 0-1 0 0,0-1 1 0 0,-1 1 0 0 0,1-1-1 0 0,0 0 1 0 0,-1 0 0 0 0,1 1 0 0 0,0-1-1 0 0,-1 0 1 0 0,3-2 0 0 0,1-1 13 0 0,0 0 0 0 0,0 0 0 0 0,0-1 0 0 0,0 0 0 0 0,4-5 0 0 0,4-10 328 0 0,0-1 1 0 0,-1-1-1 0 0,-1 1 0 0 0,-1-2 1 0 0,10-34-1 0 0,-16 41 29 0 0,-4 16-360 0 0,0-1 0 0 0,0 1 0 0 0,0 0 0 0 0,0 0 1 0 0,0 0-1 0 0,0 0 0 0 0,0 0 0 0 0,0 0 0 0 0,0 0 0 0 0,0 0 1 0 0,0 0-1 0 0,0 0 0 0 0,0-1 0 0 0,0 1 0 0 0,0 0 1 0 0,0 0-1 0 0,0 0 0 0 0,0 0 0 0 0,0 0 0 0 0,0 0 1 0 0,0 0-1 0 0,0 0 0 0 0,0 0 0 0 0,0 0 0 0 0,0 0 1 0 0,0 0-1 0 0,0-1 0 0 0,0 1 0 0 0,-1 0 0 0 0,1 0 0 0 0,0 0 1 0 0,0 0-1 0 0,0 0 0 0 0,0 0 0 0 0,0 0 0 0 0,0 0 1 0 0,0 0-1 0 0,0 0 0 0 0,0 0 0 0 0,0 0 0 0 0,0 0 1 0 0,-1 0-1 0 0,1 0 0 0 0,0 0 0 0 0,0 0 0 0 0,0 0 0 0 0,0 0 1 0 0,0 0-1 0 0,0 0 0 0 0,0 0 0 0 0,0 0 0 0 0,0 0 1 0 0,0 0-1 0 0,-1 0 0 0 0,1 0 0 0 0,0 0 0 0 0,0 0 1 0 0,0 0-1 0 0,0 1 0 0 0,0-1 0 0 0,0 0 0 0 0,0 0 1 0 0,0 0-1 0 0,0 0 0 0 0,0 0 0 0 0,-3 2 124 0 0,1 1-1 0 0,0-1 0 0 0,0 1 1 0 0,1-1-1 0 0,-1 1 1 0 0,-2 5-1 0 0,-4 14-133 0 0,0 0 0 0 0,2 0 0 0 0,1 1 0 0 0,-4 39 0 0 0,7-46-273 0 0,1 0-1 0 0,1 26 1 0 0,0-35 139 0 0,1 1-1 0 0,0-1 1 0 0,0 1-1 0 0,1-1 1 0 0,0 0-1 0 0,0 1 1 0 0,6 10-1 0 0,-6-15 21 0 0,-1 0-1 0 0,1 0 1 0 0,0-1-1 0 0,0 1 0 0 0,1 0 1 0 0,-1-1-1 0 0,0 1 1 0 0,1-1-1 0 0,0 0 1 0 0,-1 1-1 0 0,1-1 1 0 0,0-1-1 0 0,0 1 1 0 0,0 0-1 0 0,1-1 1 0 0,-1 1-1 0 0,0-1 1 0 0,5 1-1 0 0,-4-1-189 0 0,0-1 1 0 0,0 0-1 0 0,0 0 0 0 0,0 0 0 0 0,0 0 0 0 0,0 0 0 0 0,0-1 1 0 0,0 0-1 0 0,0 0 0 0 0,0 0 0 0 0,-1 0 0 0 0,1-1 0 0 0,0 1 1 0 0,-1-1-1 0 0,6-4 0 0 0,14-10-4539 0 0,1-4-1149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7:1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23039 0 0,'-1'3'528'0'0,"-4"17"1523"0"0,5-19-1659 0 0,0-1 96 0 0,0 0 21 0 0,0 0-66 0 0,-16 15-679 0 0,2-3-1839 0 0,13-11-4115 0 0,1-1-1968 0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7:15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26 10135 0 0,'0'0'231'0'0,"0"0"29"0"0,0 0 19 0 0,0-1 105 0 0,-1-17 3361 0 0,0 17-3080 0 0,1 1-121 0 0,-5-6 182 0 0,2 7 5808 0 0,-2 4-6446 0 0,4-4 283 0 0,1-1 117 0 0,-1 6 225 0 0,5 16-325 0 0,6 12-369 0 0,-7-24-20 0 0,1 0 1 0 0,-2 0-1 0 0,3 17 0 0 0,-5-9 1 0 0,0 1 0 0 0,-5 29 0 0 0,2-11 0 0 0,-1-2 0 0 0,-1 0 0 0 0,-2-1 0 0 0,-12 38 0 0 0,14-52-520 0 0,-5 32-1 0 0,7-30 46 0 0,-7 24-1 0 0,7-33 476 0 0,6-5-72 0 0,-3-6-299 0 0,3-3-117 0 0,3-1 402 0 0,0-1-1 0 0,0 0 0 0 0,0 0 0 0 0,0-1 0 0 0,0 0 0 0 0,-1 0 0 0 0,0 0 0 0 0,0-1 0 0 0,0 1 0 0 0,0-1 0 0 0,-1-1 0 0 0,0 1 0 0 0,0 0 0 0 0,5-10 0 0 0,5-10-1854 0 0,22-56 0 0 0,-32 69 832 0 0,10-21-5033 0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7:1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123 240 8287 0 0,'0'0'191'0'0,"0"0"26"0"0,0 0 9 0 0,-2 0-34 0 0,-7 0-10 0 0,7 0 560 0 0,0 0 234 0 0,-8 0-105 0 0,-41-2 4259 0 0,41 0-4826 0 0,-9-5 327 0 0,17 6-343 0 0,0 0 686 0 0,2 1 40 0 0,-1-2-129 0 0,-7-7-581 0 0,4-3-196 0 0,3 10-13 0 0,1 0 1 0 0,0 1-1 0 0,0-1 1 0 0,0 0-1 0 0,1 0 1 0 0,-1 0-1 0 0,0 0 1 0 0,1 0-1 0 0,-1 0 1 0 0,1 0-1 0 0,0 0 1 0 0,-1 1-1 0 0,1-1 1 0 0,0 0-1 0 0,0 1 1 0 0,0-1-1 0 0,0 0 1 0 0,2-1-1 0 0,4-4-9 0 0,0-1 1 0 0,10-8-1 0 0,-3 3 281 0 0,35-28 894 0 0,-25 22-917 0 0,-13 11-344 0 0,1 0 0 0 0,0 1 0 0 0,19-8 0 0 0,-13 6 0 0 0,-13 6 0 0 0,0 1 0 0 0,0 0 0 0 0,0 0 0 0 0,0 0 0 0 0,0 1 0 0 0,1 0 0 0 0,-1 0 0 0 0,0 0 0 0 0,1 0 0 0 0,-1 1 0 0 0,0 0 0 0 0,1 0 0 0 0,-1 1 0 0 0,1-1 0 0 0,-1 1 0 0 0,0 0 0 0 0,0 0 0 0 0,1 1 0 0 0,-1 0 0 0 0,0 0 0 0 0,0 0 0 0 0,-1 0 0 0 0,1 1 0 0 0,0 0 0 0 0,-1 0 0 0 0,0 0 0 0 0,1 1 0 0 0,5 6 0 0 0,-2-2 0 0 0,-4-4 0 0 0,0 0 0 0 0,0 1 0 0 0,0-1 0 0 0,-1 1 0 0 0,1-1 0 0 0,-1 1 0 0 0,-1 0 0 0 0,1 0 0 0 0,-1 1 0 0 0,1-1 0 0 0,-2 0 0 0 0,1 1 0 0 0,0-1 0 0 0,-1 1 0 0 0,0 0 0 0 0,0 9 0 0 0,0-13 0 0 0,-1 0 0 0 0,0 0 0 0 0,1 1 0 0 0,-1-1 0 0 0,0 0 0 0 0,0 1 0 0 0,0-1 0 0 0,0 0 0 0 0,-1 0 0 0 0,1 1 0 0 0,0-1 0 0 0,-1 0 0 0 0,-1 4 0 0 0,-1 2 0 0 0,2-1 0 0 0,-2 3 0 0 0,-13 11 0 0 0,6-8-314 0 0,-1-2-1 0 0,0 1 1 0 0,0-1 0 0 0,-2-1-1 0 0,1 0 1 0 0,-1-1 0 0 0,-1-1-1 0 0,-23 12 1 0 0,29-18-66 0 0,2-1-1734 0 0,4 0-4316 0 0,2-1 4383 0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7:1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 15663 0 0,'0'0'356'0'0,"0"0"50"0"0,0 0 20 0 0,-1 2-42 0 0,-5 8-250 0 0,-2 4 97 0 0,7-11-121 0 0,0-1 1 0 0,-1 0-1 0 0,1 0 1 0 0,0 0-1 0 0,0 0 1 0 0,-1-1-1 0 0,1 1 1 0 0,-1 0-1 0 0,0 0 1 0 0,-3 2-1 0 0,4-3 470 0 0,0 1 286 0 0,-6 10-140 0 0,0 0 0 0 0,0-1 1 0 0,-2 0-1 0 0,-17 19 1 0 0,16-19-395 0 0,0 1-1 0 0,0-1 1 0 0,2 2-1 0 0,-14 23 1 0 0,9-9-316 0 0,3-6-16 0 0,1-1 0 0 0,-9 30 0 0 0,3 13 0 0 0,3 0 0 0 0,-7 108 0 0 0,15-22-976 0 0,5-126 776 0 0,0-1 0 0 0,2 0 0 0 0,1 0 0 0 0,11 35 0 0 0,-14-53 199 0 0,1 1 0 0 0,0-1 0 0 0,0 1 0 0 0,0-1-1 0 0,1 0 1 0 0,-1 0 0 0 0,1 0 0 0 0,0 0 0 0 0,0-1 0 0 0,0 1-1 0 0,1-1 1 0 0,0 0 0 0 0,-1 0 0 0 0,8 5 0 0 0,-8-7 1 0 0,0 1 0 0 0,0-1 0 0 0,0 0 0 0 0,0 0 0 0 0,0 0 0 0 0,0-1 0 0 0,0 1 0 0 0,0-1 0 0 0,0 1 0 0 0,0-1 0 0 0,0 0 0 0 0,0 0 1 0 0,0-1-1 0 0,0 1 0 0 0,0 0 0 0 0,0-1 0 0 0,0 0 0 0 0,0 0 0 0 0,0 0 0 0 0,0 0 0 0 0,0 0 0 0 0,-1-1 0 0 0,6-2 0 0 0,-2-1-115 0 0,0 1 0 0 0,-1-1 0 0 0,0 0 0 0 0,1-1-1 0 0,-2 1 1 0 0,1-1 0 0 0,-1 0 0 0 0,0-1 0 0 0,0 1 0 0 0,5-11 0 0 0,5-20-6209 0 0,-7 13-558 0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7:20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216 158 8287 0 0,'0'0'382'0'0,"0"0"-8"0"0,-3-8 210 0 0,-4-23 1980 0 0,7 26-2237 0 0,-1 1 0 0 0,0-1 0 0 0,0 0 0 0 0,0 0 0 0 0,-1 1-1 0 0,0-1 1 0 0,0 1 0 0 0,0 0 0 0 0,0-1 0 0 0,0 1 0 0 0,-1 0 0 0 0,0 0-1 0 0,-3-4 1 0 0,0 2 178 0 0,0 0-1 0 0,-1 0 0 0 0,1 1 0 0 0,-1 0 1 0 0,0 0-1 0 0,0 0 0 0 0,-1 1 1 0 0,-9-5-1 0 0,15 9-432 0 0,0-1 0 0 0,0 1 0 0 0,0 0 0 0 0,0-1 0 0 0,0 1 0 0 0,0 0 0 0 0,0 0 0 0 0,0 0 0 0 0,0 0 1 0 0,0 1-1 0 0,0-1 0 0 0,0 0 0 0 0,0 1 0 0 0,0 0 0 0 0,1-1 0 0 0,-1 1 0 0 0,0 0 0 0 0,0 0 0 0 0,0 0 0 0 0,1 0 0 0 0,-1 0 0 0 0,0 0 0 0 0,1 1 0 0 0,-2 1 1 0 0,-1 1 2 0 0,0 1 0 0 0,0 0 0 0 0,1 0 0 0 0,0 0 0 0 0,-4 9 0 0 0,6-14-114 0 0,-4 13 40 0 0,0-1-1 0 0,1 1 1 0 0,0-1 0 0 0,1 1-1 0 0,0 1 1 0 0,-1 14 0 0 0,0 81-43 0 0,4-91 15 0 0,0-14-65 0 0,0-1-59 0 0,0 1-1 0 0,0-1 0 0 0,0 1 1 0 0,1-1-1 0 0,-1 1 0 0 0,1-1 1 0 0,-1 0-1 0 0,1 1 0 0 0,1-1 1 0 0,-1 0-1 0 0,2 5 0 0 0,-2-7 206 0 0,0 0-1 0 0,0 1 0 0 0,-1-1 1 0 0,1 0-1 0 0,0 0 1 0 0,0 0-1 0 0,1 0 0 0 0,-1 0 1 0 0,0 0-1 0 0,0 0 1 0 0,1 0-1 0 0,-1 0 0 0 0,0 0 1 0 0,1-1-1 0 0,-1 1 1 0 0,0 0-1 0 0,1-1 0 0 0,-1 1 1 0 0,1-1-1 0 0,-1 0 1 0 0,1 0-1 0 0,0 1 0 0 0,-1-1 1 0 0,1 0-1 0 0,-1 0 1 0 0,1 0-1 0 0,-1-1 0 0 0,1 1 1 0 0,-1 0-1 0 0,1 0 1 0 0,-1-1-1 0 0,1 1 0 0 0,2-2 1 0 0,1-1-31 0 0,0 1 0 0 0,0-1-1 0 0,0 0 1 0 0,0 0 0 0 0,-1-1 0 0 0,8-7 0 0 0,-7 6 240 0 0,0-1 0 0 0,-1 0-1 0 0,0 0 1 0 0,0 0 0 0 0,0-1 0 0 0,5-11 0 0 0,1-2-55 0 0,-10 20-208 0 0,0-1 0 0 0,0 1 0 0 0,0 0 0 0 0,0 0 0 0 0,0 0 0 0 0,0 0 0 0 0,0-1 0 0 0,0 1 0 0 0,0 0 0 0 0,0 0 0 0 0,0 0 0 0 0,0 0 0 0 0,0 0 0 0 0,0-1 0 0 0,0 1 0 0 0,1 0 0 0 0,-1 0 0 0 0,0 0 0 0 0,0 0 0 0 0,0 0 0 0 0,0 0 0 0 0,0-1 0 0 0,0 1 0 0 0,1 0 0 0 0,-1 0 0 0 0,0 0 0 0 0,0 0 0 0 0,0 0 0 0 0,0 0 0 0 0,0 0 0 0 0,1 0 0 0 0,-1 0 0 0 0,0 0 0 0 0,0 0 0 0 0,0 0 0 0 0,0 0 0 0 0,1 0 0 0 0,-1 0 0 0 0,0 0 0 0 0,0 0 0 0 0,0 0 0 0 0,0 0 0 0 0,1 0 0 0 0,-1 0 0 0 0,0 0 0 0 0,0 0 0 0 0,0 0 0 0 0,0 0 0 0 0,0 0 0 0 0,1 1 0 0 0,-1-1 0 0 0,0 0 0 0 0,0 0 0 0 0,0 0 0 0 0,0 0 0 0 0,0 0 0 0 0,0 0 0 0 0,0 0 0 0 0,1 1 0 0 0,-1-1 0 0 0,0 0 0 0 0,0 0 0 0 0,0 0 0 0 0,4 10 0 0 0,-4-9 0 0 0,7 16 0 0 0,9 21 0 0 0,11 39 0 0 0,37 132-1976 0 0,-60-192 1974 0 0,-1 0 0 0 0,0 0 0 0 0,-1 0 0 0 0,-1 1 0 0 0,-1-1 0 0 0,0 0 0 0 0,-4 23 0 0 0,4-37 2 0 0,-1-1 0 0 0,0 1 0 0 0,0 0 0 0 0,0-1 0 0 0,-1 1 0 0 0,1-1 0 0 0,0 0 0 0 0,-1 1 0 0 0,0-1 0 0 0,0 0 0 0 0,1 0 0 0 0,-1 0 0 0 0,0 0 0 0 0,-1 0 0 0 0,1-1 0 0 0,0 1 0 0 0,0-1 0 0 0,-1 1 0 0 0,1-1 0 0 0,-1 0 0 0 0,1 0 0 0 0,-1 0 0 0 0,0 0 0 0 0,-2 1 0 0 0,-1-1 0 0 0,0 1 0 0 0,-1-1 0 0 0,1 0 0 0 0,0 0 0 0 0,-1-1 0 0 0,1 0 0 0 0,-1 0 0 0 0,1 0 0 0 0,-9-2 0 0 0,5-1 0 0 0,0-1 0 0 0,0 0 0 0 0,1-1 0 0 0,0 0 0 0 0,0 0 0 0 0,-14-11 0 0 0,7 5 0 0 0,5 2 0 0 0,10 7 0 0 0,1 1 0 0 0,0 1 0 0 0,-1-1 0 0 0,1 1 0 0 0,0-1 0 0 0,0 0 0 0 0,-1 1 0 0 0,1-1 0 0 0,0 0 0 0 0,0 1 0 0 0,0-1 0 0 0,0 1 0 0 0,0-1 0 0 0,0 0 0 0 0,0 1 0 0 0,0-1 0 0 0,0 0 0 0 0,0 1 0 0 0,0-1 0 0 0,0 0 0 0 0,0 1 0 0 0,0-1 0 0 0,1 0 0 0 0,-1 1 0 0 0,0-1 0 0 0,1 1 0 0 0,-1-1 0 0 0,0 1 0 0 0,1-1 0 0 0,-1 1 0 0 0,1-1 0 0 0,-1 1 0 0 0,0-1 0 0 0,1 1 0 0 0,0-1 0 0 0,0-1 0 0 0,1 0 0 0 0,10-10 0 0 0,26-21 0 0 0,-20 19 0 0 0,-1-1 0 0 0,18-20 0 0 0,-4-1 0 0 0,42-66 0 0 0,-60 77 464 0 0,-1 0 1 0 0,14-42-1 0 0,0 0 135 0 0,-16 36-599 0 0,-4 15 0 0 0,-6 16 0 0 0,0 0 0 0 0,0-1 0 0 0,0 1 0 0 0,0 0 0 0 0,0 0 0 0 0,0 0 0 0 0,0 0 0 0 0,0-1 0 0 0,0 1 0 0 0,0 0 0 0 0,0 0 0 0 0,0 0 0 0 0,0 0 0 0 0,1-1 0 0 0,-1 1 0 0 0,0 0 0 0 0,0 0 0 0 0,0 0 0 0 0,0 0 0 0 0,0 0 0 0 0,0 0 0 0 0,1-1 0 0 0,-1 1 0 0 0,0 0 0 0 0,0 0 0 0 0,0 0 0 0 0,0 0 0 0 0,0 0 0 0 0,1 0 0 0 0,-1 0 0 0 0,0 0 0 0 0,0 0 0 0 0,0 0 0 0 0,0 0 0 0 0,1 0 0 0 0,-1 0 0 0 0,0 0 0 0 0,0 0 0 0 0,0 0 0 0 0,0 0 0 0 0,1 0 0 0 0,-1 0 0 0 0,0 0 0 0 0,0 0 0 0 0,0 0 0 0 0,0 0 0 0 0,1 0 0 0 0,-1 0 0 0 0,0 0 0 0 0,0 0 0 0 0,0 0 0 0 0,0 0 0 0 0,0 1 0 0 0,1-1 0 0 0,-1 0 0 0 0,0 0 0 0 0,0 0 0 0 0,4 6 0 0 0,-4-6 0 0 0,4 7 0 0 0,0 0 0 0 0,-1 1 0 0 0,0-1 0 0 0,0 1 0 0 0,0 0 0 0 0,1 12 0 0 0,5 50 0 0 0,-5-30 0 0 0,-3-31 0 0 0,0-3 0 0 0,-1 0 0 0 0,1 0 0 0 0,1 0 0 0 0,1 7 0 0 0,2-5 0 0 0,3 0 0 0 0,-8-7 0 0 0,0-1 0 0 0,1 1 0 0 0,-1-1 0 0 0,1 1 0 0 0,-1-1 0 0 0,1 1 0 0 0,-1-1 0 0 0,1 1 0 0 0,-1-1 0 0 0,1 1 0 0 0,0-1 0 0 0,-1 1 0 0 0,1-1 0 0 0,-1 0 0 0 0,1 1 0 0 0,0-1 0 0 0,-1 0 0 0 0,1 0 0 0 0,0 0 0 0 0,0 1 0 0 0,-1-1 0 0 0,1 0 0 0 0,0 0 0 0 0,0 0 0 0 0,-1 0 0 0 0,1 0 0 0 0,1-1 0 0 0,0 1 0 0 0,17 0 0 0 0,-14-3 0 0 0,-2 1 0 0 0,7-5 0 0 0,1 0 0 0 0,-1 0 0 0 0,0-1 0 0 0,-1 0 0 0 0,0-1 0 0 0,15-17 0 0 0,-11 10 0 0 0,0-2 0 0 0,-2 0 0 0 0,12-23 0 0 0,-13 22 0 0 0,-1 0 0 0 0,7-27 0 0 0,-16 46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0,0-1 0 0 0,0 1 0 0 0,-4 6 0 0 0,-4 10 0 0 0,4 0 0 0 0,1 0 0 0 0,0 0 0 0 0,1 1 0 0 0,0 19 0 0 0,2-29 0 0 0,0-1 0 0 0,0 0 0 0 0,1 0 0 0 0,0 0 0 0 0,0 0 0 0 0,1 0 0 0 0,0 0 0 0 0,0 0 0 0 0,0 0 0 0 0,0 0 0 0 0,1-1 0 0 0,0 0 0 0 0,1 1 0 0 0,4 6 0 0 0,0-6 0 0 0,-5-6 0 0 0,0 1 0 0 0,0-1 0 0 0,0 0 0 0 0,0 0 0 0 0,1 0 0 0 0,-1 0 0 0 0,0-1 0 0 0,0 1 0 0 0,0-1 0 0 0,0 0 0 0 0,0 0 0 0 0,0 0 0 0 0,0 0 0 0 0,-1 0 0 0 0,1-1 0 0 0,0 1 0 0 0,0-1 0 0 0,-1 1 0 0 0,1-1 0 0 0,3-4 0 0 0,1 0 0 0 0,1-1 0 0 0,-1-1 0 0 0,0 0 0 0 0,11-16 0 0 0,-10 10 230 0 0,-1 0 0 0 0,0-1 0 0 0,-2 1 1 0 0,9-31-1 0 0,-7 18 59 0 0,0-2 303 0 0,-8 28-576 0 0,0 6-12 0 0,0 11-8 0 0,8 5 4 0 0,-1-7 0 0 0,-3-12 0 0 0,0 0 0 0 0,-1 0 0 0 0,0 0 0 0 0,1 0 0 0 0,-1 0 0 0 0,1 0 0 0 0,-1-1 0 0 0,1 1 0 0 0,-1-1 0 0 0,1 1 0 0 0,0-1 0 0 0,0 0 0 0 0,0 0 0 0 0,-1 0 0 0 0,1-1 0 0 0,0 1 0 0 0,6 0 0 0 0,-4-1 0 0 0,-1-1 0 0 0,0 1 0 0 0,1-1 0 0 0,-1 0 0 0 0,0 0 0 0 0,1 0 0 0 0,-1 0 0 0 0,0-1 0 0 0,7-4 0 0 0,4-3 0 0 0,-1-1 0 0 0,-1-1 0 0 0,1 0 0 0 0,15-18 0 0 0,-28 29 0 0 0,6-8 0 0 0,2 0 0 0 0,-1-1 0 0 0,8-10 0 0 0,-27 69 0 0 0,-9 116 0 0 0,20-159 0 0 0,0 0 0 0 0,1 1 0 0 0,0-1 0 0 0,0 0 0 0 0,1 0 0 0 0,0 0 0 0 0,3 10 0 0 0,0-7 0 0 0,3-4 0 0 0,-8-5 0 0 0,1-1 0 0 0,-1 1 0 0 0,1-1 0 0 0,-1 1 0 0 0,1-1 0 0 0,-1 0 0 0 0,1 1 0 0 0,-1-1 0 0 0,1 0 0 0 0,-1 1 0 0 0,1-1 0 0 0,0 0 0 0 0,-1 0 0 0 0,1 1 0 0 0,0-1 0 0 0,-1 0 0 0 0,1 0 0 0 0,-1 0 0 0 0,1 0 0 0 0,0 0 0 0 0,-1 0 0 0 0,1 0 0 0 0,0 0 0 0 0,-1 0 0 0 0,1 0 0 0 0,0 0 0 0 0,-1-1 0 0 0,1 1 0 0 0,-1 0 0 0 0,1 0 0 0 0,0-1 0 0 0,1 0 0 0 0,3 0 22 0 0,0-1 0 0 0,-1 0 0 0 0,1-1 0 0 0,0 1 0 0 0,-1-1 0 0 0,1 0 1 0 0,-1 0-1 0 0,0 0 0 0 0,0 0 0 0 0,0-1 0 0 0,4-5 0 0 0,5-6 237 0 0,17-28 0 0 0,-18 26-111 0 0,55-98 917 0 0,-56 93-1013 0 0,2 5-52 0 0,-12 19 0 0 0,-1 9 0 0 0,-1 12 0 0 0,-9 37 0 0 0,6-40 0 0 0,0 1 0 0 0,2 1 0 0 0,0 38 0 0 0,2-50 0 0 0,0-10 0 0 0,0 1 0 0 0,0-1 0 0 0,0 0 0 0 0,0 0 0 0 0,0 1 0 0 0,0-1 0 0 0,0 0 0 0 0,0 0 0 0 0,0 1 0 0 0,0-1 0 0 0,0 0 0 0 0,0 0 0 0 0,0 1 0 0 0,0-1 0 0 0,0 0 0 0 0,0 0 0 0 0,0 0 0 0 0,0 1 0 0 0,0-1 0 0 0,0 0 0 0 0,1 0 0 0 0,-1 0 0 0 0,0 1 0 0 0,0-1 0 0 0,0 0 0 0 0,0 0 0 0 0,1 0 0 0 0,-1 1 0 0 0,0-1 0 0 0,0 0 0 0 0,1 0 0 0 0,-1 0 0 0 0,0 0 0 0 0,0 0 0 0 0,0 0 0 0 0,1 0 0 0 0,-1 0 0 0 0,0 1 0 0 0,0-1 0 0 0,1 0 0 0 0,-1 0 0 0 0,0 0 0 0 0,0 0 0 0 0,1 0 0 0 0,-1 0 0 0 0,0 0 0 0 0,0 0 0 0 0,1-1 0 0 0,-1 1 0 0 0,0 0 0 0 0,0 0 0 0 0,1 0 0 0 0,8-5 0 0 0,-9 5 0 0 0,6-5 0 0 0,0 1 0 0 0,-1-1 0 0 0,0-1 0 0 0,0 1 0 0 0,0 0 0 0 0,5-10 0 0 0,21-39 0 0 0,-11 17 0 0 0,-15 28 0 0 0,4-6 0 0 0,-1 1 0 0 0,2 0 0 0 0,0 1 0 0 0,20-21 0 0 0,-30 33 0 0 0,0 1 0 0 0,0 0 0 0 0,0 0 0 0 0,1 0 0 0 0,-1-1 0 0 0,0 1 0 0 0,0 0 0 0 0,0 0 0 0 0,1 0 0 0 0,-1 0 0 0 0,0-1 0 0 0,0 1 0 0 0,0 0 0 0 0,1 0 0 0 0,-1 0 0 0 0,0 0 0 0 0,0 0 0 0 0,1 0 0 0 0,-1 0 0 0 0,0 0 0 0 0,0 0 0 0 0,1 0 0 0 0,-1 0 0 0 0,0 0 0 0 0,1 0 0 0 0,-1 0 0 0 0,0 0 0 0 0,0 0 0 0 0,1 0 0 0 0,-1 0 0 0 0,0 0 0 0 0,0 0 0 0 0,1 0 0 0 0,-1 0 0 0 0,0 0 0 0 0,0 0 0 0 0,0 1 0 0 0,1-1 0 0 0,-1 0 0 0 0,0 0 0 0 0,0 0 0 0 0,0 0 0 0 0,1 1 0 0 0,-1-1 0 0 0,0 0 0 0 0,0 0 0 0 0,0 1 0 0 0,0-1 0 0 0,0 0 0 0 0,1 0 0 0 0,-1 0 0 0 0,0 1 0 0 0,0-1 0 0 0,0 0 0 0 0,0 0 0 0 0,0 1 0 0 0,2 13 0 0 0,-2-14 0 0 0,0 21 0 0 0,-3 27 0 0 0,1-29 0 0 0,1 0 0 0 0,1 19 0 0 0,7-12 0 0 0,-1-10 0 0 0,-1 0 0 0 0,-1-14 0 0 0,-2-1 0 0 0,10 5 0 0 0,-7-7 0 0 0,-3 1 0 0 0,-1 0 0 0 0,0 0 0 0 0,0 0 0 0 0,0 0 0 0 0,0 0 0 0 0,0 0 0 0 0,0 0 0 0 0,0 0 0 0 0,0-1 0 0 0,0 1 0 0 0,0 0 0 0 0,0-1 0 0 0,0 1 0 0 0,0 0 0 0 0,0-1 0 0 0,0 1 0 0 0,0-1 0 0 0,2-1 0 0 0,0 0 0 0 0,7-5 0 0 0,0 0 0 0 0,0 0 0 0 0,-1-1 0 0 0,0 0 0 0 0,0-1 0 0 0,9-11 0 0 0,-8 6 0 0 0,0-1 0 0 0,-1 0 0 0 0,0-1 0 0 0,-1 0 0 0 0,6-20 0 0 0,-10 24 306 0 0,0 0 0 0 0,-1 0-1 0 0,2-23 1 0 0,-3 21-89 0 0,-2 13 226 0 0,2 2-427 0 0,0 0 1 0 0,-1 0-1 0 0,1 1 1 0 0,0-1-1 0 0,-1 0 1 0 0,1 1-1 0 0,-1 0 1 0 0,0-1-1 0 0,3 4 1 0 0,-4-5-17 0 0,5 8 0 0 0,3 4 0 0 0,0 0 0 0 0,0-1 0 0 0,2 0 0 0 0,-1-1 0 0 0,1 1 0 0 0,12 7 0 0 0,3 4 0 0 0,-15-12 0 0 0,1-1 0 0 0,17 11 0 0 0,-19-14 0 0 0,-9-5 0 0 0,1-1 0 0 0,-1 0 0 0 0,1 0 0 0 0,-1 1 0 0 0,1-1 0 0 0,-1 0 0 0 0,0 0 0 0 0,1 1 0 0 0,-1-1 0 0 0,0 0 0 0 0,1 1 0 0 0,-1-1 0 0 0,0 1 0 0 0,0-1 0 0 0,1 0 0 0 0,-1 1 0 0 0,0-1 0 0 0,0 1 0 0 0,0-1 0 0 0,0 1 0 0 0,1-1 0 0 0,-1 1 0 0 0,0-1 0 0 0,0 0 0 0 0,0 1 0 0 0,0-1 0 0 0,0 1 0 0 0,0 0 0 0 0,-4 3 0 0 0,-1 3-150 0 0,-1-1 1 0 0,0 0-1 0 0,0 0 1 0 0,-1-1-1 0 0,1 0 1 0 0,-1 0-1 0 0,-1 0 0 0 0,1-1 1 0 0,-12 5-1 0 0,-19 13-486 0 0,27-14-301 0 0,-9 6-776 0 0,5-8-5043 0 0,15-6-754 0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7:20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0 13823 0 0,'0'0'315'0'0,"-10"13"758"0"0,5-7-621 0 0,1-1 0 0 0,-2 1-1 0 0,1-1 1 0 0,-1 0 0 0 0,1-1 0 0 0,-1 1-1 0 0,0-1 1 0 0,-8 4 0 0 0,7-5 154 0 0,0 1 0 0 0,1 1 0 0 0,0-1 0 0 0,-7 7 0 0 0,9-7-415 0 0,1 1-1 0 0,0-1 0 0 0,0 0 1 0 0,0 1-1 0 0,0 0 1 0 0,1 0-1 0 0,-1-1 1 0 0,1 1-1 0 0,0 1 0 0 0,1-1 1 0 0,-2 6-1 0 0,0 9 1548 0 0,-2 36 0 0 0,4-36-940 0 0,-5 26-1 0 0,-30 157-797 0 0,35-195 0 0 0,0 1 0 0 0,1-1 0 0 0,0 9 0 0 0,2-7 0 0 0,5-3-64 0 0,-6-6 13 0 0,0 0 0 0 0,0 0-1 0 0,0-1 1 0 0,1 1 0 0 0,-1 0 0 0 0,0-1-1 0 0,1 1 1 0 0,-1-1 0 0 0,0 0 0 0 0,1 1 0 0 0,-1-1-1 0 0,1 0 1 0 0,-1 0 0 0 0,0 0 0 0 0,1 0-1 0 0,-1 0 1 0 0,1 0 0 0 0,-1 0 0 0 0,0-1 0 0 0,1 1-1 0 0,-1-1 1 0 0,1 1 0 0 0,-1 0 0 0 0,0-1-1 0 0,0 0 1 0 0,1 1 0 0 0,-1-1 0 0 0,0 0-1 0 0,0 0 1 0 0,0 0 0 0 0,0 0 0 0 0,0 0 0 0 0,2-1-1 0 0,0-1-5 0 0,-1 0 0 0 0,1 0 0 0 0,0-1 0 0 0,-1 1-1 0 0,0 0 1 0 0,1-1 0 0 0,-2 0 0 0 0,1 0 0 0 0,0 1 0 0 0,1-7-1 0 0,-1 1-489 0 0,0-1 1 0 0,-1 1-1 0 0,0-17 0 0 0,-1 18-458 0 0,-1-1 1 0 0,0 1 0 0 0,-1 0 0 0 0,1-1 0 0 0,-1 1 0 0 0,-1 0-1 0 0,-5-12 1 0 0,6 15 479 0 0,-1 0-1 0 0,1 0 0 0 0,-1 0 1 0 0,-1 1-1 0 0,1-1 1 0 0,-1 1-1 0 0,0-1 0 0 0,0 1 1 0 0,0 0-1 0 0,0 1 0 0 0,-1-1 1 0 0,0 1-1 0 0,1 0 0 0 0,-1 0 1 0 0,0 0-1 0 0,-1 1 1 0 0,1 0-1 0 0,0 0 0 0 0,-1 0 1 0 0,1 0-1 0 0,-9 0 0 0 0,9 1 471 0 0,0 0 0 0 0,0 1 0 0 0,0 0-1 0 0,0 0 1 0 0,0 1 0 0 0,0-1 0 0 0,0 1 0 0 0,0 0-1 0 0,0 0 1 0 0,0 1 0 0 0,1-1 0 0 0,-7 4-1 0 0,7-3 545 0 0,1 0 0 0 0,0 0 0 0 0,0 0-1 0 0,0 1 1 0 0,0-1 0 0 0,0 1 0 0 0,0 0-1 0 0,0 0 1 0 0,1 0 0 0 0,0 0 0 0 0,0 0-1 0 0,0 0 1 0 0,0 1 0 0 0,0-1-1 0 0,0 1 1 0 0,0 3 0 0 0,1-6-253 0 0,1 0 0 0 0,0 0 0 0 0,0 0 0 0 0,0 0 0 0 0,0 0 0 0 0,0 0 0 0 0,0 0 0 0 0,0 0 0 0 0,0 0 0 0 0,0 0 1 0 0,0 0-1 0 0,0 0 0 0 0,1 0 0 0 0,-1 0 0 0 0,1 0 0 0 0,-1 0 0 0 0,0 0 0 0 0,1-1 0 0 0,-1 1 0 0 0,1 0 0 0 0,0 0 0 0 0,-1 0 0 0 0,1-1 0 0 0,0 1 0 0 0,-1 0 0 0 0,1 0 0 0 0,0-1 0 0 0,0 1 0 0 0,0-1 0 0 0,-1 1 1 0 0,1-1-1 0 0,0 1 0 0 0,0-1 0 0 0,1 1 0 0 0,1 0 38 0 0,0 0 0 0 0,0 0 0 0 0,-1 0 0 0 0,1 0 0 0 0,0-1 0 0 0,0 1 1 0 0,0-1-1 0 0,0 0 0 0 0,0 0 0 0 0,3 0 0 0 0,12-3-107 0 0,-1-1 1 0 0,0 0-1 0 0,0-2 0 0 0,0 0 0 0 0,-1 0 1 0 0,27-16-1 0 0,-27 13-687 0 0,17-11-474 0 0,-31 18 685 0 0,0 0-1 0 0,0 0 0 0 0,0 0 0 0 0,0 0 1 0 0,0 0-1 0 0,0 0 0 0 0,-1 0 0 0 0,1-1 1 0 0,-1 1-1 0 0,0 0 0 0 0,0-1 1 0 0,1-2-1 0 0,3-18-1722 0 0,-3-1-15 0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7:2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63 21191 0 0,'-1'2'480'0'0,"-2"0"-203"0"0,0 1 0 0 0,1-1-1 0 0,-1 1 1 0 0,0-1 0 0 0,-5 3-1 0 0,-5 3 2376 0 0,12-7-2140 0 0,1-1 0 0 0,0 0-69 0 0,12-4-278 0 0,9-4-1483 0 0,0-2 0 0 0,0 0 0 0 0,36-25 1 0 0,-48 29 978 0 0,18-11-1707 0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7:2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13823 0 0,'0'0'630'0'0,"0"1"-13"0"0,0 7-393 0 0,1 0 11 0 0,4 7 5458 0 0,6 4-4302 0 0,-2-5-657 0 0,23 48-317 0 0,-13-27 34 0 0,-1 1 0 0 0,-2 1-1 0 0,15 50 1 0 0,-26-69-451 0 0,-1 0 0 0 0,-1 0 0 0 0,-1 1 0 0 0,0-1 0 0 0,-1 1 0 0 0,-1-1 0 0 0,-1 1 0 0 0,-1-1 0 0 0,-1 1 0 0 0,0-1 0 0 0,-1 0 0 0 0,-1 0 0 0 0,-1 0 0 0 0,0-1 0 0 0,-1 1 0 0 0,-17 27 0 0 0,19-36-61 0 0,-5 8-970 0 0,0 0-1 0 0,-1-1 1 0 0,-1 0 0 0 0,-1-1-1 0 0,-24 24 1 0 0,37-39 615 0 0,-7 4-329 0 0,5-5-4237 0 0,-4-14 3446 0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7:2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17503 0 0,'0'0'399'0'0,"0"0"60"0"0,0 0 21 0 0,9-1 86 0 0,-3-1-9 0 0,1 1 0 0 0,-1 0-1 0 0,1 1 1 0 0,-1 0 0 0 0,1 0-1 0 0,-1 0 1 0 0,1 1 0 0 0,0 0-1 0 0,10 3 1 0 0,-14-3-580 0 0,2 0 118 0 0,6 2 79 0 0,-1-1-1 0 0,13 2 1 0 0,18 0-174 0 0,-35-3 25 0 0,-3-1-53 0 0,-1 0 0 0 0,1 0-1 0 0,0 1 1 0 0,-1-1 0 0 0,1 1-1 0 0,0 0 1 0 0,2 1 0 0 0,-3-1-1023 0 0,-2-1-385 0 0,0 0-806 0 0,0 0-3078 0 0,0 0-1318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1:0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19 199 17503 0 0,'-1'0'160'0'0,"-1"1"0"0"0,0-1 0 0 0,1 1 0 0 0,-1 0 0 0 0,1-1-1 0 0,-1 1 1 0 0,1 0 0 0 0,-1 0 0 0 0,1 0 0 0 0,-2 2 0 0 0,2-2 125 0 0,1-1 457 0 0,0 0 228 0 0,0 0 43 0 0,0 0-59 0 0,0 0-289 0 0,0 0-121 0 0,0 0-28 0 0,2 1-455 0 0,-1 0-1 0 0,1-1 1 0 0,-1 1 0 0 0,1 0 0 0 0,-1 1-1 0 0,0-1 1 0 0,1 0 0 0 0,0 2-1 0 0,3 2 10 0 0,1-2-70 0 0,0 1 0 0 0,1-1 0 0 0,-1 0 0 0 0,1 0 0 0 0,-1-1 0 0 0,1 0 0 0 0,0 0 0 0 0,0 0 0 0 0,0-1 0 0 0,13 1 0 0 0,-5-2 0 0 0,0 0 0 0 0,1 0 0 0 0,28-7 0 0 0,-28 3 14 0 0,-1 0-1 0 0,1-2 1 0 0,-1 0-1 0 0,25-14 0 0 0,52-38-349 0 0,46-49-5005 0 0,-90 66 3295 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7:2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 19351 0 0,'0'0'439'0'0,"0"0"62"0"0,2 1 33 0 0,4 4-125 0 0,-3-3-374 0 0,0 1-1 0 0,0-1 0 0 0,1 0 1 0 0,-1 0-1 0 0,0-1 0 0 0,1 1 0 0 0,-1-1 1 0 0,7 2-1 0 0,73 19 3857 0 0,-82-22-4152 0 0,1 1 0 0 0,-1-1 1 0 0,1 0-1 0 0,-1 0 1 0 0,1 0-1 0 0,-1 0 0 0 0,1 0 1 0 0,-1 0-1 0 0,1 0 0 0 0,-1-1 1 0 0,1 1-1 0 0,1-1 0 0 0,-1 0-375 0 0,10-3-7214 0 0</inkml:trace>
  <inkml:trace contextRef="#ctx0" brushRef="#br0" timeOffset="1">877 0 15663 0 0,'0'0'356'0'0,"0"0"50"0"0,0 0 20 0 0,0 0-42 0 0,0 0-180 0 0,-5 0 395 0 0,2 1 5798 0 0,1 1-6152 0 0,1 0 0 0 0,-1 0 1 0 0,1 0-1 0 0,0 0 0 0 0,0 1 0 0 0,-1-1 0 0 0,1 0 0 0 0,0 1 0 0 0,1-1 0 0 0,-1 0 1 0 0,0 1-1 0 0,1 2 0 0 0,-2 30 663 0 0,2-31-767 0 0,4 26 577 0 0,0-11-556 0 0,-1 23-140 0 0,-1 0 1 0 0,-2 0-1 0 0,-2 0 1 0 0,-8 47-1 0 0,2-28-86 0 0,8-59-273 0 0,0-2-138 0 0,0 0-33 0 0,0 0 65 0 0,0 0 154 0 0,0 0-452 0 0,-5-17-4121 0 0,1 5-3243 0 0,2 4 2113 0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7:2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4607 0 0,'0'0'354'0'0,"-1"1"-233"0"0,-5 4 372 0 0,5-3 2002 0 0,1-2 876 0 0,0 0 169 0 0,0 0-314 0 0,0 0-1471 0 0,0 0-643 0 0,0 0-126 0 0,0 0-63 0 0,11 4 275 0 0,-6-1-964 0 0,3 0 20 0 0,1-1-1 0 0,-1 0 1 0 0,1 0 0 0 0,-1-1-1 0 0,1 0 1 0 0,13 0 0 0 0,52-7 1736 0 0,-53 3-1836 0 0,-19 2-154 0 0,0 1 0 0 0,0-1 1 0 0,0 1-1 0 0,0 0 0 0 0,-1 0 0 0 0,1 0 0 0 0,0 0 0 0 0,0 0 1 0 0,0 0-1 0 0,0 0 0 0 0,0 0 0 0 0,1 1 0 0 0,3 1-19 0 0,19 4 231 0 0,-13-2-1419 0 0,4-1-4759 0 0,-5-6 2042 0 0,-9 2 3201 0 0,1 0-1644 0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7:23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69 15663 0 0,'0'0'356'0'0,"0"0"50"0"0,0 0 20 0 0,0 0-42 0 0,0 0-112 0 0,0 0 463 0 0,0 0 234 0 0,0 0 45 0 0,0 0 8 0 0,0 0 2 0 0,-9 15 2644 0 0,-1 18-2735 0 0,0 0 0 0 0,-8 61 0 0 0,3-10-8 0 0,-22 119-2901 0 0,30-182 520 0 0,8-47-1272 0 0,-2 14 2000 0 0,1 3 340 0 0,-5-169-11220 0 0,1 147 8739 0 0,-10-43 0 0 0,8 52 2341 0 0,-10-24 0 0 0,8 28 1556 0 0,0 1-443 0 0,4 5 2839 0 0,1 2 2883 0 0,2 1 4302 0 0,1 8-10527 0 0,1 0-1 0 0,-1-1 1 0 0,0 1 0 0 0,1 0 0 0 0,-1 0 0 0 0,0 0 0 0 0,1 0 0 0 0,-1 0-1 0 0,1 0 1 0 0,0 0 0 0 0,-1 0 0 0 0,1 0 0 0 0,0 0 0 0 0,0 1-1 0 0,-1-1 1 0 0,1 0 0 0 0,0 0 0 0 0,0 1 0 0 0,0-1 0 0 0,0 0 0 0 0,1 0-1 0 0,26-12-204 0 0,-19 10 566 0 0,6-4-340 0 0,12-5 352 0 0,33-10 1 0 0,-52 20-391 0 0,0 0 1 0 0,0 0 0 0 0,0 1-1 0 0,0 0 1 0 0,1 0 0 0 0,-1 1 0 0 0,0 0-1 0 0,16 2 1 0 0,-20-1-66 0 0,0 1 0 0 0,0-1 0 0 0,0 1 0 0 0,0 0 0 0 0,-1 0 0 0 0,1 0 0 0 0,-1 1 0 0 0,1-1 0 0 0,-1 1 0 0 0,0-1 0 0 0,0 1 0 0 0,0 0 0 0 0,0 1 0 0 0,-1-1 0 0 0,1 0 0 0 0,-1 1 0 0 0,4 7 0 0 0,-4-7 0 0 0,0 0 0 0 0,0 0 0 0 0,0 1 0 0 0,-1-1 0 0 0,0 1 0 0 0,1-1 0 0 0,-2 1 0 0 0,1 0 0 0 0,0-1 0 0 0,-1 1 0 0 0,0 0 0 0 0,0-1 0 0 0,-1 1 0 0 0,1 0 0 0 0,-2 7 0 0 0,-1-6-142 0 0,1-1 1 0 0,-1 0-1 0 0,0 0 0 0 0,0 0 1 0 0,0 0-1 0 0,-1 0 0 0 0,0 0 0 0 0,0-1 1 0 0,0 0-1 0 0,0 0 0 0 0,-1 0 1 0 0,0 0-1 0 0,0-1 0 0 0,0 0 0 0 0,0 0 1 0 0,-6 3-1 0 0,4-3-289 0 0,-1 0 0 0 0,0 0 0 0 0,1 0 0 0 0,-1-1 1 0 0,0 0-1 0 0,0-1 0 0 0,-1 0 0 0 0,1 0 0 0 0,0-1 0 0 0,0 0 0 0 0,-11-1 0 0 0,1-2-7757 0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7:2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1 19351 0 0,'-2'8'229'0'0,"1"0"-1"0"0,-2 0 1 0 0,1 0 0 0 0,-1 0-1 0 0,0-1 1 0 0,-4 8-1 0 0,5-12-89 0 0,0 0 0 0 0,0 0-1 0 0,-1 0 1 0 0,1-1-1 0 0,-1 1 1 0 0,1-1-1 0 0,-1 0 1 0 0,0 0 0 0 0,1 0-1 0 0,-1 0 1 0 0,0 0-1 0 0,-1 0 1 0 0,1-1-1 0 0,0 0 1 0 0,0 1 0 0 0,-7 0-1 0 0,-4 1 197 0 0,1 1-1 0 0,0 0 1 0 0,0 1-1 0 0,1 0 1 0 0,-1 1-1 0 0,1 1 1 0 0,0 0-1 0 0,1 0 1 0 0,-1 1-1 0 0,2 1 1 0 0,-1-1-1 0 0,1 2 1 0 0,0 0-1 0 0,1 0 1 0 0,0 0-1 0 0,1 1 1 0 0,0 1 0 0 0,-7 13-1 0 0,3 1-334 0 0,-13 42 0 0 0,16-42 0 0 0,1 3 0 0 0,1 1 0 0 0,-6 50 0 0 0,4-21 0 0 0,6-36-11 0 0,1 0 1 0 0,1 1-1 0 0,1-1 0 0 0,1 0 1 0 0,4 31-1 0 0,-4-49-134 0 0,0 0 1 0 0,0 0-1 0 0,1-1 1 0 0,-1 1-1 0 0,1 0 1 0 0,3 5-1 0 0,-5-9 110 0 0,1 0 0 0 0,0 1-1 0 0,0-1 1 0 0,-1 0 0 0 0,1 0 0 0 0,0 0-1 0 0,0 0 1 0 0,0 0 0 0 0,0 0 0 0 0,1 0 0 0 0,-1 0-1 0 0,0 0 1 0 0,0-1 0 0 0,1 1 0 0 0,-1 0-1 0 0,0-1 1 0 0,1 1 0 0 0,-1-1 0 0 0,0 1-1 0 0,1-1 1 0 0,-1 0 0 0 0,1 0 0 0 0,-1 0 0 0 0,1 1-1 0 0,1-2 1 0 0,0 1-68 0 0,0 0 0 0 0,1-1 1 0 0,-1 0-1 0 0,0 0 0 0 0,0 0 0 0 0,0 0 0 0 0,0 0 1 0 0,0-1-1 0 0,-1 1 0 0 0,1-1 0 0 0,0 0 0 0 0,0 1 1 0 0,-1-1-1 0 0,0-1 0 0 0,1 1 0 0 0,-1 0 0 0 0,2-3 0 0 0,2-3-779 0 0,0 0 0 0 0,-1-1 0 0 0,0 1 0 0 0,5-15 0 0 0,4-9-6969 0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7:2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19351 0 0,'0'0'439'0'0,"0"0"62"0"0,0 0 33 0 0,0 0-65 0 0,8 4 151 0 0,15 0 930 0 0,-21-4-1320 0 0,1 0 1 0 0,-1 0 0 0 0,1 0-1 0 0,-1 1 1 0 0,1-1 0 0 0,-1 1-1 0 0,0-1 1 0 0,1 1-1 0 0,-1 0 1 0 0,0 0 0 0 0,0 0-1 0 0,1 0 1 0 0,-1 1 0 0 0,0-1-1 0 0,0 0 1 0 0,0 1-1 0 0,1 1 1 0 0,2 5-67 0 0,0-1 0 0 0,-1 1 1 0 0,0-1-1 0 0,0 1 0 0 0,-1 0 0 0 0,0 1 0 0 0,0-1 1 0 0,-1 0-1 0 0,1 10 0 0 0,7 19 242 0 0,32 94-406 0 0,-9-56 0 0 0,-3-8 0 0 0,-25-59 0 0 0,1 0 0 0 0,0-2-64 0 0,-5-5-273 0 0,-1-1-138 0 0,9-40-1569 0 0,-10 23 808 0 0,0 0 0 0 0,0 0 0 0 0,-7-26 0 0 0,3 20-605 0 0,1-4-206 0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7:2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15663 0 0,'0'0'356'0'0,"7"10"860"0"0,-6-8-1146 0 0,12 8 147 0 0,-11-9 503 0 0,-2-1 249 0 0,0 0 45 0 0,0 0 8 0 0,9 27 4214 0 0,-8-24-5110 0 0,0 0-1 0 0,-1 0 0 0 0,1 0 1 0 0,-1 0-1 0 0,0 0 1 0 0,0 1-1 0 0,0-1 1 0 0,-1 0-1 0 0,0 6 0 0 0,-11 28 811 0 0,10-33-554 0 0,-2 6-258 0 0,0-2 0 0 0,-1 1 0 0 0,-6 9 1 0 0,-6 10-14 0 0,-31 54-96 0 0,-11 25-94 0 0,44-75-377 0 0,-55 105-3172 0 0,69-136 2587 0 0,-2 4 1561 0 0,1-3-3882 0 0,1-2-4028 0 0,1 0 1203 0 0</inkml:trace>
  <inkml:trace contextRef="#ctx0" brushRef="#br0" timeOffset="1">519 181 19351 0 0,'4'12'1474'0'0,"0"-3"-845"0"0,-3-8-564 0 0,0 0 0 0 0,0 1 0 0 0,0-1 0 0 0,1 0 0 0 0,-1 0 0 0 0,0 0 0 0 0,1 0 0 0 0,-1 0 0 0 0,0-1 0 0 0,1 1 0 0 0,-1 0 0 0 0,1-1 0 0 0,-1 1 0 0 0,1-1-1 0 0,0 1 1 0 0,-1-1 0 0 0,1 0 0 0 0,0 1 0 0 0,-1-1 0 0 0,1 0 0 0 0,-1 0 0 0 0,1 0 0 0 0,0-1 0 0 0,-1 1 0 0 0,3-1 0 0 0,1 1 215 0 0,31-4 1808 0 0,37-8 0 0 0,-62 9-2213 0 0,2 0 188 0 0,6 1-5518 0 0,-19 2-2732 0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7:25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0,'1'1'719'0'0,"5"7"-404"0"0,1-1 0 0 0,11 10 0 0 0,-9-10 1067 0 0,0 0-1 0 0,1-1 1 0 0,0 0-1 0 0,1 0 1 0 0,-1-1-1 0 0,21 7 1 0 0,-25-11-1326 0 0,0 0 0 0 0,0 0 0 0 0,0-1 0 0 0,0 0 0 0 0,0 0 0 0 0,0 0 1 0 0,0-1-1 0 0,0 1 0 0 0,0-1 0 0 0,9-3 0 0 0,-11 2-347 0 0,0 1-1 0 0,-1-1 1 0 0,1 1 0 0 0,-1-1-1 0 0,1 0 1 0 0,-1-1 0 0 0,0 1-1 0 0,0-1 1 0 0,0 1 0 0 0,0-1-1 0 0,0 0 1 0 0,0 0 0 0 0,-1 0-1 0 0,1 0 1 0 0,-1 0 0 0 0,0-1-1 0 0,2-5 1 0 0,5-5-714 0 0,0 0-530 0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7:2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14 21191 0 0,'-16'28'800'0'0,"-1"-1"0"0"0,-28 33 0 0 0,20-35 712 0 0,21-22-1321 0 0,0 1-1 0 0,0-1 1 0 0,1 1-1 0 0,-1 1 0 0 0,1-1 1 0 0,-1 0-1 0 0,2 1 0 0 0,-1 0 1 0 0,-4 8-1 0 0,-7 22 442 0 0,-5 17-213 0 0,9-16-98 0 0,3 1 0 0 0,1 0 0 0 0,1 0 0 0 0,1 46 0 0 0,2-72-321 0 0,2-9 0 0 0,0 0 0 0 0,-1 0 0 0 0,1 0 0 0 0,0 0 0 0 0,0 0 0 0 0,0 0 0 0 0,0 0 0 0 0,0-1 0 0 0,0 1 0 0 0,1 0 0 0 0,-1 0 0 0 0,1 0 0 0 0,-1 0 0 0 0,1 0 0 0 0,0-1 0 0 0,0 1 0 0 0,-1 0 0 0 0,1-1 0 0 0,1 1 0 0 0,-1 0 0 0 0,0-1 0 0 0,2 3 0 0 0,-1-3 0 0 0,-1 0 0 0 0,1 1 0 0 0,0-1 0 0 0,-1 0 0 0 0,1 0 0 0 0,0 0 0 0 0,0 0 0 0 0,0 0 0 0 0,0-1 0 0 0,0 1 0 0 0,0-1 0 0 0,0 1 0 0 0,0-1 0 0 0,0 1 0 0 0,0-1 0 0 0,1 0 0 0 0,-1 0 0 0 0,0 0 0 0 0,0-1 0 0 0,0 1 0 0 0,0 0 0 0 0,0-1 0 0 0,0 1 0 0 0,2-2 0 0 0,3 0 0 0 0,0 0 0 0 0,-1-1 0 0 0,0 0 0 0 0,1 0 0 0 0,-1-1 0 0 0,6-5 0 0 0,0-1 102 0 0,-1 0 1 0 0,0-1-1 0 0,-1 0 1 0 0,-1-1-1 0 0,1-1 0 0 0,-2 1 1 0 0,0-1-1 0 0,0-1 1 0 0,7-17-1 0 0,-3 0 154 0 0,-1 0 0 0 0,-1 0 0 0 0,7-42 0 0 0,-14 59-731 0 0,-1 0-1 0 0,-1 1 0 0 0,0-1 1 0 0,-1 0-1 0 0,0 0 1 0 0,-2-14-1 0 0,0 19 82 0 0,0 1-1 0 0,0-1 1 0 0,-1 1-1 0 0,0-1 0 0 0,-1 1 1 0 0,0 0-1 0 0,0 0 1 0 0,-1 1-1 0 0,1-1 0 0 0,-12-11 1 0 0,-4-5-1642 0 0,2 5-11 0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7:2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21191 0 0,'3'6'248'0'0,"0"1"0"0"0,0 0 0 0 0,0-1 0 0 0,1 0 0 0 0,0 0 0 0 0,0 0 0 0 0,0-1-1 0 0,1 1 1 0 0,0-1 0 0 0,8 7 0 0 0,-4-3 568 0 0,-1 0 1 0 0,13 16-1 0 0,29 41 1513 0 0,-33-46-1700 0 0,0 1 0 0 0,15 28 0 0 0,-19-26-535 0 0,-1 0 0 0 0,-2 1 0 0 0,0 0 0 0 0,-1 0 0 0 0,-2 1 0 0 0,0 0 0 0 0,-2 1 0 0 0,-1-1 0 0 0,-1 1 0 0 0,-1 0 0 0 0,-2 48 0 0 0,-2-54-233 0 0,-1 1 0 0 0,-1-1 0 0 0,0 0 0 0 0,-13 34 0 0 0,12-42-179 0 0,0 0 0 0 0,-1-1 0 0 0,-1 1 0 0 0,0-1 0 0 0,0-1 0 0 0,-1 0 0 0 0,0 0 0 0 0,-16 15 0 0 0,3-7-6651 0 0,3-2-2153 0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7:3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172 386 6447 0 0,'0'0'142'0'0,"-3"-2"22"0"0,-10-8 13 0 0,13 10-173 0 0,0 0 0 0 0,0 0 0 0 0,0 0-1 0 0,0 0 1 0 0,-1 0 0 0 0,1 0 0 0 0,0 0 0 0 0,0-1 0 0 0,0 1-1 0 0,0 0 1 0 0,0 0 0 0 0,0 0 0 0 0,0 0 0 0 0,0 0 0 0 0,-1 0-1 0 0,1 0 1 0 0,0 0 0 0 0,0 0 0 0 0,0 0 0 0 0,0 0 0 0 0,0 0-1 0 0,0 0 1 0 0,-1 0 0 0 0,1-1 0 0 0,0 1 0 0 0,0 0 0 0 0,0 0 0 0 0,0 0-1 0 0,0 1 1 0 0,-1-1 0 0 0,1 0 0 0 0,0 0 0 0 0,0 0 0 0 0,0 0-1 0 0,0 0 1 0 0,0 0 0 0 0,0 0 0 0 0,-1 0 0 0 0,1 0 0 0 0,0 0-1 0 0,-6 4 172 0 0,3-1 1823 0 0,-8 4-3405 0 0,7-8 4957 0 0,4-5 8566 0 0,2 2-12116 0 0,2-16 0 0 0,0-2 391 0 0,-3 13-115 0 0,1-1 0 0 0,-1 1 0 0 0,-1 0 1 0 0,0 0-1 0 0,-1-9 0 0 0,1 1 266 0 0,1 1 0 0 0,5-31 0 0 0,-1 16-136 0 0,-3 21-387 0 0,-1 8-19 0 0,0 0-1 0 0,0-1 1 0 0,-1 1 0 0 0,1-1 0 0 0,-1 1-1 0 0,1-1 1 0 0,-1 1 0 0 0,0-1-1 0 0,0-3 1 0 0,-2-17 0 0 0,5-13 0 0 0,-1 21 0 0 0,0 12 0 0 0,-1 3 0 0 0,-1-1 0 0 0,1 0 0 0 0,0 1 0 0 0,-1-1 0 0 0,1 0 0 0 0,-1 0 0 0 0,0 1 0 0 0,1-1 0 0 0,-1 0 0 0 0,0 0 0 0 0,1 0 0 0 0,-1 0 0 0 0,0 0 0 0 0,0 1 0 0 0,0-1 0 0 0,1 0 0 0 0,-1 0 0 0 0,0-1 0 0 0,6-19 0 0 0,-4 14 0 0 0,-5 18 0 0 0,1 1 0 0 0,0 0 0 0 0,-1 15 0 0 0,-2 10 0 0 0,-24 139 0 0 0,11-21 0 0 0,13-111 0 0 0,-6 45 0 0 0,10-82 0 0 0,-1 1 0 0 0,-3 14 0 0 0,2-16 0 0 0,2 1 0 0 0,-1-1 0 0 0,1 1 0 0 0,-1 11 0 0 0,2-11 0 0 0,1-4 0 0 0,-1-1 0 0 0,0 1 0 0 0,0-1 0 0 0,-1 0 0 0 0,1 1 0 0 0,0-1 0 0 0,-1 0 0 0 0,0 1 0 0 0,1-1 0 0 0,-1 0 0 0 0,-1 2 0 0 0,-9 31 0 0 0,6-25 0 0 0,0 1 0 0 0,1 0 0 0 0,-3-2 0 0 0,0 0 0 0 0,0-2 0 0 0,-2-1 0 0 0,1 0 0 0 0,4 4 0 0 0,0 7 0 0 0,6-11 0 0 0,-1-2 0 0 0,0 8 0 0 0,-7-4 0 0 0,1-1 72 0 0,4-5 299 0 0,1-2 117 0 0,0 0 21 0 0,0 0-134 0 0,0 0-577 0 0,0 0-248 0 0,0 0-50 0 0,0 0 58 0 0,0 2 293 0 0,2 7 133 0 0,2-1-124 0 0,-3-6-585 0 0,-1-5-246 0 0,8-71-5545 0 0,-8 55 4980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1:10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33 10135 0 0,'0'0'464'0'0,"0"0"-9"0"0,0 0-87 0 0,0 0 728 0 0,0 0 353 0 0,0 0 73 0 0,-4 8 698 0 0,0 0-1527 0 0,0-1 1 0 0,-1 1 0 0 0,-11 12 0 0 0,11-15-121 0 0,0 1-1 0 0,1 0 1 0 0,-1 0 0 0 0,-5 13-1 0 0,2 1-202 0 0,2 0 0 0 0,1 0 0 0 0,0 1 0 0 0,1 0 0 0 0,-1 28 0 0 0,5-30-370 0 0,1 0 0 0 0,5 28 0 0 0,0 1 0 0 0,1 21 0 0 0,-2-19 0 0 0,-1 91 0 0 0,-5-83-119 0 0,-1 13-238 0 0,1-62 290 0 0,0 1 1 0 0,-1-1-1 0 0,0 0 0 0 0,-1 0 1 0 0,-3 10-1 0 0,5-17-441 0 0,1-2 65 0 0,-1 2 294 0 0,-5 3 133 0 0,-4 1 16 0 0,7-7 0 0 0,2 0 0 0 0,-6 1 64 0 0,5 0-22 0 0,0 0 0 0 0,0 0 0 0 0,0-1 0 0 0,0 1 0 0 0,0-1 0 0 0,0 0 0 0 0,0 0 0 0 0,0 1 0 0 0,0-1 0 0 0,0 0 0 0 0,1-1 0 0 0,-1 1 0 0 0,0 0 0 0 0,1 0 0 0 0,-1-1 0 0 0,1 1 0 0 0,-1-1 0 0 0,1 1 0 0 0,0-1 0 0 0,-1 0 0 0 0,0-3 0 0 0,-3-3 204 0 0,0-1 0 0 0,1 0 0 0 0,-3-12 0 0 0,5 16-226 0 0,-5-18 236 0 0,1 0 0 0 0,1 0 0 0 0,-3-36 0 0 0,4-71 768 0 0,5 91-998 0 0,3-1 1 0 0,0 1-1 0 0,19-67 0 0 0,-15 77 31 0 0,2 0-1 0 0,2 1 0 0 0,0 0 0 0 0,2 1 1 0 0,24-37-1 0 0,-21 37 746 0 0,16-33 1 0 0,-32 58-803 0 0,0 1 0 0 0,0-1 0 0 0,1 0 0 0 0,-1 1 0 0 0,0-1 0 0 0,1 1 0 0 0,-1-1 0 0 0,1 1 0 0 0,2-2 0 0 0,10-4 0 0 0,-9 7 0 0 0,-2 0 0 0 0,2 0 0 0 0,-1 0 0 0 0,0 0 0 0 0,0 0 0 0 0,0 1 0 0 0,0-1 0 0 0,0 1 0 0 0,8 3 0 0 0,-10-4 0 0 0,-1 0 0 0 0,0 0 0 0 0,0 1 0 0 0,0-1 0 0 0,1 1 0 0 0,-1-1 0 0 0,0 1 0 0 0,0 0 0 0 0,0-1 0 0 0,0 1 0 0 0,0 0 0 0 0,0 0 0 0 0,0-1 0 0 0,0 1 0 0 0,1 2 0 0 0,1 1 0 0 0,25 18-461 0 0,-1 0-1 0 0,43 49 1 0 0,-68-69 448 0 0,0 1-1 0 0,0 0 1 0 0,0-1-1 0 0,0 1 1 0 0,0 0-1 0 0,-1 0 1 0 0,1 0-1 0 0,-1 0 1 0 0,0 0-1 0 0,0 1 1 0 0,0-1-1 0 0,-1 0 1 0 0,1 0-1 0 0,-1 1 1 0 0,1-1-1 0 0,-1 0 1 0 0,0 1-1 0 0,-1-1 1 0 0,1 0-1 0 0,0 1 1 0 0,-1-1-1 0 0,0 0 1 0 0,0 0-1 0 0,0 0 1 0 0,0 1-1 0 0,0-1 1 0 0,-1 0-1 0 0,1 0 1 0 0,-1-1-1 0 0,0 1 1 0 0,-3 4-1 0 0,-2 2-8 0 0,-1 0 0 0 0,-1 0 0 0 0,0-1 0 0 0,0 0 0 0 0,0-1 0 0 0,-1 0 0 0 0,-16 9 0 0 0,19-12-201 0 0,0 0 1 0 0,-1-1-1 0 0,1 0 0 0 0,-1 0 1 0 0,0-1-1 0 0,1 0 0 0 0,-1 0 1 0 0,0-1-1 0 0,-13 1 0 0 0,15-2 43 0 0,1-1 0 0 0,-1 1-1 0 0,0-1 1 0 0,0 0-1 0 0,1 0 1 0 0,-1-1-1 0 0,0 0 1 0 0,1 0-1 0 0,0 0 1 0 0,-1 0 0 0 0,1-1-1 0 0,0 0 1 0 0,0 0-1 0 0,-5-5 1 0 0,9 7 26 0 0,0 0 0 0 0,0 1 1 0 0,0-1-1 0 0,0 0 0 0 0,1 0 0 0 0,-1 0 0 0 0,0 0 1 0 0,1 0-1 0 0,-1 0 0 0 0,0 0 0 0 0,1 0 1 0 0,-1 0-1 0 0,1 0 0 0 0,0 0 0 0 0,-1 0 0 0 0,1 0 1 0 0,0 0-1 0 0,0-1 0 0 0,0 1 0 0 0,-1 0 1 0 0,1 0-1 0 0,0 0 0 0 0,1 0 0 0 0,-1-2 0 0 0,1 0-304 0 0,0 0-1 0 0,0 0 0 0 0,0 0 0 0 0,0 1 1 0 0,1-1-1 0 0,-1 0 0 0 0,4-4 0 0 0,4-5-1077 0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7:5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75 10135 0 0,'0'2'231'0'0,"-5"7"171"0"0,0 0 1 0 0,-1 0-1 0 0,0 0 1 0 0,0 0-1 0 0,-1-1 1 0 0,-8 8-1 0 0,14-15 110 0 0,1-1 0 0 0,0 0 0 0 0,0 0 0 0 0,0 0 0 0 0,-1 0 647 0 0,-4 4-1665 0 0,4-3 3435 0 0,2 0 3297 0 0,0 0-6171 0 0,1 1 0 0 0,0-1 0 0 0,0 1 0 0 0,0-1 0 0 0,0 0 0 0 0,0 0 0 0 0,0 0 0 0 0,0 0 0 0 0,0 0 0 0 0,0-1 0 0 0,0 1 0 0 0,0 0 0 0 0,0-1 0 0 0,1 0 0 0 0,-1 0 0 0 0,0 1 0 0 0,0-1 0 0 0,1 0 0 0 0,-1-1 0 0 0,4 0 0 0 0,1 1 246 0 0,2-2-212 0 0,1 0 0 0 0,-1 0 0 0 0,0-1 0 0 0,0 0 0 0 0,13-7 0 0 0,8-2-15 0 0,96-27-74 0 0,10-5 0 0 0,-126 41 0 0 0,0 1-64 0 0,-12 2-197 0 0,0 0 0 0 0,1 0 1 0 0,-1 0-1 0 0,1-1 0 0 0,-1 1 0 0 0,1-1 0 0 0,-1 1 0 0 0,1-1 0 0 0,-1 0 1 0 0,1 1-1 0 0,-1-1 0 0 0,-1-2 0 0 0,-20-14-3364 0 0,18 13 3048 0 0,-11-10-1470 0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8:0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62 8287 0 0,'0'0'191'0'0,"0"0"26"0"0,0 0 9 0 0,0-1-34 0 0,-2-8-154 0 0,-2 0 38 0 0,4 7 312 0 0,0 2 110 0 0,0 0 12 0 0,0 0 2 0 0,0 0 0 0 0,3-14 2604 0 0,-2 6 7523 0 0,0 7-10628 0 0,0 0 0 0 0,-1 0 0 0 0,1 0 0 0 0,-1 0 0 0 0,1 0 0 0 0,-1 0 0 0 0,0 0 0 0 0,1 0 0 0 0,-1-1 0 0 0,0 1 0 0 0,0 0 0 0 0,0 0 0 0 0,0 0 0 0 0,0-2 0 0 0,0 10-11 0 0,-1 1 0 0 0,0-1 0 0 0,0 1 0 0 0,0-1 0 0 0,-1 0 0 0 0,0 0 0 0 0,-1 1 0 0 0,-6 12 0 0 0,-3 4 0 0 0,1-3 0 0 0,-14 20 0 0 0,14-19 0 0 0,9-17 0 0 0,0-1 0 0 0,0 0 0 0 0,-1 0 0 0 0,-3 5 0 0 0,-2 1 0 0 0,7-2 0 0 0,9-12 0 0 0,6 0 0 0 0,-10 3 0 0 0,1 2 0 0 0,13 4 0 0 0,-16-5 0 0 0,1 1 0 0 0,-1-1 0 0 0,1 1 0 0 0,-1 0 0 0 0,1 0 0 0 0,-1 0 0 0 0,0 0 0 0 0,1 0 0 0 0,-1 0 0 0 0,0 1 0 0 0,0-1 0 0 0,3 3 0 0 0,3 3 0 0 0,0-2 0 0 0,2 2 0 0 0,-9-6 0 0 0,-1 1 0 0 0,1-1 0 0 0,0 0 0 0 0,0 1 0 0 0,-1-1 0 0 0,1 0 0 0 0,0 0 0 0 0,0 1 0 0 0,0-1 0 0 0,3 2 0 0 0,4 6 0 0 0,-1 1 0 0 0,-2 1 0 0 0,0 9 0 0 0,-5-16 0 0 0,0-2 0 0 0,0 0 0 0 0,1 1 0 0 0,-1-1 0 0 0,0 1 0 0 0,0-1 0 0 0,-1 0 0 0 0,1 1 0 0 0,0-1 0 0 0,-1 0 0 0 0,0 1 0 0 0,1-1 0 0 0,-1 0 0 0 0,0 0 0 0 0,0 1 0 0 0,-2 2 0 0 0,-4 8 0 0 0,4-2 0 0 0,-15 23 0 0 0,12-24 0 0 0,-6 3 0 0 0,7-11 0 0 0,1 0 0 0 0,-18 9 0 0 0,11-7 0 0 0,-1-2 0 0 0,0-5 0 0 0,2-4 0 0 0,1-3 0 0 0,2 0 0 0 0,2-1 0 0 0,0 4-64 0 0,4 6-273 0 0,0 0 74 0 0,0 1 0 0 0,1 0 0 0 0,-1-1 0 0 0,0 1 0 0 0,0 0 0 0 0,0 0 0 0 0,1 0 0 0 0,-1 0 0 0 0,0-1 0 0 0,0 1 0 0 0,0 0 0 0 0,-1 0 0 0 0,-38 27-7670 0 0,37-25 5886 0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8:08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10135 0 0,'0'0'464'0'0,"0"0"-9"0"0,0 0-155 0 0,0 0 443 0 0,0 0 227 0 0,0 0 44 0 0,0 0 8 0 0,0 0 2 0 0,0 0 0 0 0,0 0 0 0 0,2-1-69 0 0,8-3-290 0 0,-8 3-121 0 0,11 0 484 0 0,-4 0-472 0 0,0-1 0 0 0,0-1-1 0 0,14-6 1 0 0,-12 5 46 0 0,-1 0-1 0 0,13-2 1 0 0,-8 1-447 0 0,-5-4-138 0 0,3 1-17 0 0,3 4 0 0 0,-1 3 0 0 0,-2 2 0 0 0,-5 3-64 0 0,-6-3-273 0 0,-2-1-138 0 0,0 0 384 0 0,0 0 1 0 0,1 0-1 0 0,-1 0 0 0 0,0-1 0 0 0,1 1 0 0 0,-1 0 1 0 0,0 0-1 0 0,0 0 0 0 0,1 0 0 0 0,-1 0 0 0 0,0-1 1 0 0,1 1-1 0 0,-1 0 0 0 0,0 0 0 0 0,0 0 1 0 0,0-1-1 0 0,1 1 0 0 0,-1 0 0 0 0,0 0 0 0 0,0-1 1 0 0,0 1-1 0 0,1 0 0 0 0,-1-1 0 0 0,0 1 0 0 0,0 0 1 0 0,0-1-1 0 0,3-3-2296 0 0,1 3-2836 0 0,-4 1-56 0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8:1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6447 0 0,'0'0'298'0'0,"0"0"-10"0"0,0 0-50 0 0,0 0 493 0 0,0 0 238 0 0,0 0 45 0 0,0 0-61 0 0,0 0-288 0 0,0 0-121 0 0,0 0-28 0 0,-17 1 1532 0 0,16-1-1920 0 0,0 0-1 0 0,0 0 0 0 0,-1 1 0 0 0,1-1 0 0 0,0 0 1 0 0,0 1-1 0 0,0-1 0 0 0,0 0 0 0 0,0 1 1 0 0,0-1-1 0 0,0 1 0 0 0,0 0 0 0 0,0-1 0 0 0,0 1 1 0 0,1 0-1 0 0,-2 0 0 0 0,-17 18 1637 0 0,12-12-1219 0 0,-16 15-1862 0 0,22-22 1768 0 0,1 0 49 0 0,0 0-59 0 0,0 0-220 0 0,0 0 166 0 0,0 0 101 0 0,0 0 21 0 0,2 0 3 0 0,15-1 27 0 0,-1 0 0 0 0,0-2 0 0 0,21-5-1 0 0,2-1-106 0 0,-1 6 1008 0 0,-35 4-1291 0 0,4 3-133 0 0,2 7-16 0 0,-9-6 0 0 0,0-4 0 0 0,0 4-64 0 0,1-1 0 0 0,-1 0 0 0 0,-1 0 0 0 0,1 0 0 0 0,0 0 0 0 0,-1 0 0 0 0,0 0 0 0 0,0 0 0 0 0,0 0 0 0 0,-1 0 0 0 0,1 0 0 0 0,-4 5 0 0 0,-2 4-477 0 0,-19 24 0 0 0,19-27 479 0 0,0-2 46 0 0,1-3 16 0 0,2-3 0 0 0,18-5 0 0 0,-12 2 0 0 0,2 1 0 0 0,8 4 0 0 0,-8-2 0 0 0,-1 0 0 0 0,0-1 0 0 0,0 1 0 0 0,0 0 0 0 0,0 1 0 0 0,0-1 0 0 0,0 0 0 0 0,-1 1 0 0 0,1 0 0 0 0,-1-1 0 0 0,0 1 0 0 0,0 0 0 0 0,0 0 0 0 0,0 1 0 0 0,0-1 0 0 0,-1 0 0 0 0,1 0 0 0 0,0 5 0 0 0,0-3 0 0 0,-1 0 0 0 0,0 1 0 0 0,-1-1 0 0 0,1 0 0 0 0,-1 1 0 0 0,0-1 0 0 0,-1 1 0 0 0,1-1 0 0 0,-1 0 0 0 0,0 1 0 0 0,-2 6 0 0 0,2-8 0 0 0,1-3 0 0 0,0 0 0 0 0,0 0 0 0 0,0 0 0 0 0,0 1 0 0 0,-1-1 0 0 0,1 0 0 0 0,-1 0 0 0 0,1 0 0 0 0,0 0 0 0 0,-1 0 0 0 0,0 0 0 0 0,1 0 0 0 0,-1 0 0 0 0,0 1 0 0 0,-2 1 0 0 0,-1 1 0 0 0,1 0 0 0 0,-1-1 0 0 0,1 1 0 0 0,-7 3 0 0 0,4-5 74 0 0,0 0 0 0 0,0-1 0 0 0,0 1-1 0 0,0-1 1 0 0,-1-1 0 0 0,-8 1 0 0 0,0 0 793 0 0,14-1-808 0 0,-1 0-1 0 0,1 0 1 0 0,0 0-1 0 0,0 0 1 0 0,0 0-1 0 0,0 0 1 0 0,0 0-1 0 0,0-1 1 0 0,0 1-1 0 0,0 0 1 0 0,0-1 0 0 0,-1 1-1 0 0,-13-5-592 0 0,-7 4-2913 0 0,40 12-34 0 0,-15-10 3144 0 0,0 0 0 0 0,0 0-1 0 0,0-1 1 0 0,0 1 0 0 0,0-1 0 0 0,0 0 0 0 0,0 0-1 0 0,5 0 1 0 0,11-4-1199 0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8:1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11975 0 0,'0'0'267'0'0,"0"0"42"0"0,0 0 17 0 0,-1 1-28 0 0,-2 3-58 0 0,2-3 491 0 0,1-1 238 0 0,0 0 45 0 0,0 0 8 0 0,0 0 2 0 0,0 0 0 0 0,0 0 0 0 0,0 0-69 0 0,0 0-290 0 0,0 0-121 0 0,0 0-28 0 0,0 0-4 0 0,0 0 0 0 0,0 0 0 0 0,0 0 0 0 0,0 0-68 0 0,0 2-289 0 0,-7 33 264 0 0,1 5 1211 0 0,-5 5-1614 0 0,5-2-16 0 0,-3 34 0 0 0,6-52 0 0 0,2-18 0 0 0,0-1 0 0 0,0 0 0 0 0,1 12 0 0 0,0-8 0 0 0,0-8-81 0 0,1 0 0 0 0,-1-1 1 0 0,0 1-1 0 0,0 0 0 0 0,-1 0 0 0 0,1-1 0 0 0,0 1 0 0 0,-1 0 0 0 0,1-1 1 0 0,-1 1-1 0 0,0 2 0 0 0,0-1-333 0 0,0-2-29 0 0,1 1 265 0 0,-1-1 0 0 0,0 1-1 0 0,0-1 1 0 0,0 0 0 0 0,0 1-1 0 0,0-1 1 0 0,0 0 0 0 0,-3 2-1 0 0,-10 4-845 0 0,12-7 512 0 0,2 0 0 0 0,-2 1-68 0 0,-10 2-868 0 0,-1 0-4894 0 0,13-3 1224 0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8:11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47 13823 0 0,'0'0'315'0'0,"-1"6"190"0"0,2-3 6103 0 0,10 3-5941 0 0,-7-4-387 0 0,0 0 1 0 0,0 1 0 0 0,-1-1 0 0 0,1 1-1 0 0,-1 0 1 0 0,0 0 0 0 0,0 0-1 0 0,0 0 1 0 0,0 1 0 0 0,0-1 0 0 0,0 1-1 0 0,2 6 1 0 0,44 67-2108 0 0,-47-75 1678 0 0,3 2 61 0 0,-3-3-283 0 0,-2-1-117 0 0,0 0-21 0 0,0 0 67 0 0,2 0 380 0 0,0 0 0 0 0,0-1 0 0 0,0 1 0 0 0,1-1 0 0 0,-1 1 0 0 0,0-1 1 0 0,0 0-1 0 0,0 0 0 0 0,0 0 0 0 0,-1 0 0 0 0,1 0 0 0 0,0 0 0 0 0,0 0 1 0 0,-1-1-1 0 0,1 1 0 0 0,0-1 0 0 0,-1 1 0 0 0,0-1 0 0 0,1 0 0 0 0,-1 0 1 0 0,0 1-1 0 0,0-1 0 0 0,0 0 0 0 0,1-3 0 0 0,3-6-566 0 0,-1 0 0 0 0,0-1-1 0 0,2-15 1 0 0,-2 15 442 0 0,-2 1 263 0 0,-1 1-1 0 0,1-1 0 0 0,-1-12 1 0 0,-1 0 3459 0 0,0 16-1471 0 0,-1 7-1916 0 0,-2 3-51 0 0,1 0 1 0 0,-1-1-1 0 0,1 1 0 0 0,0 0 1 0 0,0 0-1 0 0,0 0 0 0 0,0 1 1 0 0,0-1-1 0 0,1 0 0 0 0,0 1 1 0 0,-1-1-1 0 0,1 1 0 0 0,0-1 1 0 0,1 1-1 0 0,-1-1 0 0 0,1 1 1 0 0,0 0-1 0 0,-1-1 0 0 0,2 5 1 0 0,-2 2-2 0 0,1 44-97 0 0,1-38 0 0 0,-1 0 0 0 0,-4 26 0 0 0,-4 23-1157 0 0,-1 10-606 0 0,8-74 1251 0 0,1-1-136 0 0,0 0-572 0 0,0 0-253 0 0,0 0-596 0 0,0 0-2303 0 0,0 0-990 0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8:11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17503 0 0,'0'0'399'0'0,"0"0"60"0"0,0 0 21 0 0,0 0-59 0 0,0 0-204 0 0,0 0 170 0 0,0 0 101 0 0,0 0 21 0 0,0 0 3 0 0,0 0 0 0 0,0 0 0 0 0,0 0 0 0 0,0 0 0 0 0,0 0 0 0 0,0 0 0 0 0,0 0 0 0 0,0 2-69 0 0,1 1-427 0 0,-1-1 1 0 0,1 1-1 0 0,0-1 1 0 0,0 1-1 0 0,1-1 1 0 0,-1 1 0 0 0,1-1-1 0 0,-1 0 1 0 0,3 3-1 0 0,-3-4-16 0 0,-1-1 0 0 0,1 1 0 0 0,0 0 0 0 0,-1 0 0 0 0,1-1 0 0 0,0 1 0 0 0,-1 0 0 0 0,1 0 0 0 0,-1 0 0 0 0,1 0 0 0 0,-1 0 0 0 0,0 0 0 0 0,1 0 0 0 0,-1 0 0 0 0,0 0 0 0 0,0 0 0 0 0,1 0 0 0 0,-1 0 0 0 0,0 0 0 0 0,0 0 0 0 0,-1 2 0 0 0,1 2 0 0 0,13 27 0 0 0,-11-24 0 0 0,-1-5 0 0 0,0 1 0 0 0,1-1 0 0 0,-1 0 0 0 0,1 1 0 0 0,0-1 0 0 0,0 0 0 0 0,0 0 0 0 0,0 0 0 0 0,0-1 0 0 0,1 1 0 0 0,4 3 0 0 0,-5-3-203 0 0,0-1 0 0 0,0-1 0 0 0,0 1 0 0 0,0 0 0 0 0,0 0 0 0 0,1-1 0 0 0,-1 0 0 0 0,5 3 0 0 0,4-3 54 0 0,-8-2 137 0 0,0-1 0 0 0,1 1 0 0 0,-1 0 0 0 0,0-1 0 0 0,0 0 0 0 0,0 1 0 0 0,0-1 0 0 0,0 0 0 0 0,-1-1 0 0 0,1 1 0 0 0,0 0 0 0 0,-1-1 0 0 0,0 0-1 0 0,1 1 1 0 0,1-5 0 0 0,0 1-231 0 0,0 0-1 0 0,-1 0 0 0 0,1 0 1 0 0,-1 0-1 0 0,-1-1 0 0 0,4-11 0 0 0,-4 8 194 0 0,0 0-1 0 0,-1-1 0 0 0,-1 1 1 0 0,0-17-1 0 0,-1 21 264 0 0,0-1 0 0 0,0 1-1 0 0,0 0 1 0 0,0-1 0 0 0,-1 1 0 0 0,0 0-1 0 0,-1 0 1 0 0,-3-7 0 0 0,5 11 8 0 0,1 2 166 0 0,-5-3 506 0 0,4 3-864 0 0,1-1 0 0 0,0 1 0 0 0,-1 0 0 0 0,1-1 0 0 0,0 1 0 0 0,-1 0 0 0 0,1 0 0 0 0,0-1 0 0 0,-1 1 0 0 0,1 0 0 0 0,-1 0 0 0 0,1 0 0 0 0,0-1 0 0 0,-1 1 0 0 0,1 0 0 0 0,-1 0 0 0 0,1 0 0 0 0,-1 0 0 0 0,1 0 0 0 0,-1 0 0 0 0,1 0 0 0 0,0 0 0 0 0,-2 0 0 0 0,2 0-28 0 0,-1 1-1 0 0,0-1 1 0 0,0 1 0 0 0,0-1-1 0 0,0 1 1 0 0,1-1 0 0 0,-1 1-1 0 0,0-1 1 0 0,1 1-1 0 0,-1 0 1 0 0,0-1 0 0 0,1 1-1 0 0,-1 0 1 0 0,1-1 0 0 0,-1 1-1 0 0,1 0 1 0 0,-1 0 0 0 0,1 0-1 0 0,0 0 1 0 0,-1-1 0 0 0,1 1-1 0 0,0 0 1 0 0,0 0-1 0 0,-1 0 1 0 0,1 0 0 0 0,0 1-1 0 0,0 1-1 0 0,-4 13 1 0 0,1 0 0 0 0,0 0 0 0 0,1 1 0 0 0,1 26 0 0 0,-1 15-1344 0 0,-9 60 0 0 0,11-115 433 0 0,-1 8 185 0 0,2-4-6077 0 0,-1-7 1347 0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8:1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13823 0 0,'0'0'315'0'0,"0"0"45"0"0,0 0 21 0 0,-1 1-49 0 0,-2 7 610 0 0,0 0-1 0 0,-3 17 1 0 0,3-10 221 0 0,-4 9 817 0 0,3-8-1037 0 0,0 0 0 0 0,1 0 0 0 0,-1 21 0 0 0,-3 19 494 0 0,4-37-832 0 0,0 28 0 0 0,-5 86-588 0 0,4-95-2492 0 0,-1 10-4786 0 0,4-36-451 0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8:13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10135 0 0,'0'0'231'0'0,"0"0"29"0"0,-3 0 19 0 0,-17 5 2632 0 0,19-4 334 0 0,3-1 348 0 0,11 0 2639 0 0,-8 0-7340 0 0,-5 0 281 0 0,29-1 1143 0 0,-19 0-241 0 0,1 1 0 0 0,-1 0 0 0 0,14 2 0 0 0,11 1-75 0 0,-27-3 0 0 0,0 0 0 0 0,0 1 0 0 0,14 3 0 0 0,-16-2 0 0 0,-4-2 0 0 0,-1 1 0 0 0,1-1 0 0 0,0 1 0 0 0,1-1 0 0 0,-1 0 0 0 0,0 0 0 0 0,0 0 0 0 0,0 0 0 0 0,0 0 0 0 0,3-1 0 0 0,5-1 0 0 0,-2 0-64 0 0,-7 1-273 0 0,-1 1-138 0 0,0 0-33 0 0,0 0-140 0 0,0 0-572 0 0,0 0-253 0 0,-1-1-1108 0 0,-4-4-4241 0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8:1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10135 0 0,'0'0'231'0'0,"0"0"29"0"0,0 0 19 0 0,0 0 105 0 0,0 0 410 0 0,0 0 184 0 0,0 0 40 0 0,0 0-63 0 0,0 0-290 0 0,0 0-121 0 0,0 0-28 0 0,0 0-4 0 0,-2 8 512 0 0,-2-3-541 0 0,1 0 0 0 0,-1 0 0 0 0,0 0 0 0 0,-1-1 0 0 0,1 1 0 0 0,-1-1 0 0 0,0 0 0 0 0,-10 6 0 0 0,3-1 222 0 0,8-7-674 0 0,0 1 0 0 0,0-1-1 0 0,0 0 1 0 0,0 0 0 0 0,-7 2-1 0 0,7-3-32 0 0,-1 1-1 0 0,0 0 1 0 0,0 0 0 0 0,-5 4-1 0 0,-5 5 3 0 0,20-14 0 0 0,0 2 0 0 0,0-1 0 0 0,1 0 0 0 0,7 0 0 0 0,-1-1 0 0 0,21-7 0 0 0,-26 7 0 0 0,1 0 0 0 0,-1 1 0 0 0,1-1 0 0 0,0 1 0 0 0,-1 1 0 0 0,1 0 0 0 0,0 0 0 0 0,0 0 0 0 0,0 1 0 0 0,16 2 0 0 0,-22-1 0 0 0,0-1 0 0 0,0 1 0 0 0,1 1 0 0 0,-1-1 0 0 0,0 0 0 0 0,0 0 0 0 0,0 1 0 0 0,-1-1 0 0 0,1 1 0 0 0,0 0 0 0 0,0-1 0 0 0,-1 1 0 0 0,1 0 0 0 0,-1 0 0 0 0,0 0 0 0 0,1 0 0 0 0,0 3 0 0 0,1 2 0 0 0,1 0 0 0 0,-2 0 0 0 0,1 1 0 0 0,1 7 0 0 0,-2-5 0 0 0,-1 0 0 0 0,0 0 0 0 0,-1 0 0 0 0,0 0 0 0 0,-1 0 0 0 0,0 0 0 0 0,0 0 0 0 0,-1 0 0 0 0,-1 0 0 0 0,-5 15 0 0 0,-3 3 0 0 0,-1-1 0 0 0,-20 33 0 0 0,15-32 0 0 0,-1-1 0 0 0,-1-1 0 0 0,-1-1 0 0 0,-2-1 0 0 0,-44 40 0 0 0,63-61 0 0 0,2-1 0 0 0,-1-1 0 0 0,1 0 0 0 0,0 0 0 0 0,0 0 0 0 0,-1 0 0 0 0,1 0 0 0 0,-1-1 0 0 0,1 1 0 0 0,0 0 0 0 0,-1-1 0 0 0,0 1 0 0 0,1-1 0 0 0,-1 1 0 0 0,1-1 0 0 0,-4 1 0 0 0,5-1 0 0 0,0 0 0 0 0,0 0 0 0 0,-1 0 0 0 0,1 1 0 0 0,0-1 0 0 0,0 0 0 0 0,-1 0 0 0 0,1 0 0 0 0,0 0 0 0 0,-1 0 0 0 0,1 0 0 0 0,0 0 0 0 0,-1 0 0 0 0,1 0 0 0 0,0 0 0 0 0,0 0 0 0 0,-1 0 0 0 0,1 0 0 0 0,0 0 0 0 0,-1 0 0 0 0,1 0 0 0 0,0 0 0 0 0,-1 0 0 0 0,1-1 0 0 0,0 1 0 0 0,0 0 0 0 0,-1 0 0 0 0,1 0 0 0 0,0 0 0 0 0,0-1 0 0 0,-1 1 0 0 0,1 0 0 0 0,0 0 0 0 0,0 0 0 0 0,0-1 0 0 0,-1 1 0 0 0,1 0 0 0 0,0 0 0 0 0,0-1 0 0 0,0 1 0 0 0,0 0 0 0 0,0-1 0 0 0,0 1 0 0 0,-1 0 0 0 0,1 0 0 0 0,0-1 0 0 0,0 1 0 0 0,0 0 0 0 0,0-1 0 0 0,0 1 0 0 0,-1-3 62 0 0,1 0 1 0 0,-1 0-1 0 0,1 0 0 0 0,0 1 1 0 0,0-1-1 0 0,0 0 0 0 0,0 0 0 0 0,0 0 1 0 0,0 0-1 0 0,1 1 0 0 0,-1-1 1 0 0,1 0-1 0 0,0 0 0 0 0,2-3 1 0 0,18-40 1030 0 0,-19 42-1073 0 0,2-5-20 0 0,-3 7 0 0 0,0 0 0 0 0,0-1 0 0 0,1 1 0 0 0,-1 0 0 0 0,1-1 0 0 0,-1 1 0 0 0,1 0 0 0 0,0 0 0 0 0,0 1 0 0 0,0-1 0 0 0,0 0 0 0 0,0 0 0 0 0,4-2 0 0 0,7-3 0 0 0,-9 7 0 0 0,-2 1 0 0 0,6 1 0 0 0,-4 1-124 0 0,0 0 0 0 0,0 0 0 0 0,0 0 0 0 0,-1 1 0 0 0,0-1 0 0 0,1 1 0 0 0,-1 0 0 0 0,0 0 0 0 0,3 7 0 0 0,2 4-686 0 0,8 22-1 0 0,-14-32 752 0 0,-2-4-453 0 0,0-1 0 0 0,0 0 0 0 0,0 0 0 0 0,0 0 457 0 0,1 0-1 0 0,-1 0 1 0 0,0 1-1 0 0,0-1 1 0 0,1 0-1 0 0,-1 0 0 0 0,0 0 1 0 0,1 0-1 0 0,-1 0 1 0 0,0 1-1 0 0,0-1 1 0 0,1 0-1 0 0,-1 0 1 0 0,0 0-1 0 0,1 0 1 0 0,-1 0-1 0 0,0 0 1 0 0,1 0-1 0 0,-1 0 1 0 0,0 0-1 0 0,0 0 1 0 0,1 0-1 0 0,-1 0 0 0 0,0-1 1 0 0,1 1-1 0 0,-1 0 1 0 0,0 0-1 0 0,0 0 1 0 0,1 0-1 0 0,-1 0 1 0 0,0-1-1 0 0,1 1 1 0 0,8-4-1061 0 0,11-13-4597 0 0,-11 4 550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1:11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51 13823 0 0,'0'0'315'0'0,"0"0"45"0"0,0 0 21 0 0,2-2-49 0 0,5-3-81 0 0,-5 4 481 0 0,-1-1 237 0 0,0 2-756 0 0,-1-1 0 0 0,1 1 0 0 0,-1-1 0 0 0,0 0-1 0 0,1 1 1 0 0,-1-1 0 0 0,1 1 0 0 0,-1-1 0 0 0,0 0 0 0 0,0 1-1 0 0,0-1 1 0 0,1 1 0 0 0,-1-1 0 0 0,0 0 0 0 0,0 0 0 0 0,0 1-1 0 0,0-1 1 0 0,0 0 0 0 0,0 1 0 0 0,0-1 0 0 0,0 0-1 0 0,0 1 1 0 0,-1-2 0 0 0,1 0 742 0 0,0 2-290 0 0,-12-8 907 0 0,9 6-1379 0 0,1 0 1 0 0,0 1 1 0 0,0 0-1 0 0,0 0 0 0 0,-1 0 0 0 0,1 0 0 0 0,0 0 0 0 0,-1 1 0 0 0,1-1 1 0 0,-5 0-1 0 0,-13-1-174 0 0,16 2-23 0 0,-8 1 3 0 0,0 2 0 0 0,6 2 0 0 0,1-1 0 0 0,-1 1 0 0 0,1 0 0 0 0,0 0 0 0 0,1 1 0 0 0,-1 0 0 0 0,1-1 0 0 0,0 1 0 0 0,0 1 0 0 0,-3 8 0 0 0,-7 9 0 0 0,8-13 0 0 0,0 1 0 0 0,1 1 0 0 0,0-1 0 0 0,1 1 0 0 0,0-1 0 0 0,1 1 0 0 0,0 0 0 0 0,1 1 0 0 0,0-1 0 0 0,1 22 0 0 0,4-16 0 0 0,0-2 0 0 0,4-6 0 0 0,-6-10 0 0 0,0-1 0 0 0,0 1 0 0 0,0-1 0 0 0,0 1 0 0 0,0-1 0 0 0,0 1 0 0 0,0-1 0 0 0,0 1 0 0 0,0-1 0 0 0,0 0 0 0 0,0 0 0 0 0,0 0 0 0 0,0 1 0 0 0,0-1 0 0 0,0 0 0 0 0,0 0 0 0 0,0 0 0 0 0,0-1 0 0 0,2 1 0 0 0,-1-1 0 0 0,1 1 0 0 0,-1-1 0 0 0,1 0 0 0 0,-1 0 0 0 0,1-1 0 0 0,-1 1 0 0 0,4-3 0 0 0,1-2 0 0 0,0 0 0 0 0,0 0 0 0 0,8-11 0 0 0,-10 12 0 0 0,9-11 0 0 0,-1-1 0 0 0,13-21 0 0 0,-22 33 0 0 0,-1-1 0 0 0,-1 0 0 0 0,1 0 0 0 0,-1 0 0 0 0,0 0 0 0 0,0 0 0 0 0,-1 0 0 0 0,1 0 0 0 0,-2-1 0 0 0,1 1 0 0 0,-1-12 0 0 0,-2 2 260 0 0,0 13 301 0 0,1-2 58 0 0,-1 5-176 0 0,-13-2-298 0 0,10 6-123 0 0,4-3-24 0 0,-1 0 2 0 0,1-1 0 0 0,0 1 0 0 0,-1 0 0 0 0,1 0 0 0 0,0-1 0 0 0,0 1 0 0 0,0 0 0 0 0,0 0 0 0 0,-1 0 0 0 0,1 0 0 0 0,1 0 0 0 0,-1 0 0 0 0,0 0 0 0 0,0 1 0 0 0,0-1 0 0 0,1 0 0 0 0,-1 0 0 0 0,0 1 0 0 0,1-1 0 0 0,-1 0 0 0 0,1 1 0 0 0,-1 1 0 0 0,0 2 0 0 0,-1-2 0 0 0,0 2 0 0 0,2 13 0 0 0,1-4 0 0 0,-1-12-42 0 0,0 1-1 0 0,1 0 1 0 0,-1 0-1 0 0,1 0 1 0 0,0-1-1 0 0,0 1 1 0 0,0 0-1 0 0,0-1 1 0 0,0 1-1 0 0,0-1 1 0 0,1 1-1 0 0,-1-1 1 0 0,1 1-1 0 0,0-1 1 0 0,0 0-1 0 0,2 3 1 0 0,0-1-112 0 0,-2-3-20 0 0,-1 0-1 0 0,1 0 1 0 0,0 0-1 0 0,0 0 1 0 0,-1 0 0 0 0,1 0-1 0 0,0 0 1 0 0,0 0-1 0 0,4 0 1 0 0,-3 1-458 0 0,0-2-841 0 0,-1-1-51 0 0,1-2 943 0 0,1 1 0 0 0,0-1 0 0 0,-1 0 1 0 0,0-1-1 0 0,0 1 0 0 0,0-1 0 0 0,0 1 0 0 0,0-1 1 0 0,-1 0-1 0 0,0 0 0 0 0,0 0 0 0 0,4-8 0 0 0,0-9-1467 0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8:15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 13823 0 0,'0'0'315'0'0,"7"-1"245"0"0,-4 2 2807 0 0,-2 2-3220 0 0,-1 0 0 0 0,1-1 0 0 0,-1 1 0 0 0,0 0 0 0 0,0 0 1 0 0,0-1-1 0 0,0 1 0 0 0,0 0 0 0 0,-1-1 0 0 0,1 1 1 0 0,-1 0-1 0 0,1-1 0 0 0,-1 1 0 0 0,-2 3 0 0 0,-3 6 931 0 0,0-1-1 0 0,-7 11 1 0 0,7-14-666 0 0,1 0 1 0 0,1 0-1 0 0,-1 1 1 0 0,-2 9-1 0 0,2-6-412 0 0,1 0 0 0 0,-9 15 0 0 0,8-20 0 0 0,1 1 0 0 0,1 0 0 0 0,-1 0 0 0 0,2 0 0 0 0,-1 1 0 0 0,1-1 0 0 0,-2 13 0 0 0,4-15 0 0 0,0-1 0 0 0,0 1 0 0 0,1 0 0 0 0,0-1 0 0 0,0 1 0 0 0,0-1 0 0 0,1 1 0 0 0,0-1 0 0 0,0 0 0 0 0,5 9 0 0 0,0 0 0 0 0,2-1 0 0 0,16 20 0 0 0,-22-30 0 0 0,0 0 0 0 0,0 0 0 0 0,0 0 0 0 0,0-1 0 0 0,0 1 0 0 0,0-1 0 0 0,5 2 0 0 0,25 19 0 0 0,-25-15 0 0 0,-2 0 0 0 0,-7 0 0 0 0,0-6 0 0 0,0 0 0 0 0,-1 0 0 0 0,1-1 0 0 0,-1 1 0 0 0,0 0 0 0 0,0 0 0 0 0,0-1 0 0 0,0 1 0 0 0,0-1 0 0 0,0 0 0 0 0,0 1 0 0 0,0-1 0 0 0,0 0 0 0 0,-4 1 0 0 0,-36 10 0 0 0,32-10 0 0 0,-10 2 0 0 0,0 0 0 0 0,-1-1 0 0 0,1-2 0 0 0,0 0 0 0 0,-1-1 0 0 0,1-1 0 0 0,-28-5 0 0 0,40 4 0 0 0,0 0 0 0 0,0 0 0 0 0,-11-6 0 0 0,17 6 0 0 0,1 2 0 0 0,1 0 0 0 0,0 0 0 0 0,0 0 0 0 0,-1 0 0 0 0,1-1 0 0 0,0 1 0 0 0,0 0 0 0 0,0 0 0 0 0,-1 0 0 0 0,1-1 0 0 0,0 1 0 0 0,0 0 0 0 0,0 0 0 0 0,-1-1 0 0 0,1 1 0 0 0,0 0 0 0 0,0 0 0 0 0,0-1 0 0 0,0 1 0 0 0,0 0 0 0 0,0-1 0 0 0,0 1 0 0 0,0 0 0 0 0,0 0 0 0 0,0-1 0 0 0,0 1 0 0 0,0 0 0 0 0,0-1 0 0 0,0 1 0 0 0,0 0 0 0 0,0-1 0 0 0,0 1 0 0 0,0 0 0 0 0,0 0 0 0 0,0-1 0 0 0,0 1 0 0 0,0 0 0 0 0,1-1 0 0 0,-1 1 0 0 0,0 0 0 0 0,0 0 0 0 0,0 0 0 0 0,0-1 0 0 0,1 1 0 0 0,-1 0 0 0 0,0 0 0 0 0,0-1 0 0 0,1 1 0 0 0,-1 0 0 0 0,0 0 0 0 0,0 0 0 0 0,1 0 0 0 0,-1 0 0 0 0,12-12 42 0 0,0 1 0 0 0,0 1-1 0 0,1 0 1 0 0,0 0 0 0 0,23-11 0 0 0,-3 1 150 0 0,-8 4 12 0 0,116-70 1197 0 0,-124 75-1951 0 0,29-23-1 0 0,-30 21 268 0 0,-12 10-91 0 0,-1 0 0 0 0,1-1-1 0 0,0 1 1 0 0,-1-1 0 0 0,0 0 0 0 0,0 0-1 0 0,0 0 1 0 0,0-1 0 0 0,-1 1 0 0 0,1-1-1 0 0,-1 1 1 0 0,2-9 0 0 0,0 0-1161 0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8:1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188 138 17503 0 0,'0'0'399'0'0,"0"0"60"0"0,0 0 21 0 0,0 0-59 0 0,0 0-68 0 0,-2-17 5110 0 0,-2 2-4111 0 0,-1-14-184 0 0,2 8-1162 0 0,2 19 115 0 0,1-1 0 0 0,-1 1 0 0 0,1-1 0 0 0,0 1 0 0 0,0-1 0 0 0,0 1 0 0 0,0-1 0 0 0,0 1-1 0 0,0-1 1 0 0,1 1 0 0 0,0-4 0 0 0,0 4 322 0 0,-2 0-301 0 0,1 2-142 0 0,0-1 1 0 0,0 1 0 0 0,0-1 0 0 0,0 1 0 0 0,0-1 0 0 0,0 1 0 0 0,-1-1 0 0 0,1 1 0 0 0,0-1 0 0 0,0 1-1 0 0,0-1 1 0 0,0 1 0 0 0,-1-1 0 0 0,1 1 0 0 0,0 0 0 0 0,0-1 0 0 0,-1 1 0 0 0,1-1 0 0 0,0 1 0 0 0,-1-1-1 0 0,1 1 1 0 0,0 0 0 0 0,-1-1 0 0 0,1 1 0 0 0,-1-1 0 0 0,0 1-1 0 0,0-1 0 0 0,0 0 0 0 0,0 1 0 0 0,0-1 0 0 0,0 0 0 0 0,0 1 0 0 0,0 0 0 0 0,0-1 0 0 0,0 1 0 0 0,0-1 0 0 0,0 1 0 0 0,0 0 0 0 0,-1 0 0 0 0,1 0 0 0 0,0 0 0 0 0,0 0 0 0 0,0 0 0 0 0,0 0 0 0 0,0 0 0 0 0,-2 0 0 0 0,0 1 0 0 0,1 0 0 0 0,-1 0 0 0 0,1 0 0 0 0,0 0 0 0 0,-1 1 0 0 0,1-1 0 0 0,0 0 0 0 0,-4 4 0 0 0,0 2 0 0 0,-1-1 0 0 0,1 1 0 0 0,1 0 0 0 0,-6 10 0 0 0,7-12-7 0 0,-42 73-1034 0 0,39-66 853 0 0,2 1-1 0 0,-1 0 0 0 0,2-1 0 0 0,-6 23 0 0 0,9-23 189 0 0,2 2 0 0 0,2-10 0 0 0,-1-3 0 0 0,0 1 0 0 0,0-1 0 0 0,0 1 0 0 0,0-1 0 0 0,0 0 0 0 0,0 0 0 0 0,0 1 0 0 0,0-2 0 0 0,1 1 0 0 0,-1 0 0 0 0,0 0 0 0 0,1-1 0 0 0,-1 1 0 0 0,0-1 0 0 0,1 1 0 0 0,-1-1 0 0 0,1 0 0 0 0,-1 0 0 0 0,0 0 0 0 0,1-1 0 0 0,-1 1 0 0 0,1-1 0 0 0,-1 1 0 0 0,3-2 0 0 0,5 0 0 0 0,0-2 0 0 0,0 1 0 0 0,-1-1 0 0 0,12-7 0 0 0,17-13 0 0 0,-27 15 0 0 0,2 1 0 0 0,19-9 0 0 0,-17 13 242 0 0,-15 4-229 0 0,0 0 0 0 0,0 0 1 0 0,0 0-1 0 0,1 0 0 0 0,-1 0 1 0 0,0 0-1 0 0,0 1 0 0 0,0-1 1 0 0,0 0-1 0 0,0 0 1 0 0,1 0-1 0 0,-1 0 0 0 0,0 0 1 0 0,0 0-1 0 0,0 0 0 0 0,0 1 1 0 0,0-1-1 0 0,0 0 0 0 0,0 0 1 0 0,0 0-1 0 0,0 0 0 0 0,0 0 1 0 0,0 1-1 0 0,1-1 0 0 0,-1 0 1 0 0,0 0-1 0 0,0 0 1 0 0,0 0-1 0 0,0 1 0 0 0,0-1 1 0 0,0 0-1 0 0,0 0 0 0 0,0 0 1 0 0,0 0-1 0 0,-1 0 0 0 0,1 1 1 0 0,0-1-1 0 0,0 0 0 0 0,0 0 1 0 0,0 0-1 0 0,0 1 0 0 0,-12 18 1084 0 0,10-16-1004 0 0,-26 42-554 0 0,3 1-1 0 0,-25 61 1 0 0,48-104 306 0 0,2-2 109 0 0,-1 0 0 0 0,1 0 0 0 0,0 0 0 0 0,-1 0 0 0 0,1 0 0 0 0,0 0 0 0 0,0 0-1 0 0,0 0 1 0 0,0 0 0 0 0,0 0 0 0 0,0 0 0 0 0,0 0 0 0 0,0 2 0 0 0,0-1-1049 0 0,0-2-354 0 0,1-2-891 0 0,2-10-3452 0 0,1-5-1476 0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8:17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6 380 10135 0 0,'0'0'464'0'0,"0"0"-9"0"0,-1 2-295 0 0,-2 4-3 0 0,2-4 569 0 0,1-2 244 0 0,0 0 44 0 0,0 0-61 0 0,0 0-288 0 0,0 0-121 0 0,0 0-28 0 0,0 0-4 0 0,1 1-355 0 0,-1 1 0 0 0,1-1 0 0 0,0 0-1 0 0,0 0 1 0 0,0 1 0 0 0,0-1 0 0 0,1 0-1 0 0,-1 0 1 0 0,0 0 0 0 0,0 0 0 0 0,0 0-1 0 0,1-1 1 0 0,-1 1 0 0 0,1 0 0 0 0,2 0-1 0 0,0 1 26 0 0,-1-2 0 0 0,1 1 1 0 0,0 0-1 0 0,0-1 0 0 0,0 1 0 0 0,5-1 0 0 0,0-1 188 0 0,0 0 0 0 0,1-1-1 0 0,-1 1 1 0 0,15-6 0 0 0,23-7 578 0 0,65-11-1 0 0,-13 4-178 0 0,-88 20-769 0 0,0-1 0 0 0,0 1 0 0 0,1 1 0 0 0,-1 0 0 0 0,15 3 0 0 0,2-1 0 0 0,5 0 0 0 0,72 0 0 0 0,-74-5 0 0 0,21 2 0 0 0,-24 1 0 0 0,42-5 0 0 0,-10-3 0 0 0,-28 4 0 0 0,0-1 0 0 0,41-12 0 0 0,-42 9 0 0 0,1 1 0 0 0,33-3 0 0 0,23-4 0 0 0,73-13 0 0 0,-95 17 0 0 0,6 0 0 0 0,8-8 0 0 0,-64 15 0 0 0,0 1 0 0 0,0 0 0 0 0,22 1 0 0 0,16-2 0 0 0,194-15 0 0 0,-115 10 0 0 0,0 0 0 0 0,14 7 0 0 0,-124 0 0 0 0,24-4 0 0 0,-14 1 0 0 0,39-5 0 0 0,42-3 0 0 0,21 9 0 0 0,-116 3 0 0 0,20-5 0 0 0,-9 3 0 0 0,19 7 0 0 0,-10 2 0 0 0,-26-5 0 0 0,0 0 0 0 0,1-1 0 0 0,23 0 0 0 0,-3-1 0 0 0,0-1 0 0 0,0-2 0 0 0,0-1 0 0 0,48-12 0 0 0,-74 14 0 0 0,0 0 0 0 0,0 1 0 0 0,0 0 0 0 0,0 0 0 0 0,1 1 0 0 0,14 2 0 0 0,25-1 0 0 0,3-6 0 0 0,-14 1 0 0 0,83-8 0 0 0,-109 12 0 0 0,-8 0 0 0 0,0 0 0 0 0,1 0 0 0 0,-1 0 0 0 0,1-1 0 0 0,-1 1 0 0 0,0-1 0 0 0,5-1 0 0 0,9-4 443 0 0,-15 6 45 0 0,-2 0 21 0 0,0 0-66 0 0,0 0-358 0 0,0 0-406 0 0,0 0-154 0 0,0 0-33 0 0,0 0 65 0 0,-16-4 138 0 0,8 1-837 0 0,1-1-1 0 0,0 0 1 0 0,0 0 0 0 0,0-1-1 0 0,1 0 1 0 0,0 0-1 0 0,-8-8 1 0 0,9 8 660 0 0,-13-12-1565 0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8:1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15663 0 0,'0'0'356'0'0,"0"0"50"0"0,0 0 20 0 0,0 0-42 0 0,0 0-180 0 0,0 0 176 0 0,0 0 107 0 0,0 0 22 0 0,0 0 3 0 0,0 0 0 0 0,0 0 0 0 0,0 0 0 0 0,-4 8 80 0 0,-1-1-576 0 0,-18 28-16 0 0,-13 20 0 0 0,25-36 0 0 0,9-13 0 0 0,1-4 10 0 0,0 1 0 0 0,0-1 0 0 0,0 0 0 0 0,1 1 0 0 0,-1-1 0 0 0,1 1 0 0 0,-1-1 0 0 0,1 4-1 0 0,1 3 345 0 0,-1-8 134 0 0,0-1 21 0 0,0 0-66 0 0,2 1-294 0 0,-1 1-138 0 0,15 6-6 0 0,12 1-5 0 0,-24-8 0 0 0,0 1 0 0 0,0-1 0 0 0,0 1 0 0 0,-1 0 0 0 0,1 0 0 0 0,0 1 0 0 0,-1-1 0 0 0,1 1 0 0 0,-1 0 0 0 0,0-1 0 0 0,0 1 0 0 0,0 1 0 0 0,0-1 0 0 0,-1 0 0 0 0,1 1 0 0 0,-1-1 0 0 0,0 1 0 0 0,3 8 0 0 0,-2-6 2 0 0,-1 0 1 0 0,0 0-1 0 0,-1 0 0 0 0,0 0 0 0 0,0 1 1 0 0,0-1-1 0 0,-1 1 0 0 0,0-1 0 0 0,0 8 1 0 0,-1 1 103 0 0,1-11-52 0 0,-1 0-1 0 0,0 0 0 0 0,1 0 0 0 0,-2 0 0 0 0,1 0 0 0 0,0 0 0 0 0,-4 6 1 0 0,3-5-62 0 0,-9 15 107 0 0,5-16-83 0 0,2-2-2 0 0,3-1-6 0 0,0-1-1 0 0,0 1 0 0 0,0-1 1 0 0,0 1-1 0 0,0-1 1 0 0,-1 1-1 0 0,1-1 0 0 0,0 0 1 0 0,0 0-1 0 0,-1 1 1 0 0,1-1-1 0 0,0 0 0 0 0,0 0 1 0 0,0 0-1 0 0,-1 0 1 0 0,1-1-1 0 0,0 1 1 0 0,0 0-1 0 0,-1 0 0 0 0,1-1 1 0 0,0 1-1 0 0,-2-2 1 0 0,-24-13 59 0 0,24 13-42 0 0,-27-15 178 0 0,-11-4 50 0 0,38 20-211 0 0,-6-3-31 0 0,8 3-35 0 0,-1 0 1 0 0,1 1-1 0 0,-1-1 0 0 0,0 0 1 0 0,1 1-1 0 0,-1-1 0 0 0,0 1 1 0 0,1-1-1 0 0,-1 1 0 0 0,0 0 1 0 0,-1-1-1 0 0,-2 1-227 0 0,4 0-62 0 0,1 0-8 0 0,-1-2-105 0 0,0 1 32 0 0,-6-10-571 0 0,5 0-6337 0 0,3-1 942 0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8:19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17503 0 0,'0'0'399'0'0,"0"0"60"0"0,0 0 21 0 0,0 0-59 0 0,2 1-276 0 0,13-1 604 0 0,1 1-1 0 0,-1-2 1 0 0,1 0-1 0 0,-1-1 1 0 0,0-1-1 0 0,0 0 1 0 0,24-8-1 0 0,-6-1-671 0 0,-20 6-292 0 0,1 1 1 0 0,-1 1-1 0 0,1 0 0 0 0,0 1 0 0 0,27-3 0 0 0,-33 6-1168 0 0,-6 0-2099 0 0,-2 0 1947 0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8:20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5063 0 0,'0'0'390'0'0,"0"0"96"0"0,0 0 1338 0 0,0 0 616 0 0,0 2 120 0 0,-7 17 1282 0 0,6-18-2768 0 0,1-1-76 0 0,0 0-45 0 0,0 0-109 0 0,-1 2-48 0 0,-39 49 2793 0 0,31-42-3281 0 0,-16 19 580 0 0,23-27-745 0 0,2-1-6 0 0,0 0-1 0 0,0 0 0 0 0,0 0-4 0 0,0 0-17 0 0,0 0-10 0 0,3 2-1 0 0,-3-2-102 0 0,3 2 56 0 0,1 0 0 0 0,0-1 0 0 0,-1 1 0 0 0,1-1 0 0 0,0 0 0 0 0,0 1 0 0 0,0-2 0 0 0,0 1 0 0 0,0 0 0 0 0,7-1 0 0 0,83-5 745 0 0,-89 4-793 0 0,0-1-8 0 0,14 6 52 0 0,-7 1-43 0 0,-5 5-11 0 0,-5 2 0 0 0,-2-8-1 0 0,-1 0-1 0 0,0 1 1 0 0,0-1 0 0 0,0 0 0 0 0,-1 0-1 0 0,1 0 1 0 0,-1 0 0 0 0,0 0-1 0 0,0 0 1 0 0,-1-1 0 0 0,1 1 0 0 0,-1-1-1 0 0,1 1 1 0 0,-1-1 0 0 0,-5 5-1 0 0,-3 2-46 0 0,-1-1 0 0 0,0 1 0 0 0,-15 8 0 0 0,20-13-40 0 0,-1-1 1 0 0,0 0-1 0 0,1 0 1 0 0,-1-1-1 0 0,0 0 1 0 0,0 0-1 0 0,-1-1 1 0 0,1 0 0 0 0,-13 2-1 0 0,29-15 24 0 0,-5 8 71 0 0,-1 0-1 0 0,1 0 1 0 0,0 0-1 0 0,0 0 1 0 0,0 1-1 0 0,0-1 1 0 0,0 1-1 0 0,0 0 1 0 0,1 0-1 0 0,-1 0 1 0 0,5-1-1 0 0,-1-1 12 0 0,-5 4 0 0 0,0-1 0 0 0,0 1 1 0 0,0-1-1 0 0,1 1 0 0 0,-1 0 0 0 0,0-1 0 0 0,0 1 0 0 0,0 1 0 0 0,0-1 1 0 0,1 0-1 0 0,-1 0 0 0 0,3 2 0 0 0,-3-2-13 0 0,0 0-1 0 0,0 0 1 0 0,-1 1-1 0 0,1-1 1 0 0,0 1-1 0 0,-1-1 1 0 0,1 1 0 0 0,0 0-1 0 0,-1 0 1 0 0,1 0-1 0 0,-1 0 1 0 0,1 0-1 0 0,-1 0 1 0 0,0 0 0 0 0,1 0-1 0 0,-1 0 1 0 0,1 2-1 0 0,2 2-2 0 0,-1-3-2 0 0,-1 0 0 0 0,0 0 0 0 0,0 0 0 0 0,0 1 0 0 0,0-1 0 0 0,-1 1 0 0 0,1-1 0 0 0,0 1 0 0 0,-1 0 0 0 0,0 0 0 0 0,0 0 0 0 0,0-1 0 0 0,0 1 0 0 0,0 0 0 0 0,0 0 0 0 0,-1 0 0 0 0,0 1 0 0 0,1 4 0 0 0,-1-1 0 0 0,0 2-55 0 0,1-1-1 0 0,-2 1 1 0 0,1 0 0 0 0,-1 0-1 0 0,-4 16 1 0 0,4-23 54 0 0,1-1 1 0 0,0 0-1 0 0,-1 1 0 0 0,1-1 0 0 0,0 0 1 0 0,-1 0-1 0 0,1 1 0 0 0,-1-1 1 0 0,0 0-1 0 0,1 0 0 0 0,-1 0 0 0 0,0 0 1 0 0,0 0-1 0 0,0 0 0 0 0,-1 1 0 0 0,-2 1 1 0 0,2 0 5 0 0,0 0-1 0 0,0-1 1 0 0,0 0-1 0 0,0 1 1 0 0,-1-1 0 0 0,1 0-1 0 0,-1 0 1 0 0,1-1-1 0 0,-1 1 1 0 0,0 0-1 0 0,0-1 1 0 0,0 0 0 0 0,-5 2-1 0 0,7-2-7 0 0,-1-1 1 0 0,1 1-1 0 0,-1-1 1 0 0,0 1-1 0 0,1-1 0 0 0,-1 0 1 0 0,1 0-1 0 0,-1 0 1 0 0,0 0-1 0 0,1 0 0 0 0,-1 0 1 0 0,0 0-1 0 0,1 0 1 0 0,-1-1-1 0 0,0 1 0 0 0,1-1 1 0 0,-1 1-1 0 0,1-1 1 0 0,-1 1-1 0 0,1-1 0 0 0,-1 0 1 0 0,1 0-1 0 0,-2-1 1 0 0,-2-2-33 0 0,1 3-35 0 0,1-1 1 0 0,0 0-1 0 0,-1-1 1 0 0,1 1-1 0 0,0 0 1 0 0,0-1-1 0 0,1 0 1 0 0,-1 0-1 0 0,0 1 1 0 0,-3-7-1 0 0,1 1-963 0 0,0 0-1 0 0,-5-15 0 0 0,7 9-1992 0 0,-2 1 1367 0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8:20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11975 0 0,'0'0'547'0'0,"0"0"-11"0"0,2-2-344 0 0,14-19 724 0 0,-8 9 1797 0 0,0-1 1 0 0,10-23 0 0 0,-17 35-1722 0 0,6-12 1327 0 0,-6 12-1937 0 0,-1 1 114 0 0,0 0 15 0 0,0 0-68 0 0,0 0-222 0 0,0 0 166 0 0,0 0 101 0 0,-8-1 613 0 0,7 0-1086 0 0,-1 2-10 0 0,-6 7-9 0 0,6-5 4 0 0,1-1 0 0 0,-1 1 0 0 0,1 0 0 0 0,0 0 0 0 0,0 0 0 0 0,0 0 0 0 0,-1 5 0 0 0,1-6 0 0 0,1 0 0 0 0,0 0 0 0 0,-1 0 0 0 0,1 0 0 0 0,0 0 0 0 0,0 0 0 0 0,0 0 0 0 0,0 0 0 0 0,1 0 0 0 0,0 3 0 0 0,0 2 0 0 0,0 2 0 0 0,1 0 0 0 0,0 0 0 0 0,4 11 0 0 0,-3-11 0 0 0,-1 0 0 0 0,0 0 0 0 0,2 17 0 0 0,-3 35 104 0 0,0 37 56 0 0,0-87-173 0 0,0-9-53 0 0,8-12-74 0 0,-4 4-96 0 0,-1-1-1 0 0,0 1 0 0 0,0-1 0 0 0,-1 0 1 0 0,0 0-1 0 0,0 0 0 0 0,3-16 1 0 0,-4 14-2289 0 0,0-1 1 0 0,-1 0-1 0 0,0-12 1 0 0,-2-1-3866 0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8:22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10135 0 0,'0'0'231'0'0,"0"0"29"0"0,0 0 19 0 0,0 0 105 0 0,0 0 410 0 0,0 0 184 0 0,0 0 40 0 0,0 0 6 0 0,0 0 0 0 0,0 0 0 0 0,0 0 0 0 0,0 0-69 0 0,0 0-290 0 0,0 0-121 0 0,0 0-28 0 0,0 0-4 0 0,0 0 0 0 0,0 0 0 0 0,0 0 0 0 0,7 17 2135 0 0,-6-9-2630 0 0,1 2-17 0 0,1 8 0 0 0,-1-1 0 0 0,1-1 0 0 0,6 16 0 0 0,-7-26 0 0 0,0-1 0 0 0,1 0 0 0 0,-1 0 0 0 0,1 0 0 0 0,1 0 0 0 0,-1-1 0 0 0,0 1 0 0 0,8 6 0 0 0,-9-9 0 0 0,-1-1 0 0 0,1 1 0 0 0,0-1 0 0 0,0 0 0 0 0,0 0 0 0 0,0 1 0 0 0,0-1 0 0 0,1-1 0 0 0,-1 1 0 0 0,0 0 0 0 0,0 0 0 0 0,1-1 0 0 0,-1 0 0 0 0,0 1 0 0 0,1-1 0 0 0,-1 0 0 0 0,0 0 0 0 0,1 0 0 0 0,-1 0 0 0 0,0-1 0 0 0,1 1 0 0 0,-1 0 0 0 0,0-1 0 0 0,0 0 0 0 0,1 0 0 0 0,-1 1 0 0 0,0-1 0 0 0,0-1 0 0 0,0 1 0 0 0,3-2 0 0 0,1-1 0 0 0,-1 0 0 0 0,0 0 0 0 0,0 0 0 0 0,0-1 0 0 0,-1 1 0 0 0,1-1 0 0 0,-1 0 0 0 0,0 0 0 0 0,6-11 0 0 0,-7 9 0 0 0,-1 1 0 0 0,1-1 0 0 0,-1 0 0 0 0,-1 0 0 0 0,1 0 0 0 0,0-12 0 0 0,-1 15 0 0 0,-1 0 0 0 0,0 1 0 0 0,0-1 0 0 0,-1 1 0 0 0,1-1 0 0 0,-1 1 0 0 0,1-1 0 0 0,-1 1 0 0 0,0-1 0 0 0,0 1 0 0 0,-1 0 0 0 0,1 0 0 0 0,-1-1 0 0 0,1 1 0 0 0,-4-4 0 0 0,0 2 72 0 0,4 4 307 0 0,0 0-310 0 0,1 1-1 0 0,0 0 1 0 0,0-1 0 0 0,0 1 0 0 0,-1 0-1 0 0,1 0 1 0 0,0-1 0 0 0,-1 1 0 0 0,1 0-1 0 0,0 0 1 0 0,0 0 0 0 0,-1-1 0 0 0,1 1-1 0 0,0 0 1 0 0,-1 0 0 0 0,1 0 0 0 0,0 0-1 0 0,-1 0 1 0 0,1-1 0 0 0,-1 1 0 0 0,1 0-1 0 0,-1 0 1 0 0,0 1-68 0 0,0 0-1 0 0,0 0 1 0 0,0 0 0 0 0,0 0-1 0 0,0 0 1 0 0,0 0-1 0 0,0 0 1 0 0,1 0 0 0 0,-1 0-1 0 0,0 1 1 0 0,1-1-1 0 0,-1 0 1 0 0,0 0 0 0 0,1 1-1 0 0,0-1 1 0 0,-1 0-1 0 0,1 1 1 0 0,0-1 0 0 0,0 0-1 0 0,0 1 1 0 0,-1-1 0 0 0,1 0-1 0 0,1 1 1 0 0,-1-1-1 0 0,0 0 1 0 0,0 1 0 0 0,1 1-1 0 0,-1 2-1 0 0,1 11 1 0 0,1-1 0 0 0,3 18 0 0 0,-2-18 0 0 0,0 0 0 0 0,-1 20 0 0 0,-4 7-1003 0 0,-2 1 0 0 0,-1-1 0 0 0,-12 42 0 0 0,13-63-853 0 0,4-20 836 0 0,0-1-72 0 0,0 0-285 0 0,1-1-126 0 0,3-6-29 0 0,1-2-4 0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8:2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22 17503 0 0,'0'0'399'0'0,"0"0"60"0"0,0 0 21 0 0,0 1-59 0 0,-8 9 4364 0 0,7-9-4637 0 0,0-1-1 0 0,0 1 1 0 0,0 0 0 0 0,1 0-1 0 0,-1 0 1 0 0,0 0 0 0 0,0 0-1 0 0,1 0 1 0 0,-1 1 0 0 0,1-1-1 0 0,-1 0 1 0 0,1 0 0 0 0,-1 0-1 0 0,1 1 1 0 0,0-1 0 0 0,0 0-1 0 0,-1 0 1 0 0,1 1-1 0 0,0-1 1 0 0,0 0 0 0 0,0 0-1 0 0,1 2 1 0 0,1 6-90 0 0,0 0 0 0 0,6 12 0 0 0,-5-13-60 0 0,5 21 8 0 0,-6-17-15 0 0,1 0 1 0 0,1 0-1 0 0,0-1 0 0 0,0 1 0 0 0,1-1 1 0 0,1 0-1 0 0,8 14 0 0 0,-13-24-71 0 0,0 0 0 0 0,0 0 0 0 0,0 0 0 0 0,0-1-1 0 0,0 1 1 0 0,0 0 0 0 0,1 0 0 0 0,-1-1 0 0 0,0 1 0 0 0,0-1 0 0 0,0 1 0 0 0,1-1 0 0 0,-1 1-1 0 0,0-1 1 0 0,1 0 0 0 0,-1 0 0 0 0,0 1 0 0 0,1-1 0 0 0,-1 0 0 0 0,0 0 0 0 0,3-1-1 0 0,10-1-62 0 0,-10-1 119 0 0,-2 0 26 0 0,2-1-17 0 0,0-1 0 0 0,0 0 0 0 0,-1 0 0 0 0,1 0 0 0 0,-1-1 0 0 0,4-8 0 0 0,13-39-323 0 0,-15 42 257 0 0,-2-2 0 0 0,0 1 0 0 0,0 0 0 0 0,-2-1 0 0 0,1 1 0 0 0,-1-1 0 0 0,-1 1 0 0 0,-2-23 0 0 0,2 33 589 0 0,-1 1-65 0 0,-1-5-294 0 0,-5 2-61 0 0,6 4-16 0 0,-6 0 1162 0 0,-4 10-580 0 0,9-8-637 0 0,2-2-17 0 0,-1 1-1 0 0,1-1 1 0 0,-1 1 0 0 0,1 0 0 0 0,-1-1 0 0 0,1 1 0 0 0,-1 0 0 0 0,1 0 0 0 0,0-1 0 0 0,-1 1 0 0 0,1 0 0 0 0,0 0 0 0 0,0-1 0 0 0,-1 1 0 0 0,1 0 0 0 0,0 0 0 0 0,0 1 0 0 0,-2 11 270 0 0,0 1 1 0 0,0 0-1 0 0,1-1 0 0 0,1 1 0 0 0,2 17 1 0 0,0 11 155 0 0,-2-30-452 0 0,0 6-257 0 0,-1-1-1 0 0,-3 27 1 0 0,2-34-15 0 0,-1 7-147 0 0,-2 26 0 0 0,6-38-541 0 0,2-5 82 0 0,5-11-806 0 0,9-20-2332 0 0,-11 16 1996 0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8:24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21 208 11975 0 0,'0'0'267'0'0,"0"0"42"0"0,0 0 17 0 0,0 0-28 0 0,0 0-58 0 0,0 0 491 0 0,-11 3 2073 0 0,7-4 1613 0 0,3-3-4064 0 0,0-1 1 0 0,-1 0-1 0 0,2 0 0 0 0,-1 0 0 0 0,1 0 0 0 0,-1 0 1 0 0,1 0-1 0 0,1 0 0 0 0,-1 1 0 0 0,2-10 1 0 0,-1 6 230 0 0,0-1 1 0 0,-1-13 0 0 0,0 19-500 0 0,0 0-32 0 0,0 0-1 0 0,0 0 0 0 0,0 0 1 0 0,1 0-1 0 0,-1 0 0 0 0,1 0 0 0 0,-1 0 1 0 0,1 0-1 0 0,1-3 0 0 0,0 4-66 0 0,0 0 18 0 0,3-24 78 0 0,-4 25 289 0 0,-1 1 117 0 0,0 0 21 0 0,0 0-66 0 0,0-2-294 0 0,2-3-133 0 0,2-6-16 0 0,9-7 0 0 0,-8 13 0 0 0,1 10 0 0 0,7 10 443 0 0,-12-14 45 0 0,0 1 21 0 0,8 17 83 0 0,-5-11-590 0 0,0 1 0 0 0,-1-1-1 0 0,0 1 1 0 0,-1 0 0 0 0,0 0 0 0 0,0 0-1 0 0,-1 0 1 0 0,1 11 0 0 0,5 41 13 0 0,-3-37-54 0 0,1 35-1 0 0,-1 31-331 0 0,-4-89-79 0 0,0-1-50 0 0,0 0 58 0 0,1 2 293 0 0,2 6 133 0 0,0 2 16 0 0,-1-6-4 0 0,0-7 14 0 0,-2-8-156 0 0,-3-2-1882 0 0,-1-23-1 0 0,0-1-1499 0 0,0 2 1492 0 0,2-1-11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1:11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62 115 19351 0 0,'0'0'439'0'0,"-1"1"62"0"0,-36 77 1122 0 0,36-75-1236 0 0,0-1 1 0 0,0 0-1 0 0,0 1 1 0 0,0-1 0 0 0,1 1-1 0 0,-1-1 1 0 0,1 1-1 0 0,-1 3 1 0 0,4-6-239 0 0,5-3-151 0 0,0 1 0 0 0,0-1 0 0 0,0-1 0 0 0,0 1-1 0 0,0-1 1 0 0,-1-1 0 0 0,0 1 0 0 0,1-1 0 0 0,7-8 0 0 0,9-9 242 0 0,24-28 0 0 0,-44 45-64 0 0,0 0 1 0 0,0 0 0 0 0,0 0-1 0 0,0-1 1 0 0,-1 0-1 0 0,0 1 1 0 0,0-1-1 0 0,3-10 1 0 0,-6 4-161 0 0,0 11-16 0 0,-1-1 1 0 0,1 0-1 0 0,-1 1 1 0 0,0-1-1 0 0,1 1 0 0 0,-1-1 1 0 0,0 1-1 0 0,0 0 1 0 0,0-1-1 0 0,0 1 0 0 0,0 0 1 0 0,-1 0-1 0 0,1-1 1 0 0,0 1-1 0 0,0 0 0 0 0,-1 0 1 0 0,1 1-1 0 0,-1-1 1 0 0,-1-1-1 0 0,0 1 1 0 0,0 0 0 0 0,0 0-1 0 0,-1 1 1 0 0,1-1 0 0 0,0 1 0 0 0,0-1 0 0 0,-1 1-1 0 0,1 0 1 0 0,-4 1 0 0 0,-7 1-20 0 0,1 0 0 0 0,0 2 0 0 0,-21 7 0 0 0,33-11 15 0 0,-75 34-3605 0 0,74-33 1657 0 0,2-1-80 0 0,0 0-15 0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8:26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308 139 4607 0 0,'0'0'208'0'0,"-9"-14"2016"0"0,8 13-2080 0 0,0 0-1 0 0,1 0 0 0 0,-1 0 1 0 0,1 0-1 0 0,-1-1 1 0 0,1 1-1 0 0,0 0 0 0 0,-1 0 1 0 0,1 0-1 0 0,0 0 0 0 0,0 0 1 0 0,0-1-1 0 0,0 1 0 0 0,0 0 1 0 0,0 0-1 0 0,0 0 0 0 0,0-1 1 0 0,0 1-1 0 0,1 0 1 0 0,-1 0-1 0 0,0 0 0 0 0,1 0 1 0 0,-1 0-1 0 0,1-1 0 0 0,1-1 95 0 0,-1 1-1 0 0,0 0 1 0 0,0-1-1 0 0,-1 1 1 0 0,1-1-1 0 0,0 1 1 0 0,-1-1-1 0 0,1-2 1 0 0,-1 3 184 0 0,1-12 464 0 0,-1 8-339 0 0,0-1 1 0 0,1 0-1 0 0,2-10 0 0 0,2 1 5257 0 0,-2 14-1978 0 0,-3 10-2099 0 0,-6 21-1727 0 0,-1 0 0 0 0,-17 46 0 0 0,1-8 0 0 0,-147 462 0 0 0,161-505 0 0 0,-11 36 0 0 0,3 1 0 0 0,2 1 0 0 0,-11 112 0 0 0,25-163 0 0 0,1 1 0 0 0,1 0 0 0 0,0 0 0 0 0,0 0 0 0 0,1-1 0 0 0,1 1 0 0 0,0-1 0 0 0,1 0 0 0 0,0 1 0 0 0,0-2 0 0 0,1 1 0 0 0,1 0 0 0 0,-1-1 0 0 0,2 0 0 0 0,0 0 0 0 0,0-1 0 0 0,0 0 0 0 0,1 0 0 0 0,1-1 0 0 0,-1 0 0 0 0,1 0 0 0 0,1-1 0 0 0,11 7 0 0 0,-6-4-379 0 0,1-1 0 0 0,-1-1-1 0 0,2 0 1 0 0,26 8 0 0 0,-35-13 130 0 0,4 1-202 0 0,0-1 1 0 0,0 0-1 0 0,1-1 0 0 0,-1 0 1 0 0,1 0-1 0 0,16-2 0 0 0,4 0-2546 0 0,-30 0 1462 0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8:2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8287 0 0,'-10'9'441'0'0,"7"-6"-332"0"0,0-1 1 0 0,0 1-1 0 0,1 0 1 0 0,-1 0-1 0 0,1 0 0 0 0,-1 0 1 0 0,-2 7-1 0 0,4-9 2031 0 0,1-1 748 0 0,0 0 148 0 0,0 0-308 0 0,0 0-1422 0 0,0 0-623 0 0,0 0-125 0 0,0 0-36 0 0,0 0-63 0 0,0 0-31 0 0,0 3-266 0 0,1 0-1 0 0,-1 1 1 0 0,1-1-1 0 0,-1 0 1 0 0,1 0 0 0 0,0 0-1 0 0,0 0 1 0 0,0 0-1 0 0,1 0 1 0 0,-1 0-1 0 0,3 3 1 0 0,23 27 1348 0 0,-17-21-1286 0 0,-2-2-136 0 0,-1 1-1 0 0,0 0 1 0 0,0 0-1 0 0,-1 0 1 0 0,7 20-1 0 0,15 63-29 0 0,-10-16-362 0 0,-4 1 0 0 0,-4 0-1 0 0,-3 0 1 0 0,-6 153 0 0 0,-4-202-51 0 0,-1 0 1 0 0,-15 55-1 0 0,-30 54-796 0 0,41-120 1114 0 0,-1 0 1 0 0,0 0-1 0 0,-2-2 0 0 0,0 1 0 0 0,-1-1 0 0 0,0-1 1 0 0,-2 0-1 0 0,0-1 0 0 0,-23 20 0 0 0,30-27 8 0 0,5-6-129 0 0,2-2-74 0 0,0 0-21 0 0,0 0-66 0 0,0 0-262 0 0,0 0-115 0 0,0 0-28 0 0,3-1-138 0 0,0-1 516 0 0,0 1 0 0 0,0-1 0 0 0,0 1 0 0 0,0-1 0 0 0,0 0 0 0 0,-1-1 0 0 0,1 1 0 0 0,0 0 0 0 0,-1-1 1 0 0,0 1-1 0 0,0-1 0 0 0,0 0 0 0 0,3-4 0 0 0,8-15-1397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8:2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35 161 10135 0 0,'0'0'231'0'0,"0"0"29"0"0,0 0 19 0 0,0 0 105 0 0,0 0 410 0 0,0 0 184 0 0,0 0 40 0 0,0 0-63 0 0,0 0-290 0 0,0 0-121 0 0,0 0-28 0 0,0 0 66 0 0,0 0 288 0 0,0 0 122 0 0,0 0 28 0 0,0 0-65 0 0,0 0-290 0 0,0 0-121 0 0,0 0-28 0 0,0 0-4 0 0,0 0 0 0 0,0 0 0 0 0,0 0 0 0 0,-13-4 1024 0 0,13 4-1509 0 0,-1 0-1 0 0,0 0 1 0 0,1 0 0 0 0,-1 0-1 0 0,0-1 1 0 0,1 1 0 0 0,-1 0 0 0 0,0 0-1 0 0,1-1 1 0 0,-1 1 0 0 0,1 0-1 0 0,-1-1 1 0 0,0 1 0 0 0,1-1-1 0 0,-1 1 1 0 0,1 0 0 0 0,-1-1-1 0 0,1 1 1 0 0,-1-1 0 0 0,1 0-1 0 0,0 1 1 0 0,-1-1 0 0 0,0 0-1 0 0,0-2 128 0 0,0 0 0 0 0,0 1-1 0 0,0-1 1 0 0,1 0 0 0 0,-1 1-1 0 0,0-5 1 0 0,0-4 333 0 0,1 0-1 0 0,1-12 1 0 0,-1 18-345 0 0,1 1 0 0 0,0 0 0 0 0,1-1 0 0 0,-1 1-1 0 0,1 0 1 0 0,-1 0 0 0 0,1 0 0 0 0,5-7 0 0 0,4-10 464 0 0,-5 14-438 0 0,-4 6-171 0 0,5-4 3 0 0,2 5 0 0 0,-7 1 0 0 0,-1 0 0 0 0,1 0 0 0 0,-1 0 0 0 0,0 0 0 0 0,1 0 0 0 0,-1 1 0 0 0,0-1 0 0 0,0 0 0 0 0,0 1 0 0 0,0-1 0 0 0,0 1 0 0 0,1 1 0 0 0,10 25 0 0 0,-2-7 0 0 0,23 45 0 0 0,-31-64 0 0 0,-2-1 0 0 0,1-1 0 0 0,-1 1 0 0 0,0 0 0 0 0,1 0 0 0 0,-1-1 0 0 0,0 1 0 0 0,1 0 0 0 0,-1 0 0 0 0,0 0 0 0 0,0-1 0 0 0,0 1 0 0 0,0 0 0 0 0,1 0 0 0 0,-1 0 0 0 0,0 0 0 0 0,-1-1 0 0 0,1 1 0 0 0,0 0 0 0 0,0 1 0 0 0,-1 6-64 0 0,1-6-273 0 0,0-2-138 0 0,0 0-33 0 0,0 0 133 0 0,0 0 577 0 0,0 0 248 0 0,0 0 50 0 0,0 0-58 0 0,14-18-277 0 0,3-6-165 0 0,-11 15 0 0 0,0 1 0 0 0,12-13 0 0 0,-10 13 0 0 0,0 1 0 0 0,1 0 0 0 0,0 1 0 0 0,1 0 0 0 0,-1 0 0 0 0,1 1 0 0 0,15-6 0 0 0,-21 9 0 0 0,-2 2 0 0 0,0-1 0 0 0,-1 0 0 0 0,1 1 0 0 0,0 0 0 0 0,0-1 0 0 0,0 1 0 0 0,0 0 0 0 0,0 0 0 0 0,-1 0 0 0 0,1 0 0 0 0,0 0 0 0 0,0 0 0 0 0,0 1 0 0 0,3 0 0 0 0,-1 0 0 0 0,0 0 0 0 0,-1 0 0 0 0,1 1 0 0 0,0-1 0 0 0,-1 1 0 0 0,1 0 0 0 0,-1 0 0 0 0,0 0 0 0 0,0 0 0 0 0,4 4 0 0 0,28 28 0 0 0,-27-25-145 0 0,0 1-1 0 0,0 0 1 0 0,-1 1 0 0 0,0 0-1 0 0,5 12 1 0 0,-11-21-31 0 0,-1-2 0 0 0,0 0-120 0 0,0 0-505 0 0,1-1-226 0 0,4-7-41 0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7:29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33 11975 0 0,'0'0'267'0'0,"-1"2"42"0"0,-1 0-195 0 0,-8 13 1367 0 0,10-15-512 0 0,0 0 45 0 0,0 0-61 0 0,0 0-288 0 0,0 0-121 0 0,0 0-28 0 0,0 0-4 0 0,0 0 0 0 0,0 0 0 0 0,0 0 0 0 0,0 0 0 0 0,0 0 0 0 0,1 3 152 0 0,-1-2-618 0 0,0 0 0 0 0,1-1-1 0 0,-1 1 1 0 0,0-1 0 0 0,0 0-1 0 0,0 1 1 0 0,1-1 0 0 0,-1 1-1 0 0,0-1 1 0 0,1 1-1 0 0,-1-1 1 0 0,0 1 0 0 0,1-1-1 0 0,-1 0 1 0 0,1 1 0 0 0,-1-1-1 0 0,0 0 1 0 0,1 1 0 0 0,-1-1-1 0 0,2 0 1 0 0,1 2 57 0 0,0 0 0 0 0,0-1 0 0 0,1 1 0 0 0,-1-1 0 0 0,1 0 0 0 0,-1 0 0 0 0,1-1 0 0 0,0 1 0 0 0,-1-1 0 0 0,1 1 0 0 0,-1-1-1 0 0,1 0 1 0 0,0 0 0 0 0,5-2 0 0 0,5 1 253 0 0,6 0-323 0 0,-1-1 0 0 0,0-1 0 0 0,-1-1 0 0 0,26-8 0 0 0,-40 11-33 0 0,70-23 0 0 0,-67 23 0 0 0,-3 0 0 0 0,0-1 0 0 0,-1 1 0 0 0,1 0 0 0 0,-1-1 0 0 0,1 0 0 0 0,-1 1 0 0 0,4-4 0 0 0,6-2 0 0 0,-2 5-133 0 0,-9 2-563 0 0,-2 0-258 0 0,0 0-56 0 0,0 0-81 0 0,0 0-286 0 0,0 0-126 0 0,0 0-950 0 0,0 0-3690 0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7:3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15663 0 0,'0'0'356'0'0,"0"0"50"0"0,0 0 20 0 0,0 0-42 0 0,2 2-250 0 0,1 1 193 0 0,1-1 0 0 0,0 0 0 0 0,0 1 0 0 0,0-1-1 0 0,0 0 1 0 0,1-1 0 0 0,-1 1 0 0 0,1-1 0 0 0,6 2 0 0 0,9 2 922 0 0,-19-4-1198 0 0,0-1-1 0 0,0 0 1 0 0,-1 0-1 0 0,1 0 0 0 0,0 1 1 0 0,0-1-1 0 0,-1 0 1 0 0,1 0-1 0 0,0 0 1 0 0,0-1-1 0 0,0 1 1 0 0,-1 0-1 0 0,1 0 1 0 0,0 0-1 0 0,-1 0 1 0 0,3-1-1 0 0,1-1 116 0 0,19 1 571 0 0,-18 1-518 0 0,0-1-1 0 0,0 1 1 0 0,0-1-1 0 0,0 0 1 0 0,6-1-1 0 0,31-11 118 0 0,31-11-64 0 0,38-15-677 0 0,-33 13-66 0 0,-76 25-1038 0 0,-2 1-4210 0 0,0 0-1801 0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8:4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128 234 6447 0 0,'0'0'142'0'0,"0"0"22"0"0,0 0 13 0 0,0 0 55 0 0,0 0 181 0 0,0 0 78 0 0,0 0 18 0 0,0 0 3 0 0,0 0 0 0 0,-2-1 0 0 0,-16-6 1024 0 0,16 7-1024 0 0,0 1 0 0 0,-24 11 1024 0 0,25-11-1024 0 0,-24 16 2048 0 0,20-12-1838 0 0,3-2-592 0 0,-10 2 1162 0 0,10-4-917 0 0,0-1-1 0 0,1 1 1 0 0,-1-1 0 0 0,0 0-1 0 0,0 0 1 0 0,0 1-1 0 0,0-2 1 0 0,0 1 0 0 0,-3 0-1 0 0,-6-1 1859 0 0,17-10-2068 0 0,-4 8-165 0 0,0 0 0 0 0,0 0 0 0 0,0 0 0 0 0,1 1 0 0 0,-1-1 0 0 0,1 1 0 0 0,0 0 0 0 0,0 0 0 0 0,0 0 0 0 0,4-2 0 0 0,28-22 0 0 0,-12 11 479 0 0,-20 13-319 0 0,1 0 1 0 0,0-1-1 0 0,-1 1 0 0 0,0-1 0 0 0,5-4 0 0 0,-7 5-72 0 0,0 2-69 0 0,-1 0 0 0 0,0-1 0 0 0,0 1 0 0 0,1 0 0 0 0,-1-1 0 0 0,0 1 0 0 0,1 0 0 0 0,-1-1 0 0 0,0 1 0 0 0,1 0 0 0 0,-1 0 0 0 0,0-1 0 0 0,1 1 0 0 0,-1 0 0 0 0,1 0 0 0 0,-1 0 0 0 0,0 0 0 0 0,1-1 1 0 0,-1 1-1 0 0,1 0 0 0 0,-1 0 0 0 0,1 0 0 0 0,17-4 63 0 0,-14 4-82 0 0,10-7 0 0 0,-11 5 0 0 0,8-2 0 0 0,2 3 0 0 0,0 1 0 0 0,-13 0 0 0 0,18 0 0 0 0,-14 3 0 0 0,22 1 0 0 0,-14-2 0 0 0,37 6 0 0 0,-28-5 0 0 0,9 3 0 0 0,-21-2 0 0 0,0 4 0 0 0,2 9 0 0 0,-10-11 0 0 0,-1-2 0 0 0,2 2 0 0 0,1 18 0 0 0,0-11 0 0 0,-3-12 0 0 0,0-1 0 0 0,0 1 0 0 0,0 0 0 0 0,1-1 0 0 0,-1 1 0 0 0,0-1 0 0 0,0 1 0 0 0,1-1 0 0 0,-1 1 0 0 0,0-1 0 0 0,1 1 0 0 0,-1-1 0 0 0,1 1 0 0 0,-1-1 0 0 0,1 0 0 0 0,0 1 0 0 0,0-1 0 0 0,0 0 0 0 0,-1 0 0 0 0,1 0 0 0 0,0 0 0 0 0,0 0 0 0 0,0 0 0 0 0,0-1 0 0 0,0 1 0 0 0,-1 0 0 0 0,1 0 0 0 0,0-1 0 0 0,0 1 0 0 0,0-1 0 0 0,-1 1 0 0 0,1-1 0 0 0,0 1 0 0 0,-1-1 0 0 0,1 1 0 0 0,1-2 0 0 0,12-13 0 0 0,-10 10-128 0 0,0-1 0 0 0,0 0 0 0 0,-1 0 0 0 0,0-1 0 0 0,0 1-1 0 0,1-8 1 0 0,12-44-1420 0 0,-12 38 1164 0 0,3-8-606 0 0,2-6-1767 0 0,-4 12-1889 0 0,0-7-2436 0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8:4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61 217 10135 0 0,'0'0'231'0'0,"0"0"29"0"0,0 0 19 0 0,-3 0-41 0 0,-11 2-190 0 0,4-1 30 0 0,9-1 315 0 0,-1 1 576 0 0,-9 2-1207 0 0,6-3 2390 0 0,1-2 4158 0 0,2-1-6227 0 0,1 2 107 0 0,0-1-1 0 0,0 1 1 0 0,0-1-1 0 0,1 1 1 0 0,-1-1-1 0 0,0 1 1 0 0,1-1-1 0 0,-1 0 1 0 0,1 1-1 0 0,0-1 1 0 0,-1 0-1 0 0,1 1 1 0 0,0-3-1 0 0,0 2 182 0 0,6-10 626 0 0,-1 7-933 0 0,0 0 0 0 0,0 1 0 0 0,1-1 0 0 0,-1 1 1 0 0,1 0-1 0 0,0 0 0 0 0,0 1 0 0 0,12-6 0 0 0,-1 1-33 0 0,12-6-31 0 0,0 1 0 0 0,47-14 0 0 0,-68 25 49 0 0,1-1 324 0 0,1 0-1 0 0,12-1 0 0 0,-19 3-299 0 0,0 1 1 0 0,0 0-1 0 0,0 0 1 0 0,0 0-1 0 0,0 1 1 0 0,0-1-1 0 0,0 1 1 0 0,0-1-1 0 0,0 1 1 0 0,0 0 0 0 0,4 2-1 0 0,-4-2-73 0 0,-1 0 0 0 0,0 0 0 0 0,0 0 0 0 0,1 1 0 0 0,-1-1 0 0 0,0 1 0 0 0,0-1 0 0 0,0 1 0 0 0,-1 0 0 0 0,1 0 0 0 0,0-1 0 0 0,-1 1 0 0 0,1 0 0 0 0,-1 1 0 0 0,0-1 0 0 0,2 4 0 0 0,1 2 0 0 0,16 31 0 0 0,-17-30 0 0 0,1-1 0 0 0,0 0 0 0 0,0 0 0 0 0,1-1 0 0 0,10 14 0 0 0,-13-19 0 0 0,0 0 0 0 0,0 0 0 0 0,1-1 0 0 0,-1 1 0 0 0,1 0 0 0 0,-1-1 0 0 0,1 1 0 0 0,-1-1 0 0 0,1 0 0 0 0,0 0 0 0 0,0 0 0 0 0,0-1 0 0 0,0 1 0 0 0,-1 0 0 0 0,1-1 0 0 0,0 0 0 0 0,0 0 0 0 0,0 0 0 0 0,0 0 0 0 0,0 0 0 0 0,0 0 0 0 0,4-2 0 0 0,3-1 0 0 0,0 0 0 0 0,0-1 0 0 0,0 0 0 0 0,-1-1 0 0 0,1 0 0 0 0,-1-1 0 0 0,-1 0 0 0 0,1 0 0 0 0,8-8 0 0 0,-12 9 0 0 0,-1 0 0 0 0,1 0 0 0 0,-1 0 0 0 0,4-8 0 0 0,10-10 0 0 0,-17 22 0 0 0,19-25 0 0 0,-20 24 0 0 0,1 1 0 0 0,0-1 0 0 0,-1 1 0 0 0,1-1 0 0 0,-1 0 0 0 0,1 1 0 0 0,-1-1 0 0 0,0 0 0 0 0,0 0 0 0 0,1 1 0 0 0,-1-1 0 0 0,-1 0 0 0 0,1 0 0 0 0,0 1 0 0 0,-1-4 0 0 0,-6-32-1192 0 0,6 29 601 0 0,2-2-5479 0 0,0 9 4187 0 0,0-1-5829 0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8:5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24 919 0 0,'0'0'216'0'0,"0"0"572"0"0,1-2 254 0 0,14-12 3560 0 0,-13 12-3819 0 0,-2 2 28 0 0,1-1 11 0 0,6-3 1550 0 0,-11 10 2774 0 0,-7 5 110 0 0,3-5-4913 0 0,8-6-125 0 0,0 0-9 0 0,0 0-1 0 0,0 0-9 0 0,0 0-41 0 0,0 0-19 0 0,0 0-3 0 0,0 0-7 0 0,0 0-26 0 0,0 0-8 0 0,1 2-6 0 0,0 1-16 0 0,0 0 0 0 0,0 0 0 0 0,0 0 0 0 0,1 0 0 0 0,-1 0 0 0 0,1 0 0 0 0,0-1-1 0 0,0 1 1 0 0,0-1 0 0 0,0 1 0 0 0,0-1 0 0 0,0 0 0 0 0,3 3 0 0 0,1-1-17 0 0,0-1 1 0 0,-1 1-1 0 0,1-1 1 0 0,0 0-1 0 0,12 4 0 0 0,-1-2 4 0 0,0 0-1 0 0,0-2 0 0 0,1 0 1 0 0,19 0-1 0 0,51 9 101 0 0,-43 3-160 0 0,-41-15 1 0 0,16 5 51 0 0,-5 2-39 0 0,-13-4-9 0 0,-1-2 6 0 0,0 1 70 0 0,-5 13 29 0 0,-2 5-9 0 0,1-15-83 0 0,2-2 0 0 0,-8 8 27 0 0,0 0-1 0 0,0-1 1 0 0,-21 14 0 0 0,9-6-14 0 0,-85 56 48 0 0,71-51-28 0 0,1 2 0 0 0,-40 37 0 0 0,65-50 14 0 0,10-12-61 0 0,1 1 0 0 0,-1-1 0 0 0,1 1 0 0 0,-1-1 0 0 0,1 1 0 0 0,-1-1 0 0 0,1 1 0 0 0,0 0 0 0 0,-1-1 0 0 0,1 1 0 0 0,0-1 0 0 0,-1 1 0 0 0,1 0 0 0 0,0-1 0 0 0,0 1 0 0 0,0 0 0 0 0,0-1 0 0 0,0 2 0 0 0,0-2 0 0 0,0 1 0 0 0,0-1 0 0 0,0 0 0 0 0,0 1 0 0 0,1-1 0 0 0,-1 0 0 0 0,0 0 0 0 0,0 1 0 0 0,1-1 0 0 0,-1 0 1 0 0,0 0-1 0 0,1 1 0 0 0,-1-1 0 0 0,0 0 0 0 0,1 0 0 0 0,-1 0 0 0 0,0 0 0 0 0,1 0 0 0 0,-1 0 0 0 0,0 1 0 0 0,1-1 0 0 0,-1 0 0 0 0,0 0 0 0 0,1 0 0 0 0,27-3 112 0 0,-25 3-111 0 0,3-1-4 0 0,-1 0 0 0 0,1 0 0 0 0,-1 0 0 0 0,1-1 0 0 0,-1 0 0 0 0,0 0 0 0 0,0 0 0 0 0,6-4 0 0 0,12-4 0 0 0,-18 9-75 0 0,15-10-591 0 0,-7-4-3413 0 0,-12 13 2043 0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8:5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2759 0 0,'-3'1'638'0'0,"-2"-1"-534"0"0,-1-1 6010 0 0,1 1 7521 0 0,7 2-9981 0 0,5 4-5114 0 0,-1-1 1655 0 0,-4-3-3 0 0,0-1-137 0 0,0 1 0 0 0,0 0 0 0 0,0 0 1 0 0,0 0-1 0 0,-1 0 0 0 0,1 0 0 0 0,-1 0 0 0 0,2 3 0 0 0,3 5 6 0 0,0 1 0 0 0,-1 0-1 0 0,0 1 1 0 0,-1-1 0 0 0,0 1-1 0 0,-1 0 1 0 0,-1 0 0 0 0,1 0 0 0 0,-2 1-1 0 0,1 15 1 0 0,-3 12 237 0 0,-10 73 0 0 0,5-69-418 0 0,-14 48 0 0 0,20-92-58 0 0,-1 1 0 0 0,1-1-1 0 0,0 0 1 0 0,0 1 0 0 0,0-1-1 0 0,0 0 1 0 0,-1 1 0 0 0,1-1 0 0 0,0 1-1 0 0,0-1 1 0 0,0 0 0 0 0,0 1-1 0 0,0-1 1 0 0,0 1 0 0 0,0-1 0 0 0,0 0-1 0 0,0 1 1 0 0,0-1 0 0 0,1 0 0 0 0,-1 1-1 0 0,0-1 1 0 0,0 1 0 0 0,0-1-1 0 0,0 0 1 0 0,1 1 0 0 0,7-4-1282 0 0,9-14 129 0 0,-6 1-3 0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8:52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12463 0 0,'0'0'282'0'0,"0"0"39"0"0,0 0 22 0 0,0 0-39 0 0,0 0-84 0 0,0 0 378 0 0,0 0 188 0 0,0 0 40 0 0,1 2-12 0 0,3 2-428 0 0,-1 0 0 0 0,1-1-1 0 0,0 1 1 0 0,1-1 0 0 0,-1 0 0 0 0,0 0 0 0 0,1 0 0 0 0,0 0 0 0 0,0-1 0 0 0,-1 0 0 0 0,2 0 0 0 0,-1 0 0 0 0,0-1 0 0 0,0 1 0 0 0,11 0 0 0 0,9 1 296 0 0,0-1 0 0 0,29-2-1 0 0,-29-1-188 0 0,54-2 553 0 0,84-15-1 0 0,-43 3-695 0 0,-101 13-350 0 0,0 1 1 0 0,1 1-1 0 0,-1 1 1 0 0,0 0-1 0 0,1 1 0 0 0,25 7 1 0 0,-43-8-742 0 0,6 2 1888 0 0,-5-4-3801 0 0,-1 0-3607 0 0,3-7 4519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1:1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63 672 17503 0 0,'0'0'399'0'0,"0"0"60"0"0,0 0 21 0 0,0 0-59 0 0,0-1-276 0 0,8-24 444 0 0,-2 9 383 0 0,-1 0-1 0 0,3-19 1 0 0,-2 10-223 0 0,1 0 0 0 0,14-31 0 0 0,-7 18-340 0 0,61-197 1639 0 0,-70 222-2048 0 0,6-18 0 0 0,15-61 0 0 0,-23 63 546 0 0,-5 16 293 0 0,1 11-784 0 0,1 1 388 0 0,-1-1-294 0 0,-4-6-133 0 0,-4 2-16 0 0,-2 3 0 0 0,0 4 0 0 0,7-1 0 0 0,-4 4 0 0 0,-9 15 0 0 0,10-12 0 0 0,0 1 0 0 0,1 0 0 0 0,0 0 0 0 0,1 1 0 0 0,0 0 0 0 0,0 0 0 0 0,-3 9 0 0 0,0 8 5 0 0,1 0 0 0 0,-5 37 0 0 0,0 54-30 0 0,7-63-29 0 0,-5 48-1036 0 0,-17 205-191 0 0,26-290 926 0 0,0 0-1 0 0,2 0 0 0 0,0 0 1 0 0,1-1-1 0 0,0 1 0 0 0,1 0 0 0 0,1-1 1 0 0,1 0-1 0 0,7 17 0 0 0,-11-31-156 0 0,3 1-230 0 0,-4-3 718 0 0,0 1-1 0 0,0-1 1 0 0,1 0 0 0 0,-1 0-1 0 0,0 1 1 0 0,0-1 0 0 0,0 0 0 0 0,0 0-1 0 0,0 0 1 0 0,1 1 0 0 0,-1-1 0 0 0,0 0-1 0 0,0 0 1 0 0,0 0 0 0 0,1 0 0 0 0,-1 0-1 0 0,0 1 1 0 0,0-1 0 0 0,0 0-1 0 0,1 0 1 0 0,-1 0 0 0 0,0 0 0 0 0,0 0-1 0 0,1 0 1 0 0,-1 0 0 0 0,0 0 0 0 0,0 0-1 0 0,1 0 1 0 0,-1 0 0 0 0,0 0 0 0 0,0 0-1 0 0,1 0 1 0 0,-1 0 0 0 0,0 0-1 0 0,1 0 1 0 0,12-10 7 0 0,-11 5 19 0 0,-2 2-3 0 0,2 0 1 0 0,-1 0 0 0 0,1 0 0 0 0,-1 0 0 0 0,0-1 0 0 0,-1 1 0 0 0,1 0 0 0 0,0 0 0 0 0,-1-1 0 0 0,0 1 0 0 0,0 0 0 0 0,0-1 0 0 0,0 1 0 0 0,0 0 0 0 0,-1 0 0 0 0,1-1 0 0 0,-1 1 0 0 0,-2-6 0 0 0,-1 0 0 0 0,-1 0 0 0 0,0 0 0 0 0,0 0 0 0 0,-10-11 0 0 0,2 4 0 0 0,11 12 0 0 0,-1 1 0 0 0,0 0 0 0 0,0 1 0 0 0,0-1 0 0 0,-1 0 0 0 0,1 1 0 0 0,-5-3 0 0 0,4 3 0 0 0,0-1 0 0 0,0 1 0 0 0,1-1 0 0 0,-1 0 0 0 0,1 0 0 0 0,-3-3 0 0 0,-3-8 0 0 0,9 9 0 0 0,0 1 0 0 0,-2-15 498 0 0,0-1 0 0 0,1 0 0 0 0,3-35 0 0 0,-2 43-498 0 0,-2-8 2032 0 0,6 21-2031 0 0,0 0 0 0 0,0 0 1 0 0,1-1-1 0 0,-1 0 0 0 0,0 0 0 0 0,0 0 0 0 0,0 0 1 0 0,0 0-1 0 0,0-1 0 0 0,1 0 0 0 0,-1 0 0 0 0,0 0 0 0 0,0 0 1 0 0,-1-1-1 0 0,1 0 0 0 0,7-4 0 0 0,6-3-2 0 0,0-2-1 0 0,19-16 1 0 0,83-69 1441 0 0,-92 72-1139 0 0,31-36 1 0 0,-51 52-297 0 0,-1 1 67 0 0,-5 6 299 0 0,-1 1 117 0 0,0 0 21 0 0,0 0-66 0 0,-12 8-278 0 0,-26 17-165 0 0,28-17 0 0 0,3 2 0 0 0,3-1 0 0 0,4-8 0 0 0,1 0 0 0 0,-1 0 0 0 0,0 0 0 0 0,1-1 0 0 0,-1 1 0 0 0,0 0 0 0 0,1 0 0 0 0,-1-1 0 0 0,1 1 0 0 0,-1 0 0 0 0,1-1 0 0 0,0 1 0 0 0,-1-1 0 0 0,1 1 0 0 0,0-1 0 0 0,-1 1 0 0 0,1-1 0 0 0,0 1 0 0 0,-1-1 0 0 0,1 0 0 0 0,0 1 0 0 0,0-1 0 0 0,0 0 0 0 0,-1 1 0 0 0,1-1 0 0 0,0 0 0 0 0,0 0 0 0 0,0 0 0 0 0,0 0 0 0 0,0 0 0 0 0,0 0 0 0 0,30-2 0 0 0,73-14 0 0 0,-85 16 0 0 0,-13 3 0 0 0,-4-1 0 0 0,13 8-45 0 0,-12-6-102 0 0,-2 0-62 0 0,1-2 141 0 0,-1 0 0 0 0,1 0 0 0 0,-1 1-1 0 0,0-1 1 0 0,0 1 0 0 0,0-1 0 0 0,0 1 0 0 0,0-1 0 0 0,-1 1 0 0 0,1 0 0 0 0,-1-1 0 0 0,0 1 0 0 0,0 0 0 0 0,0 0 0 0 0,0 3 0 0 0,-1 6 505 0 0,-1 0 1 0 0,-4 15 0 0 0,-1 4-1146 0 0,5-15 339 0 0,0 0 0 0 0,-10 29 0 0 0,8-32 369 0 0,1 0 0 0 0,0 0 0 0 0,1 1 0 0 0,0 13 0 0 0,3-15 0 0 0,6-2 0 0 0,4-4 0 0 0,-8-5 0 0 0,2 0 0 0 0,14-5 0 0 0,0-3 0 0 0,-15 3 0 0 0,-2 0 0 0 0,15-11 0 0 0,-7 6 0 0 0,1-1 0 0 0,-2 0 0 0 0,1 0 0 0 0,9-14 0 0 0,145-214 0 0 0,-164 238 0 0 0,0 0 1 0 0,0 0-1 0 0,0 0 1 0 0,0 0-1 0 0,1 0 1 0 0,-1 0-1 0 0,0-1 0 0 0,0 1 1 0 0,0 0-1 0 0,0 0 1 0 0,0 0-1 0 0,0 0 0 0 0,0 0 1 0 0,0 0-1 0 0,0 0 1 0 0,0 0-1 0 0,0 0 0 0 0,0 0 1 0 0,0 0-1 0 0,1-1 1 0 0,-1 1-1 0 0,0 0 1 0 0,0 0-1 0 0,0 0 0 0 0,0 0 1 0 0,0 0-1 0 0,0 0 1 0 0,0 0-1 0 0,0 0 0 0 0,0 0 1 0 0,0-1-1 0 0,0 1 1 0 0,0 0-1 0 0,0 0 1 0 0,0 0-1 0 0,0 0 0 0 0,0 0 1 0 0,0 0-1 0 0,-1 0 1 0 0,1 0-1 0 0,0 0 0 0 0,0-1 1 0 0,0 1-1 0 0,0 0 1 0 0,0 0-1 0 0,0 0 0 0 0,0 0 1 0 0,0 0-1 0 0,0 0 1 0 0,0 0-1 0 0,0 0 1 0 0,0 0-1 0 0,-7 2 70 0 0,-7 8 239 0 0,7-4-320 0 0,1 1-1 0 0,0 0 1 0 0,0 1 0 0 0,1-1-1 0 0,0 1 1 0 0,0 0-1 0 0,-5 11 1 0 0,0 4-144 0 0,-10 35 0 0 0,19-53 155 0 0,1 0 0 0 0,-1 0 0 0 0,1 0 0 0 0,0-1 0 0 0,0 1 0 0 0,0 0 0 0 0,0 0 0 0 0,1 0 0 0 0,0 0 0 0 0,0-1 0 0 0,0 1 0 0 0,1 0 0 0 0,2 4 0 0 0,4 9 0 0 0,-4-15 0 0 0,0-1 0 0 0,-2 0 0 0 0,0-1 0 0 0,0 1 0 0 0,0 0 0 0 0,1-1 0 0 0,-1 1 0 0 0,1-1 0 0 0,-1 0 0 0 0,1 1 0 0 0,5 0 0 0 0,-7-2 0 0 0,1 0 0 0 0,0 0 0 0 0,-1 0 0 0 0,1 0 0 0 0,0 0 0 0 0,-1 0 0 0 0,1 0 0 0 0,-1-1 0 0 0,4 0 0 0 0,-1-1 0 0 0,-1 2 0 0 0,-1 0 0 0 0,1-1 0 0 0,-1 0 0 0 0,1 1 0 0 0,-1-1 0 0 0,0 0 0 0 0,1 0 0 0 0,-1 0 0 0 0,0-1 0 0 0,0 1 0 0 0,0 0 0 0 0,0-1 0 0 0,3-2 0 0 0,1-2 0 0 0,3-2 0 0 0,1 0 0 0 0,-2 0 0 0 0,1-1 0 0 0,-1 0 0 0 0,0-1 0 0 0,7-12 0 0 0,-14 20 0 0 0,1-1 0 0 0,-1 0 0 0 0,1 1 0 0 0,-1-1 0 0 0,0 0 0 0 0,0 0 0 0 0,0 0 0 0 0,-1 0 0 0 0,1 0 0 0 0,-1 0 0 0 0,0 0 0 0 0,1 0 0 0 0,-1 0 0 0 0,-1 0 0 0 0,1 0 0 0 0,0 0 0 0 0,-1 0 0 0 0,1 0 0 0 0,-1 0 0 0 0,0 0 0 0 0,0 0 0 0 0,0 0 0 0 0,-1 0 0 0 0,1 1 0 0 0,-4-6 0 0 0,-3-7 0 0 0,-30-52 0 0 0,37 62 0 0 0,1 4 0 0 0,-1 0 0 0 0,1 0 0 0 0,0 0 0 0 0,-1 0 0 0 0,1 0 0 0 0,-1 0 0 0 0,0 0 0 0 0,1 0 0 0 0,-1 0 0 0 0,0 0 0 0 0,0 0 0 0 0,1 0 0 0 0,-1 1 0 0 0,0-1 0 0 0,0 0 0 0 0,-1 0 0 0 0,0-1 0 0 0,1 1 0 0 0,-1-1 0 0 0,0 1 0 0 0,0 0 0 0 0,0 0 0 0 0,0 0 0 0 0,-4-2 0 0 0,-4 1 0 0 0,-5 2 0 0 0,11 2 0 0 0,1 0 0 0 0,2-2 0 0 0,1 0 0 0 0,-1 0 0 0 0,1 0 0 0 0,-1 0 0 0 0,1 1 0 0 0,-1-1 0 0 0,1 0 0 0 0,-1 0 0 0 0,1 0 0 0 0,0 1 0 0 0,-1-1 0 0 0,1 0 0 0 0,-1 1 0 0 0,1-1 0 0 0,-1 0 0 0 0,0 2 0 0 0,1-2 0 0 0,0 1 0 0 0,0-1 0 0 0,0 1 0 0 0,0-1 0 0 0,0 1 0 0 0,0 0 0 0 0,1-1 0 0 0,-1 1 0 0 0,0-1 0 0 0,0 1 0 0 0,0-1 0 0 0,0 1 0 0 0,1-1 0 0 0,-1 1 0 0 0,0-1 0 0 0,1 1 0 0 0,-1-1 0 0 0,1 1 0 0 0,1 2-26 0 0,0-1 1 0 0,1 1-1 0 0,0-1 0 0 0,-1 0 0 0 0,1 0 1 0 0,0 0-1 0 0,0-1 0 0 0,0 1 0 0 0,0-1 1 0 0,0 1-1 0 0,0-1 0 0 0,1 0 0 0 0,-1 0 1 0 0,0 0-1 0 0,1-1 0 0 0,-1 1 1 0 0,0-1-1 0 0,1 0 0 0 0,-1 0 0 0 0,1 0 1 0 0,-1 0-1 0 0,4-1 0 0 0,2-1-80 0 0,0 1 0 0 0,0-1 0 0 0,0 0 0 0 0,-1-1 0 0 0,1 0 0 0 0,-1 0 0 0 0,11-6 0 0 0,-14 6-376 0 0,1-1 0 0 0,-1 1 0 0 0,0 0 0 0 0,0-1-1 0 0,0 0 1 0 0,-1-1 0 0 0,1 1 0 0 0,-1-1 0 0 0,4-5 0 0 0,-1-4-7369 0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8:5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6447 0 0,'0'0'499'0'0,"-1"2"-3"0"0,0 0-801 0 0,-11 16 11151 0 0,9-13-9566 0 0,3-3-424 0 0,0-2-168 0 0,0 2-72 0 0,1 1-355 0 0,0 0 0 0 0,0 0 0 0 0,0 0-1 0 0,0 0 1 0 0,0 0 0 0 0,1 0 0 0 0,-1 0 0 0 0,1-1-1 0 0,3 5 1 0 0,2-1 4 0 0,1 0 0 0 0,-1 0-1 0 0,1-1 1 0 0,0 0 0 0 0,1-1-1 0 0,-1 0 1 0 0,1 0 0 0 0,0-1 0 0 0,15 4-1 0 0,-19-5-164 0 0,6 1-45 0 0,-6-2-11 0 0,-1 0 0 0 0,0 0-1 0 0,0 0 1 0 0,0 1 0 0 0,0-1 0 0 0,0 1-1 0 0,0 0 1 0 0,0 1 0 0 0,0-1 0 0 0,0 1 0 0 0,-1-1-1 0 0,0 1 1 0 0,1 0 0 0 0,-1 0 0 0 0,0 1-1 0 0,0-1 1 0 0,-1 0 0 0 0,1 1 0 0 0,2 5-1 0 0,-3-5-34 0 0,2 6-4 0 0,-7 13-8 0 0,1-16 3 0 0,-1 0-1 0 0,0 0 1 0 0,0 0-1 0 0,0 0 1 0 0,-1-1 0 0 0,0 1-1 0 0,-1-1 1 0 0,1 0-1 0 0,-1 0 1 0 0,0-1 0 0 0,0 1-1 0 0,-1-1 1 0 0,0 0-1 0 0,-12 8 1 0 0,-7 2-7 0 0,-1-1 0 0 0,-43 17 1 0 0,29-14-5 0 0,30-11-18 0 0,7-4 25 0 0,0 0 0 0 0,0-1-1 0 0,0 1 1 0 0,0-1 0 0 0,0 0 0 0 0,-1 0 0 0 0,1 0-1 0 0,-5 1 1 0 0,0-1 3 0 0,9-5-1 0 0,6-2 16 0 0,7-1 27 0 0,1 1 0 0 0,0 0 0 0 0,1 1 0 0 0,-1 0 0 0 0,26-3 1 0 0,-26 5 20 0 0,0 0-26 0 0,1 0 0 0 0,0 1 0 0 0,0 1 0 0 0,0 1 0 0 0,0 0 0 0 0,-1 1 0 0 0,1 1 0 0 0,25 5 0 0 0,-12-1-12 0 0,-18-4-15 0 0,-1 0 0 0 0,0 1-1 0 0,0-1 1 0 0,0 2-1 0 0,15 6 1 0 0,-18-5 1 0 0,2-1 29 0 0,21 9-13 0 0,-26-11 16 0 0,2 1-112 0 0,-4-2-346 0 0,-2-1-122 0 0,0 0-19 0 0,0 0-244 0 0,0 0-1014 0 0,0 0-433 0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8:59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 8263 0 0,'0'0'375'0'0,"0"0"-2"0"0,0 0-143 0 0,0 0 282 0 0,0 0 154 0 0,0 0 34 0 0,0 0-25 0 0,0 0-123 0 0,0 0-52 0 0,0 0-11 0 0,0 0 3 0 0,0 0 16 0 0,0 0 4 0 0,0 0 0 0 0,0 0-20 0 0,0 0-82 0 0,-1-2-33 0 0,-7-3 2391 0 0,8 5-2746 0 0,0 0 0 0 0,0 0 0 0 0,-1 0 1 0 0,1 0-1 0 0,0 0 0 0 0,0 0 0 0 0,-1 0 0 0 0,1 0 1 0 0,0 0-1 0 0,0 0 0 0 0,0 0 0 0 0,-1 0 0 0 0,1 0 0 0 0,0 0 1 0 0,0 0-1 0 0,0 0 0 0 0,-1 1 0 0 0,1-1 0 0 0,0 0 1 0 0,0 0-1 0 0,0 0 0 0 0,0 0 0 0 0,-1 0 0 0 0,1 0 1 0 0,0 1-1 0 0,0-1 0 0 0,0 0 0 0 0,0 0 0 0 0,0 0 0 0 0,-1 0 1 0 0,1 1-1 0 0,0-1 0 0 0,0 0 0 0 0,0 0 0 0 0,0 0 1 0 0,0 1-1 0 0,0-1 0 0 0,0 0 0 0 0,0 0 0 0 0,0 1 1 0 0,0-1-1 0 0,0 0 0 0 0,0 0 0 0 0,0 0 0 0 0,0 1 0 0 0,0-1 1 0 0,0 0-1 0 0,0 0 0 0 0,0 1 0 0 0,0-1 212 0 0,0 0 48 0 0,0 0 8 0 0,0 0-9 0 0,0 0-56 0 0,0 0-29 0 0,0 0-4 0 0,0 0 0 0 0,0 0-1 0 0,0 2-6 0 0,0-1-129 0 0,1 1-1 0 0,-1-1 0 0 0,0 1 1 0 0,1-1-1 0 0,-1 0 0 0 0,1 1 1 0 0,0-1-1 0 0,-1 0 1 0 0,1 1-1 0 0,0-1 0 0 0,0 0 1 0 0,-1 0-1 0 0,1 0 1 0 0,0 0-1 0 0,0 0 0 0 0,1 0 1 0 0,-1 0-1 0 0,0 0 1 0 0,0 0-1 0 0,0 0 0 0 0,1-1 1 0 0,-1 1-1 0 0,0 0 0 0 0,3 0 1 0 0,5 2-18 0 0,-1 0 0 0 0,18 3 0 0 0,-24-5-2 0 0,14 2 92 0 0,0 0 0 0 0,0-1 0 0 0,0 0 1 0 0,0-2-1 0 0,1 0 0 0 0,28-4 0 0 0,100-14 763 0 0,-56 8-634 0 0,-42 4-204 0 0,-1 2 1 0 0,51 3-1 0 0,-36 7 71 0 0,-55-5-116 0 0,28 6 48 0 0,-22-3-56 0 0,31 7-96 0 0,-41-10 4 0 0,-2-1 17 0 0,0 0 10 0 0,0 0 1 0 0,0 0 0 0 0,0 0-24 0 0,-11 6-329 0 0,9-5 189 0 0,-1-1 0 0 0,1 1 0 0 0,-1-1 1 0 0,1 1-1 0 0,-1-1 0 0 0,1 0 0 0 0,-1 0 0 0 0,1 0 1 0 0,-1 0-1 0 0,1 0 0 0 0,-1-1 0 0 0,1 1 0 0 0,-5-2 0 0 0,-7-3-1261 0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9:00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13 3223 0 0,'-2'1'240'0'0,"-3"4"-204"0"0,-13 8 1596 0 0,9-8 3211 0 0,2-5 4777 0 0,8 0-9511 0 0,0 0 0 0 0,1-1-1 0 0,-1 1 1 0 0,0-1 0 0 0,0 0 0 0 0,1 1 0 0 0,-1-1 0 0 0,0 0-1 0 0,0 0 1 0 0,1 0 0 0 0,4-3 124 0 0,-1 0 0 0 0,1 1-1 0 0,0 0 1 0 0,0 0 0 0 0,0 1-1 0 0,1 0 1 0 0,-1 0 0 0 0,0 0-1 0 0,9-1 1 0 0,-3 2 31 0 0,0 0 0 0 0,0 1 1 0 0,1 1-1 0 0,15 2 0 0 0,11 2-151 0 0,47 7 22 0 0,-59-6-137 0 0,-15-5 6 0 0,1 2 1 0 0,18 6-1 0 0,-12-1 21 0 0,68 23 117 0 0,-77-29-53 0 0,1 1 0 0 0,-1-2 0 0 0,1 1 0 0 0,-1-1-1 0 0,1-1 1 0 0,17-1 0 0 0,71-17 522 0 0,-95 18-595 0 0,0-1 0 0 0,0 0 0 0 0,0 0 1 0 0,-1-1-1 0 0,1 1 0 0 0,4-3 0 0 0,0 0-12 0 0,-4 3-17 0 0,0-1-1 0 0,0 1 1 0 0,0-1-1 0 0,0 0 1 0 0,0 0-1 0 0,0 0 1 0 0,-1-1 0 0 0,1 1-1 0 0,-1-1 1 0 0,0 0-1 0 0,1 0 1 0 0,3-5-1 0 0,-6 7-79 0 0,-1 1-82 0 0,0 0-31 0 0,0 0-9 0 0,4-8-398 0 0,-3 4-5138 0 0,-1 4 4171 0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9:0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13359 0 0,'-70'42'1743'0'0,"68"-41"-215"0"0,2-1 524 0 0,0 2 398 0 0,-1-2-2313 0 0,1 1 0 0 0,0-1 0 0 0,0 1 1 0 0,-1-1-1 0 0,1 1 0 0 0,0-1 0 0 0,0 1 0 0 0,0-1 0 0 0,0 1 0 0 0,0-1 0 0 0,0 1 0 0 0,0-1 0 0 0,0 1 0 0 0,0 0 0 0 0,0-1 0 0 0,0 1 1 0 0,0-1-1 0 0,0 1 0 0 0,0 0 0 0 0,5 2-109 0 0,0-1 1 0 0,0 1 0 0 0,0-1 0 0 0,0 0-1 0 0,0-1 1 0 0,0 1 0 0 0,0-1-1 0 0,0 0 1 0 0,9 0 0 0 0,17 6 105 0 0,108 38 623 0 0,54 14 502 0 0,-142-48-955 0 0,1-2-1 0 0,53 2 1 0 0,45 1 49 0 0,-133-10-321 0 0,-4 5 43 0 0,-12-6-72 0 0,-1 0 0 0 0,1 0 0 0 0,0 1 0 0 0,-1-1 0 0 0,1 0 0 0 0,-1 1 0 0 0,1-1 0 0 0,-1 0 0 0 0,1 1 0 0 0,-1-1 0 0 0,0 1 0 0 0,0-1 0 0 0,0 1 0 0 0,0-1 0 0 0,0 0 0 0 0,0 1 0 0 0,0-1 0 0 0,0 1 0 0 0,-1-1 1 0 0,1 0-1 0 0,0 1 0 0 0,-2 1 0 0 0,0 4-20 0 0,-1-1 0 0 0,0 1 0 0 0,-5 7 0 0 0,-8 8-25 0 0,-1 1 1 0 0,-38 37-1 0 0,13-14 18 0 0,-155 212 24 0 0,128-145 64 0 0,60-90 72 0 0,8-21-64 0 0,14 3 7 0 0,-12-5-81 0 0,0 1 0 0 0,0 0 0 0 0,0-1 0 0 0,1 1 0 0 0,-1-1 0 0 0,0 1 0 0 0,0-1 0 0 0,1 0 0 0 0,-1 1 0 0 0,2-1 0 0 0,1 0-22 0 0,0-1 0 0 0,0 0 0 0 0,0 1 0 0 0,0-2 1 0 0,0 1-1 0 0,0 0 0 0 0,-1-1 0 0 0,1 1 0 0 0,0-1 0 0 0,-1 0 0 0 0,5-3 0 0 0,5-5-516 0 0,17-15 0 0 0,-25 21 250 0 0,42-44-3657 0 0,-23 21-4266 0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9:0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25 4607 0 0,'0'0'354'0'0,"2"0"-233"0"0,7 1 191 0 0,-3-2 1446 0 0,-1 0 0 0 0,1 0 0 0 0,-1-1 0 0 0,0 0 0 0 0,10-4-1 0 0,-5 2-1240 0 0,-6 2-547 0 0,-1 1 971 0 0,-1 0 0 0 0,0 0 1 0 0,1 0-1 0 0,-1 0 0 0 0,1 1 0 0 0,4-1 0 0 0,0 3-533 0 0,-6-1-360 0 0,-1-1-1 0 0,0 1 1 0 0,0-1-1 0 0,1 1 1 0 0,-1-1-1 0 0,0 1 0 0 0,0-1 1 0 0,1 1-1 0 0,-1-1 1 0 0,0 1-1 0 0,0-1 1 0 0,0 1-1 0 0,0 0 0 0 0,0-1 1 0 0,0 1-1 0 0,0-1 1 0 0,0 1-1 0 0,0-1 0 0 0,0 1 1 0 0,0-1-1 0 0,0 1 1 0 0,0-1-1 0 0,-1 2 1 0 0,-8 15 363 0 0,4-10-373 0 0,-1-1-1 0 0,0 0 0 0 0,-7 6 0 0 0,-32 28 82 0 0,-25 18 130 0 0,29-28 3 0 0,-67 65-1 0 0,84-70-140 0 0,1 2 1 0 0,1 0-1 0 0,-29 47 0 0 0,43-62-111 0 0,5-6 0 0 0,-1-1 0 0 0,1 1 0 0 0,0-1 0 0 0,1 1 0 0 0,-1 0 0 0 0,-1 9 0 0 0,-4 10 0 0 0,-1 9 0 0 0,4-7 0 0 0,3-22 0 0 0,0 1 0 0 0,1 0 0 0 0,0 0 0 0 0,1 0 0 0 0,-1 8 0 0 0,1 53 0 0 0,0 14 0 0 0,0-78-3 0 0,0-1 5 0 0,0-1-1 0 0,0 0 0 0 0,0 1 0 0 0,0-1 1 0 0,0 0-1 0 0,0 0 0 0 0,1 1 0 0 0,-1-1 1 0 0,0 0-1 0 0,1 0 0 0 0,-1 0 0 0 0,1 0 1 0 0,0 0-1 0 0,0 2 0 0 0,8 15 120 0 0,-4-14-96 0 0,-1-1 5 0 0,3 4 38 0 0,1-1 0 0 0,0 0 1 0 0,1 0-1 0 0,0-1 0 0 0,-1 0 0 0 0,2 0 0 0 0,-1-1 0 0 0,1 0 1 0 0,9 2-1 0 0,17 4 181 0 0,43 5 1 0 0,-36-7-202 0 0,-33-7-29 0 0,84 20 109 0 0,-89-19-128 0 0,0 0 0 0 0,-1 0 0 0 0,1 0 0 0 0,-1 1 0 0 0,1-1 0 0 0,-1 1 0 0 0,0 0 0 0 0,0 0 0 0 0,5 6 0 0 0,0 1-56 0 0,0 0 0 0 0,8 12 0 0 0,-15-18-11 0 0,0 5 43 0 0,-2-8 18 0 0,0 0-1 0 0,-1 1 1 0 0,1-1-1 0 0,-1 0 0 0 0,1 0 1 0 0,-1 0-1 0 0,1 0 0 0 0,-1 0 1 0 0,0 0-1 0 0,1 0 1 0 0,-1 0-1 0 0,0 0 0 0 0,0 0 1 0 0,0 0-1 0 0,0-1 0 0 0,0 1 1 0 0,-2 1-1 0 0,3-2 6 0 0,-2 2-47 0 0,0-1-1 0 0,0 0 1 0 0,0 0-1 0 0,-1 0 0 0 0,1 0 1 0 0,0 0-1 0 0,-1 0 1 0 0,1-1-1 0 0,-1 1 0 0 0,1-1 1 0 0,-1 1-1 0 0,1-1 1 0 0,-1 0-1 0 0,1 0 1 0 0,-4-1-1 0 0,-8-2-2441 0 0,1-4-3298 0 0,0-3-2218 0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9:1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3 343 919 0 0,'0'0'234'0'0,"0"0"643"0"0,0 0 283 0 0,0 0 59 0 0,0 0-77 0 0,0 0-368 0 0,0 0-166 0 0,0 0-31 0 0,0 0-48 0 0,0 0-167 0 0,0 0-70 0 0,0 0-18 0 0,0 0 9 0 0,0 2 45 0 0,-2 3 6400 0 0,1-7-2897 0 0,1-13-2083 0 0,4-25-2506 0 0,-1 25 950 0 0,1 0 0 0 0,1 0 0 0 0,0 1 0 0 0,11-20 0 0 0,34-52 392 0 0,-44 76-534 0 0,-2 4-47 0 0,0 0 0 0 0,0 0 1 0 0,0 1-1 0 0,1-1 1 0 0,0 1-1 0 0,0 0 0 0 0,0 0 1 0 0,9-5-1 0 0,-5 3-3 0 0,0 1 0 0 0,3 2 0 0 0,-1 3 0 0 0,0 3 0 0 0,-1 2 0 0 0,-2 4 0 0 0,1 1 0 0 0,-4 1-11 0 0,0 17-36 0 0,-3-18 41 0 0,-1-2 6 0 0,0 1 0 0 0,0-1 0 0 0,0 1 0 0 0,-1 0 0 0 0,0-1 0 0 0,-2 13 0 0 0,0-7 0 0 0,-19 139 155 0 0,21-150-102 0 0,0-2 11 0 0,0-15 0 0 0,1 6-56 0 0,0-1 1 0 0,0 1-1 0 0,1 0 0 0 0,1 0 1 0 0,-1 0-1 0 0,1 0 0 0 0,1 0 1 0 0,0 0-1 0 0,0 1 0 0 0,1 0 1 0 0,7-11-1 0 0,3-2 17 0 0,1 1 0 0 0,1 1 0 0 0,20-18 0 0 0,-14 17-22 0 0,1 1-1 0 0,1 1 1 0 0,37-20 0 0 0,-57 35 38 0 0,-1 1-29 0 0,14-1 0 0 0,-16 2 47 0 0,0 2-5 0 0,3 1-32 0 0,-1 0 0 0 0,1 0-1 0 0,-1 1 1 0 0,0-1-1 0 0,0 1 1 0 0,0 0-1 0 0,0 0 1 0 0,-1 1-1 0 0,1-1 1 0 0,-1 1-1 0 0,0 0 1 0 0,0 0-1 0 0,0 0 1 0 0,0 0-1 0 0,-1 0 1 0 0,0 0 0 0 0,0 1-1 0 0,0-1 1 0 0,2 10-1 0 0,0 4 1 0 0,-1 1-1 0 0,0 0 1 0 0,-2 0-1 0 0,0-1 1 0 0,-3 29-1 0 0,1-24 1 0 0,0-14-6 0 0,1 0 0 0 0,-1 0 0 0 0,-5 18 0 0 0,5-23 26 0 0,-3 3-68 0 0,-3 1-229 0 0,4-8-6693 0 0,-5-4-308 0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9:14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0 3223 0 0,'0'0'283'0'0,"0"0"-22"0"0,0 0-5 0 0,0 0 0 0 0,0 0 11 0 0,0 0 45 0 0,0 0 21 0 0,0 0 3 0 0,0 0-29 0 0,0 0-124 0 0,0 0-58 0 0,0 0-12 0 0,0 0 45 0 0,0 0 191 0 0,0 0 88 0 0,0 0 13 0 0,0 0 30 0 0,0 0 108 0 0,0 0 48 0 0,0 0 10 0 0,0 0-20 0 0,0 0-96 0 0,0 0-39 0 0,0 0-10 0 0,0 0-49 0 0,0 0-201 0 0,0 0-87 0 0,0 0-16 0 0,0 0-8 0 0,0 0-9 0 0,0 0-14 0 0,0 0 10 0 0,0 0 73 0 0,0 0 38 0 0,0 0 6 0 0,0 0 7 0 0,0 0 29 0 0,2 2 17 0 0,3 6-121 0 0,-2-6 2303 0 0,-4-2-2448 0 0,1 0 0 0 0,-1 1 1 0 0,0-1-1 0 0,1 1 0 0 0,-1-1 0 0 0,1 1 0 0 0,-1-1 1 0 0,1 1-1 0 0,-1-1 0 0 0,1 1 0 0 0,0 0 0 0 0,-1-1 1 0 0,1 1-1 0 0,0 0 0 0 0,-1-1 0 0 0,1 1 0 0 0,0 0 1 0 0,-1 1-1 0 0,-4 8 75 0 0,-9 7-5 0 0,-1 5-46 0 0,10-15 51 0 0,1 0 1 0 0,1 0-1 0 0,-1 1 1 0 0,1 0-1 0 0,-4 15 1 0 0,4-13 170 0 0,0-1 0 0 0,-1 0-1 0 0,-4 10 1 0 0,-20 42 1319 0 0,13-29-1013 0 0,1 0-1 0 0,-18 66 1 0 0,14-48-149 0 0,5-16-60 0 0,-2 0-90 0 0,14-32-180 0 0,1 0-27 0 0,0 6-21 0 0,-2 0-1 0 0,1 0 0 0 0,-1 0 0 0 0,-5 14 0 0 0,4-12 19 0 0,0 1 0 0 0,-3 14 0 0 0,-2 15 198 0 0,5-18-96 0 0,0 0-1 0 0,1 27 1 0 0,1-18-82 0 0,-9 53-39 0 0,6-59-14 0 0,2 0-1 0 0,0 1 1 0 0,1 26-1 0 0,2-28-13 0 0,-6 43-1 0 0,1-26-8 0 0,1-16 2 0 0,-1 0 0 0 0,-9 27 0 0 0,8-31 0 0 0,4-16 0 0 0,-10 33 16 0 0,3 1 0 0 0,1 0 0 0 0,-4 73 0 0 0,10-103-16 0 0,0-6 0 0 0,1 0 0 0 0,0 0 0 0 0,0 0 0 0 0,0 0 0 0 0,0 0 0 0 0,1 0 0 0 0,-1 0 0 0 0,1 0 0 0 0,1 4 0 0 0,-1 1 0 0 0,0-4 0 0 0,0 0 0 0 0,0 0 0 0 0,0 1 0 0 0,1-2 0 0 0,-1 1 0 0 0,4 5 0 0 0,1 1 0 0 0,0-6-3431 0 0,-3-2-1935 0 0,-7-11-1717 0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9:16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0 780 9383 0 0,'0'0'431'0'0,"0"0"-10"0"0,0 0-86 0 0,0 0 649 0 0,0 0 316 0 0,0 0 63 0 0,0 0-95 0 0,0 0-446 0 0,0 0-190 0 0,0 0-37 0 0,0 0-40 0 0,2-1-131 0 0,7-5-29 0 0,0 0 1 0 0,0-1-1 0 0,-1 0 1 0 0,14-14-1 0 0,-13 12-163 0 0,-6 5-70 0 0,0 1 0 0 0,-1-1-1 0 0,1 0 1 0 0,2-5 0 0 0,4-6 97 0 0,8-7 87 0 0,-1-1 0 0 0,-2-1 1 0 0,15-29-1 0 0,18-51 107 0 0,104-246-451 0 0,-130 275-268 0 0,-14 59 212 0 0,-7 15 54 0 0,1 1 0 0 0,-1 0 0 0 0,0-1-1 0 0,0 1 1 0 0,0-1 0 0 0,0 1 0 0 0,0 0 0 0 0,1-1 0 0 0,-1 1 0 0 0,0 0 0 0 0,0-1-1 0 0,0 1 1 0 0,0-1 0 0 0,0 1 0 0 0,0 0 0 0 0,0-1 0 0 0,-1 1 0 0 0,1 0 0 0 0,0-1-1 0 0,0 1 1 0 0,0-1 0 0 0,0 1 0 0 0,0 0 0 0 0,0-1 0 0 0,-1 1 0 0 0,1 0-1 0 0,0-1 1 0 0,-2-3-8 0 0,2 2-59 0 0,0 2-13 0 0,0 0 0 0 0,0 0 0 0 0,0 0 0 0 0,-12 1-16 0 0,4 2 16 0 0,1 3 52 0 0,1-1-1 0 0,0 1 1 0 0,0 0-1 0 0,0 0 1 0 0,1 0-1 0 0,-1 1 1 0 0,2 0 0 0 0,-9 14-1 0 0,8-11 29 0 0,-1 0 0 0 0,0 0 0 0 0,-9 8 0 0 0,13-14 14 0 0,0-1 0 0 0,0 1 0 0 0,0 0 0 0 0,0 0 0 0 0,0 0 0 0 0,-1 7 0 0 0,-4 8 48 0 0,-2 7 94 0 0,-2 5 48 0 0,6-20-162 0 0,1-1 0 0 0,0 1 0 0 0,0 0 1 0 0,1 0-1 0 0,1 0 0 0 0,-2 13 0 0 0,-2 69-13 0 0,5-50-20 0 0,1-20 61 0 0,1 0 0 0 0,1 0-1 0 0,6 30 1 0 0,5 30 38 0 0,-9-63-109 0 0,-3-18 13 0 0,0 0 41 0 0,-1-2 11 0 0,0 0 0 0 0,3 1-11 0 0,9 4-42 0 0,7 0-14 0 0,-15-5 5 0 0,-1-1 15 0 0,-2 1-11 0 0,-1 0 0 0 0,1 0 0 0 0,-1 0-1 0 0,1 0 1 0 0,-1 0 0 0 0,1 0 0 0 0,-1 0 0 0 0,1-1-1 0 0,0 1 1 0 0,-1 0 0 0 0,1 0 0 0 0,-1 0 0 0 0,1-1-1 0 0,-1 1 1 0 0,1 0 0 0 0,-1 0 0 0 0,1-1 0 0 0,-1 1 0 0 0,1-1-1 0 0,7-4 76 0 0,-4 3-79 0 0,-1 1 0 0 0,0-1-1 0 0,1 0 1 0 0,-1 0-1 0 0,0 0 1 0 0,4-4-1 0 0,13-10-1 0 0,-15 12 15 0 0,-1 0 0 0 0,1 0-1 0 0,-1-1 1 0 0,1 1 0 0 0,-1-1-1 0 0,4-7 1 0 0,11-13 79 0 0,1 3 42 0 0,-15 17-109 0 0,0 1 1 0 0,-1-1-1 0 0,0 0 0 0 0,0 0 0 0 0,5-9 0 0 0,-8 11-7 0 0,0 1-1 0 0,1-1 1 0 0,0 0-1 0 0,-1 1 1 0 0,5-5-1 0 0,4 1 20 0 0,-6 5-43 0 0,-2-1 4 0 0,0 0 0 0 0,0 1 0 0 0,1 0 0 0 0,-1-1 0 0 0,0 1 0 0 0,0 0 0 0 0,1 0 0 0 0,-1 0 0 0 0,1 1 0 0 0,-1-1 0 0 0,4 0 0 0 0,1 0 0 0 0,9-1 0 0 0,-11 3-4 0 0,0 2-52 0 0,6 1 44 0 0,-10-3 12 0 0,0-1 0 0 0,1 0 0 0 0,-1 1 0 0 0,0-1 0 0 0,1 1 0 0 0,-1-1 0 0 0,0 1 0 0 0,0 0 0 0 0,1 0 0 0 0,-1-1 0 0 0,0 1 0 0 0,0 0 0 0 0,0 0 0 0 0,1 2 0 0 0,1 0 0 0 0,11 14 0 0 0,-12-13 0 0 0,3 7 0 0 0,-3 3 0 0 0,-3 1 0 0 0,-3 2 0 0 0,2-13 0 0 0,0-1 0 0 0,0 13 0 0 0,0-2 0 0 0,6-21 20 0 0,0 1 0 0 0,0-1 0 0 0,6-5 0 0 0,2-3 10 0 0,10-17 0 0 0,-12 16-22 0 0,1 0-1 0 0,0 1 1 0 0,1 0-1 0 0,0 1 1 0 0,2 0-1 0 0,-1 1 1 0 0,31-22-1 0 0,-41 32-7 0 0,11-4 0 0 0,2 0 0 0 0,-14 6 0 0 0,-1 1 0 0 0,0-1 0 0 0,0 0 0 0 0,1 1 0 0 0,-1-1 0 0 0,0 0 0 0 0,1 1 0 0 0,-1 0 0 0 0,1-1 0 0 0,-1 1 0 0 0,0 0 0 0 0,4 0 0 0 0,-2 0 0 0 0,9 2 0 0 0,-10-1-2 0 0,1 0-1 0 0,-1 1 1 0 0,0-1 0 0 0,0 1-1 0 0,0-1 1 0 0,0 1-1 0 0,0 0 1 0 0,0 0 0 0 0,0 0-1 0 0,-1 0 1 0 0,1 0-1 0 0,-1 0 1 0 0,3 5 0 0 0,-2-2-9 0 0,0 0 0 0 0,0 0 1 0 0,-1 0-1 0 0,0 0 0 0 0,1 1 1 0 0,-1 6-1 0 0,0 7-28 0 0,-2 0 1 0 0,-4 35-1 0 0,5-51 39 0 0,-3 10 0 0 0,2-9 0 0 0,1 0 0 0 0,-1 0 0 0 0,1 0 0 0 0,0 0 0 0 0,0 0 0 0 0,0 0 0 0 0,0 0 0 0 0,0 0 0 0 0,1 0 0 0 0,0-1 0 0 0,0 1 0 0 0,0 0 0 0 0,3 6 0 0 0,0 1-11 0 0,-3-12-81 0 0,0 1 0 0 0,0-1 0 0 0,1 1-1 0 0,-1-1 1 0 0,0 0 0 0 0,-1 0 0 0 0,1 0 0 0 0,0 0-1 0 0,0 1 1 0 0,1-3 0 0 0,10-15-975 0 0,0-6-41 0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9:1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9471 0 0,'0'0'432'0'0,"0"0"-5"0"0,-1 1-278 0 0,-14 13 2909 0 0,14-13-2049 0 0,1-1-357 0 0,0 0-157 0 0,0 0-30 0 0,0 0-44 0 0,0 0-153 0 0,0 0-68 0 0,0 0-9 0 0,0 0-12 0 0,0 0-30 0 0,0 0-12 0 0,0 0-1 0 0,0 0 24 0 0,0 0 100 0 0,0 0 42 0 0,0 0 8 0 0,0 0 20 0 0,0 0 71 0 0,0 0 30 0 0,0 0 7 0 0,0 0-8 0 0,0 0-46 0 0,0 0-22 0 0,0 0-2 0 0,0 0-23 0 0,0 0-95 0 0,0 0-46 0 0,0 0-11 0 0,0 0-16 0 0,0 0-62 0 0,0 0-31 0 0,0 0-4 0 0,0 0-1 0 0,0 0-31 0 0,0 3-104 0 0,1 5-10 0 0,0 1 1 0 0,-1 0 0 0 0,0 0-1 0 0,-1 0 1 0 0,0 0 0 0 0,0-1-1 0 0,0 1 1 0 0,-6 15 0 0 0,-4 6-32 0 0,-16 33 0 0 0,22-53 200 0 0,4-8 50 0 0,1-2 14 0 0,-1 2-4 0 0,0 8 503 0 0,4-12-645 0 0,1 1 0 0 0,-1 0-1 0 0,-1-1 1 0 0,1 1 0 0 0,0-1-1 0 0,0 0 1 0 0,-1 0 0 0 0,1 0-1 0 0,-1-1 1 0 0,1 1 0 0 0,1-3-1 0 0,1-1 7 0 0,3-2 49 0 0,2-3 23 0 0,17-25 1 0 0,-18 26-50 0 0,1 4-31 0 0,6 3-11 0 0,-11 5 0 0 0,-2-1 0 0 0,0-1 0 0 0,0 1 0 0 0,0 0 0 0 0,0-1 0 0 0,0 1 0 0 0,0 0-1 0 0,0 0 1 0 0,0 1 0 0 0,-1-1 0 0 0,5 3 0 0 0,0 0-10 0 0,1 0 3 0 0,0 1 0 0 0,0 0-1 0 0,-1 0 1 0 0,1 1 0 0 0,10 10-1 0 0,-15-12 11 0 0,6 5 61 0 0,9 14 204 0 0,-17-22-180 0 0,1 6 3 0 0,1-3-97 0 0,-2 14 20 0 0,-1-8 17 0 0,-1-1 0 0 0,0 1-1 0 0,-1-1 1 0 0,0 0 0 0 0,-1 1 0 0 0,0-1 0 0 0,0 0 0 0 0,-1-1 0 0 0,-6 12 0 0 0,-6 8-76 0 0,-28 34 0 0 0,32-45 47 0 0,9-13-2 0 0,-11 11 0 0 0,10-10 5 0 0,0-2 4 0 0,1 0-1 0 0,-1 0 0 0 0,1 0 1 0 0,-1 0-1 0 0,0-1 1 0 0,-6 3-1 0 0,0 0-8 0 0,-5-3 0 0 0,11-4 0 0 0,2 0 0 0 0,-8 0 0 0 0,1-1 0 0 0,0-1 0 0 0,2 0-16 0 0,-22-17-4041 0 0,27 20 3006 0 0,-6 0-1499 0 0,7 1 1216 0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9:19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58 4143 0 0,'-3'2'125'0'0,"-12"1"484"0"0,14-3 912 0 0,-5-5 3288 0 0,5 4-4577 0 0,1 0 0 0 0,-1-1 0 0 0,0 1-1 0 0,1 0 1 0 0,-1 0 0 0 0,0 0-1 0 0,1 0 1 0 0,0-1 0 0 0,-1 1 0 0 0,1 0-1 0 0,0-1 1 0 0,-1 1 0 0 0,1 0-1 0 0,0-1 1 0 0,0 1 0 0 0,0 0 0 0 0,0 0-1 0 0,1-3 1 0 0,0 2-22 0 0,0 0 0 0 0,0 1 0 0 0,1-1 0 0 0,-1 0 0 0 0,1 0 1 0 0,-1 0-1 0 0,1 1 0 0 0,-1-1 0 0 0,1 1 0 0 0,0-1 0 0 0,0 1 0 0 0,3-2 0 0 0,-1 2 198 0 0,0-1 0 0 0,1 1-1 0 0,-1 0 1 0 0,1 0 0 0 0,-1 0-1 0 0,7 0 1 0 0,-1 1 272 0 0,0 0-1 0 0,15 2 1 0 0,16 1 944 0 0,-32-3-1291 0 0,0 0 0 0 0,16 4 0 0 0,7 0-163 0 0,-20-2-123 0 0,-10-1-90 0 0,0-1 0 0 0,0 1-1 0 0,0-1 1 0 0,0 0 0 0 0,0 0 0 0 0,0 0 0 0 0,3 0-1 0 0,5-3-1039 0 0,-7 2-6737 0 0,-3 1 562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1:14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66 15663 0 0,'0'0'719'0'0,"0"0"-20"0"0,0 0-238 0 0,0 0 656 0 0,0 0 335 0 0,-1 2 70 0 0,-1 6-1045 0 0,0 0 0 0 0,0 0 0 0 0,-1-1 0 0 0,0 1 0 0 0,-7 10 0 0 0,-7 19 595 0 0,16-35-1072 0 0,0-1 0 0 0,0 1 0 0 0,1 0 0 0 0,-1-1 0 0 0,1 1 0 0 0,-1 0 0 0 0,1-1 0 0 0,0 1 0 0 0,-1 0 0 0 0,1-1 0 0 0,0 3 0 0 0,0 1 0 0 0,-1 10 0 0 0,1-15-9 0 0,0 1 1 0 0,0-1-1 0 0,0 1 0 0 0,0-1 0 0 0,0 1 1 0 0,0-1-1 0 0,0 1 0 0 0,0-1 0 0 0,1 1 1 0 0,-1-1-1 0 0,0 0 0 0 0,0 1 0 0 0,0-1 1 0 0,1 1-1 0 0,-1-1 0 0 0,0 1 0 0 0,1-1 1 0 0,-1 0-1 0 0,0 1 0 0 0,1-1 0 0 0,-1 0 1 0 0,1 1-1 0 0,0-1-89 0 0,0 0 1 0 0,0 0 0 0 0,0 0-1 0 0,0 0 1 0 0,1 0 0 0 0,-1 0-1 0 0,0 0 1 0 0,0-1 0 0 0,0 1-1 0 0,0 0 1 0 0,0-1-1 0 0,0 1 1 0 0,0-1 0 0 0,0 1-1 0 0,0-1 1 0 0,0 1 0 0 0,0-1-1 0 0,0 0 1 0 0,1-1 0 0 0,18-16-1957 0 0,-3-4-286 0 0,0 0 1 0 0,15-28-1 0 0,32-42-517 0 0,-63 91 3907 0 0,-1 1 386 0 0,0 0 79 0 0,0 0-51 0 0,-1 2-287 0 0,-7 20 1008 0 0,-20 39-1 0 0,16-38-958 0 0,-10 30-1 0 0,20-44-783 0 0,0-3-4426 0 0,2-6-3866 0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9:2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12607 0 0,'0'0'579'0'0,"0"0"-15"0"0,0 0-279 0 0,0 0 163 0 0,0 0 110 0 0,0 0 18 0 0,0-2-91 0 0,5-36-1020 0 0,-5 36 449 0 0,0 2 130 0 0,0 0 22 0 0,0 0 37 0 0,0 0 162 0 0,0 0 73 0 0,0 0 12 0 0,0 0-6 0 0,0 0-33 0 0,0 0-14 0 0,0 0-1 0 0,0 0-22 0 0,0 0-97 0 0,0 0-45 0 0,0 0-11 0 0,0 0 1 0 0,0 0 4 0 0,0 0 2 0 0,0 0 0 0 0,0 0 16 0 0,0 0 70 0 0,2 1 36 0 0,5 3 6 0 0,-5-3 16 0 0,1 0 67 0 0,9 0 36 0 0,-1 0-1 0 0,1-1 1 0 0,17-2 0 0 0,-16 1-45 0 0,-1 1 0 0 0,0 0 1 0 0,22 2-1 0 0,-30 0-284 0 0,0-1 0 0 0,1 1 0 0 0,-1 0 1 0 0,0 0-1 0 0,0 1 0 0 0,0-1 0 0 0,0 1 0 0 0,0 0 0 0 0,-1 0 1 0 0,1 0-1 0 0,5 6 0 0 0,-7-7-44 0 0,-1-1 3 0 0,-1 0 1 0 0,1 0 0 0 0,-1 0-1 0 0,1 0 1 0 0,-1 0 0 0 0,1 0-1 0 0,-1 0 1 0 0,1 0 0 0 0,-1 0-1 0 0,0 0 1 0 0,1 1 0 0 0,-1-1-1 0 0,0 0 1 0 0,0 0 0 0 0,0 0-1 0 0,0 0 1 0 0,0 0 0 0 0,-1 2-1 0 0,-4 19 54 0 0,5-20-55 0 0,-4 7 24 0 0,1 1 0 0 0,-1-1 0 0 0,0-1 0 0 0,-1 1 0 0 0,0 0 0 0 0,0-1-1 0 0,-1 0 1 0 0,-7 7 0 0 0,-11 11 63 0 0,23-24-38 0 0,-1-2 0 0 0,-4 4-31 0 0,2-3 20 0 0,-3 1-20 0 0,4-2 31 0 0,-3-3 11 0 0,5 2 0 0 0,1 1 0 0 0,10 5-3 0 0,-8-4-58 0 0,1 1-3 0 0,0-1 0 0 0,-1 1 0 0 0,1 0 0 0 0,-1 0 0 0 0,1 0 0 0 0,-1 0 0 0 0,0 0 0 0 0,0 1 0 0 0,0-1 0 0 0,0 1 0 0 0,0-1 0 0 0,2 5 0 0 0,2 3 0 0 0,0-2 0 0 0,-2-2 0 0 0,0 1 0 0 0,0 0 0 0 0,0 0 0 0 0,3 8 0 0 0,5 10 0 0 0,-7-13 0 0 0,-4 2 0 0 0,0-9 4 0 0,-1-1-9 0 0,-7 16 102 0 0,-9 25 79 0 0,15-44-169 0 0,1 0-1 0 0,-1 0 1 0 0,1 0 0 0 0,-1-1-1 0 0,1 1 1 0 0,-1 0-1 0 0,1-1 1 0 0,-1 1 0 0 0,1-1-1 0 0,-1 1 1 0 0,0 0-1 0 0,1-1 1 0 0,-1 1 0 0 0,0-1-1 0 0,0 0 1 0 0,1 1-1 0 0,-2 0 1 0 0,-1 0 7 0 0,-57 35 223 0 0,41-26-219 0 0,17-9 30 0 0,-1 0 0 0 0,1 0 0 0 0,-1 0 0 0 0,1-1 0 0 0,-1 1 0 0 0,0-1 0 0 0,1 0 0 0 0,-3 0 0 0 0,-1 1 28 0 0,5-1 4 0 0,1 0 0 0 0,0 0 0 0 0,-9-6 133 0 0,9 6-507 0 0,-8-9 514 0 0,5 2-7139 0 0,2-6 4899 0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9:3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60 143 7855 0 0,'0'0'363'0'0,"0"0"-12"0"0,0 0-129 0 0,0 0 282 0 0,0 0 147 0 0,1-2 28 0 0,8-15 233 0 0,-8 15-750 0 0,-1 2-30 0 0,0-2-25 0 0,0-8-86 0 0,-3-1-9 0 0,3 8 47 0 0,0 3 12 0 0,-3-2 58 0 0,-1-1 327 0 0,4 0 4889 0 0,12-13-4873 0 0,-11 15-240 0 0,-1 1 0 0 0,0 0 7 0 0,0 0 28 0 0,0 0 11 0 0,0 0 2 0 0,0 0-8 0 0,0 0-33 0 0,0 0-14 0 0,0 0-1 0 0,0 0 6 0 0,0 0 22 0 0,0 0 10 0 0,0 0 2 0 0,0-2-19 0 0,0-6-96 0 0,0 4-84 0 0,0 0 0 0 0,-1-1 0 0 0,1 1 0 0 0,-1 0 0 0 0,0 0 0 0 0,-2-6 0 0 0,3 8 5 0 0,0 2-5 0 0,0 0-1 0 0,0-2 0 0 0,0-6 0 0 0,0 4-11 0 0,0-4-31 0 0,0 6 31 0 0,0 2 16 0 0,0 0 22 0 0,0 0 5 0 0,0 0 0 0 0,0 0-5 0 0,0 0-22 0 0,0 0-5 0 0,0 0 0 0 0,0 2-11 0 0,-6 19-42 0 0,4-14-11 0 0,1-4 0 0 0,0 0 0 0 0,0-1 0 0 0,1 1 0 0 0,-1 0 0 0 0,1 0 0 0 0,0 0 0 0 0,0 0 0 0 0,0-1 0 0 0,0 1 0 0 0,1 4 0 0 0,-1 1 0 0 0,0 1 0 0 0,0 0 0 0 0,-1-1 0 0 0,-3 15 0 0 0,4-17 20 0 0,-1-1 0 0 0,1 1 0 0 0,0 0 0 0 0,1 6 0 0 0,-1 11 63 0 0,-3 46 102 0 0,-1-14-31 0 0,-1 12 124 0 0,2-47-163 0 0,0 2 171 0 0,-10 33 1 0 0,-5 15 245 0 0,18-70-521 0 0,-1 1-1 0 0,1-1 0 0 0,0 1 1 0 0,0-1-1 0 0,-1 1 1 0 0,1-1-1 0 0,0 1 0 0 0,0-1 1 0 0,0 1-1 0 0,0-1 1 0 0,0 1-1 0 0,0 0 0 0 0,0-1 1 0 0,0 1-1 0 0,0-1 1 0 0,0 1-1 0 0,0-1 0 0 0,0 1 1 0 0,0-1-1 0 0,0 1 1 0 0,0-1-1 0 0,0 1 0 0 0,1-1 1 0 0,-1 1-1 0 0,0-1 1 0 0,0 1-1 0 0,1-1 0 0 0,-1 1 1 0 0,0-1-1 0 0,1 1 1 0 0,-1-1-1 0 0,0 0 1 0 0,2 1-1 0 0,8 13 289 0 0,-10-13-331 0 0,1 1-1 0 0,0-1 0 0 0,-1 0 0 0 0,1 1 0 0 0,-1-1 0 0 0,0 1 0 0 0,1-1 0 0 0,-1 1 0 0 0,0-1 0 0 0,0 1 0 0 0,0-1 0 0 0,0 1 0 0 0,0 1 1 0 0,0-2 19 0 0,0 2-130 0 0,0-2-59 0 0,0 3 521 0 0,1 9-2205 0 0,3-12 411 0 0,3-6 488 0 0,5-8-391 0 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9:3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13 8951 0 0,'0'0'407'0'0,"0"0"-6"0"0,0 0-175 0 0,0 0 210 0 0,0 0 120 0 0,0 0 20 0 0,0 0-32 0 0,0 0-160 0 0,0 0-68 0 0,0 0-18 0 0,0 0 24 0 0,0 0 106 0 0,1-1 48 0 0,7-10 1768 0 0,-8 11-2161 0 0,0 0 0 0 0,0 0 0 0 0,0 0 0 0 0,0 0 0 0 0,0 0 0 0 0,0 0 0 0 0,0 0 0 0 0,1 0 0 0 0,-1-1 0 0 0,0 1 0 0 0,0 0 1 0 0,0 0-1 0 0,0 0 0 0 0,0 0 0 0 0,0 0 0 0 0,0 0 0 0 0,0 0 0 0 0,0 0 0 0 0,0 0 0 0 0,0 0 0 0 0,1 0 0 0 0,-1 0 0 0 0,0 0 0 0 0,0 0 0 0 0,0 0 0 0 0,0 0 0 0 0,0 0 0 0 0,0 0 0 0 0,0 0 0 0 0,0 0 1 0 0,0 0-1 0 0,0 0 0 0 0,0 0 0 0 0,1 0 0 0 0,-1 0 0 0 0,0 0 0 0 0,0 0 0 0 0,0 0 0 0 0,0 0 0 0 0,0 0 0 0 0,0 1 0 0 0,0-1 0 0 0,0 0 0 0 0,0 0 0 0 0,0 0 0 0 0,0 0 0 0 0,0 0 0 0 0,0 0 0 0 0,0 0 1 0 0,0 0-1 0 0,1 0 0 0 0,-1 0 0 0 0,0 0 0 0 0,0 1 0 0 0,0 9 4364 0 0,-2 2-4438 0 0,2-7-1287 0 0,-3 24 1308 0 0,2-17-23 0 0,0 0 0 0 0,-1-1-1 0 0,0 1 1 0 0,-7 18 0 0 0,5-17 22 0 0,-5 24 0 0 0,-3 11 57 0 0,9-40-12 0 0,1 1 0 0 0,0 0-1 0 0,-1 13 1 0 0,2-13 98 0 0,2 1 52 0 0,1-4 938 0 0,0-5-1055 0 0,4-1-67 0 0,0 0 0 0 0,0-1 0 0 0,0 1 0 0 0,0-1 0 0 0,-1 0 0 0 0,1 0 0 0 0,0-1 0 0 0,-1 0 0 0 0,1 0 0 0 0,-1 0 0 0 0,1 0 0 0 0,9-7 0 0 0,30-14 157 0 0,-41 21-185 0 0,17-2-13 0 0,-8 3 1 0 0,2 3 0 0 0,-1 5 0 0 0,-3-2-15 0 0,-9-3-54 0 0,1-2 12 0 0,7 0 14 0 0,-7 0-117 0 0,6-9-224 0 0,-7 7 223 0 0,0 0 0 0 0,-1 0 0 0 0,1-1 1 0 0,-1 1-1 0 0,0-1 0 0 0,0 1 0 0 0,0-1 0 0 0,0 1 0 0 0,0-1 0 0 0,0 0 0 0 0,0-3 0 0 0,1-32-2766 0 0,-2 30 2127 0 0,0-9-1062 0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9:3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2759 0 0,'-9'46'539'0'0,"1"-7"-2286"0"0,4-14 3503 0 0,0-4 3354 0 0,2-2 4670 0 0,1-17-5031 0 0,1-2-3073 0 0,0 0-1371 0 0,2 13-540 0 0,-2-5 109 0 0,0 1 0 0 0,-1-1 0 0 0,0 1 0 0 0,0-1 0 0 0,-1 0 0 0 0,0 0 0 0 0,0 0 0 0 0,-6 12 0 0 0,-7 29 127 0 0,-11 154 1527 0 0,14-82-609 0 0,10-108-847 0 0,1-6-39 0 0,0 0-1 0 0,1 0 1 0 0,0 0 0 0 0,0 0 0 0 0,1 0-1 0 0,0 0 1 0 0,0 0 0 0 0,3 9-1 0 0,0 4 35 0 0,-2-17-74 0 0,0-2 1 0 0,-1 1-89 0 0,2-2-125 0 0,0 0 118 0 0,0-1 0 0 0,0 1 0 0 0,0-1 0 0 0,0 0 0 0 0,0 1 0 0 0,-1-1 0 0 0,1-1 0 0 0,0 1 0 0 0,0 0 0 0 0,-1-1 0 0 0,1 1 0 0 0,-1-1 0 0 0,0 0 0 0 0,1 0 0 0 0,1-2 0 0 0,0 0-268 0 0,-1-1 0 0 0,0 1 0 0 0,0-1 0 0 0,0 0 0 0 0,-1 0 0 0 0,1 0 0 0 0,-1 0 0 0 0,1-6 0 0 0,5-16-1424 0 0,0-1-250 0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9:3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16 1839 0 0,'0'0'630'0'0,"0"0"1968"0"0,0 0 858 0 0,0 0 175 0 0,0 0-323 0 0,0 0-1481 0 0,0 0-650 0 0,0 0-126 0 0,-7-9 2058 0 0,-7 3-2472 0 0,13 5-350 0 0,-1 2 3 0 0,-1 1-172 0 0,0 0-1 0 0,0 0 0 0 0,0 0 1 0 0,1 0-1 0 0,-1 0 0 0 0,0 1 0 0 0,1-1 1 0 0,0 1-1 0 0,-1 0 0 0 0,1 0 1 0 0,-1 3-1 0 0,-1 0 173 0 0,0 1-1 0 0,1-1 1 0 0,0 1 0 0 0,-3 9-1 0 0,4-4-126 0 0,0-1 0 0 0,1 1-1 0 0,0-1 1 0 0,1 1 0 0 0,1 11-1 0 0,-1 2-104 0 0,1-15-42 0 0,1 0 1 0 0,0 0-1 0 0,0 0 1 0 0,1-1-1 0 0,0 1 1 0 0,0-1-1 0 0,1 0 1 0 0,1 0-1 0 0,-1 0 1 0 0,1 0-1 0 0,1-1 1 0 0,7 10-1 0 0,-1-2 22 0 0,-9-12-29 0 0,0 0 0 0 0,0 0-1 0 0,0 0 1 0 0,0 0 0 0 0,1-1-1 0 0,6 6 1 0 0,-8-7-5 0 0,1 0 0 0 0,0 0 0 0 0,0 0 0 0 0,0-1-1 0 0,0 1 1 0 0,0-1 0 0 0,0 0 0 0 0,0 0 0 0 0,0 0 0 0 0,0 0 0 0 0,1 0 0 0 0,-1-1-1 0 0,0 1 1 0 0,1-1 0 0 0,-1 0 0 0 0,0 0 0 0 0,1 0 0 0 0,-1 0 0 0 0,0-1 0 0 0,0 1-1 0 0,1-1 1 0 0,-1 0 0 0 0,0 0 0 0 0,0 0 0 0 0,0-1 0 0 0,0 1 0 0 0,0-1 0 0 0,0 1-1 0 0,0-1 1 0 0,0 0 0 0 0,4-4 0 0 0,-1 1-18 0 0,-1 0-1 0 0,1 0 1 0 0,-1-1-1 0 0,0 0 1 0 0,-1 0 0 0 0,1 0-1 0 0,-1 0 1 0 0,-1 0-1 0 0,7-14 1 0 0,19-49-940 0 0,-2 8-1983 0 0,-11 19-3056 0 0,-2-4-1835 0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9:3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20271 0 0,'-46'153'2200'0'0,"43"-143"-1766"0"0,1 1 1 0 0,0 0-1 0 0,1 0 0 0 0,-1 20 1 0 0,0 10 1728 0 0,-11 81-909 0 0,8-92-1248 0 0,-13 38-1 0 0,17-64-5 0 0,0 1 0 0 0,0 0 0 0 0,1 0 0 0 0,0 0 0 0 0,0 0 0 0 0,1 9 0 0 0,0 14 0 0 0,-4 7 0 0 0,1-18 0 0 0,1 1 0 0 0,1 0 0 0 0,2 27 0 0 0,0-23-43 0 0,-1 42-1 0 0,-1-38-236 0 0,0-24 15 0 0,1 0 1 0 0,-1-2 277 0 0,2 3-330 0 0,0-1 0 0 0,0 1 0 0 0,0-1 0 0 0,1 1 0 0 0,4 3 0 0 0,-6-5 199 0 0,-1-1 0 0 0,1 0 0 0 0,0 1 0 0 0,-1-1 0 0 0,1 1 0 0 0,0-1-1 0 0,0 0 1 0 0,0 0 0 0 0,-1 0 0 0 0,1 1 0 0 0,0-1 0 0 0,0 0 0 0 0,0 0 0 0 0,0 0 0 0 0,-1 0-1 0 0,1 0 1 0 0,0 0 0 0 0,0 0 0 0 0,0-1 0 0 0,-1 1 0 0 0,1 0 0 0 0,0 0 0 0 0,0-1 0 0 0,0 1-1 0 0,-1 0 1 0 0,1-1 0 0 0,0 1 0 0 0,-1-1 0 0 0,1 1 0 0 0,0-1 0 0 0,-1 1 0 0 0,1-1 0 0 0,8-9-1330 0 0,-1-2-22 0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9:3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1 468 12319 0 0,'0'0'564'0'0,"0"0"-9"0"0,0 0-234 0 0,0-2 347 0 0,0-14 577 0 0,-1 3-296 0 0,2 0-1 0 0,2-22 1 0 0,7-24 2143 0 0,-9 52-2498 0 0,0-1 0 0 0,0 1 0 0 0,0-13 0 0 0,-1 15-207 0 0,0-1 1 0 0,0 0-1 0 0,1 0 1 0 0,0 1-1 0 0,0-1 1 0 0,0 1-1 0 0,3-8 1 0 0,7-8 561 0 0,-9 18-876 0 0,-1 0 0 0 0,1 0 0 0 0,0 0 0 0 0,-1 0 0 0 0,0-1 0 0 0,0 1 1 0 0,0-1-1 0 0,0 1 0 0 0,0-1 0 0 0,0-5 0 0 0,-1 6 27 0 0,1-5-80 0 0,1-3-20 0 0,2 1 12 0 0,-3 8 47 0 0,-1 2 7 0 0,0-2 6 0 0,4-6 10 0 0,-4 6 7 0 0,4-12 120 0 0,0-6-38 0 0,-8-22 279 0 0,2 27-327 0 0,2 13-56 0 0,1 0 0 0 0,2-9-54 0 0,0 0-13 0 0,0 1-11 0 0,-3 13 0 0 0,0 0-1 0 0,1 0 1 0 0,-1 0-1 0 0,0 0 0 0 0,1-1 1 0 0,0 4-1 0 0,2 7-20 0 0,0 91-33 0 0,4 72 53 0 0,-6-127 13 0 0,0 2-1 0 0,3 66 0 0 0,-1-53 26 0 0,2 16 12 0 0,-4-72-25 0 0,-1 0 0 0 0,0 0-1 0 0,0 0 1 0 0,-2 14 0 0 0,1-18-7 0 0,1-2 12 0 0,3 19 11 0 0,-2-8-18 0 0,3-3 0 0 0,-3-5 31 0 0,-1 5-31 0 0,-2 0 0 0 0,2-9 18 0 0,0-1-88 0 0,0 0-34 0 0,0 0-3 0 0,1-28-1797 0 0,-1 7 898 0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9:3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0,'2'6'285'0'0,"-2"-3"-205"0"0,1-1 1 0 0,-1 1 0 0 0,0-1 0 0 0,1 1 0 0 0,-1-1 0 0 0,0 1-1 0 0,0-1 1 0 0,-1 0 0 0 0,1 1 0 0 0,-2 4 0 0 0,2-4 1221 0 0,0 0 0 0 0,0-1 0 0 0,0 1 0 0 0,0 0 0 0 0,1-1 0 0 0,-1 1 0 0 0,2 3 0 0 0,-2-4 2244 0 0,5 13 179 0 0,-2-13-3551 0 0,0 0 0 0 0,-1 0 0 0 0,1 0-1 0 0,0 0 1 0 0,0 0 0 0 0,1-1-1 0 0,-1 1 1 0 0,0-1 0 0 0,0 0 0 0 0,1 0-1 0 0,-1 0 1 0 0,0 0 0 0 0,1-1-1 0 0,-1 1 1 0 0,1-1 0 0 0,5 0 0 0 0,7-1 8 0 0,-1-1 0 0 0,25-6 0 0 0,-4 1 250 0 0,14 1-137 0 0,60-11 50 0 0,-85 13-348 0 0,-1 1-1 0 0,40 1 1 0 0,-16 6-659 0 0,-2-6-5086 0 0,-43 2-2697 0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9:3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0 925 3223 0 0,'0'0'143'0'0,"0"0"324"0"0,0 0 1255 0 0,0 0 550 0 0,0 0 110 0 0,0 0-196 0 0,0 0-888 0 0,0 0-392 0 0,0 0-76 0 0,0 0-40 0 0,0 0-86 0 0,1-2-37 0 0,5-14 535 0 0,-1 1-1 0 0,0-1 1 0 0,2-20-1 0 0,-4 26-896 0 0,0-1-1 0 0,1 1 0 0 0,0 0 0 0 0,1 0 0 0 0,-1 0 0 0 0,2 1 0 0 0,12-18 0 0 0,0 1 210 0 0,35-59-200 0 0,0 2 461 0 0,62-129 0 0 0,-105 189-778 0 0,8-17-33 0 0,15-49-1 0 0,-29 76 26 0 0,-1 1 0 0 0,0-1 0 0 0,-1 0 0 0 0,0-1 0 0 0,-2 1-1 0 0,1 0 1 0 0,-1 0 0 0 0,-3-19 0 0 0,2 29-19 0 0,0 0 0 0 0,0 0 0 0 0,0 0 0 0 0,0 0 0 0 0,-1 0 0 0 0,1 1 0 0 0,-1-1 0 0 0,0 0 0 0 0,1 1 0 0 0,-1-1 0 0 0,0 1 0 0 0,-1-1 0 0 0,1 1 0 0 0,0 0 0 0 0,-6-4 0 0 0,6 6 7 0 0,-1-1-1 0 0,1 1 1 0 0,0-1-1 0 0,0 1 1 0 0,-1 0-1 0 0,1 0 1 0 0,0 0-1 0 0,-1 0 1 0 0,1 0-1 0 0,0 1 1 0 0,-4 0-1 0 0,0 0 1 0 0,-2 0 8 0 0,0 1 0 0 0,1 0 1 0 0,-1 1-1 0 0,1-1 0 0 0,-1 1 0 0 0,1 1 1 0 0,0-1-1 0 0,0 1 0 0 0,0 0 0 0 0,1 1 1 0 0,0 0-1 0 0,-1 0 0 0 0,2 0 1 0 0,-1 1-1 0 0,1 0 0 0 0,0 0 0 0 0,0 0 1 0 0,0 1-1 0 0,-7 13 0 0 0,-3 12 37 0 0,2 2 0 0 0,0-1-1 0 0,3 2 1 0 0,0-1 0 0 0,3 2-1 0 0,-6 57 1 0 0,4-21 59 0 0,-3 59 4 0 0,12-110-16 0 0,1-1 0 0 0,0 1 1 0 0,1-1-1 0 0,8 31 0 0 0,-6-35-54 0 0,0 0 0 0 0,1 1 0 0 0,1-2 1 0 0,1 1-1 0 0,16 27 0 0 0,-23-42-9 0 0,1 0 0 0 0,0 0 0 0 0,0 0 0 0 0,0 0 0 0 0,0-1 0 0 0,0 1 1 0 0,0 0-1 0 0,0-1 0 0 0,0 1 0 0 0,0-1 0 0 0,0 1 0 0 0,0-1 0 0 0,0 0 0 0 0,0 1 0 0 0,1-1 1 0 0,-1 0-1 0 0,0 0 0 0 0,0 0 0 0 0,0 0 0 0 0,1 0 0 0 0,-1 0 0 0 0,0 0 0 0 0,2 0 0 0 0,0-1 16 0 0,1 0 0 0 0,-1 0 0 0 0,1 0 0 0 0,-1 0-1 0 0,6-3 1 0 0,0-1-10 0 0,-1-1 0 0 0,0 0 0 0 0,-1 0 0 0 0,11-11 0 0 0,-7 6 8 0 0,-1 1 32 0 0,-2 0 0 0 0,11-16-1 0 0,-3 5 98 0 0,-5 5-2 0 0,0-1-1 0 0,9-20 1 0 0,13-22 133 0 0,11-17 88 0 0,-43 75-304 0 0,-1 1 0 0 0,0 0 5 0 0,2 2-59 0 0,-1 0-1 0 0,0-1 0 0 0,0 1 0 0 0,0 0 1 0 0,-1 0-1 0 0,1 0 0 0 0,0 1 1 0 0,-1-1-1 0 0,1 0 0 0 0,-1 0 0 0 0,0 0 1 0 0,0 3-1 0 0,3 12 25 0 0,1-4-36 0 0,-1 0 0 0 0,0 0-1 0 0,-1 0 1 0 0,-1 1 0 0 0,0 18 0 0 0,-1-30 0 0 0,3 23-39 0 0,8 40 0 0 0,-7-44-3 0 0,0-8 34 0 0,-2-7 7 0 0,-1 0 1 0 0,1 0 0 0 0,-1 1-1 0 0,0-1 1 0 0,0 8 0 0 0,0-18-23 0 0,1 0 1 0 0,-1 0 0 0 0,1 1-1 0 0,0-1 1 0 0,4-6 0 0 0,0-1 23 0 0,5-13 1 0 0,-6 12 8 0 0,1 0 1 0 0,0 0-1 0 0,1 1 0 0 0,0 0 1 0 0,0 0-1 0 0,1 1 0 0 0,1 0 0 0 0,13-13 1 0 0,-14 15 26 0 0,0 1 0 0 0,1 0-1 0 0,0 0 1 0 0,0 1 0 0 0,19-9 0 0 0,-27 14-31 0 0,0 1 0 0 0,0 0 0 0 0,-1 0 0 0 0,1 0-1 0 0,0-1 1 0 0,0 1 0 0 0,0 0 0 0 0,-1 0 0 0 0,1 0 0 0 0,0 0 0 0 0,0 0 0 0 0,0 0-1 0 0,-1 1 1 0 0,1-1 0 0 0,1 0 0 0 0,2 1 5 0 0,18 1 16 0 0,-17 1-3 0 0,-2-1-16 0 0,11 9-6 0 0,-6-1-17 0 0,0 0 1 0 0,-1 0-1 0 0,0 1 1 0 0,0 0-1 0 0,-1 0 1 0 0,5 16-1 0 0,-1-2-22 0 0,-2 0 1 0 0,5 27-1 0 0,-10-39 39 0 0,2-3-32 0 0,-4-9-127 0 0,-1-1-25 0 0,10-9-308 0 0,-7 3 82 0 0,0 1 0 0 0,0-1 0 0 0,0 0 0 0 0,3-10 0 0 0,2-8-793 0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9:40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 2759 0 0,'0'0'388'0'0,"0"0"590"0"0,0 0 262 0 0,0 0 52 0 0,0 0-168 0 0,0 0-768 0 0,0 0-398 0 0,0 0-52 0 0,0 0 4 0 0,0 0 69 0 0,0 0 278 0 0,0 0 119 0 0,0 0 28 0 0,0 0 68 0 0,0 0 268 0 0,0 0 116 0 0,0 0 28 0 0,0 0-5 0 0,0 0-40 0 0,0 0-21 0 0,0 0-2 0 0,0 0-29 0 0,0 0-124 0 0,0 0-58 0 0,0 0-12 0 0,0 0-25 0 0,0 0-100 0 0,0 0-41 0 0,0 0-10 0 0,0 0-11 0 0,0 0-45 0 0,0 0-17 0 0,0 0-7 0 0,0 0-2 0 0,0 0-6 0 0,0 0-1 0 0,0 0 0 0 0,0 0-11 0 0,0 0-43 0 0,0 0-18 0 0,0 0-7 0 0,0 0-20 0 0,0 0-77 0 0,0 0-30 0 0,0 0-9 0 0,2 0-20 0 0,21-2 215 0 0,-21 2-220 0 0,-2 0 3 0 0,1 3-15 0 0,0-2-70 0 0,0 1 0 0 0,0-1-1 0 0,-1 1 1 0 0,1 0 0 0 0,-1-1 0 0 0,1 1-1 0 0,-1 0 1 0 0,0-1 0 0 0,1 1-1 0 0,-1 0 1 0 0,0 2 0 0 0,-1 0-3 0 0,-1 15-3 0 0,0-15 0 0 0,0 0 0 0 0,1 2 0 0 0,0-3 0 0 0,-14 30 0 0 0,14-32 8 0 0,1-1 0 0 0,0 1 0 0 0,-1 0 0 0 0,1-1 0 0 0,0 1 0 0 0,0 0 0 0 0,-1-1 0 0 0,1 1 0 0 0,0 0-1 0 0,0 0 1 0 0,0 0 0 0 0,0-1 0 0 0,0 1 0 0 0,0 0 0 0 0,0 0 0 0 0,0-1 0 0 0,0 1 0 0 0,0 0 0 0 0,1 0 0 0 0,-1-1 0 0 0,0 1 0 0 0,0 0 0 0 0,1-1-1 0 0,-1 1 1 0 0,0 0 0 0 0,1-1 0 0 0,-1 1 0 0 0,1 0 0 0 0,-1-1 0 0 0,1 1 0 0 0,-1-1 0 0 0,1 1 0 0 0,-1-1 0 0 0,1 1 0 0 0,0-1 0 0 0,-1 1 0 0 0,1-1 0 0 0,0 1-1 0 0,26 18 4 0 0,18 12-11 0 0,-17-8 0 0 0,-22-18 38 0 0,-1-1-1 0 0,0 1 1 0 0,0 0 0 0 0,-1 0-1 0 0,0 1 1 0 0,0-1-1 0 0,0 1 1 0 0,0 0 0 0 0,-1 0-1 0 0,0 0 1 0 0,0 0-1 0 0,-1 1 1 0 0,0-1 0 0 0,0 1-1 0 0,0 0 1 0 0,-1 0-1 0 0,0-1 1 0 0,0 1 0 0 0,-1 12-1 0 0,0-15-13 0 0,-2 15 45 0 0,0 0-1 0 0,-2 0 0 0 0,0 0 0 0 0,-11 32 0 0 0,7-27-29 0 0,7-20-26 0 0,0 1 0 0 0,-1-1-1 0 0,1 0 1 0 0,-1 0-1 0 0,0 0 1 0 0,0 0-1 0 0,0 0 1 0 0,0 0-1 0 0,-1-1 1 0 0,0 1-1 0 0,0-1 1 0 0,0 0 0 0 0,0 0-1 0 0,0 0 1 0 0,0 0-1 0 0,-1 0 1 0 0,0 0-1 0 0,-3 1 1 0 0,5-3 0 0 0,1 0 0 0 0,-1 0 0 0 0,1-1-1 0 0,-1 1 1 0 0,0 0 0 0 0,1-1 0 0 0,-1 1 0 0 0,1-1 0 0 0,-1 0 0 0 0,0 0 0 0 0,1 0 0 0 0,-1 1 0 0 0,0-1 0 0 0,1-1 0 0 0,-1 1 0 0 0,0 0-1 0 0,1 0 1 0 0,-1-1 0 0 0,0 1 0 0 0,1-1 0 0 0,-1 1 0 0 0,1-1 0 0 0,-1 0 0 0 0,1 1 0 0 0,-1-1 0 0 0,1 0 0 0 0,0 0 0 0 0,-1 0 0 0 0,1 0 0 0 0,-2-2-1 0 0,-4-4 78 0 0,-1-1-1 0 0,1-1 0 0 0,-11-15 1 0 0,0 0-75 0 0,-18-24-86 0 0,35 47 5 0 0,1 1-8 0 0,-3 3-12 0 0,3-3 83 0 0,0 0-1 0 0,0 0 0 0 0,-1 0 1 0 0,1 0-1 0 0,0 0 1 0 0,0 0-1 0 0,-1 0 1 0 0,1 0-1 0 0,0 1 0 0 0,-1-1 1 0 0,1 0-1 0 0,0 0 1 0 0,0 0-1 0 0,0 1 1 0 0,-1-1-1 0 0,1 0 0 0 0,0 0 1 0 0,0 0-1 0 0,0 1 1 0 0,0-1-1 0 0,-1 0 1 0 0,1 1-1 0 0,0-1 0 0 0,0 0 1 0 0,0 0-1 0 0,0 1 1 0 0,-2 10-316 0 0,1 0-1 0 0,1-1 1 0 0,0 1 0 0 0,2 19 0 0 0,-1-12-2175 0 0,7-30-457 0 0,-1-2-2135 0 0,-1-3-1370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1:1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1 572 19351 0 0,'0'0'439'0'0,"0"0"62"0"0,0 0 33 0 0,0 0-65 0 0,0 0-169 0 0,0 0 442 0 0,0 0 229 0 0,0-3 42 0 0,4-23 148 0 0,2-1-1 0 0,13-41 0 0 0,26-52 94 0 0,-13 50-380 0 0,78-124 0 0 0,-86 156 18 0 0,-16 25-876 0 0,-7 13-16 0 0,-1-1 0 0 0,1 1 0 0 0,-1-1 0 0 0,0 1 0 0 0,1-1 0 0 0,-1 1 0 0 0,0-1 0 0 0,1 1 0 0 0,-1-1 0 0 0,0 1 0 0 0,0-1 0 0 0,1 1 0 0 0,-1-1 0 0 0,0 0 0 0 0,0 1 0 0 0,0-2 0 0 0,-5-1 0 0 0,-7 5 0 0 0,2 4 0 0 0,0-1 0 0 0,0 1 0 0 0,1 1 0 0 0,0 0 0 0 0,-14 14 0 0 0,9-8 0 0 0,5-5 0 0 0,5-5 0 0 0,0 0 0 0 0,1 1 0 0 0,-1-1 0 0 0,1 1 0 0 0,0 0 0 0 0,0 0 0 0 0,0 0 0 0 0,1 0 0 0 0,-4 8 0 0 0,1 1 0 0 0,8 0 0 0 0,5-2 0 0 0,0-7 0 0 0,-1 1 0 0 0,1-1 0 0 0,0 0 0 0 0,0-1 0 0 0,17 5 0 0 0,21 9 0 0 0,-30-9 0 0 0,-1 0 0 0 0,1 2 0 0 0,-1 0 0 0 0,-1 0 0 0 0,16 15 0 0 0,-26-20 0 0 0,1-1 0 0 0,0 2 0 0 0,-1-1 0 0 0,0 0 0 0 0,0 1 0 0 0,-1 0 0 0 0,0 0 0 0 0,0 0 0 0 0,0 0 0 0 0,0 0 0 0 0,-1 1 0 0 0,0-1 0 0 0,-1 1 0 0 0,1 0 0 0 0,-1-1 0 0 0,0 13 0 0 0,-1-15-43 0 0,-1-1-1 0 0,1 1 1 0 0,-1 0 0 0 0,0 0 0 0 0,0 0-1 0 0,0 0 1 0 0,-1-1 0 0 0,1 1-1 0 0,-1-1 1 0 0,0 1 0 0 0,0-1-1 0 0,0 0 1 0 0,0 1 0 0 0,-1-1-1 0 0,1 0 1 0 0,-1-1 0 0 0,0 1 0 0 0,0 0-1 0 0,0-1 1 0 0,0 1 0 0 0,0-1-1 0 0,-5 3 1 0 0,2-2-40 0 0,-1 0 0 0 0,1 0 0 0 0,0-1 0 0 0,-1 1 0 0 0,1-1 0 0 0,-1-1 0 0 0,0 1 0 0 0,0-1 0 0 0,0-1 0 0 0,0 1 0 0 0,-13-1 0 0 0,13-1 83 0 0,-1 0 0 0 0,1-1 0 0 0,-1 1 0 0 0,1-2 0 0 0,-9-2 0 0 0,7-3 0 0 0,3-3 0 0 0,5-1 0 0 0,1 4 0 0 0,11 10 0 0 0,-5-1 0 0 0,0 0 0 0 0,1-1 0 0 0,-1 1 0 0 0,1-1 0 0 0,-1 0 0 0 0,1-1 0 0 0,-1 0 0 0 0,1 0 0 0 0,-1 0 0 0 0,0-1 0 0 0,0 0 0 0 0,1 0 0 0 0,7-5 0 0 0,9-4 0 0 0,-1-2 0 0 0,22-15 0 0 0,-42 26 0 0 0,25-17 0 0 0,-1-2 0 0 0,-1-1 0 0 0,-1 0 0 0 0,-1-2 0 0 0,38-52 0 0 0,-54 65 0 0 0,-4 5 147 0 0,-5 5-128 0 0,-6 7 691 0 0,2 4-772 0 0,1-1 0 0 0,1 1 0 0 0,0 0-1 0 0,0 0 1 0 0,1 1 0 0 0,0-1 0 0 0,1 1 0 0 0,-2 12 0 0 0,3-5-2 0 0,0 0 1 0 0,1 0 0 0 0,1 0-1 0 0,4 24 1 0 0,3 10 63 0 0,-4-39 0 0 0,2-2 0 0 0,1-2 0 0 0,5-4 0 0 0,-10-4 0 0 0,4-1 0 0 0,8-7 0 0 0,-10 4 0 0 0,-1 0 0 0 0,1 0 0 0 0,-1 0 0 0 0,0 0 0 0 0,0 0 0 0 0,0-1 0 0 0,-1 1 0 0 0,1-1 0 0 0,-1 0 0 0 0,0 0 0 0 0,0 0 0 0 0,0 0 0 0 0,2-8 0 0 0,-2 3 0 0 0,0-1 0 0 0,-1 1 0 0 0,1 0 0 0 0,-2 0 0 0 0,0-16 0 0 0,-7-120 0 0 0,5 133 0 0 0,-3 2 0 0 0,5 10 0 0 0,-1 0 0 0 0,1-1 0 0 0,0 1 0 0 0,0 0 0 0 0,-1 0 0 0 0,1-1 0 0 0,0 1 0 0 0,-1 0 0 0 0,1 0 0 0 0,0 0 0 0 0,-1-1 0 0 0,1 1 0 0 0,-1 0 0 0 0,1 0 0 0 0,0 0 0 0 0,-1 0 0 0 0,1 0 0 0 0,-1 0 0 0 0,1 0 0 0 0,0 0 0 0 0,-1 0 0 0 0,0 0 0 0 0,1 0 0 0 0,0 0 0 0 0,-1 1 0 0 0,1-1 0 0 0,0 0 0 0 0,0 0 0 0 0,-1 1 0 0 0,1-1 0 0 0,0 0 0 0 0,0 0 0 0 0,0 1 0 0 0,0-1 0 0 0,0 0 0 0 0,-1 1 0 0 0,1-1 0 0 0,0 0 0 0 0,0 1 0 0 0,0-1 0 0 0,0 0 0 0 0,0 1 0 0 0,0-1 0 0 0,0 0 0 0 0,0 1 0 0 0,0-1 0 0 0,0 0 0 0 0,0 1 0 0 0,0 0 0 0 0,1-1 0 0 0,-1 1 0 0 0,0 0 0 0 0,0-1 0 0 0,0 1 0 0 0,1-1 0 0 0,-1 1 0 0 0,0 0 0 0 0,1-1 0 0 0,-1 1 0 0 0,1-1 0 0 0,-1 1 0 0 0,1-1 0 0 0,-1 1 0 0 0,1 0 0 0 0,2 1 0 0 0,0 0 0 0 0,1 0 0 0 0,-1-1 0 0 0,0 1 0 0 0,1-1 0 0 0,-1 1 0 0 0,1-1 0 0 0,-1 0 0 0 0,1 0 0 0 0,-1-1 0 0 0,1 1 0 0 0,5-1 0 0 0,3 0 0 0 0,0 0 0 0 0,17-4 0 0 0,-2 0 0 0 0,-11 0 0 0 0,-13 3 0 0 0,-1 0 0 0 0,1 1 0 0 0,-1-1 0 0 0,1 0 0 0 0,0 1 0 0 0,-1 0 0 0 0,1 0 0 0 0,0 0 0 0 0,-1 0 0 0 0,1 0 0 0 0,0 0 0 0 0,-1 0 0 0 0,1 1 0 0 0,0 0 0 0 0,-1-1 0 0 0,1 1 0 0 0,-1 0 0 0 0,5 2 0 0 0,-5-1 0 0 0,0-1 0 0 0,1 0 0 0 0,-1 1 0 0 0,0-1 0 0 0,1 1 0 0 0,-1 0 0 0 0,0 0 0 0 0,0 0 0 0 0,-1 0 0 0 0,1 0 0 0 0,0 0 0 0 0,-1 0 0 0 0,1 1 0 0 0,-1-1 0 0 0,0 1 0 0 0,0-1 0 0 0,0 1 0 0 0,2 4 0 0 0,-1 3 0 0 0,-1 0 0 0 0,0 0 0 0 0,0 19 0 0 0,1 9 0 0 0,0-16 0 0 0,-1-15 0 0 0,-1 0 0 0 0,1-1 0 0 0,1 1 0 0 0,-1-1 0 0 0,1 0 0 0 0,0 1 0 0 0,0-1 0 0 0,4 7 0 0 0,-1-6 0 0 0,-2-11 0 0 0,-2-9 0 0 0,-1 12 0 0 0,3-15 0 0 0,-2 12 0 0 0,0 0 0 0 0,-1 0 0 0 0,0 0 0 0 0,1 0 0 0 0,-1-1 0 0 0,-1-6 0 0 0,0 7 0 0 0,1-1 0 0 0,0 1 0 0 0,1-1 0 0 0,-1 1 0 0 0,1-1 0 0 0,-1 1 0 0 0,1-1 0 0 0,1 1 0 0 0,-1 0 0 0 0,1 0 0 0 0,-1-1 0 0 0,1 1 0 0 0,3-4 0 0 0,3-5 0 0 0,0 1 0 0 0,17-19 0 0 0,-25 31 0 0 0,1-1 0 0 0,-1 0 0 0 0,1 1 0 0 0,-1-1 0 0 0,1 1 0 0 0,-1-1 0 0 0,1 1 0 0 0,0-1 0 0 0,-1 1 0 0 0,1-1 0 0 0,0 1 0 0 0,0 0 0 0 0,-1-1 0 0 0,2 1 0 0 0,-1 0 0 0 0,1 0 0 0 0,-1 0 0 0 0,1 0 0 0 0,-1 0 0 0 0,1 0 0 0 0,-1 1 0 0 0,0-1 0 0 0,1 1 0 0 0,-1-1 0 0 0,0 1 0 0 0,1-1 0 0 0,-1 1 0 0 0,0 0 0 0 0,0 0 0 0 0,0-1 0 0 0,1 1 0 0 0,-1 0 0 0 0,0 0 0 0 0,0 0 0 0 0,0 0 0 0 0,-1 0 0 0 0,1 1 0 0 0,0-1 0 0 0,0 0 0 0 0,0 2 0 0 0,2 1 0 0 0,-1 0 0 0 0,-1 0 0 0 0,1 0 0 0 0,0 0 0 0 0,-1 0 0 0 0,0 1 0 0 0,1 4 0 0 0,2 10 0 0 0,0-2 0 0 0,-2 31 0 0 0,-3-44 0 0 0,-1-11 0 0 0,-1-14 0 0 0,6 10 0 0 0,0 0 0 0 0,0 0 0 0 0,1 0 0 0 0,1 1 0 0 0,0-1 0 0 0,0 1 0 0 0,13-17 0 0 0,4-4 0 0 0,2 1 0 0 0,33-31 0 0 0,-38 45 0 0 0,-9 14 0 0 0,-4 1 0 0 0,-4 1 0 0 0,-1-1 0 0 0,1 1 0 0 0,0 0 0 0 0,0 0 0 0 0,0 0 0 0 0,-1 0 0 0 0,1 0 0 0 0,0 1 0 0 0,0-1 0 0 0,0 0 0 0 0,-1 1 0 0 0,1-1 0 0 0,0 1 0 0 0,-1 0 0 0 0,1-1 0 0 0,0 1 0 0 0,2 2 0 0 0,-2-1 0 0 0,1 1 0 0 0,-1-1 0 0 0,1 1 0 0 0,-1-1 0 0 0,0 1 0 0 0,0 0 0 0 0,0-1 0 0 0,-1 1 0 0 0,2 4 0 0 0,2 6 0 0 0,0 0 0 0 0,-1 1 0 0 0,4 22 0 0 0,-7-30 0 0 0,18 123-1440 0 0,-8-86 760 0 0,-11-41 309 0 0,0-2-117 0 0,0 0-21 0 0,0 0-139 0 0,11-14-2045 0 0,2-8 1169 0 0,-3-1-11 0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9:4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61 5983 0 0,'0'0'274'0'0,"-1"0"-6"0"0,-7-5-172 0 0,6 4 116 0 0,0 0 1 0 0,0 0 0 0 0,0 0-1 0 0,1-1 1 0 0,-1 1 0 0 0,0-1-1 0 0,1 1 1 0 0,-3-3 0 0 0,1 0 1253 0 0,1 3 406 0 0,2 1-188 0 0,0 0-852 0 0,0 0-380 0 0,0 0-72 0 0,0 0 26 0 0,0 0 182 0 0,0 0 79 0 0,0 0 18 0 0,0 0 34 0 0,3 0-375 0 0,0 1 0 0 0,0-1 0 0 0,-1 0 0 0 0,1 1 0 0 0,-1 0-1 0 0,1-1 1 0 0,0 1 0 0 0,-1 0 0 0 0,5 3 0 0 0,-4-3-215 0 0,24 11 1223 0 0,-21-8-1112 0 0,-1-2 1 0 0,1 1 0 0 0,0-1 0 0 0,0 1 0 0 0,0-2 0 0 0,0 1-1 0 0,0-1 1 0 0,0 0 0 0 0,9 1 0 0 0,-6-3-69 0 0,-1 1-2 0 0,0 0 0 0 0,0 0 0 0 0,10 1 0 0 0,-9 0-132 0 0,0-1 0 0 0,0 0 0 0 0,1-1 0 0 0,-1 1 0 0 0,0-2 1 0 0,0 0-1 0 0,0 0 0 0 0,0 0 0 0 0,13-7 0 0 0,-16 7-83 0 0,-1 0-1 0 0,1 0 1 0 0,-1-1-1 0 0,0 1 1 0 0,0-1-1 0 0,8-7 1 0 0,-8 6-73 0 0,-4 3-277 0 0,1 0 1 0 0,-1-1-1 0 0,0 1 0 0 0,1-1 1 0 0,-1 1-1 0 0,0-1 0 0 0,0 0 1 0 0,0 0-1 0 0,0 1 0 0 0,-1-1 1 0 0,1 0-1 0 0,1-3 1 0 0,0-5-1552 0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9:4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14023 0 0,'-10'15'639'0'0,"7"-12"-10"0"0,3-1-198 0 0,-1 6-487 0 0,2-4 6653 0 0,1-2-6559 0 0,0 0 1 0 0,-1-1-1 0 0,1 0 0 0 0,0 1 0 0 0,0-1 0 0 0,0 0 1 0 0,0 0-1 0 0,0 0 0 0 0,0 0 0 0 0,1 0 0 0 0,-1-1 0 0 0,0 1 1 0 0,0-1-1 0 0,5 1 0 0 0,40 1 586 0 0,-10-2 235 0 0,4 6-71 0 0,-41-6-783 0 0,0 0 0 0 0,1 0 0 0 0,-1 0 0 0 0,0 0 0 0 0,0 0 0 0 0,1 1 0 0 0,-1-1 0 0 0,0 0 0 0 0,1 0 0 0 0,-1 0-1 0 0,0 0 1 0 0,1 0 0 0 0,-1 0 0 0 0,0 0 0 0 0,1 0 0 0 0,-1 0 0 0 0,0 0 0 0 0,0 0 0 0 0,1 0 0 0 0,-1 0 0 0 0,0-1 0 0 0,1 1 0 0 0,-1 0 0 0 0,0 0 0 0 0,0 0 0 0 0,1 0 0 0 0,-1-1 0 0 0,5 1 12 0 0,9 9 167 0 0,-13-8-181 0 0,0 0 0 0 0,-1-1 1 0 0,1 1-1 0 0,-1 0 0 0 0,1-1 0 0 0,-1 1 0 0 0,1 0 0 0 0,-1-1 1 0 0,1 1-1 0 0,-1 0 0 0 0,0 0 0 0 0,1 0 0 0 0,-1-1 0 0 0,0 1 1 0 0,0 0-1 0 0,1 0 0 0 0,-1 0 0 0 0,0 1 0 0 0,0 1 1 0 0,3 13-4 0 0,-3-1 0 0 0,-1-10 0 0 0,0-1-1 0 0,0 1 1 0 0,-1 0-1 0 0,0-1 1 0 0,0 1-1 0 0,0-1 1 0 0,0 0-1 0 0,-1 0 1 0 0,1 0-1 0 0,-6 5 1 0 0,0 1 22 0 0,0-1-1 0 0,-19 15 1 0 0,23-21 1 0 0,-1 0-1 0 0,1 0 1 0 0,0 0-1 0 0,-1 0 1 0 0,1-1-1 0 0,-1 0 1 0 0,0 0-1 0 0,1 0 1 0 0,-1-1-1 0 0,0 1 1 0 0,0-1-1 0 0,0 0 1 0 0,-1-1-1 0 0,1 1 1 0 0,-8-1-1 0 0,10-1 26 0 0,-2-1-25 0 0,3 0 19 0 0,3-6-31 0 0,0 7-11 0 0,-1 1 0 0 0,1-1 0 0 0,0 1 0 0 0,-1-1 0 0 0,1 1 0 0 0,-1 0 0 0 0,1-1 0 0 0,0 1 0 0 0,-1 0 0 0 0,1-1 0 0 0,0 1 0 0 0,0 0 0 0 0,-1 0 0 0 0,2 0 0 0 0,12-1 0 0 0,-1 5 0 0 0,-8-2 0 0 0,0 1 0 0 0,0 0 0 0 0,0 0 0 0 0,-1 0 0 0 0,0 0 0 0 0,1 1 0 0 0,-1 0 0 0 0,5 7 0 0 0,28 39 0 0 0,-26-33 0 0 0,-5-8 0 0 0,-1 1 0 0 0,-1-1 0 0 0,0 1 0 0 0,0 0 0 0 0,-1 0 0 0 0,0 0 0 0 0,2 13 0 0 0,-2-4 0 0 0,-5-14 0 0 0,1-2 0 0 0,-3 15 0 0 0,1-15 0 0 0,0-1 0 0 0,0 1 11 0 0,0 0 0 0 0,0-1 0 0 0,0 1 0 0 0,-1-1 0 0 0,1 1 0 0 0,-1-1-1 0 0,0 0 1 0 0,0-1 0 0 0,0 1 0 0 0,0-1 0 0 0,-6 2 0 0 0,0 0 29 0 0,0-2 1 0 0,0 1-1 0 0,-18 0 0 0 0,21-3 14 0 0,0 1 0 0 0,0-1 0 0 0,-1-1 0 0 0,1 0 0 0 0,-13-4-1 0 0,-33-18 545 0 0,43 20-522 0 0,9 4-84 0 0,-1-1 0 0 0,1 1 0 0 0,0-1 0 0 0,0 1 1 0 0,0-1-1 0 0,-1 0 0 0 0,1 1 0 0 0,0-1 0 0 0,0 0 1 0 0,-1-1-1 0 0,1 1-106 0 0,1 1 9 0 0,0 0-18 0 0,0 0-77 0 0,0 0-30 0 0,0 0-9 0 0,8 0-709 0 0,12-1-3000 0 0,-7 0-3908 0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9:42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65 366 1375 0 0,'0'0'623'0'0,"-2"-1"2077"0"0,1-1-1728 0 0,-1 1 0 0 0,0-1 0 0 0,1 0 1 0 0,-1 0-1 0 0,1 0 0 0 0,0 0 0 0 0,0 0 0 0 0,-2-3 0 0 0,-7-23 2558 0 0,2 7-3430 0 0,2 3 203 0 0,1 1 0 0 0,-6-30 1 0 0,11 46-225 0 0,-8-56 4199 0 0,8 47-3763 0 0,1 0 0 0 0,0 1 0 0 0,1-1 0 0 0,0 0 0 0 0,1 1 0 0 0,0 0 0 0 0,0-1 0 0 0,7-12 0 0 0,-2 7-455 0 0,-4 13-16 0 0,13-26-24 0 0,-12 19-9 0 0,-4 7 46 0 0,-1 2 26 0 0,0 0-2 0 0,0 0-1 0 0,8 41 117 0 0,-7-4-142 0 0,2 23 29 0 0,7 41 90 0 0,5 40 148 0 0,-2-10 110 0 0,-12-106-345 0 0,-2-20-77 0 0,1-1 0 0 0,0 1 1 0 0,0 0-1 0 0,0 0 0 0 0,1-1 0 0 0,0 1 0 0 0,0 0 1 0 0,2 5-1 0 0,-2-8 22 0 0,-1-2-87 0 0,0 0-68 0 0,0 0-5 0 0,-1-1 106 0 0,1 1 0 0 0,1-1-1 0 0,-1 1 1 0 0,0-1-1 0 0,0 0 1 0 0,0 1 0 0 0,0-1-1 0 0,0 0 1 0 0,1 1 0 0 0,-1-1-1 0 0,0 1 1 0 0,0-1-1 0 0,1 0 1 0 0,-1 1 0 0 0,1-1-1 0 0,0-1-120 0 0,0 1 0 0 0,-1 0 0 0 0,1 0 0 0 0,0-1 0 0 0,-1 1 0 0 0,1 0 0 0 0,-1-1 0 0 0,0 1 0 0 0,1 0 0 0 0,-1-1 0 0 0,0-1 0 0 0,-3-44-3461 0 0,1 23 2033 0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9:4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3 272 2759 0 0,'0'0'439'0'0,"0"0"801"0"0,0 0 352 0 0,0 0 68 0 0,0 0-231 0 0,0 0-1039 0 0,0 0-461 0 0,0 0-90 0 0,0-2-86 0 0,0 0 858 0 0,0-1-987 0 0,0 1 0 0 0,0-1 0 0 0,0 1 0 0 0,0-1-1 0 0,1 1 1 0 0,-1-1 0 0 0,1 1 0 0 0,1-5 0 0 0,2 1 3203 0 0,1 1 3449 0 0,-4 4-5722 0 0,-1 1-232 0 0,0 0-104 0 0,0 0-24 0 0,2-1-34 0 0,5-6-117 0 0,2 2 10 0 0,-8 4 64 0 0,0 0 0 0 0,1 0 0 0 0,-1 0 0 0 0,0-1 0 0 0,1 1 0 0 0,-1 0-1 0 0,0 0 1 0 0,0-1 0 0 0,0 1 0 0 0,1-3 0 0 0,-1 3-131 0 0,0-1 409 0 0,-1 2 28 0 0,0 0 7 0 0,3-15 1058 0 0,-17-102-24 0 0,14 114-1368 0 0,-5-43 312 0 0,5 44-296 0 0,0-11 541 0 0,-2 13-644 0 0,1 1-1 0 0,-1 0 0 0 0,0 0 0 0 0,1 0 0 0 0,-1 0 0 0 0,1 1 0 0 0,-1-1 0 0 0,1 0 0 0 0,0 0 0 0 0,0 1 1 0 0,-1-1-1 0 0,1 1 0 0 0,0-1 0 0 0,0 1 0 0 0,0 0 0 0 0,1-1 0 0 0,-1 1 0 0 0,0 0 0 0 0,1 0 0 0 0,-1 2 0 0 0,-1 1 25 0 0,0 0-20 0 0,1 0 1 0 0,-1 0-1 0 0,1 1 1 0 0,0-1-1 0 0,1 1 0 0 0,0-1 1 0 0,-1 1-1 0 0,2-1 0 0 0,-1 1 1 0 0,0-1-1 0 0,3 7 0 0 0,1 24 115 0 0,3 23 1 0 0,-2-28 83 0 0,0 41-1 0 0,-6-39 169 0 0,-9 46 0 0 0,5-47-8 0 0,-1 48 0 0 0,5-49-185 0 0,2 26 230 0 0,-1-45-389 0 0,1-8-43 0 0,7 6 187 0 0,-7-9-86 0 0,-1-1-13 0 0,10-4-8 0 0,-8 4-81 0 0,-1-1-1 0 0,0 0 1 0 0,0 0-1 0 0,1-1 1 0 0,-1 1-1 0 0,0 0 1 0 0,0 0-1 0 0,0-1 1 0 0,0 1-1 0 0,0 0 1 0 0,-1-1-1 0 0,1 1 1 0 0,0-1-1 0 0,-1 1 0 0 0,1-1 1 0 0,-1 1-1 0 0,1-4 1 0 0,0 3-23 0 0,2-10-465 0 0,-1 1 0 0 0,2-19 0 0 0,-1-5-4517 0 0,-2 16 376 0 0,1-3-1014 0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9:4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10591 0 0,'0'2'819'0'0,"-1"8"-163"0"0,0-8 1297 0 0,1-2 626 0 0,0 0 128 0 0,0 0-329 0 0,0 0-1461 0 0,0 0-645 0 0,0 0-130 0 0,0 0-58 0 0,0 0-148 0 0,0 0-26 0 0,0 0 33 0 0,0 0 116 0 0,3 13 450 0 0,-2-9-400 0 0,-1 0-46 0 0,0-1-1 0 0,0 1 0 0 0,-1-1 0 0 0,1 0 1 0 0,-1 1-1 0 0,-1 5 0 0 0,-1 4 57 0 0,-10 35 14 0 0,8-27-120 0 0,6-15-13 0 0,1-1-2 0 0,-1 11 2 0 0,4 1 0 0 0,-3-12-1 0 0,-1-3 2 0 0,0 0 0 0 0,0 0 0 0 0,0 0 1 0 0,0 0-1 0 0,1 0 0 0 0,-1 0 0 0 0,1 0 0 0 0,-1-1 1 0 0,3 3-1 0 0,-2-2 8 0 0,0-1 0 0 0,1 1 1 0 0,-1 0-1 0 0,1-1 0 0 0,-1 1 1 0 0,1-1-1 0 0,-1 0 0 0 0,1 0 1 0 0,0 0-1 0 0,5 1 0 0 0,0 1 33 0 0,10 2 168 0 0,1-1 0 0 0,27 3 1 0 0,-9-1 1187 0 0,-35-5-1457 0 0,0-1 0 0 0,-1 1-1 0 0,1 0 1 0 0,0 0 0 0 0,0 0 0 0 0,-1 0 0 0 0,1 0-1 0 0,0 0 1 0 0,-1 0 0 0 0,1 1 0 0 0,1 1 0 0 0,-1 0 168 0 0,7 5-152 0 0,-9-8 52 0 0,1 1 0 0 0,-1-1 0 0 0,1 1 0 0 0,-1-1 0 0 0,1 1 1 0 0,-1 0-1 0 0,0-1 0 0 0,1 1 0 0 0,-1 0 0 0 0,0-1 0 0 0,1 1 0 0 0,-1 0 0 0 0,0-1 0 0 0,0 1 0 0 0,0 0 0 0 0,0 1 0 0 0,1 1 10 0 0,2 17 26 0 0,-3-15-29 0 0,-2-1-2 0 0,2 0-1 0 0,-1 0-1 0 0,-1 1 1 0 0,1-1-1 0 0,0 0 1 0 0,-5 7-1 0 0,-3 12 77 0 0,7-16-28 0 0,-1-1-1 0 0,0 1 0 0 0,0-1 1 0 0,0 1-1 0 0,-1-1 1 0 0,0 0-1 0 0,0 0 0 0 0,-5 5 1 0 0,-6 5 206 0 0,-22 18 0 0 0,25-23-205 0 0,9-8-49 0 0,0 0 1 0 0,-1-1 1 0 0,1 1 0 0 0,0-1-1 0 0,-1 0 1 0 0,1 0-1 0 0,-1 0 1 0 0,-5 2-1 0 0,5-3-56 0 0,-1 1-1 0 0,1-1 1 0 0,0 0-1 0 0,-1 0 1 0 0,1 0 0 0 0,0 0-1 0 0,-1-1 1 0 0,1 0-1 0 0,-7 0 1 0 0,2 0-306 0 0,7-1 259 0 0,0-1 0 0 0,1 1-1 0 0,-1 0 1 0 0,0-1-1 0 0,0 1 1 0 0,1-1-1 0 0,-1 1 1 0 0,1-1 0 0 0,-1 0-1 0 0,1 0 1 0 0,0 1-1 0 0,-2-4 1 0 0,0-1-388 0 0,0 0 1 0 0,1 0 0 0 0,-1-1-1 0 0,1 1 1 0 0,0 0-1 0 0,1-1 1 0 0,-2-9 0 0 0,1-24-6232 0 0,2 15 196 0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9:48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44 11975 0 0,'-3'5'345'0'0,"2"0"-86"0"0,2 18 889 0 0,-1-21-638 0 0,0-1 0 0 0,0 1 0 0 0,1-1 0 0 0,-1 1 0 0 0,1-1 0 0 0,-1 0 0 0 0,1 1 0 0 0,-1-1 0 0 0,1 0 0 0 0,0 1 0 0 0,-1-1 0 0 0,1 0 0 0 0,0 0 0 0 0,0 1 0 0 0,0-1 0 0 0,0 0 0 0 0,0 0 0 0 0,0 0 0 0 0,3 1 0 0 0,-2-1-113 0 0,0 1 0 0 0,1-1 0 0 0,0 0-1 0 0,-1 0 1 0 0,1-1 0 0 0,-1 1 0 0 0,1-1 0 0 0,0 1 0 0 0,0-1 0 0 0,2 0 0 0 0,3 0-309 0 0,-1 0 0 0 0,0-1 0 0 0,1 0 0 0 0,-1 0 0 0 0,0-1 0 0 0,0 0 1 0 0,9-4-1 0 0,0-2-547 0 0,-2 0 1 0 0,1-2-1 0 0,21-17 1 0 0,-4 2-3293 0 0,-1 5-3928 0 0,-29 19 888 0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9:4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12439 0 0,'-2'20'469'0'0,"-1"33"824"0"0,4-48 1691 0 0,1-1-2737 0 0,0-2 2291 0 0,-2 2 3312 0 0,11-2-6078 0 0,1 1-52 0 0,-1 1 0 0 0,1-1-1 0 0,-1 2 1 0 0,1 0-1 0 0,17 10 1 0 0,10 12 1335 0 0,-25-17-382 0 0,24 14 0 0 0,-38-24-654 0 0,1 1 0 0 0,-1-1 0 0 0,1 1-1 0 0,0-1 1 0 0,-1 1 0 0 0,1-1 0 0 0,-1 1 0 0 0,1-1-1 0 0,-1 1 1 0 0,1 0 0 0 0,-1-1 0 0 0,1 1 0 0 0,-1 0-1 0 0,0-1 1 0 0,1 1 0 0 0,-1 0 0 0 0,0 0 0 0 0,0 0-1 0 0,2 3 29 0 0,5 7 45 0 0,-5-10-71 0 0,-1 1 0 0 0,1 0 0 0 0,-1 0-1 0 0,1 0 1 0 0,-1 0 0 0 0,0 0 0 0 0,0 0 0 0 0,0 1 0 0 0,-1-1 0 0 0,1 0 0 0 0,0 0-1 0 0,-1 1 1 0 0,1 3 0 0 0,-1 10 2 0 0,-4 0 19 0 0,2-12-44 0 0,1 0 0 0 0,-1-1 0 0 0,-1 1 0 0 0,1-1 0 0 0,0 1 0 0 0,-1-1-1 0 0,0 0 1 0 0,0 0 0 0 0,0 0 0 0 0,0 0 0 0 0,0 0 0 0 0,-6 3-1 0 0,-3 1-20 0 0,-1-1 0 0 0,-19 8-1 0 0,-10 5-3 0 0,26-10 60 0 0,-20 17 0 0 0,-8 5 69 0 0,42-30-6 0 0,2-1-4 0 0,0 0-16 0 0,-4 3 29 0 0,4-3-102 0 0,0 0-1 0 0,-1 0 1 0 0,1 0-1 0 0,0 0 1 0 0,0 0-1 0 0,-1 0 1 0 0,1 0 0 0 0,0 0-1 0 0,0 0 1 0 0,0 0-1 0 0,-1 0 1 0 0,1 0-1 0 0,0 0 1 0 0,0 1-1 0 0,0-1 1 0 0,0 0-1 0 0,-1 0 1 0 0,1 0-1 0 0,0 0 1 0 0,0 1-1 0 0,0-1 1 0 0,0 0 0 0 0,0 0-1 0 0,0 0 1 0 0,-1 0-1 0 0,1 1 1 0 0,0-1-1 0 0,0 0 1 0 0,0 0-1 0 0,0 1 1 0 0,0-1-1 0 0,0 0 1 0 0,0 0-1 0 0,0 0 1 0 0,0 1-1 0 0,0-1 1 0 0,0 0 0 0 0,0 1-1 0 0,2 4 8 0 0,-1-2-10 0 0,0 0 0 0 0,0-1 0 0 0,0 1 1 0 0,0 0-1 0 0,1-1 0 0 0,-1 1 0 0 0,1-1 0 0 0,0 1 0 0 0,0-1 0 0 0,0 0 1 0 0,0 0-1 0 0,0 0 0 0 0,3 2 0 0 0,7 7 106 0 0,0-1 0 0 0,16 10 0 0 0,-23-17-69 0 0,0 0 0 0 0,0 0 0 0 0,1-1 0 0 0,-1 1 0 0 0,1-1 0 0 0,0-1 0 0 0,0 1 0 0 0,-1-1 0 0 0,9 1 0 0 0,4-2 69 0 0,-13-2-112 0 0,-1 0 10 0 0,-2 1-62 0 0,1 0-1 0 0,0 0 1 0 0,-1 0 0 0 0,1-1-1 0 0,-1 1 1 0 0,1-1 0 0 0,-1 1-1 0 0,0-1 1 0 0,0 0 0 0 0,0 0 0 0 0,0 0-1 0 0,0 0 1 0 0,0 0 0 0 0,2-4-1 0 0,-1 1-619 0 0,-1 1 0 0 0,0-1-1 0 0,0 0 1 0 0,1-7-1 0 0,3-11-8158 0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9:4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7999 0 0,'0'0'366'0'0,"0"0"-5"0"0,1 1-230 0 0,15 7 490 0 0,-14-6-362 0 0,-1 0 713 0 0,-1-2 48 0 0,0 0-95 0 0,13 4 598 0 0,-11-3-1261 0 0,27 13 2053 0 0,-28-13-1686 0 0,-1-1 67 0 0,0 0 10 0 0,0 0-2 0 0,0 0-26 0 0,0 0-7 0 0,0 0-6 0 0,0 0-26 0 0,0 0-107 0 0,2 2-48 0 0,15 31 2258 0 0,-17-31-2451 0 0,1 0-3 0 0,41 71 2408 0 0,-40-69-2611 0 0,1 0 1 0 0,0 0-1 0 0,0 0 0 0 0,7 6 1 0 0,10 11 270 0 0,-11-8-337 0 0,-1 0 0 0 0,0 1 0 0 0,-1 0 0 0 0,-1 0 0 0 0,7 18 1 0 0,16 78 105 0 0,-17-62-108 0 0,9 23 27 0 0,-11-43 3 0 0,9 49 1 0 0,-2-6 26 0 0,-10-49-47 0 0,5 32 1 0 0,-11-35-12 0 0,0-1 0 0 0,-1 1 0 0 0,-1-1 0 0 0,0 1 0 0 0,-1-1 0 0 0,-2 0 0 0 0,0 0 0 0 0,0 0 0 0 0,-2 0 0 0 0,0-1 0 0 0,-13 26 0 0 0,-11 25 29 0 0,-7 15 54 0 0,22-50-86 0 0,-7 11-14 0 0,5-7 40 0 0,0 1-14 0 0,11-23-25 0 0,6-12 0 0 0,-15 23 0 0 0,13-24 0 0 0,0 1 15 0 0,0 1 0 0 0,1 0 0 0 0,-1-1 0 0 0,-1 9 0 0 0,2-10 38 0 0,1-2 12 0 0,-1 2-6 0 0,-4 3-32 0 0,3-4 45 0 0,0 0-4 0 0,-6 1-44 0 0,5-1 29 0 0,3-1 11 0 0,0 0-32 0 0,0 0-127 0 0,0 0-25 0 0,0 0-78 0 0,0 0-358 0 0,5-18-2726 0 0,-3-3-6595 0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9:5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27 2303 0 0,'0'0'632'0'0,"0"0"1815"0"0,0 0 796 0 0,0 0 158 0 0,0 0-368 0 0,0 0-1661 0 0,0 0-732 0 0,0 0-148 0 0,0 0-94 0 0,-2-1-269 0 0,-1-1-106 0 0,1 1 0 0 0,-1-1-1 0 0,1 0 1 0 0,-1 0 0 0 0,1 0 0 0 0,0 0 0 0 0,-4-4-1 0 0,3 2 24 0 0,2 2 86 0 0,1 2 177 0 0,0 0 78 0 0,0 0 18 0 0,0 0 30 0 0,0 0 112 0 0,0 0 49 0 0,0 0 10 0 0,-7-1 224 0 0,6 3 2524 0 0,4 2-3284 0 0,0 0 0 0 0,1 0 0 0 0,0 0-1 0 0,-1 0 1 0 0,2-1 0 0 0,-1 0 0 0 0,0 0 0 0 0,0 0-1 0 0,8 3 1 0 0,7 3 174 0 0,23 7 0 0 0,-5-2-71 0 0,7 2-72 0 0,-31-13-76 0 0,0 1 0 0 0,-1 1 0 0 0,0 0 1 0 0,0 1-1 0 0,21 13 0 0 0,-20-10 52 0 0,1 1 3 0 0,-3-1 0 0 0,-7-5-13 0 0,5 14-53 0 0,-9-12-16 0 0,0-1 3 0 0,-1-2-8 0 0,1 1 0 0 0,0-1 0 0 0,-1 1-1 0 0,0 0 1 0 0,0-1 0 0 0,0 1 0 0 0,0-1 0 0 0,-1 0 0 0 0,1 1-1 0 0,-1-1 1 0 0,0 0 0 0 0,0 0 0 0 0,0 0 0 0 0,0 0 0 0 0,0-1-1 0 0,-1 1 1 0 0,1 0 0 0 0,-4 2 0 0 0,-5 3-29 0 0,0 1 0 0 0,0-1 0 0 0,-17 8 0 0 0,-34 15-37 0 0,-75 26-1 0 0,84-36 229 0 0,-7 7 197 0 0,59-27-264 0 0,1-1-4 0 0,0 0-16 0 0,0 0-4 0 0,0 0 0 0 0,13 0 0 0 0,-7 0-81 0 0,1 0-1 0 0,0 0 0 0 0,-1-1 1 0 0,1 0-1 0 0,-1 0 1 0 0,12-4-1 0 0,37-7-1024 0 0,-21 4-1360 0 0,-16 4 288 0 0,-5 1 91 0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9:5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0 675 12983 0 0,'0'0'596'0'0,"0"0"-13"0"0,2-1-214 0 0,52-40 5222 0 0,27-28-2559 0 0,-47 37-1747 0 0,-23 22-912 0 0,-1 0-1 0 0,0-1 0 0 0,-1 0 1 0 0,10-17-1 0 0,27-53 660 0 0,-35 59-867 0 0,2-5-164 0 0,-1-2 1 0 0,-2 1-1 0 0,-1-1 1 0 0,-1-1-1 0 0,-1 0 1 0 0,-2 0-1 0 0,-1 0 1 0 0,0-33-1 0 0,-4 57-36 0 0,1 1 1 0 0,-1-1-1 0 0,0 1 0 0 0,-1 0 1 0 0,0-1-1 0 0,1 1 0 0 0,-2 0 1 0 0,-1-7-1 0 0,3 12 31 0 0,0 0-1 0 0,-1-1 1 0 0,1 1-1 0 0,0-1 1 0 0,-1 1-1 0 0,1 0 1 0 0,0 0-1 0 0,-1-1 1 0 0,1 1-1 0 0,-1 0 1 0 0,1-1-1 0 0,-1 1 1 0 0,1 0-1 0 0,-1 0 1 0 0,1 0-1 0 0,-1 0 1 0 0,0-1-1 0 0,-1 1-6 0 0,-7-2-37 0 0,-2 5 21 0 0,-6 6-72 0 0,13-4 86 0 0,2-1-1 0 0,-5 4-5 0 0,0 0 0 0 0,1 1-1 0 0,0 0 1 0 0,1 0 0 0 0,0 0 0 0 0,0 0 0 0 0,1 1 0 0 0,0 0 0 0 0,-2 12 0 0 0,-3 12-35 0 0,-6 48 0 0 0,11-57 56 0 0,1 0 0 0 0,1 0 0 0 0,2 1 1 0 0,3 43-1 0 0,1-47 21 0 0,-2-18-2 0 0,1 1-12 0 0,-2 0 0 0 0,0 0 12 0 0,10 15 2 0 0,-8-14-11 0 0,0 0-2 0 0,1 0-1 0 0,0-1 0 0 0,1 1 1 0 0,0-1-1 0 0,-1 0 0 0 0,7 5 1 0 0,29 21 143 0 0,-36-29-105 0 0,13 2-6 0 0,-13-2-18 0 0,13-4-14 0 0,-13 1 48 0 0,0 0 0 0 0,0 0 1 0 0,0 0-1 0 0,1 0 0 0 0,-1-1 0 0 0,0 1 0 0 0,-1-1 0 0 0,1 0 1 0 0,0-1-1 0 0,0 1 0 0 0,-1-1 0 0 0,0 1 0 0 0,1-1 1 0 0,3-4-1 0 0,1-3 177 0 0,0 0 0 0 0,-1-1 0 0 0,10-17 0 0 0,-9 14-132 0 0,-1 4-57 0 0,0-1 0 0 0,6-16-1 0 0,-12 25-133 0 0,-1 2 4 0 0,0 0 11 0 0,0 0-3 0 0,0 0-16 0 0,5 15-100 0 0,-4-1 61 0 0,0 1-1 0 0,0-1 1 0 0,-2 1-1 0 0,1-1 1 0 0,-2 0 0 0 0,0 1-1 0 0,-5 16 1 0 0,3-12 20 0 0,1 1 0 0 0,-2 27 0 0 0,5-45 58 0 0,3-2 60 0 0,0 0 0 0 0,-1-1-1 0 0,1 1 1 0 0,-1-1 0 0 0,1 0 0 0 0,0 0 0 0 0,-1 0 0 0 0,0 0 0 0 0,1 0 0 0 0,-1 0 0 0 0,0-1-1 0 0,1 1 1 0 0,-1-1 0 0 0,0 0 0 0 0,3-3 0 0 0,3-3 35 0 0,0-1 1 0 0,7-13-1 0 0,-11 17-3 0 0,46-76 230 0 0,-1 1-28 0 0,-42 72-171 0 0,-7 7-67 0 0,1 1 1 0 0,-1-1-1 0 0,0 1 1 0 0,0 0-1 0 0,0-1 1 0 0,1 1-1 0 0,-1 0 0 0 0,0 0 1 0 0,1-1-1 0 0,-1 1 1 0 0,0 0-1 0 0,1-1 1 0 0,-1 1-1 0 0,0 0 1 0 0,1 0-1 0 0,-1 0 1 0 0,1 0-1 0 0,-1-1 0 0 0,0 1 1 0 0,1 0-1 0 0,-1 0 1 0 0,1 0-1 0 0,-1 0 1 0 0,0 0-1 0 0,1 0 1 0 0,0 0-5 0 0,-1 1 0 0 0,0-1 0 0 0,1 0 0 0 0,-1 1-1 0 0,0-1 1 0 0,1 0 0 0 0,-1 1 0 0 0,0-1 0 0 0,0 0 0 0 0,0 1 0 0 0,1-1 0 0 0,-1 1 0 0 0,0-1 0 0 0,0 1 0 0 0,0-1 0 0 0,0 0 0 0 0,0 1 0 0 0,0 0 0 0 0,0 24-125 0 0,0-24 122 0 0,-16 95-555 0 0,15-79 476 0 0,4-2-10 0 0,0-2-14 0 0,-2-11-43 0 0,-1-2-18 0 0,0 0 162 0 0,0 0 0 0 0,1 0 1 0 0,-1 0-1 0 0,0 0 0 0 0,0 0 0 0 0,0 0 0 0 0,1 0 1 0 0,-1 0-1 0 0,0 0 0 0 0,0 1 0 0 0,0-1 1 0 0,1 0-1 0 0,-1 0 0 0 0,0 0 0 0 0,0 0 1 0 0,0 0-1 0 0,0 0 0 0 0,0 1 0 0 0,1-1 1 0 0,-1 0-1 0 0,0 0 0 0 0,0 0 0 0 0,0 0 1 0 0,0 1-1 0 0,0-1 0 0 0,0 0 0 0 0,0 0 1 0 0,0 0-1 0 0,1 1 0 0 0,-1-1-64 0 0,0 1-1 0 0,0-1 1 0 0,0 0 0 0 0,0 1-1 0 0,0-1 1 0 0,1 0-1 0 0,-1 1 1 0 0,0-1 0 0 0,0 0-1 0 0,0 0 1 0 0,1 1 0 0 0,-1-1-1 0 0,0 0 1 0 0,1 0-1 0 0,-1 1 1 0 0,0-1 0 0 0,0 0-1 0 0,1 0 1 0 0,-1 0-1 0 0,0 1 1 0 0,1-1 0 0 0,-1 0-1 0 0,0 0 1 0 0,1 0 0 0 0,0 0-1 0 0,0 0-136 0 0,0 1-1 0 0,-1-1 1 0 0,1 0 0 0 0,0 0-1 0 0,0 0 1 0 0,0 0 0 0 0,0 0-1 0 0,0 0 1 0 0,0 0 0 0 0,-1 0-1 0 0,1 0 1 0 0,0-1 0 0 0,0 1 0 0 0,0 0-1 0 0,0-1 1 0 0,-1 1 0 0 0,1 0-1 0 0,0-1 1 0 0,0 1 0 0 0,-1-1-1 0 0,1 1 1 0 0,0-1 0 0 0,0 0-1 0 0,10-7-1452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1:18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24 540 11975 0 0,'0'0'5'0'0,"0"5"112"0"0,-1-1-1 0 0,0 0 1 0 0,1 0-1 0 0,-2 0 1 0 0,1 1-1 0 0,0-1 1 0 0,-1 0 0 0 0,0 0-1 0 0,0-1 1 0 0,0 1-1 0 0,0 0 1 0 0,-5 5-1 0 0,6-8 962 0 0,1-1 366 0 0,0 0 76 0 0,0 0-55 0 0,0 0-288 0 0,1-2-121 0 0,7-10-109 0 0,0 1-1 0 0,12-14 1 0 0,-11 15-600 0 0,0-2 0 0 0,-1 1 0 0 0,7-14 0 0 0,7-22 1088 0 0,26-87 1 0 0,-9 20-124 0 0,-18 48-1283 0 0,-6 14 890 0 0,-8 37-546 0 0,-2 0 130 0 0,-3-29-262 0 0,-3 40-241 0 0,-3 10 0 0 0,-2 9 0 0 0,4-8-142 0 0,1 0-1 0 0,0 0 1 0 0,0 0 0 0 0,0 1 0 0 0,1-1-1 0 0,0 0 1 0 0,1 0 0 0 0,0 1-1 0 0,0-1 1 0 0,0 0 0 0 0,1 0 0 0 0,0 0-1 0 0,3 8 1 0 0,-3-12 142 0 0,-1-1 0 0 0,1 1 0 0 0,-1-1 0 0 0,1 0 0 0 0,0 0 0 0 0,0 0 0 0 0,0 0 0 0 0,0 0 0 0 0,0 0 0 0 0,0-1 0 0 0,5 4 0 0 0,9 6 0 0 0,-14-8 0 0 0,0-1 0 0 0,1 0 0 0 0,-1 0 0 0 0,1 0 0 0 0,0 0 0 0 0,-1 0 0 0 0,1-1 0 0 0,0 1 0 0 0,0-1 0 0 0,5 2 0 0 0,2 1 0 0 0,9 6 0 0 0,-1 1 0 0 0,0 0 0 0 0,-1 1 0 0 0,0 1 0 0 0,17 18 0 0 0,-26-19 0 0 0,-3 0 0 0 0,-3 2 0 0 0,-2 5 0 0 0,-3-14 0 0 0,1-1 0 0 0,0-1 0 0 0,1 0 0 0 0,-1 0 0 0 0,0 0 0 0 0,0-1 0 0 0,-5 6 0 0 0,-6 4 0 0 0,8-10 0 0 0,1-1 0 0 0,-3 2 0 0 0,2-1 0 0 0,-1 0 0 0 0,1 0 0 0 0,-1 0 0 0 0,-10 1 0 0 0,15-3 0 0 0,-26 5 0 0 0,15-5 0 0 0,2-6 0 0 0,4-6 0 0 0,3-1 0 0 0,2 10 0 0 0,6-9 0 0 0,-1 3 0 0 0,9-14 0 0 0,-4 16 0 0 0,-3 4 0 0 0,13-9 0 0 0,0 1 0 0 0,41-17 0 0 0,-2 0 0 0 0,-48 23 0 0 0,3-3 0 0 0,0 1 0 0 0,19-16 0 0 0,-16 9 0 0 0,-2 3 0 0 0,21-23 0 0 0,-28 25 0 0 0,-4 5 0 0 0,0 0 0 0 0,0 1 0 0 0,1-1 0 0 0,-1 1 0 0 0,1 0 0 0 0,0 0 0 0 0,5-3 0 0 0,-1 3 0 0 0,-5 6 0 0 0,-5 5 0 0 0,2-7 0 0 0,-17 90 0 0 0,-4 21 0 0 0,10 23 0 0 0,5 153 0 0 0,14-176 0 0 0,-1 54 0 0 0,-7-147 0 0 0,-2-1 0 0 0,-1 1 0 0 0,-8 33 0 0 0,10-47-38 0 0,0-2 7 0 0,0 0 0 0 0,0 0 0 0 0,-1-1-1 0 0,1 1 1 0 0,0-1 0 0 0,-1 1 0 0 0,0-1 0 0 0,1 0 0 0 0,-1 1 0 0 0,0-1 0 0 0,0 0-1 0 0,-5 3 1 0 0,6-4-115 0 0,-1 0 1 0 0,1 0-1 0 0,-1 0 0 0 0,1-1 0 0 0,-1 1 0 0 0,0-1 0 0 0,1 1 0 0 0,-1-1 0 0 0,-2 1 0 0 0,-1-1 0 0 0,-27 5 146 0 0,21-3 0 0 0,9-2 17 0 0,0 0 0 0 0,0 0 0 0 0,0 0 0 0 0,1 0 0 0 0,-1 0-1 0 0,0 0 1 0 0,0-1 0 0 0,0 1 0 0 0,0 0 0 0 0,1-1 0 0 0,-1 1 0 0 0,0-1 0 0 0,1 0 0 0 0,-4-1-1 0 0,2 0 132 0 0,1-1-37 0 0,0 1-1 0 0,0 0 0 0 0,0-1 0 0 0,0 1 0 0 0,0-1 0 0 0,1 1 0 0 0,-1-1 0 0 0,1 0 0 0 0,-1 0 0 0 0,1 0 0 0 0,0 0 0 0 0,1 0 1 0 0,-2-4-1 0 0,1 2-61 0 0,-5-21-49 0 0,1-1 0 0 0,2 0 0 0 0,0 0 0 0 0,3-44 0 0 0,-1 29 0 0 0,1-28 0 0 0,3-1 0 0 0,16-92 0 0 0,-10 116 0 0 0,2 0 0 0 0,2 1 0 0 0,2 0 0 0 0,29-58 0 0 0,-37 87 44 0 0,4-6 305 0 0,1 0 0 0 0,1 0 0 0 0,16-22 0 0 0,-26 43 94 0 0,4-3-294 0 0,5 2-133 0 0,-8 4-16 0 0,-1-1 0 0 0,1 1 0 0 0,0 0 0 0 0,-1 0 0 0 0,1 0 0 0 0,-1 0 0 0 0,1 1 0 0 0,-1-1 0 0 0,0 1 0 0 0,0 0 0 0 0,0 0 0 0 0,0 0 0 0 0,5 5 0 0 0,-4-4 0 0 0,1 0 0 0 0,-1 0 0 0 0,1 0 0 0 0,-1 0 0 0 0,7 2 0 0 0,10 2 0 0 0,-1-1 0 0 0,31 4 0 0 0,-38-8 0 0 0,-1 2 0 0 0,24 8 0 0 0,-24-6 0 0 0,-11-4-1 0 0,0-1-1 0 0,0 0 1 0 0,0 0-1 0 0,0 0 1 0 0,0 1-1 0 0,0-1 1 0 0,0 0-1 0 0,-1 1 1 0 0,1-1-1 0 0,0 1 1 0 0,-1-1-1 0 0,1 1 1 0 0,-1-1-1 0 0,1 1 1 0 0,-1-1-1 0 0,0 1 1 0 0,0-1-1 0 0,0 1 1 0 0,0 0-1 0 0,0 1 1 0 0,0 0-8 0 0,-1 1 0 0 0,0-1 0 0 0,0 0 1 0 0,0 0-1 0 0,0 1 0 0 0,-1-1 0 0 0,1 0 0 0 0,-1 0 1 0 0,-2 3-1 0 0,-3 3-54 0 0,-1 1 0 0 0,0-2-1 0 0,0 1 1 0 0,-15 10 0 0 0,13-11-211 0 0,0 0-1 0 0,-1-1 1 0 0,0-1-1 0 0,0 1 1 0 0,-24 8-1 0 0,31-14 128 0 0,-1 0-1 0 0,1 0 1 0 0,0 0-1 0 0,-1 0 0 0 0,1-1 1 0 0,-1 0-1 0 0,1 0 1 0 0,-10-1-1 0 0,12 1-95 0 0,-1-1-1 0 0,0 0 0 0 0,1 0 0 0 0,-1 0 1 0 0,1 0-1 0 0,-1 0 0 0 0,1 0 1 0 0,0-1-1 0 0,-1 1 0 0 0,1-1 0 0 0,0 1 1 0 0,0-1-1 0 0,0 0 0 0 0,0 0 0 0 0,-3-4 1 0 0,4 3-180 0 0,-1 1 0 0 0,1-1 0 0 0,0 1 0 0 0,0-1 0 0 0,0 1 0 0 0,0-1 0 0 0,0 1 0 0 0,1-1 0 0 0,-1-5 1 0 0,-1-9-7088 0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59:5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14743 0 0,'0'0'1136'0'0,"-1"2"-746"0"0,-2 2-1258 0 0,-4-1 9478 0 0,2-2-7813 0 0,3-1-985 0 0,2 0-17 0 0,-2 0 21 0 0,-5 0 96 0 0,5 0 51 0 0,2 1 53 0 0,1 0 1 0 0,-1 1 0 0 0,1-1-1 0 0,-1 0 1 0 0,1 0-1 0 0,-1 0 1 0 0,1 0-1 0 0,0 0 1 0 0,0 0 0 0 0,-1 0-1 0 0,1 0 1 0 0,0 0-1 0 0,0 0 1 0 0,1 1 0 0 0,14 11 137 0 0,-15-13-149 0 0,10 7 90 0 0,1-1 1 0 0,0 0-1 0 0,0 0 1 0 0,0-1-1 0 0,1-1 1 0 0,0 0 0 0 0,22 3-1 0 0,-12-2-18 0 0,26 9 1 0 0,-42-11-71 0 0,1 0-1 0 0,-1 0 1 0 0,0 1 0 0 0,0 0 0 0 0,-1 1 0 0 0,1-1-1 0 0,8 9 1 0 0,-6-5-6 0 0,-6-5 0 0 0,1-1-1 0 0,-1 1 1 0 0,-1 0 0 0 0,1 0 0 0 0,0 0-1 0 0,-1 0 1 0 0,1 0 0 0 0,-1 1-1 0 0,0-1 1 0 0,0 1 0 0 0,0-1-1 0 0,-1 1 1 0 0,2 5 0 0 0,-2-3 4 0 0,0-1 0 0 0,0 1 0 0 0,-1 0 0 0 0,0 0-1 0 0,0 0 1 0 0,0 0 0 0 0,-1-1 0 0 0,0 1 0 0 0,0 0 0 0 0,-1-1 0 0 0,-3 11 0 0 0,1-8-7 0 0,0 0 0 0 0,0 0 0 0 0,-1 0 0 0 0,0-1-1 0 0,-1 0 1 0 0,-11 12 0 0 0,-5 1 45 0 0,0-1 0 0 0,-2-2 0 0 0,-40 24 0 0 0,32-22 168 0 0,-1-2 0 0 0,-1-1 0 0 0,-50 15 0 0 0,66-26 234 0 0,22-6 251 0 0,28-7-244 0 0,-21 6-439 0 0,-1 1 0 0 0,1 1 0 0 0,-1-1 0 0 0,1 2 1 0 0,-1-1-1 0 0,1 1 0 0 0,-1 1 0 0 0,0 0 0 0 0,1 1 0 0 0,13 5 0 0 0,7 3-13 0 0,-17-6 0 0 0,-1 1 0 0 0,15 7 0 0 0,14 7 0 0 0,-28-14 0 0 0,0 1 0 0 0,16 11 0 0 0,-27-16-2 0 0,-1-1 1 0 0,16 6 16 0 0,-8-2 21 0 0,-10-5-40 0 0,0 0 0 0 0,1 0 0 0 0,-1 0 1 0 0,0 0-1 0 0,1 0 0 0 0,-1 0 0 0 0,1 0 0 0 0,-1 0 0 0 0,0 0 0 0 0,1 0 1 0 0,-1 0-1 0 0,0 0 0 0 0,1 0 0 0 0,-1 0 0 0 0,0 0 0 0 0,1 0 0 0 0,-1-1 1 0 0,0 1-1 0 0,1 0 0 0 0,-1 0 0 0 0,0 0 0 0 0,1-1 0 0 0,-1 1 0 0 0,0 0 1 0 0,0 0-1 0 0,1-1 0 0 0,-1 1 0 0 0,0 0 0 0 0,0-1 0 0 0,1 0 0 0 0,4-8-181 0 0,-4 7 16 0 0,-1-1 1 0 0,1 0-1 0 0,-1 1 1 0 0,0-1-1 0 0,0 0 1 0 0,0 1-1 0 0,0-1 0 0 0,0 0 1 0 0,-2-3-1 0 0,-2-14-1568 0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1:00:0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17911 0 0,'0'0'820'0'0,"0"0"-16"0"0,0 0-457 0 0,0 0-16 0 0,3 1 47 0 0,1 0-281 0 0,1 0 1 0 0,-1-1-1 0 0,1 1 0 0 0,-1-1 0 0 0,1 0 1 0 0,-1 0-1 0 0,7-1 0 0 0,34-7-207 0 0,31-14 1050 0 0,35 4 1964 0 0,-81 12-2519 0 0,2-1-840 0 0,-12 6-4655 0 0,-17 14-1562 0 0,-3-1 932 0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1:00:0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28 919 0 0,'0'0'644'0'0,"0"0"2370"0"0,0 0 1039 0 0,0 0 208 0 0,0 0-463 0 0,0 0-2108 0 0,0 0-922 0 0,0 0-184 0 0,0 0-84 0 0,0 0-206 0 0,0 0-92 0 0,0 0-11 0 0,10-8 516 0 0,-4 5-545 0 0,0 0 0 0 0,0 1 0 0 0,1-1 0 0 0,-1 1 0 0 0,0 1 0 0 0,1-1 0 0 0,0 1 0 0 0,9 0 0 0 0,-5 0-89 0 0,-1 1-1 0 0,1 0 1 0 0,-1 1 0 0 0,1 0-1 0 0,10 3 1 0 0,9 1-332 0 0,-21-4-1461 0 0,0 0 0 0 0,14 4 1 0 0,-9-1-5015 0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1:00:0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36 138 12439 0 0,'0'0'958'0'0,"0"0"-389"0"0,0 0 690 0 0,0 0 370 0 0,2-1 71 0 0,8-14-1486 0 0,0 0-1 0 0,-1-1 1 0 0,0 0 0 0 0,-1 0 0 0 0,6-20 0 0 0,-13 35-138 0 0,-1 0 0 0 0,0 0 0 0 0,1 0 0 0 0,-1 0 0 0 0,0 0 0 0 0,0-1 0 0 0,0 1 0 0 0,1 0 0 0 0,-1 0 0 0 0,0 0 0 0 0,-1-2 0 0 0,1 3-23 0 0,0 0 0 0 0,0-1 0 0 0,-1 1 0 0 0,1 0 0 0 0,0 0 0 0 0,0 0 0 0 0,0 0 0 0 0,-1 0 0 0 0,1 0 0 0 0,0 0 0 0 0,0 0 0 0 0,-1 0-1 0 0,1 0 1 0 0,0 0 0 0 0,0 1 0 0 0,0-1 0 0 0,-1 0 0 0 0,1 0 0 0 0,0 0 0 0 0,0 0 0 0 0,0 0 0 0 0,-1 0 0 0 0,1 0 0 0 0,0 0 0 0 0,0 1 0 0 0,0-1-1 0 0,0 0 1 0 0,0 0 0 0 0,-1 0 0 0 0,1 0 0 0 0,0 1 0 0 0,0-1 0 0 0,0 0 0 0 0,0 0 0 0 0,-18 24 2592 0 0,9-5-2599 0 0,0-1 0 0 0,1 1 0 0 0,1 0 0 0 0,-9 36 0 0 0,-5 81 244 0 0,19-124-225 0 0,1-5 0 0 0,0-1 1 0 0,0 1-1 0 0,1 0 1 0 0,0 7-1 0 0,1-2-14 0 0,8 32 50 0 0,-7-36-90 0 0,1 0-1 0 0,0 0 1 0 0,0-1 0 0 0,1 1-1 0 0,8 12 1 0 0,-3-10-11 0 0,15 4 0 0 0,-1-6 0 0 0,-13-9 0 0 0,-2 0 0 0 0,-1 0 6 0 0,0 1 1 0 0,0-1-1 0 0,0 0 1 0 0,0-1-1 0 0,-1 0 0 0 0,1 0 1 0 0,0 0-1 0 0,-1-1 1 0 0,1 0-1 0 0,-1 0 0 0 0,0-1 1 0 0,0 0-1 0 0,0 0 1 0 0,0 0-1 0 0,-1 0 0 0 0,0-1 1 0 0,0 0-1 0 0,0 0 1 0 0,7-10-1 0 0,0-2-8 0 0,-6 9 6 0 0,0-1 0 0 0,-1 0 0 0 0,9-17-1 0 0,-5 6 74 0 0,-6 15-58 0 0,-1 0 1 0 0,0-1 0 0 0,0 1-1 0 0,0-1 1 0 0,0 0 0 0 0,-1 0-1 0 0,0 1 1 0 0,0-8 0 0 0,5-35 196 0 0,-4 30-159 0 0,1-23 0 0 0,-1-15-56 0 0,-2-39-2023 0 0,-4 74-283 0 0,3 19 346 0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1:00:04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85 6447 0 0,'-7'14'298'0'0,"6"-12"-10"0"0,1-2 481 0 0,0 0 2719 0 0,2-1 2610 0 0,3-3-4159 0 0,-2 2-341 0 0,12-17 4224 0 0,-13 16-5722 0 0,0 0 0 0 0,0 0-1 0 0,1 0 1 0 0,-1 1 0 0 0,6-6 0 0 0,4-1-27 0 0,-7 4-277 0 0,1 0 0 0 0,1 0 0 0 0,-1 1 0 0 0,0 0 0 0 0,1 0 0 0 0,11-4 0 0 0,-17 8-181 0 0,-1 0-170 0 0,0 0-689 0 0,1-2-297 0 0,6-4-54 0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1:00:0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27 163 1839 0 0,'0'0'624'0'0,"0"0"1947"0"0,0 0 846 0 0,2-2 174 0 0,2-1-2909 0 0,1-1-1 0 0,-2 1 1 0 0,1-1 0 0 0,0 0-1 0 0,-1-1 1 0 0,0 1 0 0 0,0-1 0 0 0,3-5-1 0 0,18-42-477 0 0,-18 36 84 0 0,0-7 73 0 0,-6 20-243 0 0,0 0 0 0 0,1 0 0 0 0,0 0 0 0 0,0 0 0 0 0,0 1 0 0 0,2-5 1 0 0,-3 5 301 0 0,0 2 48 0 0,0 0 10 0 0,0 0-10 0 0,0 0-51 0 0,2 0-22 0 0,-2-1-370 0 0,0 1 1 0 0,0 0-1 0 0,1 0 0 0 0,-1 0 0 0 0,0 0 0 0 0,0 0 1 0 0,0 0-1 0 0,0 0 0 0 0,0 0 0 0 0,0 0 0 0 0,1 0 1 0 0,-1 0-1 0 0,0 0 0 0 0,0 0 0 0 0,0 0 0 0 0,0 0 1 0 0,0 0-1 0 0,1 0 0 0 0,-1 0 0 0 0,0 0 0 0 0,0 0 1 0 0,0 0-1 0 0,0 0 0 0 0,0 0 0 0 0,1 0 0 0 0,-1 0 1 0 0,0 0-1 0 0,0 0 0 0 0,0 0 0 0 0,0 0 0 0 0,0 0 1 0 0,0 0-1 0 0,1 0 0 0 0,-1 1 0 0 0,0-1 1 0 0,0 0-1 0 0,0 0 0 0 0,0 0 0 0 0,0 0 0 0 0,0 0 1 0 0,0 0-1 0 0,0 0 0 0 0,0 1 0 0 0,1-1 0 0 0,-1 0 1 0 0,0 0-1 0 0,-1 12 362 0 0,-8 22-681 0 0,4-17 347 0 0,2-4-85 0 0,-1-1 0 0 0,-1 0 0 0 0,-7 15 0 0 0,-3 9-31 0 0,0 3 199 0 0,3 0-1 0 0,-9 48 1 0 0,16-59 343 0 0,-3 52 0 0 0,9-72-417 0 0,-1 0-1 0 0,2 0 0 0 0,-1 1 0 0 0,1-1 0 0 0,3 9 0 0 0,-4-14-21 0 0,18 55 328 0 0,-18-56-288 0 0,0-1-69 0 0,-1 0 0 0 0,0 0-1 0 0,1 0 1 0 0,-1-1 0 0 0,1 1 0 0 0,-1 0-1 0 0,1 0 1 0 0,0 0 0 0 0,-1 0 0 0 0,1-1-1 0 0,1 2 1 0 0,1 1 7 0 0,4 8-1 0 0,-6-7-7 0 0,2-1-1 0 0,-1 0 0 0 0,0 0 1 0 0,1 0-1 0 0,-1 0 1 0 0,1 0-1 0 0,0 0 1 0 0,0-1-1 0 0,0 1 1 0 0,0-1-1 0 0,5 3 0 0 0,-4-3-7 0 0,0 0 0 0 0,0 0 0 0 0,0 0 0 0 0,1 0-1 0 0,6 1 1 0 0,17 2-9 0 0,-16-7-22 0 0,-3-1 5 0 0,2 1 24 0 0,0 0 1 0 0,-1-1-1 0 0,1 0 0 0 0,0-1 1 0 0,-1 0-1 0 0,0-1 0 0 0,10-6 1 0 0,-16 7 58 0 0,0 1 1 0 0,0-1-1 0 0,-1 0 0 0 0,0 0 1 0 0,0 0-1 0 0,0-1 1 0 0,0 1-1 0 0,-1-1 0 0 0,1 0 1 0 0,2-9-1 0 0,-2 6 71 0 0,-1 0 1 0 0,0-1-1 0 0,-1 1 0 0 0,2-16 1 0 0,-3 18-101 0 0,0 1 1 0 0,0 0 0 0 0,0-1-1 0 0,-1 1 1 0 0,0 0 0 0 0,0 0 0 0 0,0-1-1 0 0,-4-8 1 0 0,4 12-44 0 0,1 1 0 0 0,-1 0-1 0 0,0-1 1 0 0,1 1 0 0 0,-1 0-1 0 0,0 0 1 0 0,0 0 0 0 0,0 0 0 0 0,0 0-1 0 0,0 0 1 0 0,0 0 0 0 0,0 0 0 0 0,0 0-1 0 0,0 0 1 0 0,0 0 0 0 0,0 0-1 0 0,-1 1 1 0 0,1-1 0 0 0,0 1 0 0 0,-1-1-1 0 0,1 1 1 0 0,-2-1 0 0 0,-3-1-54 0 0,3 1 20 0 0,0 1 0 0 0,0-1 0 0 0,0 0 0 0 0,0 1 0 0 0,0-1-1 0 0,0 1 1 0 0,0 0 0 0 0,0 0 0 0 0,0 0 0 0 0,0 1 0 0 0,0-1 0 0 0,0 1 0 0 0,1-1 0 0 0,-1 1 0 0 0,0 0-1 0 0,0 0 1 0 0,0 0 0 0 0,0 1 0 0 0,1-1 0 0 0,-5 3 0 0 0,-3 4-471 0 0,0 0 1 0 0,1 0 0 0 0,-15 17-1 0 0,-7 5-2789 0 0,17-18 1529 0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1:00:0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114 284 7831 0 0,'0'0'603'0'0,"0"0"-60"0"0,2 1 1223 0 0,2-1-975 0 0,1 0-1 0 0,-1 0 0 0 0,0 0 1 0 0,0 0-1 0 0,1 0 0 0 0,-1-1 1 0 0,0 0-1 0 0,8-3 1 0 0,-7 2-771 0 0,-1 0 0 0 0,0 0 0 0 0,0 0 1 0 0,0-1-1 0 0,0 0 0 0 0,0 1 1 0 0,-1-1-1 0 0,6-6 0 0 0,21-30-792 0 0,-23 29 1095 0 0,16-18 1 0 0,1 7 2248 0 0,-23 20-1933 0 0,5-11 595 0 0,-5 8-1132 0 0,1 0 1 0 0,-1-1-1 0 0,-1 1 0 0 0,1 0 1 0 0,-1-1-1 0 0,0 1 0 0 0,0-1 1 0 0,0 1-1 0 0,0-1 0 0 0,-1 1 1 0 0,0 0-1 0 0,-2-8 0 0 0,2 9-34 0 0,0-1 0 0 0,0 0 1 0 0,0 1-1 0 0,-1-1 0 0 0,0 1 0 0 0,1 0 0 0 0,-1-1 0 0 0,-1 1 0 0 0,1 0 0 0 0,0 0 1 0 0,-1 0-1 0 0,1 0 0 0 0,-1 1 0 0 0,-6-5 0 0 0,3 3-73 0 0,0 1-1 0 0,0 0 1 0 0,0 0 0 0 0,-1 0-1 0 0,0 1 1 0 0,-9-3 0 0 0,12 5 5 0 0,-1 0 0 0 0,1 0 0 0 0,0 0 0 0 0,0 0 1 0 0,-1 0-1 0 0,1 1 0 0 0,0 0 0 0 0,0 0 0 0 0,0 0 0 0 0,0 0 1 0 0,0 1-1 0 0,0 0 0 0 0,0 0 0 0 0,0 0 0 0 0,-5 3 0 0 0,3 0 32 0 0,0-1-1 0 0,1 1 0 0 0,0 0 0 0 0,-9 10 0 0 0,-5 6 67 0 0,12-13-82 0 0,0 1 1 0 0,0 0-1 0 0,1 1 0 0 0,0 0 1 0 0,-7 16-1 0 0,-2 4 3 0 0,12-26-12 0 0,2 1 23 0 0,-6 15 10 0 0,2-5 16 0 0,4 0-45 0 0,4-1 1 0 0,-2-11-8 0 0,1-1-1 0 0,-1 1 1 0 0,1-1-1 0 0,-1 1 1 0 0,1-1-1 0 0,0 0 1 0 0,0 1 0 0 0,0-1-1 0 0,0 0 1 0 0,1 0-1 0 0,-1-1 1 0 0,1 1-1 0 0,-1 0 1 0 0,1-1-1 0 0,-1 1 1 0 0,1-1 0 0 0,0 0-1 0 0,0 0 1 0 0,-1 0-1 0 0,1 0 1 0 0,0-1-1 0 0,0 1 1 0 0,0-1-1 0 0,0 0 1 0 0,0 0-1 0 0,3 0 1 0 0,8 0-59 0 0,-1-1-1 0 0,1-1 1 0 0,-1 0-1 0 0,19-6 1 0 0,-3 0-125 0 0,-8 2 461 0 0,1 0 0 0 0,1 1 0 0 0,-1 1 0 0 0,28 0 0 0 0,-54 18 146 0 0,1-8-390 0 0,0 0 0 0 0,0-1 0 0 0,0 1 0 0 0,-1-1 0 0 0,1 0 0 0 0,-1 0 0 0 0,-1-1 0 0 0,1 1 0 0 0,-5 4 0 0 0,-20 22-154 0 0,25-26 99 0 0,-5 7 11 0 0,0 0 1 0 0,1 1 0 0 0,1 0 0 0 0,-8 17 0 0 0,8-12 264 0 0,0 1 0 0 0,2 0 0 0 0,-7 36 0 0 0,12-53-193 0 0,-1 1-1 0 0,1 9-11 0 0,2-2-58 0 0,-2-7-75 0 0,0-3-23 0 0,0 0-21 0 0,0 0 16 0 0,0 0 11 0 0,0 0 0 0 0,0 0-6 0 0,0 0-1 0 0,0 0 0 0 0,0 0-11 0 0,0 0-45 0 0,0 0-21 0 0,0 0-3 0 0,-3 5-71 0 0,3-5 210 0 0,0 0 0 0 0,0 1 1 0 0,0-1-1 0 0,0 0 0 0 0,0 1 0 0 0,0-1 1 0 0,0 0-1 0 0,0 0 0 0 0,0 1 1 0 0,0-1-1 0 0,0 0 0 0 0,0 0 0 0 0,0 1 1 0 0,0-1-1 0 0,-1 0 0 0 0,1 0 0 0 0,0 1 1 0 0,0-1-1 0 0,0 0 0 0 0,0 0 1 0 0,-1 1-1 0 0,1-1 0 0 0,0 0 0 0 0,0 0 1 0 0,-1 0-1 0 0,1 0 0 0 0,0 0 0 0 0,0 1 1 0 0,-1-1-1 0 0,1 0 0 0 0,0 0 1 0 0,0 0-1 0 0,-1 0 0 0 0,-6 0-2422 0 0,3-3-4383 0 0,-1-8 1279 0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1:00:0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51 143 2759 0 0,'0'0'126'0'0,"2"-1"-5"0"0,3-3 365 0 0,-1 1 0 0 0,1-1 1 0 0,-1 0-1 0 0,0 0 0 0 0,0 0 0 0 0,0 0 0 0 0,-1-1 1 0 0,1 1-1 0 0,-1-1 0 0 0,4-8 0 0 0,-4 5-300 0 0,1 1-1 0 0,0 0 1 0 0,8-12 0 0 0,-11 17-1072 0 0,0 0 671 0 0,1 0 0 0 0,-1 0 0 0 0,0 0 0 0 0,1 0 1 0 0,-1 0-1 0 0,1 0 0 0 0,0 0 0 0 0,-1 0 0 0 0,1 1 0 0 0,0-1 0 0 0,0 1 0 0 0,3-3 0 0 0,-3 3-128 0 0,-2 1 1087 0 0,1-1-212 0 0,-1 1 0 0 0,1-1 0 0 0,0 0 0 0 0,-1 1 0 0 0,1-1 0 0 0,0 1 0 0 0,0-1 0 0 0,0 1 0 0 0,-1-1 0 0 0,1 1 0 0 0,0-1 0 0 0,0 1 0 0 0,0 0 0 0 0,0-1 0 0 0,0 1 0 0 0,0 0 0 0 0,1 0 0 0 0,2-1-963 0 0,-2 1 887 0 0,-2 0-37 0 0,3-1-14 0 0,8-1-18 0 0,-9 1-10 0 0,-2 1-1 0 0,6-4 227 0 0,-5 4 5709 0 0,-10 11-6140 0 0,0 1 0 0 0,2 1 1 0 0,-1-1-1 0 0,-9 23 0 0 0,12-24-172 0 0,-1-1 0 0 0,-1-1 0 0 0,2-1 15 0 0,4-6 77 0 0,1-2 88 0 0,0 0 13 0 0,0 0-1 0 0,0 0-5 0 0,0 0-22 0 0,0 0-6 0 0,41-20 402 0 0,-25 17-494 0 0,-10 3-66 0 0,0 0 0 0 0,-1 1 1 0 0,1 0-1 0 0,0 0 0 0 0,0 0 0 0 0,0 1 1 0 0,-1 0-1 0 0,1 0 0 0 0,-1 0 1 0 0,1 1-1 0 0,-1 0 0 0 0,9 6 0 0 0,-5-3-1 0 0,-1 1-1 0 0,0 0 1 0 0,-1 0 0 0 0,1 1-1 0 0,-1 0 1 0 0,8 12-1 0 0,-11-14 11 0 0,-2 0 0 0 0,1 0 0 0 0,0 0 0 0 0,-1 0 0 0 0,0 0 0 0 0,-1 0 1 0 0,0 1-1 0 0,1-1 0 0 0,-1 12 0 0 0,-1-8 10 0 0,0 1 0 0 0,0-1 0 0 0,-1 1 0 0 0,-1-1 0 0 0,-3 14 0 0 0,4-20-18 0 0,-1-1-1 0 0,1 1 0 0 0,-1 0 0 0 0,0-1 0 0 0,0 0 0 0 0,-1 1 0 0 0,1-1 0 0 0,-1 0 0 0 0,1 0 0 0 0,-1 0 0 0 0,0-1 1 0 0,0 1-1 0 0,0 0 0 0 0,-1-1 0 0 0,1 0 0 0 0,-1 0 0 0 0,1 0 0 0 0,-1 0 0 0 0,-6 1 0 0 0,-4 2 26 0 0,-1-1 1 0 0,1 0-1 0 0,-28 2 0 0 0,36-5-27 0 0,1-1 0 0 0,-1 1 0 0 0,0-1 0 0 0,-6-1 0 0 0,2-1 0 0 0,1 0 0 0 0,0-1 0 0 0,-14-5 0 0 0,9 1 0 0 0,12 5-4 0 0,0-1-4 0 0,-3-5-40 0 0,9-1 36 0 0,6-5 12 0 0,-6 13 0 0 0,-1 0 0 0 0,-1 0 4 0 0,1 1 1 0 0,-1-1-1 0 0,1 1 0 0 0,-1-1 1 0 0,1 1-1 0 0,-1 0 0 0 0,1-1 1 0 0,-1 2-1 0 0,1-1 1 0 0,-1 0-1 0 0,1 0 0 0 0,-1 1 1 0 0,1-1-1 0 0,-1 1 0 0 0,0 0 1 0 0,1-1-1 0 0,-1 1 0 0 0,0 1 1 0 0,1-1-1 0 0,-1 0 0 0 0,0 0 1 0 0,0 1-1 0 0,0-1 0 0 0,0 1 1 0 0,2 2-1 0 0,5 5 3 0 0,0 0 0 0 0,0 1 1 0 0,11 16-1 0 0,-16-20-13 0 0,44 72-66 0 0,-44-70 46 0 0,0 0 0 0 0,-1 1 0 0 0,0-1-1 0 0,3 14 1 0 0,-1-1-20 0 0,-4-18 40 0 0,-1 1 1 0 0,1-1-1 0 0,-1 1 0 0 0,1 0 1 0 0,-1 0-1 0 0,0-1 0 0 0,-1 1 1 0 0,1 0-1 0 0,-2 5 0 0 0,2-7 5 0 0,-1 0-1 0 0,1-1 1 0 0,-1 1-1 0 0,1 0 1 0 0,-1 0-1 0 0,0-1 1 0 0,0 1-1 0 0,0 0 1 0 0,0-1-1 0 0,0 1 1 0 0,0-1-1 0 0,-1 1 1 0 0,1-1-1 0 0,0 0 1 0 0,-1 1-1 0 0,1-1 1 0 0,-1 0-1 0 0,1 0 1 0 0,-4 2-1 0 0,-1-2 9 0 0,1 1 1 0 0,-1-1-1 0 0,0 0 0 0 0,0 0 1 0 0,0 0-1 0 0,0-1 0 0 0,0 0 1 0 0,0 0-1 0 0,0-1 0 0 0,0 1 1 0 0,0-1-1 0 0,1-1 0 0 0,-1 1 0 0 0,-9-4 1 0 0,-7-5 47 0 0,0 0-1 0 0,-27-17 1 0 0,24 12-32 0 0,23 15-28 0 0,-2-3-5 0 0,0 1-1 0 0,0 0 0 0 0,0-1 1 0 0,0 0-1 0 0,1 0 0 0 0,-1 0 1 0 0,1 0-1 0 0,0-1 0 0 0,0 1 0 0 0,0-1 1 0 0,-4-6-1 0 0,6 9-233 0 0,1 1-4 0 0,0 0-188 0 0,0 0-789 0 0,0 0-345 0 0,0 0-1276 0 0,0 0-4861 0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1:00:08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21 393 12151 0 0,'0'0'555'0'0,"-1"-2"-12"0"0,0-6-557 0 0,-11-43 1886 0 0,10 38-103 0 0,0 0 1 0 0,1-15-1 0 0,1 10-382 0 0,-1 11-881 0 0,1 0 0 0 0,0 0 0 0 0,0 0 0 0 0,1 0 0 0 0,0 0 0 0 0,0 0 0 0 0,1 0 0 0 0,3-10 0 0 0,21-41 428 0 0,37-61-1 0 0,-62 117-854 0 0,0 0 9 0 0,3-4 337 0 0,-3 14-327 0 0,-3 24-277 0 0,2-22 185 0 0,-5 133-83 0 0,0 16 88 0 0,2-110 218 0 0,6 69 0 0 0,-2-105-138 0 0,1-1 0 0 0,-1-8-22 0 0,2 4-4 0 0,-2-6 5 0 0,-1-2-29 0 0,1-2-96 0 0,0 2 17 0 0,-1-1 0 0 0,1 1-1 0 0,-1-1 1 0 0,1 1 0 0 0,-1-1-1 0 0,0 0 1 0 0,1 1-1 0 0,-1-1 1 0 0,0 0 0 0 0,1 0-1 0 0,-1 1 1 0 0,0-1 0 0 0,0 0-1 0 0,0 1 1 0 0,0-1 0 0 0,1 0-1 0 0,-1 0 1 0 0,0 0 0 0 0,0 1-1 0 0,0-1 1 0 0,-1-1-1 0 0,1 1-199 0 0,0-2-9 0 0,-10-48-5094 0 0,9 37-3070 0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1:00:21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2759 0 0,'0'0'572'0'0,"0"0"1362"0"0,0 0 596 0 0,0 0 118 0 0,0 0-228 0 0,0 0-1072 0 0,0 0-473 0 0,0 0-91 0 0,0 0-19 0 0,2 0-17 0 0,16-2 872 0 0,0 0-1 0 0,0-1 0 0 0,25-8 0 0 0,-26 7-593 0 0,30-4-1 0 0,-29 6-473 0 0,27-6 0 0 0,-16 0-108 0 0,29-9-8 0 0,-44 12-380 0 0,30-5 0 0 0,5-1-79 0 0,-48 10-66 0 0,-1 1-75 0 0,0 0 1 0 0,0 0 10 0 0,0 0-20 0 0,0 0-90 0 0,0 0-38 0 0,0 0-10 0 0,0 0-96 0 0,0 0-397 0 0,0 0-174 0 0,-2 2-41 0 0,-3 5 297 0 0,1-2 30 0 0,1-1-1 0 0,-1 1 0 0 0,0-1 0 0 0,-6 4 0 0 0,-4 1-953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0:3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190 244 5983 0 0,'0'0'464'0'0,"2"-1"-125"0"0,2 0 118 0 0,-1 0 0 0 0,1-1 0 0 0,-1 0-1 0 0,1 1 1 0 0,-1-1 0 0 0,0-1 0 0 0,0 1 0 0 0,0 0 0 0 0,0-1 0 0 0,0 0-1 0 0,-1 1 1 0 0,1-1 0 0 0,3-5 0 0 0,-5 6-1 0 0,-1 2-8 0 0,0 0-7 0 0,0 0-1 0 0,0-1-387 0 0,0-1 1 0 0,-1 1-1 0 0,1 0 0 0 0,0-1 0 0 0,-1 1 0 0 0,1 0 0 0 0,-1-1 0 0 0,1 1 0 0 0,-1 0 1 0 0,0 0-1 0 0,-1-2 0 0 0,-1-1 6709 0 0,-3 13-6579 0 0,0 0-1 0 0,0 0 1 0 0,1 1-1 0 0,0-1 1 0 0,0 1-1 0 0,-4 16 1 0 0,-15 68 224 0 0,13-48-260 0 0,-51 309 514 0 0,48-252-283 0 0,4-2-8 0 0,10-99-298 0 0,0-2 4 0 0,0 0-4 0 0,0 0 14 0 0,0 0-17 0 0,0 0 0 0 0,0 0 21 0 0,0 0-2 0 0,-8-12-7 0 0,7 10-81 0 0,-35-64-419 0 0,32 57 334 0 0,1 0-1 0 0,0-1 1 0 0,0 0 0 0 0,1 1 0 0 0,-2-17-1 0 0,2-7-343 0 0,1 0 0 0 0,2 0 0 0 0,8-56 0 0 0,33-95-212 0 0,-37 166 692 0 0,-2 0 0 0 0,0 0 0 0 0,-1 0 0 0 0,0 0 0 0 0,-2 0 0 0 0,0-1 0 0 0,-3-19 0 0 0,3 36 112 0 0,-1 0 77 0 0,1-2-185 0 0,-1-1 0 0 0,1 0 1 0 0,0 1-1 0 0,0-1 0 0 0,1 0 0 0 0,-1 1 1 0 0,1-1-1 0 0,0 0 0 0 0,0 1 0 0 0,1-1 1 0 0,-1 1-1 0 0,1 0 0 0 0,0-1 1 0 0,0 1-1 0 0,0 0 0 0 0,1 0 0 0 0,0 0 1 0 0,-1 0-1 0 0,6-4 0 0 0,6-7-50 0 0,1 1-1 0 0,0 1 1 0 0,1 1 0 0 0,1 0-1 0 0,0 1 1 0 0,0 1-1 0 0,1 0 1 0 0,0 1 0 0 0,1 1-1 0 0,0 1 1 0 0,0 1 0 0 0,32-7-1 0 0,-5 3 17 0 0,-10 1 45 0 0,1 2 0 0 0,51-4 0 0 0,-63 9 38 0 0,-19 1-50 0 0,-1 0 0 0 0,1 1 0 0 0,0 0 0 0 0,-1 0 0 0 0,1 0 0 0 0,0 1 0 0 0,-1-1 0 0 0,10 4 0 0 0,-12-4-35 0 0,-1 1-1 0 0,1 0 0 0 0,-1-1 1 0 0,1 1-1 0 0,-1 1 0 0 0,1-1 1 0 0,-1 0-1 0 0,0 1 0 0 0,0-1 0 0 0,1 1 1 0 0,-1-1-1 0 0,0 1 0 0 0,0 0 1 0 0,-1 0-1 0 0,1 0 0 0 0,0 0 1 0 0,-1 0-1 0 0,1 0 0 0 0,-1 1 0 0 0,0-1 1 0 0,2 4-1 0 0,-1 6-6 0 0,-3-2-12 0 0,0 0 0 0 0,0 0 0 0 0,-1 0 0 0 0,-1-1 0 0 0,1 1 0 0 0,-2-1 0 0 0,1 1 0 0 0,-1-1 0 0 0,0 0 0 0 0,-1-1 0 0 0,0 1 0 0 0,-1-1 0 0 0,0 0 0 0 0,-11 12 0 0 0,6-8 0 0 0,0-1 0 0 0,-1 0 0 0 0,-1-1 0 0 0,1-1 0 0 0,-2 0 0 0 0,1-1 0 0 0,-1 0 0 0 0,-22 9 0 0 0,5-6-40 0 0,0-1 0 0 0,0-1 0 0 0,-58 8 0 0 0,61-13-42 0 0,18-2 11 0 0,-1 0-1 0 0,1-1 1 0 0,-18-1-1 0 0,-5-1-81 0 0,26 2 105 0 0,0-1-1 0 0,0 0 1 0 0,0-1 0 0 0,0 0 0 0 0,0 0 0 0 0,1 0 0 0 0,-1-1 0 0 0,0 0 0 0 0,-7-3-1 0 0,12 4-4 0 0,2 1 10 0 0,0 0 90 0 0,0 0 33 0 0,0 0-12 0 0,0 0-4 0 0,0 0 0 0 0,3 1 0 0 0,-1 0-56 0 0,0 0 1 0 0,1 0-1 0 0,-1 0 0 0 0,0 1 1 0 0,0-1-1 0 0,0 0 0 0 0,0 1 1 0 0,4 3-1 0 0,-3-2-20 0 0,-1-1 0 0 0,1 1 0 0 0,0-1 0 0 0,0 0 0 0 0,0 0 0 0 0,6 3 0 0 0,11 8 74 0 0,0 1 1 0 0,-1 1-1 0 0,-1 0 1 0 0,24 26-1 0 0,-8-2 368 0 0,29 42 0 0 0,-21-9-17 0 0,-31-52-237 0 0,1 0 0 0 0,20 27 0 0 0,-7-6-21 0 0,-21-36-82 0 0,-2-5-83 0 0,2 1 17 0 0,8 14 235 0 0,-10-13-230 0 0,0-1-16 0 0,6 19 156 0 0,-7-19-99 0 0,-3 1 0 0 0,-5 6-42 0 0,-10 4-128 0 0,8-11-91 0 0,6-1 142 0 0,1 0-91 0 0,0-1-31 0 0,-1 0 99 0 0,0 0-1 0 0,1 0 1 0 0,0-1 0 0 0,-1 1-1 0 0,1 0 1 0 0,0-1 0 0 0,0 1-1 0 0,0-1 1 0 0,0 0 0 0 0,0 0-1 0 0,0 0 1 0 0,0 0 0 0 0,1 0-1 0 0,-1 0 1 0 0,1-1 0 0 0,-1 1-1 0 0,-1-4 1 0 0,-4-18-7627 0 0,4 8-104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1:19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65 651 15663 0 0,'0'0'356'0'0,"0"0"50"0"0,0 0 20 0 0,-2 0-42 0 0,-2 0-316 0 0,1 0 0 0 0,-1-1 0 0 0,1 1 0 0 0,-1-1 0 0 0,1 1 0 0 0,0-1-1 0 0,-1 0 1 0 0,1 0 0 0 0,-5-3 0 0 0,6 3 87 0 0,1 0 1 0 0,-1 0-1 0 0,1 0 1 0 0,-1-1-1 0 0,1 1 1 0 0,-1 0-1 0 0,1-1 0 0 0,0 1 1 0 0,0-1-1 0 0,-1 1 1 0 0,1-1-1 0 0,0 0 0 0 0,0 1 1 0 0,1-1-1 0 0,-1 0 1 0 0,0 0-1 0 0,1 0 1 0 0,-1 0-1 0 0,1 1 0 0 0,-1-4 1 0 0,1-1 168 0 0,-1-1 0 0 0,2 0 1 0 0,-1 0-1 0 0,1 0 0 0 0,0 1 0 0 0,3-12 1 0 0,16-39 1178 0 0,54-95 1057 0 0,-63 130-2456 0 0,-42 117-104 0 0,24-71 0 0 0,-1 4 360 0 0,1 1 0 0 0,1-1 0 0 0,-3 57 0 0 0,9-83-432 0 0,0 0 1 0 0,0 0-1 0 0,0 1 0 0 0,0-1 1 0 0,1 0-1 0 0,-1 1 0 0 0,1-1 1 0 0,-1 0-1 0 0,1 0 0 0 0,0 0 1 0 0,0 0-1 0 0,0 1 0 0 0,0-1 0 0 0,0 0 1 0 0,0-1-1 0 0,3 4 0 0 0,-3-4 64 0 0,0 0 1 0 0,0 0-1 0 0,0 0 0 0 0,0-1 0 0 0,0 1 0 0 0,0-1 0 0 0,0 1 0 0 0,0 0 0 0 0,0-1 0 0 0,0 0 0 0 0,1 1 0 0 0,-1-1 0 0 0,0 0 0 0 0,0 0 0 0 0,0 1 0 0 0,1-1 1 0 0,-1 0-1 0 0,0 0 0 0 0,3-1 0 0 0,20-4 1 0 0,-16 1 107 0 0,0 0-1 0 0,-1 0 1 0 0,1-1-1 0 0,-1 0 1 0 0,0 0 0 0 0,0 0-1 0 0,-1-1 1 0 0,0 0-1 0 0,7-8 1 0 0,3-6 398 0 0,24-40 0 0 0,-23 27-498 0 0,-1 0 0 0 0,-2-1 0 0 0,19-69 0 0 0,-25 78 344 0 0,-5 18-88 0 0,-1 0 1 0 0,0 0-1 0 0,0 0 1 0 0,0-1-1 0 0,0-14 1 0 0,-16 30-493 0 0,13-7 157 0 0,1-1 0 0 0,-1 1 0 0 0,0 0 1 0 0,1-1-1 0 0,-1 1 0 0 0,1 0 1 0 0,-1 0-1 0 0,1-1 0 0 0,-1 1 0 0 0,1 0 1 0 0,0 0-1 0 0,-1 0 0 0 0,1 0 0 0 0,0 0 1 0 0,0-1-1 0 0,-1 1 0 0 0,1 0 1 0 0,0 0-1 0 0,0 1 0 0 0,1 0 78 0 0,0 0 0 0 0,-1 0 0 0 0,1 0 0 0 0,0 0 0 0 0,0 0 0 0 0,0 0 0 0 0,0 0 1 0 0,1-1-1 0 0,-1 1 0 0 0,0-1 0 0 0,1 1 0 0 0,-1-1 0 0 0,1 1 0 0 0,0-1 0 0 0,2 2 0 0 0,3 2 0 0 0,-3-2 1 0 0,0 1 0 0 0,0-1 0 0 0,0 0 0 0 0,0-1 0 0 0,1 1 0 0 0,0-1 0 0 0,-1 0 0 0 0,1 0 0 0 0,6 1 0 0 0,1 1 0 0 0,-1 0 0 0 0,18 10 0 0 0,-28-13 27 0 0,1 0-1 0 0,-1 0 1 0 0,1 0-1 0 0,-1 0 1 0 0,1 0 0 0 0,-1 0-1 0 0,0 1 1 0 0,0-1-1 0 0,0 0 1 0 0,0 1 0 0 0,0-1-1 0 0,0 1 1 0 0,0 0-1 0 0,0-1 1 0 0,0 1 0 0 0,-1 0-1 0 0,1-1 1 0 0,-1 1-1 0 0,1 0 1 0 0,-1 0 0 0 0,0-1-1 0 0,0 1 1 0 0,1 0-1 0 0,-1 0 1 0 0,0 0-1 0 0,-1 3 1 0 0,-1 4 191 0 0,0 0 0 0 0,0 0-1 0 0,-1-1 1 0 0,-4 11 0 0 0,-1 3-33 0 0,2-3-252 0 0,1 0 0 0 0,1 1 0 0 0,0 0 0 0 0,2 0 1 0 0,-1 30-1 0 0,3-47 36 0 0,0 1-1 0 0,1-1 1 0 0,-1 0 0 0 0,1 0 0 0 0,0 1 0 0 0,0-1-1 0 0,0 0 1 0 0,0 0 0 0 0,0 0 0 0 0,1 0 0 0 0,-1 0 0 0 0,1 0-1 0 0,0 0 1 0 0,0-1 0 0 0,0 1 0 0 0,0 0 0 0 0,0-1-1 0 0,4 3 1 0 0,-3-3-7 0 0,-1-1 1 0 0,1 1-1 0 0,-1-1 0 0 0,1 0 0 0 0,0 0 0 0 0,-1 0 0 0 0,1 0 0 0 0,0-1 1 0 0,0 1-1 0 0,-1-1 0 0 0,1 0 0 0 0,0 0 0 0 0,0 0 0 0 0,0 0 0 0 0,0 0 1 0 0,-1 0-1 0 0,1-1 0 0 0,0 0 0 0 0,0 1 0 0 0,-1-1 0 0 0,6-2 0 0 0,11-6 65 0 0,-1-1-1 0 0,0-1 0 0 0,0 0 0 0 0,-1-1 0 0 0,-1-1 1 0 0,0-1-1 0 0,-1 0 0 0 0,21-25 0 0 0,-27 28 107 0 0,0 0-1 0 0,-1-1 1 0 0,-1 0 0 0 0,1 0-1 0 0,-2-1 1 0 0,0 1-1 0 0,0-2 1 0 0,-2 1-1 0 0,1-1 1 0 0,-2 1-1 0 0,4-20 1 0 0,-7 27-133 0 0,1 3 0 0 0,-1 1 0 0 0,0 0 0 0 0,1 0 0 0 0,-1-1 0 0 0,0 1 0 0 0,-1 0 0 0 0,1 0 0 0 0,0 0 0 0 0,-1-1 0 0 0,1 1 0 0 0,-1 0 0 0 0,0 0 0 0 0,1 0 0 0 0,-1 0 0 0 0,0 0 0 0 0,0 0 0 0 0,-1 0 0 0 0,0-2 0 0 0,1 4 0 0 0,1-1 0 0 0,0 1 0 0 0,-1-1 0 0 0,1 0 0 0 0,0 1 0 0 0,-1-1 0 0 0,1 1 0 0 0,-1 0 0 0 0,1-1 0 0 0,-1 1 0 0 0,1-1 0 0 0,-1 1 0 0 0,1 0 0 0 0,-1-1 0 0 0,1 1 0 0 0,-1 0 0 0 0,1 0 0 0 0,-1-1 0 0 0,0 1 0 0 0,1 0 0 0 0,-1 0 0 0 0,1 0 0 0 0,-1 0 0 0 0,0 0 0 0 0,1 0 0 0 0,-1 0 0 0 0,0 0 0 0 0,1 0 0 0 0,-1 0 0 0 0,0 0 0 0 0,1 0 0 0 0,-1 0 0 0 0,1 0 0 0 0,-1 1 0 0 0,0-1 0 0 0,1 0 0 0 0,-1 0 0 0 0,1 1 0 0 0,-1-1 0 0 0,1 0 0 0 0,-1 1 0 0 0,0 0 0 0 0,-4 2 0 0 0,0 0 0 0 0,1 1 0 0 0,0 0 0 0 0,0 0 0 0 0,0 0 0 0 0,0 0 0 0 0,1 0 0 0 0,-1 1 0 0 0,1 0 0 0 0,0-1 0 0 0,1 1 0 0 0,-1 0 0 0 0,1 1 0 0 0,0-1 0 0 0,0 0 0 0 0,-1 7 0 0 0,1-5 0 0 0,1 0 0 0 0,0-1 0 0 0,0 1 0 0 0,1 0 0 0 0,0 0 0 0 0,0-1 0 0 0,0 1 0 0 0,1 0 0 0 0,0 0 0 0 0,1-1 0 0 0,-1 1 0 0 0,1-1 0 0 0,3 8 0 0 0,-3-10-17 0 0,0-1 0 0 0,1 1-1 0 0,-1-1 1 0 0,1 1 0 0 0,-1-1 0 0 0,1 0 0 0 0,0 0-1 0 0,0 0 1 0 0,0-1 0 0 0,1 1 0 0 0,-1-1-1 0 0,1 1 1 0 0,-1-1 0 0 0,1 0 0 0 0,0-1 0 0 0,0 1-1 0 0,-1-1 1 0 0,1 1 0 0 0,0-1 0 0 0,1 0 0 0 0,-1-1-1 0 0,0 1 1 0 0,0-1 0 0 0,7 0 0 0 0,1 0-5 0 0,-1-1 0 0 0,1 0 0 0 0,-1-1 0 0 0,1 0-1 0 0,-1-1 1 0 0,0 0 0 0 0,18-9 0 0 0,-12 5 150 0 0,4-2-8 0 0,0-1 0 0 0,0-1-1 0 0,22-16 1 0 0,8-4-120 0 0,-41 25 0 0 0,-10 6 0 0 0,1 0 0 0 0,-1-1 0 0 0,0 1 0 0 0,1 0 0 0 0,-1 0 0 0 0,1 0 0 0 0,-1-1 0 0 0,1 1 0 0 0,-1 0 0 0 0,1 0 0 0 0,-1 0 0 0 0,1 0 0 0 0,-1 0 0 0 0,1 0 0 0 0,-1 0 0 0 0,1 0 0 0 0,-1 0 0 0 0,0 0 0 0 0,1 0 0 0 0,-1 0 0 0 0,1 0 0 0 0,-1 0 0 0 0,1 0 0 0 0,-1 0 0 0 0,1 1 0 0 0,-1-1 0 0 0,1 0 0 0 0,-1 0 0 0 0,0 1 0 0 0,1-1 0 0 0,-1 0 0 0 0,1 1 0 0 0,-1-1 0 0 0,0 0 0 0 0,1 1 0 0 0,-1-1 0 0 0,0 0 0 0 0,0 1 0 0 0,1-1 0 0 0,-1 1 0 0 0,0-1 0 0 0,0 1 0 0 0,1-1 0 0 0,-1 0 0 0 0,0 1 0 0 0,0-1 0 0 0,0 1 0 0 0,0-1 0 0 0,0 1 0 0 0,0-1 0 0 0,0 1 0 0 0,0-1 0 0 0,0 1 0 0 0,0-1 0 0 0,0 1 0 0 0,0-1 0 0 0,0 1 0 0 0,-1 0 0 0 0,1 0 0 0 0,2 18 0 0 0,-2-1 0 0 0,-4 39 0 0 0,0-6 0 0 0,3-21 0 0 0,0-6 0 0 0,0 1 0 0 0,6 43 0 0 0,3-110 0 0 0,-1-10 0 0 0,7-43 0 0 0,88-279-64 0 0,-98 364-67 0 0,13-50-1205 0 0,-16 53 981 0 0,1 0 1 0 0,-1 1 0 0 0,-1-1-1 0 0,1 0 1 0 0,-1 0-1 0 0,-2-12 1 0 0,2 17-44 0 0,-1 0 0 0 0,0-1 0 0 0,1 1 0 0 0,-1 0 0 0 0,0 0 0 0 0,0 0 1 0 0,0 1-1 0 0,-1-1 0 0 0,1 0 0 0 0,-2-2 0 0 0,-5-4-8133 0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1:00:2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11519 0 0,'7'38'1040'0'0,"-7"-37"-879"0"0,0 0-1 0 0,1 0 1 0 0,-1 0 0 0 0,1 0-1 0 0,-1 0 1 0 0,1 0-1 0 0,-1-1 1 0 0,1 1 0 0 0,0 0-1 0 0,-1 0 1 0 0,1 0-1 0 0,0-1 1 0 0,0 1-1 0 0,0 0 1 0 0,-1-1 0 0 0,1 1-1 0 0,0-1 1 0 0,0 1-1 0 0,0-1 1 0 0,0 1 0 0 0,0-1-1 0 0,0 1 1 0 0,0-1-1 0 0,0 0 1 0 0,2 0-1 0 0,26 4 4868 0 0,-17-5-3988 0 0,0 0 0 0 0,0 0 0 0 0,13-4 0 0 0,66-23-1514 0 0,-75 23 678 0 0,112-29-487 0 0,-105 29 226 0 0,-9 1-86 0 0,23-10-1 0 0,-25 10-385 0 0,0-1 0 0 0,18-3 0 0 0,-12 3-854 0 0,-2-3-65 0 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1:00:2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24063 0 0,'14'-5'-132'0'0,"0"0"0"0"0,22-11 1 0 0,-21 8-402 0 0,23-7 0 0 0,-33 13 422 0 0,0 1 0 0 0,1 0-1 0 0,-1 0 1 0 0,0 0-1 0 0,1 1 1 0 0,-1-1-1 0 0,1 1 1 0 0,7 1-1 0 0,15 4 26 0 0,-27-5 116 0 0,0 0 1 0 0,0 0-1 0 0,0 1 1 0 0,0-1-1 0 0,0 0 1 0 0,0 1-1 0 0,0-1 1 0 0,0 1-1 0 0,-1-1 1 0 0,1 1-1 0 0,0-1 1 0 0,0 1 0 0 0,-1 0-1 0 0,1-1 1 0 0,0 1-1 0 0,0 1 1 0 0,3 1 73 0 0,19 12 469 0 0,-20-14-430 0 0,1 1-1 0 0,0 0 0 0 0,-1 0 0 0 0,1 1 0 0 0,-1-1 0 0 0,0 1 1 0 0,0 0-1 0 0,0-1 0 0 0,0 1 0 0 0,0 1 0 0 0,-1-1 1 0 0,4 5-1 0 0,-3 1-89 0 0,1 0 1 0 0,-1 0 0 0 0,-1 0-1 0 0,1 0 1 0 0,-2 1 0 0 0,1-1-1 0 0,-1 1 1 0 0,-1-1 0 0 0,0 1-1 0 0,0-1 1 0 0,-1 1 0 0 0,0 0-1 0 0,0-1 1 0 0,-1 0 0 0 0,-1 1-1 0 0,1-1 1 0 0,-1 0 0 0 0,-1 0-1 0 0,-5 9 1 0 0,-160 342 338 0 0,151-324-367 0 0,11-22-49 0 0,0 1 1 0 0,0 0-1 0 0,1 0 1 0 0,1 0 0 0 0,-4 20-1 0 0,9-33-173 0 0,0-2-1114 0 0,0-4-4638 0 0,4-17-1990 0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1:00:23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31 377 15983 0 0,'0'0'730'0'0,"0"0"-14"0"0,-2-1-372 0 0,1 0-53 0 0,-1 0 0 0 0,0-1 1 0 0,0 1-1 0 0,1 0 0 0 0,-1-1 1 0 0,1 1-1 0 0,-1-1 0 0 0,1 0 1 0 0,0 0-1 0 0,0 1 0 0 0,0-1 1 0 0,0 0-1 0 0,0 0 0 0 0,0 0 1 0 0,0 0-1 0 0,0 0 0 0 0,0-3 1 0 0,0 1 0 0 0,0 0 1 0 0,0-1-1 0 0,0 1 1 0 0,0 0-1 0 0,1 0 1 0 0,0 0-1 0 0,-1-1 1 0 0,2 1-1 0 0,-1-5 1 0 0,1 8-219 0 0,28-105 3212 0 0,-25 92-3177 0 0,2 0 1 0 0,0 1-1 0 0,1 0 1 0 0,0 0 0 0 0,13-17-1 0 0,-8 14-50 0 0,-7 9-76 0 0,0 0 0 0 0,0 0 0 0 0,1 0 0 0 0,0 1 1 0 0,0 0-1 0 0,1 0 0 0 0,13-9 0 0 0,2 4 5 0 0,-17 10 12 0 0,7-1 0 0 0,0 8 0 0 0,-8-3-39 0 0,-1 0-1 0 0,1 0 1 0 0,-1 1 0 0 0,0-1-1 0 0,0 1 1 0 0,-1 0 0 0 0,1-1 0 0 0,-1 1-1 0 0,1 0 1 0 0,-1 1 0 0 0,-1-1-1 0 0,1 0 1 0 0,0 1 0 0 0,1 7-1 0 0,-1 5-231 0 0,0-1 0 0 0,-1 31-1 0 0,-1-38 220 0 0,1 13-54 0 0,-1-21 109 0 0,-4 38-73 0 0,4-36 123 0 0,0-3 11 0 0,0 0 3 0 0,0 0 10 0 0,8-8 3 0 0,1-4-2 0 0,-1-1 0 0 0,11-20-1 0 0,4-8 123 0 0,-8 21-109 0 0,19-21 0 0 0,-18 24-66 0 0,-14 15-30 0 0,-1 0 0 0 0,1 1 1 0 0,0 0-1 0 0,-1-1 0 0 0,1 1 0 0 0,0 0 0 0 0,0 0 0 0 0,0 0 1 0 0,0 0-1 0 0,0 0 0 0 0,0 1 0 0 0,0-1 0 0 0,0 1 1 0 0,0-1-1 0 0,0 1 0 0 0,1 0 0 0 0,-1 0 0 0 0,0 0 0 0 0,0 0 1 0 0,0 0-1 0 0,0 0 0 0 0,1 0 0 0 0,-1 1 0 0 0,0-1 1 0 0,3 2-1 0 0,-1-1-8 0 0,-1 1-1 0 0,0-1 1 0 0,1 1 0 0 0,-1-1 0 0 0,0 1 0 0 0,0 0 0 0 0,0 0-1 0 0,0 1 1 0 0,0-1 0 0 0,-1 1 0 0 0,1-1 0 0 0,-1 1 0 0 0,1 0 0 0 0,2 4-1 0 0,0 2-93 0 0,-1 1-1 0 0,0-1 1 0 0,-1 1-1 0 0,0 0 1 0 0,0 0-1 0 0,-1 0 1 0 0,1 13-1 0 0,-3-19 98 0 0,1-1-1 0 0,-1 0 1 0 0,0 1-1 0 0,1-1 1 0 0,0 0-1 0 0,0 1 1 0 0,0-1-1 0 0,3 6 1 0 0,-1-3-6 0 0,-2-4-55 0 0,-1-2-22 0 0,0 0-7 0 0,0 0-116 0 0,0 0-52 0 0,0 0-11 0 0,1 0 46 0 0,0 0 0 0 0,1 0 0 0 0,-1 0-1 0 0,0 0 1 0 0,0 0 0 0 0,0-1 0 0 0,1 1 0 0 0,-1 0 0 0 0,0-1 0 0 0,0 1-1 0 0,0-1 1 0 0,0 1 0 0 0,2-1 0 0 0,-3 0-166 0 0,1 0-1 0 0,0 0 1 0 0,-1 0-1 0 0,1 0 1 0 0,0 1 0 0 0,-1-1-1 0 0,0 0 1 0 0,1 0-1 0 0,-1 0 1 0 0,1 0 0 0 0,-1 0-1 0 0,0 0 1 0 0,0 0-1 0 0,1 0 1 0 0,-1 0 0 0 0,0 0-1 0 0,0-2 1 0 0,-1-14-6716 0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1:00:23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12439 0 0,'0'0'958'0'0,"-1"1"-625"0"0,-5 4 75 0 0,5-3 1512 0 0,1-2 652 0 0,0 0 127 0 0,0 0-316 0 0,0 0-1403 0 0,0 0-616 0 0,0 0-126 0 0,0 0-37 0 0,0 0-69 0 0,3 0-32 0 0,9 1 101 0 0,-1 1 0 0 0,1 0 1 0 0,-1 1-1 0 0,0 0 0 0 0,18 8 0 0 0,12 4 336 0 0,-19-9-304 0 0,207 52 782 0 0,-130-42-935 0 0,-81-13-80 0 0,-17-3 0 0 0,0 0 0 0 0,0 1 0 0 0,0-1 0 0 0,0 0 0 0 0,-1 1 0 0 0,1-1 0 0 0,0 0 0 0 0,0 1 0 0 0,0-1 0 0 0,0 1 0 0 0,0-1 0 0 0,1 2 0 0 0,-2-1 0 0 0,0-1 0 0 0,0 0 0 0 0,0 1 0 0 0,0-1 0 0 0,0 1 0 0 0,0 0 0 0 0,0-1 0 0 0,0 1 0 0 0,0-1 0 0 0,0 1 0 0 0,0-1 0 0 0,0 1 0 0 0,0-1 0 0 0,0 0 0 0 0,0 1 0 0 0,-1-1 0 0 0,1 1 0 0 0,0-1 0 0 0,0 1 0 0 0,-1-1 0 0 0,1 1 0 0 0,0-1 0 0 0,-1 0 0 0 0,1 1 0 0 0,0-1 0 0 0,-1 1 0 0 0,-12 10 0 0 0,-11 7 0 0 0,-28 15 0 0 0,-20 14 0 0 0,-50 42-91 0 0,121-88 6 0 0,1-1-146 0 0,0 0-59 0 0,0 0-13 0 0,0 0-153 0 0,0 0-637 0 0,0 0-277 0 0,-1-3-1404 0 0,0-9-5405 0 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1:00:2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15287 0 0,'3'19'698'0'0,"-3"-15"-10"0"0,12-14-418 0 0,-1 3-127 0 0,0 0-1 0 0,1 1 0 0 0,-1 0 1 0 0,2 1-1 0 0,-1 1 0 0 0,18-5 1 0 0,-2 2 1930 0 0,53-5 1 0 0,-36 8 198 0 0,84-4 217 0 0,-118 8-2829 0 0,0 0 0 0 0,0-1-1 0 0,12-3 1 0 0,-21 4-249 0 0,1 1-795 0 0,7 3-339 0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1:00:26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2 445 2759 0 0,'0'0'628'0'0,"0"0"1598"0"0,0-2 1485 0 0,-1-5-1533 0 0,1 4 2337 0 0,10-54-275 0 0,-9 55-3524 0 0,-1 0 48 0 0,13-45 405 0 0,-4 15 582 0 0,9-57-1 0 0,-7-79-1334 0 0,-12 160-376 0 0,-1-19 401 0 0,-1 27-296 0 0,3 0-139 0 0,-1 0-1 0 0,1 0 1 0 0,-1 0-1 0 0,1-1 1 0 0,0 1-1 0 0,-1 0 1 0 0,1 0-1 0 0,0 0 1 0 0,-1 0-1 0 0,1 0 1 0 0,-1 0-1 0 0,1 0 1 0 0,0 1-1 0 0,-1-1 1 0 0,1 0-1 0 0,0 0 1 0 0,-1 0-1 0 0,1 0 1 0 0,0 0-1 0 0,-1 0 1 0 0,1 1-1 0 0,0-1 1 0 0,-1 0-1 0 0,1 0 1 0 0,0 1-1 0 0,-1-1 1 0 0,-4 10-4 0 0,1-1 1 0 0,1 1 0 0 0,-1-1-1 0 0,1 1 1 0 0,1 0-1 0 0,0 0 1 0 0,-1 17 0 0 0,2 75-17 0 0,2-50-29 0 0,7 62 30 0 0,0 0 26 0 0,-8-109 0 0 0,3 20 39 0 0,-1-10-4 0 0,-2-3-55 0 0,0-10-79 0 0,0-2 8 0 0,0 0 13 0 0,0 0-4 0 0,0 0-22 0 0,0 0-4 0 0,0 0 6 0 0,0 0 1 0 0,0 0 0 0 0,0 0-28 0 0,0 0-119 0 0,0 0-55 0 0,0 0-13 0 0,0 0-117 0 0,0 0-488 0 0,0 0-216 0 0,0 0-865 0 0,0-1-3471 0 0,2-7-1487 0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1:00:2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0,'0'0'656'0'0,"0"0"1915"0"0,0 0 836 0 0,0 0 165 0 0,0 0-286 0 0,0 0-1354 0 0,0 0-592 0 0,0 0-116 0 0,0 0-109 0 0,0 0-346 0 0,0 0-148 0 0,2 2-27 0 0,18 14 311 0 0,-18-15-620 0 0,8 10 239 0 0,-4-4-236 0 0,-3-4-215 0 0,-1 0 0 0 0,1 0 1 0 0,0 1-1 0 0,-1-1 0 0 0,0 0 0 0 0,0 1 0 0 0,0-1 1 0 0,0 1-1 0 0,-1 0 0 0 0,0 0 0 0 0,1 0 1 0 0,-1-1-1 0 0,-1 1 0 0 0,1 0 0 0 0,0 0 0 0 0,-1 1 1 0 0,0-1-1 0 0,0 7 0 0 0,-1 1-73 0 0,-2-3-12 0 0,2-8-53 0 0,1-1-27 0 0,0 0 20 0 0,1 1 13 0 0,6 5 47 0 0,5-4 12 0 0,-3-3 29 0 0,0-1 0 0 0,17-5 0 0 0,-18 5-8 0 0,0 0 0 0 0,0 0 0 0 0,0 0 0 0 0,11 0 0 0 0,-1 3-21 0 0,-14 2 0 0 0,-1-1 0 0 0,0-2-3 0 0,-1 1 0 0 0,1 0-1 0 0,0 0 1 0 0,-1 0 0 0 0,0 0 0 0 0,1 1 0 0 0,-1-1-1 0 0,0 1 1 0 0,1-1 0 0 0,-1 1 0 0 0,0 0 0 0 0,0 0-1 0 0,-1 0 1 0 0,1 0 0 0 0,0 0 0 0 0,-1 1 0 0 0,1-1-1 0 0,-1 0 1 0 0,0 1 0 0 0,1-1 0 0 0,-1 1-1 0 0,0-1 1 0 0,-1 1 0 0 0,1-1 0 0 0,0 1 0 0 0,0 4-1 0 0,0 7-16 0 0,0-1-1 0 0,0 0 1 0 0,-1 1-1 0 0,-3 14 1 0 0,1-14 19 0 0,-1 0 0 0 0,-1 0 0 0 0,0 0 0 0 0,-1 0 0 0 0,0-1 0 0 0,-1 1 0 0 0,-1-1 0 0 0,0-1 0 0 0,-1 1 0 0 0,-17 21 0 0 0,18-28 1 0 0,0 1 0 0 0,0-1 0 0 0,-10 7 0 0 0,-12 10 0 0 0,21-16 2 0 0,0 0 0 0 0,0-1-1 0 0,-1 0 1 0 0,0 0 0 0 0,0-1-1 0 0,-19 8 1 0 0,26-12 5 0 0,-7 0 37 0 0,-2-2-35 0 0,10 1-9 0 0,1 0 0 0 0,0 0 0 0 0,0 0 0 0 0,-1 0 0 0 0,1 0 0 0 0,0 0 0 0 0,0 0 0 0 0,-1-1 0 0 0,1 1 0 0 0,0 0 0 0 0,0 0 0 0 0,-1 0 0 0 0,1 0 0 0 0,0 0 0 0 0,0 0 0 0 0,-1 0 0 0 0,1-1 0 0 0,0 1 0 0 0,0 0 0 0 0,0 0 0 0 0,-1 0 0 0 0,1-1 0 0 0,0 1 0 0 0,0 0 0 0 0,-1-2 6 0 0,1 1 0 0 0,0 0 1 0 0,0 0-1 0 0,0 0 0 0 0,0 0 0 0 0,0 0 0 0 0,0 0 1 0 0,0 0-1 0 0,0 0 0 0 0,0-1 0 0 0,0 1 0 0 0,1 0 0 0 0,-1 0 1 0 0,0 0-1 0 0,1 0 0 0 0,-1 0 0 0 0,1-1 0 0 0,14-18 198 0 0,-4 6-108 0 0,-8 9-68 0 0,-2 2-24 0 0,1 1-1 0 0,0-1 1 0 0,0 1-1 0 0,0 0 0 0 0,0 0 1 0 0,0 0-1 0 0,0 0 1 0 0,1 0-1 0 0,-1 0 0 0 0,1 1 1 0 0,2-2-1 0 0,6-3 10 0 0,0 9 54 0 0,-6-2-37 0 0,-3 0-27 0 0,0 0 1 0 0,0-1-1 0 0,0 1 0 0 0,-1 0 1 0 0,1 0-1 0 0,0 1 0 0 0,-1-1 1 0 0,1 0-1 0 0,-1 0 0 0 0,1 1 1 0 0,-1-1-1 0 0,0 1 0 0 0,0-1 1 0 0,2 4-1 0 0,14 20-24 0 0,-10-15 12 0 0,-1 0 1 0 0,1 0-1 0 0,0-1 1 0 0,11 10-1 0 0,-10-10 10 0 0,-2-3 2 0 0,5 2-23 0 0,11 3-257 0 0,-20-10 91 0 0,-2-1 9 0 0,0 0-12 0 0,0 0-55 0 0,0 0-20 0 0,0 0-7 0 0,0 0-84 0 0,0 0-347 0 0,2-8-833 0 0,-1-7-1334 0 0,-2 4 994 0 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1:00:27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5527 0 0,'0'0'423'0'0,"0"0"137"0"0,0 0 1608 0 0,0 0 729 0 0,-1 2 146 0 0,-7 18 2406 0 0,22-2-3126 0 0,-11-15-2199 0 0,0-1 0 0 0,-1 1 1 0 0,1-1-1 0 0,0 0 1 0 0,0 0-1 0 0,0 0 0 0 0,1 0 1 0 0,-1 0-1 0 0,7 2 0 0 0,33 7 230 0 0,-27-8-150 0 0,-2 0 83 0 0,0-2 0 0 0,0 0 0 0 0,28-2 0 0 0,-10 1 53 0 0,11-4-80 0 0,-28 2-175 0 0,0 0 0 0 0,0 1 0 0 0,19 2 0 0 0,-25 0-74 0 0,-8-1 42 0 0,1 1 0 0 0,5 2-31 0 0,-7-2-19 0 0,1 0 0 0 0,0 0 0 0 0,0 1 0 0 0,0-1 0 0 0,-1 0 0 0 0,1 0 0 0 0,-1 0 0 0 0,1 1 1 0 0,-1-1-1 0 0,1 0 0 0 0,-1 1 0 0 0,0-1 0 0 0,1 0 0 0 0,-1 1 0 0 0,0-1 0 0 0,0 0 0 0 0,0 1 0 0 0,0 1 0 0 0,0-3 3 0 0,0 2 50 0 0,-4 13 34 0 0,-15 59 350 0 0,5-7-216 0 0,9-37-84 0 0,1 0-1 0 0,1 55 0 0 0,2-33 150 0 0,0-36-97 0 0,4 25-1 0 0,1 12 42 0 0,-1-17-184 0 0,-2-32-119 0 0,1 4-6 0 0,-1-6-3 0 0,-1-2-1 0 0,0 0-9 0 0,0 0-35 0 0,0 0 2 0 0,0 0 9 0 0,0 0-16 0 0,0 0-73 0 0,0 0-28 0 0,2-11-330 0 0,-1 4-23 0 0,-1 0 1 0 0,1-1-1 0 0,-2-10 0 0 0,2-14-1465 0 0,1-9-1638 0 0,-4 16-3256 0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1:00:2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3679 0 0,'-2'1'284'0'0,"-10"18"454"0"0,11-17 2531 0 0,0 0 1144 0 0,0 1-3244 0 0,1 0 0 0 0,-1 1 0 0 0,1-1 0 0 0,-1 0 0 0 0,1 0 0 0 0,0 0 0 0 0,1 5-1 0 0,4 11 1076 0 0,-4-18-2180 0 0,-1-1 0 0 0,1 1 0 0 0,-1 0 1 0 0,1-1-1 0 0,0 1 0 0 0,-1-1 0 0 0,1 1 0 0 0,0-1 1 0 0,-1 1-1 0 0,1-1 0 0 0,0 1 0 0 0,0-1 0 0 0,-1 0 1 0 0,1 1-1 0 0,0-1 0 0 0,0 0 0 0 0,1 1 0 0 0,1 0 111 0 0,12 4 59 0 0,1 0 0 0 0,-1 0 0 0 0,1-2 0 0 0,16 2 0 0 0,16 4 15 0 0,105 33 646 0 0,-138-38-878 0 0,36 7 6 0 0,-17-4-70 0 0,-33-7-136 0 0,-1 0-18 0 0,0 0 1 0 0,0 0-129 0 0,0 0-543 0 0,0 0-236 0 0,0 0-48 0 0,0 0-123 0 0,-1-2-471 0 0,-6-9-204 0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1:00:2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21855 0 0,'0'0'1001'0'0,"0"0"-22"0"0,1 2-630 0 0,7 37 1202 0 0,-7-37-1082 0 0,0 1-246 0 0,1 21-135 0 0,0 0 0 0 0,-1 0 0 0 0,-5 46 0 0 0,3-54-65 0 0,0 0 80 0 0,2 0 1 0 0,0-1 0 0 0,1 1 0 0 0,1-1-1 0 0,6 23 1 0 0,-8-33-13 0 0,0-3-65 0 0,-1-1 0 0 0,1 1-1 0 0,0 0 1 0 0,0 0 0 0 0,0 0 0 0 0,0 0 0 0 0,0-1 0 0 0,0 1-1 0 0,1-1 1 0 0,-1 1 0 0 0,1-1 0 0 0,-1 1 0 0 0,1-1-1 0 0,-1 0 1 0 0,1 1 0 0 0,0-1 0 0 0,-1 0 0 0 0,1 0-1 0 0,0-1 1 0 0,0 1 0 0 0,3 1 0 0 0,3 0 64 0 0,1 0 0 0 0,-1 0 1 0 0,15 0-1 0 0,-18-2-87 0 0,25 1 37 0 0,1-1 0 0 0,-1-1 0 0 0,45-9 0 0 0,42-3-464 0 0,-101 12 150 0 0,-11 0-5509 0 0,-5 1 3968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1:19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2 216 26719 0 0,'0'0'612'0'0,"0"0"84"0"0,0 0 37 0 0,0 0-89 0 0,0 0-345 0 0,0 0 102 0 0,-1-2 89 0 0,1 0-399 0 0,0 0 1 0 0,0 0-1 0 0,0 0 1 0 0,0 0-1 0 0,0 0 1 0 0,0 0-1 0 0,0-1 0 0 0,1 1 1 0 0,-1 0-1 0 0,1 0 1 0 0,1-3-1 0 0,12-30-114 0 0,-6 19-83 0 0,20-45-2815 0 0,-9 20-5127 0 0,-4 8-842 0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1:00:29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17047 0 0,'3'4'471'0'0,"-2"-3"-371"0"0,-1 0 1 0 0,1 0-1 0 0,-1 0 0 0 0,1 0 1 0 0,-1 0-1 0 0,1-1 1 0 0,-1 1-1 0 0,0 0 1 0 0,1 0-1 0 0,-1 0 0 0 0,0 0 1 0 0,0 2-1 0 0,3 9 292 0 0,16 5 3260 0 0,-17-16-1455 0 0,-2-1-293 0 0,0 0-1317 0 0,0 0-616 0 0,0 0-107 0 0,0 0-108 0 0,0 0-48 0 0,0 0-11 0 0,8 27-164 0 0,-7 1 816 0 0,-2 0 1 0 0,-7 47-1 0 0,-2 15 38 0 0,2 19-362 0 0,3-54-62 0 0,4 101 0 0 0,2-122-8 0 0,0-19-156 0 0,0-1 1 0 0,4 22-1 0 0,-2-14-536 0 0,-3-13-2126 0 0,0-9 855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3:4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28 10135 0 0,'0'0'231'0'0,"0"0"29"0"0,0 0 19 0 0,0-2-41 0 0,2-12 18 0 0,0 10-111 0 0,0 3-27 0 0,-1-1 381 0 0,-1 2 11 0 0,0 0 2 0 0,0 0 0 0 0,0 0 0 0 0,0 0 0 0 0,0 0 0 0 0,0 0 0 0 0,0 0 0 0 0,0 0 0 0 0,-3-2 209 0 0,1 0-670 0 0,-10 6 1905 0 0,10-4-1585 0 0,2 0 117 0 0,0 0 21 0 0,-2 1-66 0 0,-6 6-294 0 0,0 3-133 0 0,-2 8-16 0 0,2-2 0 0 0,2-3 358 0 0,0 1 1 0 0,1 0-1 0 0,1 0 0 0 0,0 1 1 0 0,-4 26-1 0 0,0 2-460 0 0,-13 71 102 0 0,-22 114 0 0 0,40-214 0 0 0,1-1 0 0 0,0 0 0 0 0,-2-3 0 0 0,2-1-64 0 0,2-7-273 0 0,0-2-138 0 0,0 0-33 0 0,0 0-72 0 0,0 0-285 0 0,0 0-126 0 0,0 0-1121 0 0,0 0-4372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3:43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 11975 0 0,'0'0'267'0'0,"0"0"42"0"0,0 0 17 0 0,0 0-28 0 0,0-2-196 0 0,2-4 614 0 0,-1 0 0 0 0,0 0 1 0 0,-1-1-1 0 0,1 1 0 0 0,-1 0 1 0 0,-2-11-1 0 0,2 13-396 0 0,-1-12 916 0 0,9-13 371 0 0,-6 23-1312 0 0,1-1-1 0 0,1 1 1 0 0,-1 0 0 0 0,6-8-1 0 0,3-5 282 0 0,-9 14-569 0 0,0 0 0 0 0,0 0 0 0 0,1 0 0 0 0,0 1-1 0 0,0-1 1 0 0,0 1 0 0 0,0 0 0 0 0,1 0 0 0 0,8-6 0 0 0,0 1 383 0 0,-10 7-221 0 0,0 0-1 0 0,0 1 1 0 0,0 0 0 0 0,1 0 0 0 0,-1-1-1 0 0,1 2 1 0 0,-1-1 0 0 0,5 0 0 0 0,-2 0-83 0 0,11-1-86 0 0,-12 3 0 0 0,-2 1 0 0 0,56 9 0 0 0,-31-7 0 0 0,16 0 0 0 0,-23-3 0 0 0,-16 2 0 0 0,-2 0 0 0 0,10 2 0 0 0,-2 3 0 0 0,-3 5 0 0 0,-5-8 0 0 0,3 11 0 0 0,-4 16 0 0 0,-4-16 0 0 0,0 0 0 0 0,-1 0 0 0 0,0-1 0 0 0,-11 28 0 0 0,11-31 0 0 0,-3 22 0 0 0,6-29 0 0 0,-1 1 0 0 0,0-1 0 0 0,0 0 0 0 0,0 1 0 0 0,-3 6 0 0 0,-43 95-1827 0 0,44-100 1674 0 0,2-4 138 0 0,-9 13 18 0 0,3-8-75 0 0,7-7 43 0 0,0-1-1 0 0,-1 0 1 0 0,1 0 0 0 0,0 1-1 0 0,-1-1 1 0 0,1 0-1 0 0,0 0 1 0 0,-1 0-1 0 0,1 0 1 0 0,-1 0 0 0 0,1 0-1 0 0,-1 0 1 0 0,1 1-1 0 0,0-1 1 0 0,-1 0 0 0 0,1 0-1 0 0,-1 0 1 0 0,1-1-1 0 0,0 1 1 0 0,-1 0 0 0 0,1 0-1 0 0,-1 0 1 0 0,1 0-1 0 0,0 0 1 0 0,-1 0 0 0 0,1-1-1 0 0,0 1 1 0 0,-1 0-1 0 0,-9-9-1067 0 0,8 3-536 0 0,0-1 1 0 0,1 1 0 0 0,-1-1 0 0 0,0-8-1 0 0,1-6-3199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3:44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0 10135 0 0,'0'0'231'0'0,"0"0"29"0"0,0 0 19 0 0,0 0 105 0 0,0 0 410 0 0,0 0 184 0 0,0 0 40 0 0,0 0-63 0 0,0 0-290 0 0,0 0-121 0 0,-2 1-28 0 0,-5 2 66 0 0,5-2 288 0 0,2-1 122 0 0,-2 2 28 0 0,-14 15 246 0 0,-10 8 748 0 0,15-14-1998 0 0,8-7-16 0 0,-5 13 0 0 0,-12 26 0 0 0,1 1 0 0 0,3 1 0 0 0,1 1 0 0 0,-12 69 0 0 0,16-44 0 0 0,-4 129 0 0 0,13-148 0 0 0,2-40 0 0 0,1 0 0 0 0,0 0 0 0 0,1 0 0 0 0,0 0 0 0 0,7 19 0 0 0,-5-19 0 0 0,0-1 0 0 0,2 0 0 0 0,4-2 0 0 0,0-6 0 0 0,1-7 0 0 0,-8 1-402 0 0,0 0 0 0 0,0 1 0 0 0,1-1 0 0 0,-2-1 0 0 0,1 1-1 0 0,0 0 1 0 0,-1-1 0 0 0,1 1 0 0 0,1-5 0 0 0,-3 6-6761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3:4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0,'0'0'267'0'0,"0"0"42"0"0,0 0 17 0 0,0 0-28 0 0,0 0-58 0 0,0 0 491 0 0,0 0 238 0 0,0 0 45 0 0,0 0-61 0 0,0 0-288 0 0,1 1-121 0 0,6 4-28 0 0,-6-3 66 0 0,-1-2 288 0 0,0 0 122 0 0,0 0 28 0 0,0 0-65 0 0,2 2-290 0 0,1 2-345 0 0,9 13 864 0 0,-11-15-1159 0 0,1 1-1 0 0,-1 0 1 0 0,0 0 0 0 0,-1 0-1 0 0,1 0 1 0 0,0 0 0 0 0,-1 0-1 0 0,1 5 1 0 0,2 8 368 0 0,11 13 704 0 0,-10-21-1244 0 0,0 0 1 0 0,0 0 0 0 0,-1 1 0 0 0,0-1 0 0 0,3 15 0 0 0,2 11 425 0 0,1-1 0 0 0,15 39 0 0 0,-6-22-1558 0 0,23 71 1114 0 0,-37-109 165 0 0,6 6 10 0 0,-8-17-92 0 0,-1 1-289 0 0,-1-2-117 0 0,0 0-21 0 0,0 0 66 0 0,0-13 278 0 0,0 2 165 0 0,3 2-140 0 0,-4 5-707 0 0,1 1 0 0 0,0 0 0 0 0,-1 0 0 0 0,0-1 0 0 0,0 1-1 0 0,0 0 1 0 0,0 0 0 0 0,0 0 0 0 0,-1 0 0 0 0,-1-3 0 0 0,2 4 544 0 0,0 0-1744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3:4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 11975 0 0,'0'0'547'0'0,"0"0"-11"0"0,0 0-203 0 0,0 0 419 0 0,0 0 220 0 0,0 0 42 0 0,0 0-61 0 0,0 0-288 0 0,-1 2-121 0 0,-8 8 994 0 0,-1 0-1 0 0,-11 9 0 0 0,10-8-1079 0 0,1 0-1 0 0,1 0 1 0 0,-12 18-1 0 0,-12 14 377 0 0,25-32-834 0 0,0 0 0 0 0,1 0 0 0 0,1 1 0 0 0,-11 23 0 0 0,-2 6 0 0 0,-8 6 0 0 0,-13 25 0 0 0,33-58 0 0 0,-16 24 0 0 0,9-16 0 0 0,-13 26 0 0 0,23-37 0 0 0,3-6 0 0 0,7-23 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3:4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13823 0 0,'0'0'315'0'0,"0"0"45"0"0,0 0 21 0 0,0 0-49 0 0,0 0-149 0 0,0 0 194 0 0,2-1 110 0 0,9-4 22 0 0,-11 5-495 0 0,0 0 0 0 0,0 0 0 0 0,1 0 0 0 0,-1 0 1 0 0,0 0-1 0 0,0 0 0 0 0,0 0 0 0 0,1 0 0 0 0,-1-1 0 0 0,0 1 0 0 0,0 0 0 0 0,0 0 0 0 0,0 0 0 0 0,0 0 0 0 0,1 0 0 0 0,-1 0 0 0 0,0 0 0 0 0,0 0 0 0 0,0 0 0 0 0,0 0 0 0 0,0-1 0 0 0,1 1 1 0 0,-1 0-1 0 0,0 0 0 0 0,0 0 0 0 0,0 0 0 0 0,0 0 0 0 0,0-1 0 0 0,0 1 0 0 0,0 0 0 0 0,0 0 0 0 0,0 0 0 0 0,0 0 0 0 0,1-1 0 0 0,-1 1 0 0 0,0 0 0 0 0,0 0 0 0 0,0 0 0 0 0,0 0 0 0 0,0-1 1 0 0,0 1-1 0 0,0 0 0 0 0,0 0 0 0 0,0 0 0 0 0,-1 0 0 0 0,1-1 0 0 0,0 1 0 0 0,0-4 494 0 0,10-4 5133 0 0,-9 7-5270 0 0,12 7 1069 0 0,-5 0-1291 0 0,-6-4-146 0 0,1 0 0 0 0,-1 0-1 0 0,0 0 1 0 0,1-1 0 0 0,0 1 0 0 0,2 0 0 0 0,6-1-5 0 0,-5-2 0 0 0,8 1 64 0 0,0 0 0 0 0,19-4-1 0 0,-7 0 197 0 0,-14 3-31 0 0,-7 1-121 0 0,0 0 0 0 0,1-1 0 0 0,-1 0 0 0 0,0 0 0 0 0,0 0 0 0 0,0-1 0 0 0,0 0 0 0 0,0 0 0 0 0,0 0 0 0 0,-1-1 0 0 0,1 1 0 0 0,5-5 0 0 0,3-1-106 0 0,-1 4-64 0 0,-9 3-273 0 0,-3 1-138 0 0,0 3-157 0 0,0-2 501 0 0,-7 16-294 0 0,4-7 54 0 0,2-8-117 0 0,0-1 361 0 0,0 1 0 0 0,1-1 0 0 0,-1-1 0 0 0,0 1 0 0 0,0 0 0 0 0,0 0 0 0 0,0 0 0 0 0,0 0 0 0 0,0-1-1 0 0,-2 2 1 0 0,-3 0-9328 0 0,6-2 3463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3:4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11975 0 0,'0'0'267'0'0,"0"0"42"0"0,0 0 17 0 0,0 0-28 0 0,0 0-58 0 0,0 0 491 0 0,0 0 238 0 0,0 0 45 0 0,0 0-61 0 0,0 0-288 0 0,0 0-121 0 0,0 0-28 0 0,3 2-4 0 0,9 6 0 0 0,-9-7 0 0 0,-3-1 0 0 0,2 1 0 0 0,69 1 1640 0 0,-67-1-1964 0 0,0-1 0 0 0,0 0 0 0 0,0 0 0 0 0,0-1 0 0 0,0 1 0 0 0,0-1 0 0 0,7-1 0 0 0,21-5 356 0 0,-9 1-1699 0 0,-2 5-1353 0 0,-14 1 2351 0 0,-3-9-6681 0 0,-3 7 400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3:47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74 8287 0 0,'0'0'382'0'0,"0"0"-8"0"0,0 0-102 0 0,0 0 463 0 0,0 0 234 0 0,0 0 45 0 0,0 0 8 0 0,0 0 2 0 0,0 0 0 0 0,0 0 0 0 0,0 0-69 0 0,0 0-290 0 0,0 0-121 0 0,0 0-28 0 0,0 0-4 0 0,0 0 0 0 0,0 0 0 0 0,0 0 0 0 0,0 0 0 0 0,0 0 0 0 0,0 0 0 0 0,-1 2 0 0 0,-13 28 1980 0 0,9-17-2378 0 0,2-11-65 0 0,0 0-38 0 0,-4 10-13 0 0,6-11 2 0 0,-29 68 0 0 0,21-48 0 0 0,5-10 0 0 0,0-1 0 0 0,0 1 0 0 0,1 0 0 0 0,1 0 0 0 0,-2 17 0 0 0,0-2 0 0 0,1-13 0 0 0,2-4 0 0 0,-1 0 0 0 0,1 0 0 0 0,0 0 0 0 0,1 10 0 0 0,-1-10 0 0 0,1-6 0 0 0,0 0 0 0 0,0 0 0 0 0,0 0 0 0 0,0 0 0 0 0,1 0 0 0 0,-1 0 0 0 0,2 6 0 0 0,8 34 0 0 0,-7-35 0 0 0,2 3 0 0 0,3 8 0 0 0,-2-1 0 0 0,-1-8 0 0 0,2-1 0 0 0,4-4 0 0 0,4-4 0 0 0,-11-1 0 0 0,0-1 0 0 0,1 0 0 0 0,-1 1 0 0 0,0-1 0 0 0,0-1 0 0 0,0 1 0 0 0,-1-1 0 0 0,1 1 0 0 0,0-1 0 0 0,0 0 0 0 0,3-3 0 0 0,-1 0 0 0 0,-1 0 0 0 0,1 0 0 0 0,-1 0 0 0 0,0 0 0 0 0,7-11 0 0 0,1-5 0 0 0,-1 0 0 0 0,17-41 0 0 0,-24 49 0 0 0,26-51 50 0 0,-16 34 81 0 0,-2 0 0 0 0,11-34 0 0 0,-22 59-29 0 0,-1 0 0 0 0,0-1 0 0 0,0 1 0 0 0,-1-1 0 0 0,0 1 0 0 0,1-1 0 0 0,-2 1 0 0 0,0-8 0 0 0,0 10-56 0 0,1-1 0 0 0,-1 1 0 0 0,0 0 0 0 0,-1 0-1 0 0,1 0 1 0 0,0 0 0 0 0,-1 0 0 0 0,0 0-1 0 0,1 0 1 0 0,-1 0 0 0 0,0 1 0 0 0,-1-1 0 0 0,1 1-1 0 0,-5-4 1 0 0,0-1 107 0 0,-1 1-1 0 0,0 0 1 0 0,0 0 0 0 0,0 1-1 0 0,-1 0 1 0 0,0 1-1 0 0,0 0 1 0 0,0 0 0 0 0,0 1-1 0 0,-1 0 1 0 0,1 1-1 0 0,-16-2 1 0 0,-6 1-1473 0 0,29 3 808 0 0,2 0 0 0 0,-3-3-154 0 0,3 3 594 0 0,-1 0 0 0 0,1 0 1 0 0,0 0-1 0 0,0 0 1 0 0,0 0-1 0 0,-1 0 1 0 0,1 0-1 0 0,0 0 1 0 0,0-1-1 0 0,0 1 1 0 0,-1 0-1 0 0,1 0 1 0 0,0 0-1 0 0,0 0 1 0 0,0 0-1 0 0,0 0 0 0 0,-1-1 1 0 0,1 1-1 0 0,0 0 1 0 0,0 0-1 0 0,0 0 1 0 0,0 0-1 0 0,0-1 1 0 0,0 1-1 0 0,0 0 1 0 0,0 0-1 0 0,-1 0 1 0 0,1-1-1 0 0,0 1 1 0 0,0 0-1 0 0,0 0 0 0 0,0 0 1 0 0,0-1-1 0 0,0 1 1 0 0,0 0-1 0 0,0-1 1 0 0,8-23-3913 0 0,-7 21 1937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0:11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9271 0 0,'0'0'423'0'0,"0"0"-8"0"0,0 0-210 0 0,0 0 111 0 0,0 0 72 0 0,0 0 17 0 0,0 0 34 0 0,0 0 129 0 0,0 0 59 0 0,0 0 11 0 0,0 0-44 0 0,0 0-196 0 0,0 0-80 0 0,0 0-20 0 0,0 0-14 0 0,0 0-52 0 0,0 0-28 0 0,0 0-4 0 0,0 0-9 0 0,0 0-40 0 0,2 0-21 0 0,4 1-57 0 0,-3 0-40 0 0,0-1 0 0 0,0 1-1 0 0,0-1 1 0 0,0 0 0 0 0,0 0 0 0 0,0 0-1 0 0,0 0 1 0 0,0-1 0 0 0,4 0-1 0 0,116-4 1296 0 0,27 0 224 0 0,-139 4-1399 0 0,0-1-1 0 0,20-6 1 0 0,4-1 100 0 0,-18 5-164 0 0,-1-1-1 0 0,0 0 1 0 0,0-1 0 0 0,0 0-1 0 0,15-10 1 0 0,-27 13-46 0 0,-4 3-53 0 0,1-1 1 0 0,-1 1-1 0 0,1-1 1 0 0,0 1 0 0 0,0-1-1 0 0,-1 1 1 0 0,1-1 0 0 0,0 1-1 0 0,0 0 1 0 0,-1-1 0 0 0,1 1-1 0 0,0 0 1 0 0,0 0-1 0 0,0-1 1 0 0,-1 1 0 0 0,1 0-1 0 0,0 0 1 0 0,0 0 0 0 0,0 0-1 0 0,0 0 1 0 0,-1 0 0 0 0,1 0-1 0 0,0 1 1 0 0,0-1-1 0 0,0 0 1 0 0,0 0 0 0 0,-1 1-1 0 0,1-1 1 0 0,0 0 0 0 0,0 1-1 0 0,-1-1 1 0 0,1 1 0 0 0,1 0-1 0 0,-2-1 19 0 0,2 1-97 0 0,0-1 0 0 0,34 10-352 0 0,-34-9 307 0 0,-2-1-58 0 0,13-3-493 0 0,-11 2 378 0 0,21-2-1081 0 0,-13 2-4566 0 0,-10 1 927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0:4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106 104 2303 0 0,'-1'1'167'0'0,"0"-1"12"0"0,1 0 0 0 0,0 0 0 0 0,-1 0 0 0 0,1 0 0 0 0,0 0 0 0 0,-1 0 0 0 0,1 0 0 0 0,0 0 0 0 0,-1 0 0 0 0,1 0 0 0 0,0 0 0 0 0,-1 0 0 0 0,1-1 0 0 0,0 1 0 0 0,-1 0 0 0 0,1 0 0 0 0,0 0 0 0 0,-1 0 0 0 0,1 0 0 0 0,0-1 0 0 0,-1 1 0 0 0,1 0 0 0 0,0 0 0 0 0,0-1 0 0 0,0 1 0 0 0,-1 0 0 0 0,1 0 0 0 0,0-1 0 0 0,0 1 0 0 0,0 0 0 0 0,-1-1 0 0 0,1 1 0 0 0,0-1 0 0 0,-1-6 4322 0 0,1 1-5042 0 0,0 4-634 0 0,0 0 1033 0 0,0 2-2 0 0,0-2 24 0 0,-1-6 86 0 0,-1 1 2 0 0,-2 2 80 0 0,3 4 38 0 0,1 1-11 0 0,0 0-10 0 0,0 0 14 0 0,0 0 60 0 0,-2 0 21 0 0,-5-3-616 0 0,-10-7 7918 0 0,15 9-7366 0 0,2 1 0 0 0,0-1-39 0 0,-1 0 1 0 0,0 0-1 0 0,0 0 0 0 0,0 0 0 0 0,0 0 1 0 0,0 1-1 0 0,0-1 0 0 0,0 0 0 0 0,-1 0 1 0 0,1 1-1 0 0,0-1 0 0 0,0 1 0 0 0,-1-1 1 0 0,-1 0-1 0 0,-28-2 615 0 0,29 4-580 0 0,-5-6 813 0 0,28 4-617 0 0,1-1 0 0 0,30-8 0 0 0,-50 10-213 0 0,5 0 83 0 0,-4 0-116 0 0,0 0 1 0 0,-1 0-1 0 0,1 0 0 0 0,-1 0 0 0 0,1-1 0 0 0,0 1 1 0 0,2-1-1 0 0,-5 0-42 0 0,2 0 5 0 0,1 0 0 0 0,-1 0 1 0 0,0 1-1 0 0,0-1 0 0 0,0 0 0 0 0,0 1 0 0 0,1-1 1 0 0,-1 1-1 0 0,0 0 0 0 0,3 0 0 0 0,20 0 15 0 0,-20-1-20 0 0,18 0 0 0 0,-16 0 0 0 0,-4 1 0 0 0,0 0 0 0 0,0 0 0 0 0,-1 0 0 0 0,1 0 0 0 0,0 1 0 0 0,0-1 0 0 0,-1 1 0 0 0,1 0 0 0 0,5 2 0 0 0,16 4 12 0 0,-23-7-4 0 0,0 0 0 0 0,0 1-1 0 0,-1-1 1 0 0,1 0 0 0 0,0 1-1 0 0,-1-1 1 0 0,1 0 0 0 0,-1 1-1 0 0,1-1 1 0 0,0 1 0 0 0,-1-1-1 0 0,1 1 1 0 0,-1-1 0 0 0,1 1 0 0 0,-1-1-1 0 0,1 1 1 0 0,-1-1 0 0 0,0 1-1 0 0,1 0 1 0 0,-1-1 0 0 0,1 2-1 0 0,-1-1 55 0 0,3 3 104 0 0,0 1-1 0 0,-1 0 1 0 0,0-1 0 0 0,0 1 0 0 0,3 10-1 0 0,-4-12-202 0 0,-1-1 117 0 0,0-2 13 0 0,-5 13 67 0 0,0-8-93 0 0,-4 2 68 0 0,8-6-105 0 0,0 0 1 0 0,0 0 0 0 0,0-1-1 0 0,-1 1 1 0 0,1 0 0 0 0,0 0-1 0 0,0 0 1 0 0,0 1 0 0 0,-1 1-1 0 0,-22 32 665 0 0,23-33-598 0 0,0 0-22 0 0,-4 7 5 0 0,0 2-23 0 0,3-6-50 0 0,-3 11-1 0 0,6-9 45 0 0,-2-5-41 0 0,1 2-10 0 0,4 12 78 0 0,-2-9-42 0 0,-1-4-24 0 0,0 0 0 0 0,0 0-1 0 0,0 0 1 0 0,0 0 0 0 0,1 0 0 0 0,-1 0-1 0 0,1-1 1 0 0,2 4 0 0 0,-1-1 41 0 0,-1 1 0 0 0,-1 0 1 0 0,1-1-1 0 0,1 10 0 0 0,-2-4 77 0 0,2 10 207 0 0,1-9-337 0 0,-4-1 0 0 0,-1 2 11 0 0,2-3 42 0 0,-1-5 11 0 0,2 5 0 0 0,-2 0 0 0 0,0-8 0 0 0,2-2-11 0 0,19 8-31 0 0,-16-8 20 0 0,-2-1-53 0 0,0 0-1 0 0,1 0 0 0 0,-1-1 0 0 0,0 1 1 0 0,0-1-1 0 0,5-3 0 0 0,-3 1-7 0 0,-3 2-91 0 0,0 0 1 0 0,0 0-1 0 0,0 0 0 0 0,-1 0 1 0 0,1-1-1 0 0,-1 1 0 0 0,0 0 1 0 0,0-1-1 0 0,2-4 0 0 0,0 1-346 0 0,2-6-1385 0 0,-2 0-3887 0 0,-1-3-2038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3:48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11975 0 0,'0'0'267'0'0,"0"0"42"0"0,0 0 17 0 0,0 0-28 0 0,0 0 12 0 0,0 0 778 0 0,0 0 356 0 0,0 0 76 0 0,0 0-55 0 0,0 0-288 0 0,0 0-121 0 0,0 0-28 0 0,2-1-72 0 0,8 0-285 0 0,-8 1-126 0 0,-2 0-29 0 0,0 0-4 0 0,0 0 0 0 0,2 1 0 0 0,0 0-342 0 0,1 1-52 0 0,6 15 705 0 0,3 12-346 0 0,-2-1 1 0 0,9 44-1 0 0,3 6 156 0 0,-1-11-633 0 0,-2 1 0 0 0,-3 1 0 0 0,9 84 0 0 0,-24-121-616 0 0,-1 1 1 0 0,-2 0-1 0 0,-1 0 0 0 0,-2 0 0 0 0,-1-1 1 0 0,-1 1-1 0 0,-2-2 0 0 0,-1 1 0 0 0,-2-1 1 0 0,-28 54-1 0 0,27-63-908 0 0,1-2-11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3:59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51 6447 0 0,'0'0'298'0'0,"0"0"-10"0"0,0 0-50 0 0,0 0 493 0 0,0 0 238 0 0,0 0 45 0 0,-1 1-129 0 0,-7 10-532 0 0,7-10-294 0 0,0 0 324 0 0,-9 3 1215 0 0,2-2-1582 0 0,7-2 32 0 0,-5 2 754 0 0,0 0 0 0 0,0-1 0 0 0,-1 0 0 0 0,1 0 1 0 0,0-1-1 0 0,-7 1 0 0 0,-7-2 1727 0 0,14 2-2457 0 0,4-1 299 0 0,2 0 117 0 0,0 0 21 0 0,0 0-66 0 0,2-1-294 0 0,5-6-133 0 0,5-4-16 0 0,-9 9 0 0 0,12-6 0 0 0,-2 2 0 0 0,-8 5 0 0 0,20-4 0 0 0,-10 5 0 0 0,5-3 0 0 0,6 3 0 0 0,-17 1 0 0 0,4 0 0 0 0,0 0 0 0 0,-12-1 0 0 0,0 0 0 0 0,0 0 0 0 0,0 0 0 0 0,0 0 0 0 0,0 0 0 0 0,0 0 0 0 0,0-1 0 0 0,0 1 0 0 0,0 0 0 0 0,0-1 0 0 0,-1 1 0 0 0,2-1 0 0 0,5-11-1092 0 0,-1-8-7496 0 0,-6 18 2596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4:00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10135 0 0,'0'0'231'0'0,"0"0"29"0"0,0 0 19 0 0,-1 1-41 0 0,-1 0-202 0 0,1 0 0 0 0,0 0 0 0 0,0 1 1 0 0,0-1-1 0 0,0 0 0 0 0,0 1 0 0 0,0-1 0 0 0,0 0 0 0 0,0 1 0 0 0,1-1 0 0 0,-1 1 0 0 0,1-1 0 0 0,-2 4 0 0 0,1-1 399 0 0,1-2 543 0 0,0-2 40 0 0,0 0-63 0 0,0 0-290 0 0,0 0-121 0 0,0 0-28 0 0,0 0-4 0 0,0 0 0 0 0,0 0 0 0 0,0 0 0 0 0,0 0-428 0 0,1 0 0 0 0,0 0 0 0 0,-1 1 0 0 0,1-1 0 0 0,0 0 0 0 0,-1 1-1 0 0,1-1 1 0 0,0 0 0 0 0,-1 1 0 0 0,1-1 0 0 0,-1 1 0 0 0,1-1 0 0 0,0 1 0 0 0,-1-1 0 0 0,1 1 0 0 0,0 0-1 0 0,-1 0-20 0 0,1 0 0 0 0,-1-1 0 0 0,1 1 0 0 0,-1 0 0 0 0,1-1 0 0 0,0 1 0 0 0,-1-1 0 0 0,1 1 0 0 0,0-1 0 0 0,-1 1 0 0 0,1-1 0 0 0,0 0 0 0 0,0 1 0 0 0,-1-1 0 0 0,1 0 0 0 0,0 0 0 0 0,1 1 0 0 0,49-5 2089 0 0,-28 3-2152 0 0,6-2 0 0 0,26-6 0 0 0,-44 7-64 0 0,-9 2-273 0 0,-1 0 128 0 0,0 0 0 0 0,0 0 0 0 0,0 1 0 0 0,-1-1 0 0 0,1 0 0 0 0,0 1 0 0 0,0-1 0 0 0,0 1 0 0 0,-1-1 0 0 0,1 1 0 0 0,0-1 0 0 0,0 1 0 0 0,-1-1 0 0 0,1 1 0 0 0,-1 0 1 0 0,1-1-1 0 0,0 1 0 0 0,-1 0 0 0 0,1 0 0 0 0,-1-1 0 0 0,0 1 0 0 0,1 0 0 0 0,-1 0 0 0 0,1 1 0 0 0,0 0-1823 0 0,-1-2-15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4:0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76 245 8287 0 0,'0'0'191'0'0,"0"0"26"0"0,-1-4 9 0 0,-10-22 890 0 0,11 25-1027 0 0,0 0 1 0 0,0 1 0 0 0,0-1 0 0 0,0 0 0 0 0,0 1 0 0 0,0-1-1 0 0,0 0 1 0 0,0 0 0 0 0,0 1 0 0 0,0-1 0 0 0,0 0-1 0 0,0 1 1 0 0,1-1 0 0 0,-1 0 0 0 0,0 1 0 0 0,1-1-1 0 0,-1 0 1 0 0,1 0 0 0 0,0-1 198 0 0,-1 0-56 0 0,1-1-1 0 0,0 1 1 0 0,-1-1-1 0 0,0 1 1 0 0,0-1-1 0 0,0 0 1 0 0,0 1-1 0 0,0-1 1 0 0,0 1-1 0 0,0-1 1 0 0,-1 0-1 0 0,0 1 1 0 0,1-1-1 0 0,-1 1 1 0 0,-2-5-1 0 0,3 7-206 0 0,0 0 0 0 0,0 0 1 0 0,-1-1-1 0 0,1 1 0 0 0,0 0 0 0 0,0 0 0 0 0,0-1 0 0 0,0 1 0 0 0,0 0 0 0 0,0 0 0 0 0,0-1 0 0 0,0 1 1 0 0,0 0-1 0 0,0 0 0 0 0,0-1 0 0 0,0 1 0 0 0,0 0 0 0 0,0 0 0 0 0,0 0 0 0 0,0-1 0 0 0,0 1 0 0 0,0 0 1 0 0,0 0-1 0 0,0-1 0 0 0,0 1 0 0 0,0 0 0 0 0,1 0 0 0 0,-1-1 0 0 0,0 1 0 0 0,0 0 0 0 0,2-8 665 0 0,-2-3-535 0 0,0 10-133 0 0,0-1 1 0 0,0 1-1 0 0,0-1 1 0 0,0 1-1 0 0,0-1 1 0 0,0 1-1 0 0,1 0 1 0 0,-1-1-1 0 0,0 1 1 0 0,1-1-1 0 0,-1 1 1 0 0,1 0-1 0 0,1-3 1 0 0,0 1 122 0 0,5-11 495 0 0,-4 8-479 0 0,1 0 0 0 0,-1 0 0 0 0,0 0-1 0 0,0-1 1 0 0,3-9 0 0 0,-1 3-161 0 0,0 4 72 0 0,-4 7 299 0 0,-1 2 117 0 0,0 0 21 0 0,1-2-66 0 0,4-7-294 0 0,0 3-134 0 0,-2 11-12 0 0,-1 9-5 0 0,-3 5 2 0 0,-1 1 0 0 0,-8 31 0 0 0,8-40 0 0 0,-3 9 0 0 0,-9 21 0 0 0,-1 6 0 0 0,-1 3 0 0 0,9-31 0 0 0,-6 32 0 0 0,-6 28 36 0 0,11-50-657 0 0,2 1 1 0 0,-5 39-1 0 0,11-58 471 0 0,0-10 149 0 0,0-1 1 0 0,0 1-1 0 0,0-1 0 0 0,1 1 0 0 0,-1-1 0 0 0,0 1 0 0 0,0-1 0 0 0,0 0 1 0 0,0 1-1 0 0,1-1 0 0 0,-1 1 0 0 0,0-1 0 0 0,0 1 0 0 0,1-1 1 0 0,-1 0-1 0 0,0 1 0 0 0,1-1 0 0 0,0 1 0 0 0,-1-1 1 0 0,0 0 0 0 0,1 0 0 0 0,-1 0 0 0 0,1 0 0 0 0,-1 0 0 0 0,0 0 0 0 0,1 0 0 0 0,-1 0 0 0 0,1 0 0 0 0,-1-1 0 0 0,0 1 0 0 0,1 0 0 0 0,-1 0 0 0 0,0 0 0 0 0,1 0 0 0 0,-1 0 0 0 0,0-1 0 0 0,1 1 0 0 0,-1 0 0 0 0,0 0 0 0 0,0-1 0 0 0,1 1 0 0 0,2-4-76 0 0,0 1 0 0 0,0 0 1 0 0,-1 0-1 0 0,0-1 0 0 0,1 1 0 0 0,-1-1 0 0 0,0 0 0 0 0,1-5 0 0 0,11-35-1328 0 0,-9 25 755 0 0,0 2-872 0 0,-2-2-14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4:0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2 318 10135 0 0,'0'0'231'0'0,"0"0"29"0"0,0 0 19 0 0,0 0 105 0 0,0 0 410 0 0,0 0 184 0 0,-1-2 40 0 0,1-9-113 0 0,0 0 0 0 0,0 0 0 0 0,1 1 0 0 0,1-1 0 0 0,2-11 0 0 0,1-8 441 0 0,-2 21-1104 0 0,0 0 1 0 0,0 1-1 0 0,1-1 0 0 0,0 0 0 0 0,0 1 0 0 0,1 0 0 0 0,0 0 1 0 0,0 0-1 0 0,1 1 0 0 0,9-10 0 0 0,13-17-278 0 0,-25 30 208 0 0,0 0 1 0 0,0 0-1 0 0,0 1 0 0 0,1 0 1 0 0,-1 0-1 0 0,1-1 0 0 0,-1 2 1 0 0,1-1-1 0 0,0 0 0 0 0,0 1 1 0 0,8-3-1 0 0,6-6-152 0 0,-14 9-22 0 0,14-4 0 0 0,-11 3 2 0 0,-1 1 0 0 0,-1 0 0 0 0,1 1 0 0 0,0 0 0 0 0,10-1 0 0 0,4-1 0 0 0,0 1 0 0 0,26 2 0 0 0,-36 0 0 0 0,-1 1 0 0 0,1 0 0 0 0,0 1 0 0 0,-1 0 0 0 0,1 0 0 0 0,15 7 0 0 0,-21-7 0 0 0,13 11 0 0 0,-15-12 0 0 0,0 1 0 0 0,0 0 0 0 0,0-1 0 0 0,0 1 0 0 0,-1 0 0 0 0,3 4 0 0 0,-1 4 0 0 0,-3-5 0 0 0,1 0 0 0 0,-1-1 0 0 0,0 0 0 0 0,1 0 0 0 0,-2 1 0 0 0,1-1 0 0 0,0 0 0 0 0,-1 0 0 0 0,0 1 0 0 0,0-1 0 0 0,0 0 0 0 0,0 0 0 0 0,-1 0 0 0 0,-2 4 0 0 0,-3 6 0 0 0,0 0 0 0 0,-12 15 0 0 0,3-6-175 0 0,-1 0 0 0 0,-1-1 0 0 0,0 0-1 0 0,-38 31 1 0 0,46-44-79 0 0,-1-1-179 0 0,1 0 0 0 0,-13 7 0 0 0,20-13 288 0 0,0 0 0 0 0,0-1 0 0 0,0 1 1 0 0,0-1-1 0 0,0 0 0 0 0,0 0 0 0 0,0 0 1 0 0,-1-1-1 0 0,1 1 0 0 0,0-1 0 0 0,-1 0 1 0 0,1 0-1 0 0,-4 0 0 0 0,6-1 73 0 0,0 1 0 0 0,0-1 0 0 0,1 1 0 0 0,-1-1 0 0 0,0 0 0 0 0,0 1 0 0 0,1-1 0 0 0,-1 0 0 0 0,1 0 0 0 0,-1 1 0 0 0,1-1 0 0 0,-1 0 0 0 0,1 0 0 0 0,-1 0 0 0 0,1 0 0 0 0,0 0 0 0 0,-1 1 0 0 0,1-1 0 0 0,0 0 0 0 0,0 0 0 0 0,0-2 0 0 0,-1 2-84 0 0,0-6-945 0 0,1-1 0 0 0,-1 0-1 0 0,1 1 1 0 0,2-16 0 0 0,-2 22 1050 0 0,3-21-1996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4:0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13823 0 0,'0'0'315'0'0,"0"0"45"0"0,0 0 21 0 0,0 0-49 0 0,0 0-149 0 0,0 0 194 0 0,0 0 110 0 0,0 0 22 0 0,0 0 71 0 0,0 0 286 0 0,-1 1 124 0 0,-31 37 3309 0 0,22-26-3955 0 0,1 1 0 0 0,0 1 0 0 0,2 0 1 0 0,-1 0-1 0 0,-7 22 0 0 0,2-5-344 0 0,2 0 0 0 0,1 1 0 0 0,1 0 0 0 0,2 0 0 0 0,1 1 0 0 0,-2 39 0 0 0,6-26-333 0 0,0-27 5 0 0,1-1-1 0 0,1 1 0 0 0,0 0 1 0 0,7 36-1 0 0,-2-41 313 0 0,3-2 16 0 0,2-6 0 0 0,4-6 0 0 0,-1-5 0 0 0,-9 4-5 0 0,12-14-130 0 0,-5 0-1591 0 0,3-3-5074 0 0,-5 10 362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4:0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23 4607 0 0,'0'0'102'0'0,"0"0"20"0"0,0 0 6 0 0,-1 2-21 0 0,-41 42 5442 0 0,40-43-4967 0 0,2-1 288 0 0,0 0 122 0 0,0 0 28 0 0,-2 2 313 0 0,-2 1-1009 0 0,4-1 7892 0 0,5-1-8157 0 0,0 1 0 0 0,1-1 0 0 0,-1-1 0 0 0,0 1 0 0 0,0-1-1 0 0,0 0 1 0 0,1 0 0 0 0,-1 0 0 0 0,0-1 0 0 0,0 0 0 0 0,0 0-1 0 0,8-3 1 0 0,9-4 328 0 0,33-15 0 0 0,-32 12-311 0 0,29-10-76 0 0,-39 15 0 0 0,-5 1 0 0 0,-7 5 0 0 0,-2 1 0 0 0,-12 10 0 0 0,-14 13 0 0 0,19-19 0 0 0,6-3 0 0 0,-1 0 0 0 0,1 0 0 0 0,-1 1 0 0 0,1-1 0 0 0,0 0 0 0 0,0 1 0 0 0,0 0 0 0 0,-2 3 0 0 0,-11 18 0 0 0,3 0 0 0 0,8-17 0 0 0,2-3 0 0 0,1-1 0 0 0,0 1 0 0 0,-1-1 0 0 0,1 1 0 0 0,1 0 0 0 0,-1-1 0 0 0,0 7 0 0 0,-1-2 0 0 0,1-3 0 0 0,0-1 0 0 0,1 0 0 0 0,0 1 0 0 0,-1-1 0 0 0,2 1 0 0 0,0 6 0 0 0,11 106 0 0 0,-12-103-181 0 0,-1-1 0 0 0,0 1 0 0 0,0 0 0 0 0,-2 0 0 0 0,0-1 0 0 0,0 0-1 0 0,-1 1 1 0 0,-1-1 0 0 0,0 0 0 0 0,-8 12 0 0 0,9-17 181 0 0,-1 0 0 0 0,-11 12 0 0 0,14-18 0 0 0,0 1 0 0 0,0-1 0 0 0,-1 0 0 0 0,1 0 0 0 0,-1 0 0 0 0,1 0 0 0 0,-1 0 0 0 0,0 0 0 0 0,0-1 0 0 0,0 1 0 0 0,-4 0 0 0 0,-27 4 0 0 0,25-5 0 0 0,8-1 0 0 0,0 0 0 0 0,1 1 0 0 0,-1-1 0 0 0,0 0 0 0 0,1 0 0 0 0,-1 0 0 0 0,0 0 0 0 0,1 0 0 0 0,-1 0 0 0 0,0 0 0 0 0,1 0 0 0 0,-1 0 0 0 0,0 0 0 0 0,0 0 0 0 0,1-1 0 0 0,-1 1 0 0 0,1 0 0 0 0,-1 0 0 0 0,0-1 0 0 0,0 1 0 0 0,1-1 0 0 0,-1 1 0 0 0,0 0 0 0 0,1 0 0 0 0,-1 0 0 0 0,1-1 0 0 0,-1 1 0 0 0,1 0 0 0 0,-1 0 0 0 0,1 0 0 0 0,-1 0 0 0 0,0 0 0 0 0,1 0 0 0 0,-1 0 0 0 0,1 0 0 0 0,-1 0 0 0 0,1 1 0 0 0,-1-1 0 0 0,0 0 0 0 0,1 0 0 0 0,-1 0 0 0 0,0 1 0 0 0,-19 4 0 0 0,12-3 0 0 0,7-2 0 0 0,1 0 0 0 0,0 0 0 0 0,0 0 0 0 0,0 0 0 0 0,-1 0 0 0 0,1 0 0 0 0,0 0 0 0 0,0 0 0 0 0,0 0 0 0 0,0 0 0 0 0,-1 0 0 0 0,1 0 0 0 0,0 0 0 0 0,0 0 0 0 0,0 0 0 0 0,-1 0 0 0 0,1 0 0 0 0,0 0 0 0 0,0-1 0 0 0,0 1 0 0 0,0 0 0 0 0,-1 0 0 0 0,1 0 0 0 0,0 0 0 0 0,0 0 0 0 0,0 0 0 0 0,0-1 0 0 0,0 1 0 0 0,0 0 0 0 0,-1 0 0 0 0,1 0 0 0 0,0 0 0 0 0,0 0 0 0 0,0-1 0 0 0,4-10 0 0 0,1 5 0 0 0,-1 0 0 0 0,0 0 0 0 0,1 0 0 0 0,0 0 0 0 0,1 1 0 0 0,-1 0 0 0 0,8-5 0 0 0,7-7 0 0 0,80-71 1992 0 0,-97 85-1992 0 0,6-6 0 0 0,0 1 0 0 0,1 0 0 0 0,15-9 0 0 0,-7 2 0 0 0,-7 12 0 0 0,1 6 0 0 0,-3 4 0 0 0,-8-6 0 0 0,0 0 0 0 0,0 0 0 0 0,0-1 0 0 0,0 1 0 0 0,0 0 0 0 0,0 0 0 0 0,0 0 0 0 0,-1 0 0 0 0,1 0 0 0 0,0 1 0 0 0,-1-1 0 0 0,1 0 0 0 0,-1 0 0 0 0,1 0 0 0 0,-1 1 0 0 0,1 0 0 0 0,0 3 0 0 0,2 1 0 0 0,-1-1 0 0 0,0 1 0 0 0,0 0 0 0 0,0 0 0 0 0,-1 0 0 0 0,2 10 0 0 0,2 15 0 0 0,-1-6 0 0 0,-3 2 0 0 0,-1-22-145 0 0,1-3 4 0 0,-1 0 0 0 0,0 0 0 0 0,0-1 0 0 0,0 1 1 0 0,-1 0-1 0 0,1 0 0 0 0,0 0 0 0 0,-1-1 0 0 0,1 1 1 0 0,-1 0-1 0 0,0-1 0 0 0,0 3 0 0 0,-5 6 125 0 0,19-30 455 0 0,18-19-1 0 0,-13 16 661 0 0,1 0-1096 0 0,2 1 1 0 0,1 1-1 0 0,0 0 0 0 0,50-33 0 0 0,-54 42-3 0 0,-13 11 0 0 0,0 0 0 0 0,7-2 0 0 0,-11 4 0 0 0,0-1 0 0 0,0 1 0 0 0,-1 0 0 0 0,1 0 0 0 0,0-1 0 0 0,0 1 0 0 0,-1 0 0 0 0,1 0 0 0 0,0 0 0 0 0,-1 0 0 0 0,1 0 0 0 0,-1 0 0 0 0,1 0 0 0 0,-1 0 0 0 0,0 0 0 0 0,1 0 0 0 0,-1 0 0 0 0,0 1 0 0 0,0 1 0 0 0,3 24 0 0 0,-3-17-20 0 0,-2 0 0 0 0,0 0-1 0 0,0 0 1 0 0,-1 0 0 0 0,0 0 0 0 0,0-1 0 0 0,-7 11-1 0 0,-7 25-218 0 0,3-8-1768 0 0,14-37 1977 0 0,0 1 0 0 0,-1-1-1 0 0,1 0 1 0 0,0 1 0 0 0,0-1 0 0 0,0 0 0 0 0,0 0-1 0 0,0 1 1 0 0,0-1 0 0 0,0 0 0 0 0,0 1-1 0 0,0-1 1 0 0,0 0 0 0 0,0 1 0 0 0,0-1 0 0 0,0 0-1 0 0,0 0 1 0 0,0 1 0 0 0,0-1 0 0 0,0 0-1 0 0,0 1 1 0 0,0-1 0 0 0,1 0 0 0 0,-1 1 0 0 0,0-1-1 0 0,0 0 1 0 0,0 0 0 0 0,0 1 0 0 0,1-1-1 0 0,-1 0 1 0 0,0 0 0 0 0,0 0 0 0 0,1 1-1 0 0,-1-1 1 0 0,0 0 0 0 0,12-2-1262 0 0,10-11 158 0 0,-7 1 919 0 0,0-2 0 0 0,-2 1 0 0 0,18-23 0 0 0,-23 27-377 0 0,-1-1-306 0 0,1-1 1 0 0,6-12-1 0 0,-8 11-164 0 0,15-20-4393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4:0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228 145 11975 0 0,'0'0'267'0'0,"0"0"42"0"0,0 0 17 0 0,0 0-28 0 0,0 0-126 0 0,0 0 204 0 0,0 0 111 0 0,0 0 22 0 0,0-2 3 0 0,10-43 3072 0 0,-9 42-3072 0 0,-1 1 0 0 0,6-18 512 0 0,-6 18-512 0 0,0 0 0 0 0,0-1-415 0 0,0 2-20 0 0,0-1 0 0 0,0 1 0 0 0,0-1-1 0 0,0 1 1 0 0,0-1 0 0 0,0 1-1 0 0,-1 0 1 0 0,1-1 0 0 0,-1 1 0 0 0,1-1-1 0 0,-1 1 1 0 0,1 0 0 0 0,-1-1 0 0 0,0 1-1 0 0,0 0 1 0 0,0 0 0 0 0,0-1 0 0 0,0 1-1 0 0,-1-1 1 0 0,1 0 3 0 0,0 1 0 0 0,0 0 0 0 0,0-1 0 0 0,0 1 0 0 0,0 0 0 0 0,0 0 0 0 0,0 0 0 0 0,0 0 0 0 0,-1-1 0 0 0,1 2 0 0 0,0-1 0 0 0,-1 0 0 0 0,1 0 0 0 0,-1 0 0 0 0,1 1 0 0 0,-1-1-1 0 0,1 1 1 0 0,-3-1 0 0 0,-3-1 284 0 0,-2-2-215 0 0,1 6-133 0 0,-2 1-16 0 0,-1-1 0 0 0,0 1 0 0 0,5-2 0 0 0,-4 3 0 0 0,-1 6 0 0 0,8-9 0 0 0,-15 19 0 0 0,8-9 0 0 0,5-7 0 0 0,1 1 0 0 0,1-1 0 0 0,-1 1 0 0 0,-5 9 0 0 0,4-5 0 0 0,0 1 0 0 0,1 0 0 0 0,0 0 0 0 0,0 0 0 0 0,-4 21 0 0 0,7-17 0 0 0,1-7 0 0 0,8 32 0 0 0,-4-26 0 0 0,5-1 0 0 0,3-3 0 0 0,3-4 0 0 0,0-4 0 0 0,-11-2 0 0 0,1 0 0 0 0,-1 0 0 0 0,0-1 0 0 0,0 1 0 0 0,-1-1 0 0 0,1 0 0 0 0,0 0 0 0 0,-1 0 0 0 0,1 0 0 0 0,-1-1 0 0 0,1 1 0 0 0,4-6 0 0 0,4-5 0 0 0,18-23 0 0 0,-27 31 0 0 0,38-62 0 0 0,-50 82 7 0 0,2-1-1 0 0,0 1 1 0 0,1 1-1 0 0,0-1 1 0 0,1 1-1 0 0,1 0 1 0 0,0 0-1 0 0,1 1 1 0 0,1-1 0 0 0,0 22-1 0 0,7 85-2474 0 0,1 9-2549 0 0,-7-107 4330 0 0,0 1 0 0 0,-2-1 1 0 0,-6 30-1 0 0,4-40 687 0 0,-1-2 0 0 0,-3-4 0 0 0,5-6 0 0 0,-3 0 0 0 0,-15-4 0 0 0,-28-5 387 0 0,48 4-214 0 0,-1 1 1 0 0,1-1-1 0 0,0 0 0 0 0,-1 0 1 0 0,1 0-1 0 0,0 0 1 0 0,0 0-1 0 0,1 0 0 0 0,-1 0 1 0 0,0-1-1 0 0,1 1 1 0 0,-3-5-1 0 0,2 3 82 0 0,-45-64 4353 0 0,46 64-4165 0 0,-1-7-294 0 0,2-7-132 0 0,3 13-19 0 0,-1 1 3 0 0,2-5-1 0 0,0 0 0 0 0,0 0 0 0 0,1 1 0 0 0,0-1 0 0 0,1 1 0 0 0,11-13 0 0 0,47-41 0 0 0,-14 15 0 0 0,100-117 2048 0 0,-20-2-2048 0 0,-128 163 0 0 0,0 0-2 0 0,0 1 0 0 0,0-1 1 0 0,-1 0-1 0 0,0 1 0 0 0,1-1 0 0 0,0-3 0 0 0,7-17 87 0 0,-8 21 286 0 0,-1 2 117 0 0,0 0 21 0 0,0 0-66 0 0,-2-1-294 0 0,-9 0-133 0 0,10 1-16 0 0,0 0 0 0 0,0 0 0 0 0,1 0 0 0 0,-1 1 0 0 0,0-1 0 0 0,0 0 0 0 0,0 1 0 0 0,0-1 0 0 0,1 0 0 0 0,-1 1 0 0 0,0-1 0 0 0,-1 2 0 0 0,-1 0 0 0 0,1-1 0 0 0,1 1 0 0 0,0-1 0 0 0,0 1 0 0 0,-1-1 0 0 0,1 1 0 0 0,0-1 0 0 0,0 1 0 0 0,0 0 0 0 0,1 0 0 0 0,-2 3 0 0 0,-4 7 0 0 0,1 8 0 0 0,2-3 0 0 0,1-13 0 0 0,-3 18 0 0 0,3 14 0 0 0,2-11 0 0 0,-1-21 0 0 0,4 11 0 0 0,-2-9 0 0 0,1 7 0 0 0,4 0 0 0 0,5-4 0 0 0,6-1 0 0 0,-11-9 0 0 0,-4 0 0 0 0,11-5 0 0 0,-5 0 0 0 0,1-2 0 0 0,11-12 0 0 0,8-9 0 0 0,53-52 0 0 0,-33 30 0 0 0,-31 32-14 0 0,-13 13 29 0 0,1 1-1 0 0,0-1 0 0 0,1 1 1 0 0,-1 0-1 0 0,13-8 0 0 0,-17 11 357 0 0,-1 2 117 0 0,0 0 21 0 0,-5 12 83 0 0,-8 10-574 0 0,10-17-18 0 0,-1 1 0 0 0,1 0 0 0 0,0-1-1 0 0,1 1 1 0 0,-1 0 0 0 0,1 0 0 0 0,0 1-1 0 0,-1 7 1 0 0,1-10 0 0 0,2-2 0 0 0,-1-1 0 0 0,1 1 0 0 0,-1-1 0 0 0,1 1 0 0 0,0-1 0 0 0,-1 1 0 0 0,1-1 0 0 0,0 1 0 0 0,0 0 0 0 0,0-1 0 0 0,0 1 0 0 0,1 2 0 0 0,0 7-64 0 0,-1-9-273 0 0,1-2 261 0 0,-1 1 1 0 0,1-1 0 0 0,-1 1-1 0 0,1-1 1 0 0,0 1-1 0 0,-1-1 1 0 0,1 0-1 0 0,0 1 1 0 0,-1-1 0 0 0,1 0-1 0 0,0 0 1 0 0,0 1-1 0 0,-1-1 1 0 0,1 0 0 0 0,0 0-1 0 0,0 0 1 0 0,0 0-1 0 0,6-3 236 0 0,-1 0 0 0 0,0 0 0 0 0,-1-1 0 0 0,1 0 0 0 0,0 0 0 0 0,-1 0 0 0 0,0-1-1 0 0,0 0 1 0 0,0 0 0 0 0,4-7 0 0 0,5-7-160 0 0,17-19 0 0 0,-13 17 0 0 0,-10 13 0 0 0,0 0 0 0 0,-8 8 0 0 0,0 0 0 0 0,0 1 0 0 0,0-1 0 0 0,0 0 0 0 0,0 0 0 0 0,0 1 0 0 0,0-1 0 0 0,0 0 0 0 0,0 0 0 0 0,0 1 0 0 0,0-1 0 0 0,0 0 0 0 0,0 0 0 0 0,0 1 0 0 0,0-1 0 0 0,1 0 0 0 0,-1 0 0 0 0,0 1 0 0 0,0-1 0 0 0,0 0 0 0 0,0 0 0 0 0,0 0 0 0 0,1 1 0 0 0,-1-1 0 0 0,0 0 0 0 0,0 0 0 0 0,0 0 0 0 0,1 0 0 0 0,-1 1 0 0 0,0-1 0 0 0,0 0 0 0 0,0 0 0 0 0,1 0 0 0 0,-1 0 0 0 0,0 0 0 0 0,0 0 0 0 0,1 0 0 0 0,-1 0 0 0 0,0 0 0 0 0,0 1 0 0 0,1-1 0 0 0,-1 0 0 0 0,0 0 0 0 0,0 0 0 0 0,1-1 0 0 0,-1 1 0 0 0,0 0 0 0 0,0 0 0 0 0,1 0 0 0 0,-1 0 0 0 0,0 0 0 0 0,0 0 0 0 0,1 0 0 0 0,-1 0 0 0 0,0 0 0 0 0,0-1 0 0 0,1 1 0 0 0,-1 0 0 0 0,0 0 0 0 0,0 0 0 0 0,0 0 0 0 0,1-1 0 0 0,-1 1 0 0 0,0 5 0 0 0,1 17 0 0 0,1-4 0 0 0,0-1 0 0 0,2 1 0 0 0,0-1 0 0 0,12 31 0 0 0,-9-36 0 0 0,4 2-55 0 0,-7-13-125 0 0,-2-1 14 0 0,-1 0 90 0 0,0-1 1 0 0,0 1 0 0 0,0 0 0 0 0,0-1-1 0 0,1 1 1 0 0,-1-1 0 0 0,0 1-1 0 0,0-1 1 0 0,0 0 0 0 0,0 1-1 0 0,-1-1 1 0 0,1 0 0 0 0,0 0-1 0 0,0 0 1 0 0,0 0 0 0 0,0 1 0 0 0,0-3-1 0 0,0 2-63 0 0,2-2-251 0 0,0 0-1 0 0,-1-1 1 0 0,1 1-1 0 0,-1-1 1 0 0,0 1-1 0 0,0-1 1 0 0,0 0-1 0 0,0 0 1 0 0,-1 0-1 0 0,1 0 1 0 0,-1 0 0 0 0,0-1-1 0 0,0 1 1 0 0,-1 0-1 0 0,1 0 1 0 0,-1-1-1 0 0,0 1 1 0 0,0 0-1 0 0,-2-7 1 0 0,-3-5-1657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4:09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127 556 13823 0 0,'0'0'315'0'0,"0"0"45"0"0,0 0 21 0 0,0 0-49 0 0,0 0-81 0 0,0 0 481 0 0,0 0 237 0 0,0 0 45 0 0,0 0 8 0 0,0 0 2 0 0,2-2 0 0 0,11-9 552 0 0,1-1-256 0 0,18-18 0 0 0,-24 21-1055 0 0,-1 2 47 0 0,0-2-1 0 0,0 1 1 0 0,-1-1 0 0 0,0 0-1 0 0,9-17 1 0 0,32-62-291 0 0,-5 10-25 0 0,-31 54 4 0 0,-2-1 0 0 0,0 1 0 0 0,-2-1 0 0 0,-1 0 0 0 0,5-40 0 0 0,-10 61 0 0 0,-1 2 0 0 0,0 1 0 0 0,0-1 0 0 0,0 0 0 0 0,0 1 0 0 0,0-1 0 0 0,0 1 0 0 0,0-1 0 0 0,0 1 0 0 0,-1-1 0 0 0,1 0 0 0 0,-1 1 0 0 0,1 0 0 0 0,-1-1 0 0 0,0 1 0 0 0,1-1 0 0 0,-1 1 0 0 0,0 0 0 0 0,-2-3 0 0 0,3 3 12 0 0,-1-1-1 0 0,1 1 1 0 0,-1 0-1 0 0,0 0 1 0 0,1 0-1 0 0,-1-1 1 0 0,0 1-1 0 0,0 0 1 0 0,0 0-1 0 0,0 0 1 0 0,0 0-1 0 0,0 0 1 0 0,0 1 0 0 0,0-1-1 0 0,0 0 1 0 0,0 0-1 0 0,0 1 1 0 0,-1-1-1 0 0,1 0 1 0 0,0 1-1 0 0,-1 0 1 0 0,-1-1-1 0 0,-3-1 167 0 0,-16-6 819 0 0,20 7-622 0 0,2 1-577 0 0,-14-3-748 0 0,13 3 953 0 0,1 0 1 0 0,-1 0 0 0 0,0 0-1 0 0,0 0 1 0 0,0 1 0 0 0,1-1-1 0 0,-1 0 1 0 0,0 0 0 0 0,1 1 0 0 0,-1-1-1 0 0,0 0 1 0 0,0 1 0 0 0,1-1-1 0 0,-1 0 1 0 0,1 1 0 0 0,-1-1-1 0 0,0 1 1 0 0,1-1 0 0 0,-2 2-1 0 0,-10 17 489 0 0,8-10-218 0 0,1 0-1 0 0,-4 16 0 0 0,3-11-273 0 0,-8 22 0 0 0,7-24 0 0 0,1 0 0 0 0,0-1 0 0 0,-2 16 0 0 0,-7 50 0 0 0,-6 46 0 0 0,10-48-988 0 0,-27 105-1 0 0,33-166 974 0 0,-37 124-714 0 0,-6 33-425 0 0,42-160 1014 0 0,3-6 135 0 0,-1-1 0 0 0,1 1 0 0 0,0 0 0 0 0,-1 8 0 0 0,2-13 2 0 0,0 1 1 0 0,0-1-1 0 0,0 0 0 0 0,0 1 1 0 0,0-1-1 0 0,0 0 0 0 0,0 1 1 0 0,0-1-1 0 0,0 0 0 0 0,0 1 1 0 0,0-1-1 0 0,0 0 0 0 0,0 1 1 0 0,0-1-1 0 0,0 0 0 0 0,1 1 1 0 0,-1-1-1 0 0,0 0 0 0 0,0 0 1 0 0,0 1-1 0 0,0-1 0 0 0,0 0 1 0 0,1 0-1 0 0,-1 1 0 0 0,0-1 1 0 0,1 0-1 0 0,0 0-33 0 0,-1 0-1 0 0,1 0 1 0 0,0 0-1 0 0,0-1 1 0 0,0 1-1 0 0,0 0 1 0 0,0-1-1 0 0,-1 1 1 0 0,1 0 0 0 0,0-1-1 0 0,0 1 1 0 0,-1-1-1 0 0,1 0 1 0 0,0 1-1 0 0,-1-1 1 0 0,1 0-1 0 0,0 1 1 0 0,-1-1-1 0 0,1 0 1 0 0,-1 0 0 0 0,1 1-1 0 0,-1-1 1 0 0,0 0-1 0 0,1-1 1 0 0,10-24-864 0 0,-5 7 873 0 0,-1 0-1 0 0,-1 0 1 0 0,-1-1-1 0 0,-1 1 1 0 0,-1-34-1 0 0,0 19-131 0 0,0 16-268 0 0,-1 0 0 0 0,-3-22 0 0 0,-2-34-180 0 0,4 46 606 0 0,1 24 1 0 0,-1 1 0 0 0,0-1 0 0 0,0 1 0 0 0,0-1 0 0 0,0 1 0 0 0,0-1 0 0 0,-1 1 0 0 0,0 0 0 0 0,-3-6 0 0 0,4 7 122 0 0,0 0 0 0 0,0 1 0 0 0,0-1 0 0 0,0 1 0 0 0,-1-1 0 0 0,1 1 0 0 0,0 0 0 0 0,-1-1 1 0 0,1 1-1 0 0,-1 0 0 0 0,1 0 0 0 0,-1 0 0 0 0,0 0 0 0 0,1 0 0 0 0,-1 0 0 0 0,0 1 0 0 0,0-1 0 0 0,1 0 0 0 0,-1 1 0 0 0,0 0 0 0 0,0-1 0 0 0,0 1 0 0 0,0 0 0 0 0,-3 0 0 0 0,-3 0 259 0 0,8 0-358 0 0,0 0 0 0 0,-1 0-1 0 0,1 0 1 0 0,-1 0 0 0 0,1 0-1 0 0,0 0 1 0 0,-1 0 0 0 0,1 0-1 0 0,-1 1 1 0 0,1-1 0 0 0,0 0 0 0 0,-1 0-1 0 0,1 0 1 0 0,-1 1 0 0 0,1-1-1 0 0,0 0 1 0 0,0 1 0 0 0,-1-1-1 0 0,1 0 1 0 0,0 1 0 0 0,-1-1-1 0 0,1 0 1 0 0,0 1 0 0 0,-1 0 24 0 0,0 0-46 0 0,0 0 0 0 0,1-1 0 0 0,-1 1 0 0 0,0 0 0 0 0,1 0 0 0 0,-1-1 0 0 0,0 1 1 0 0,1 0-1 0 0,-1 0 0 0 0,1 0 0 0 0,-1 0 0 0 0,1 0 0 0 0,0 0 0 0 0,-1 0 0 0 0,1 0 0 0 0,0 0 0 0 0,-1 2 0 0 0,1 1-4 0 0,-4 3 77 0 0,1 1 0 0 0,1 0-1 0 0,-1 0 1 0 0,1 0 0 0 0,-1 14 0 0 0,2-22-21 0 0,1 1-1 0 0,0 0 1 0 0,0-1 0 0 0,0 1 0 0 0,0 0 0 0 0,0 0-1 0 0,0-1 1 0 0,0 1 0 0 0,0 0 0 0 0,0-1 0 0 0,1 1 0 0 0,-1 0-1 0 0,0-1 1 0 0,0 1 0 0 0,0 0 0 0 0,1-1 0 0 0,-1 1-1 0 0,1 0 1 0 0,1 3 384 0 0,7 8-290 0 0,-3-11-127 0 0,-5-1-22 0 0,4 0 1 0 0,0 0 0 0 0,0 0-1 0 0,-1 0 1 0 0,1 0 0 0 0,0-1 0 0 0,0 0 0 0 0,-1 0-1 0 0,1 0 1 0 0,-1-1 0 0 0,1 1 0 0 0,-1-1 0 0 0,0 0-1 0 0,7-4 1 0 0,3-4 14 0 0,0 0-1 0 0,18-16 1 0 0,-13 9 38 0 0,41-38 1078 0 0,5-5-298 0 0,-28 29-823 0 0,51-59 0 0 0,-78 77-8 0 0,-10 12 0 0 0,0 1 0 0 0,0-1 0 0 0,0 1 0 0 0,0-1 0 0 0,1 1 0 0 0,-1-1 0 0 0,0 1 0 0 0,0-1 0 0 0,0 0 0 0 0,0 1 0 0 0,0-1 0 0 0,0 1 0 0 0,-1-1 0 0 0,1 1 0 0 0,0-1 0 0 0,0 1 0 0 0,0-1 0 0 0,-1 0 0 0 0,-7-5 0 0 0,6 5 0 0 0,-1 1 0 0 0,1 0 0 0 0,-1 0 0 0 0,0 0 0 0 0,1 0 0 0 0,-1 0 0 0 0,0 0 0 0 0,1 1 0 0 0,-1-1 0 0 0,1 1 0 0 0,-1 0 0 0 0,1 0 0 0 0,-1 0 0 0 0,1 0 0 0 0,-1 0 0 0 0,-2 3 0 0 0,-5 2 0 0 0,0 1 0 0 0,-10 9 0 0 0,11-6 0 0 0,7-7 0 0 0,-1 1 0 0 0,-1 14 0 0 0,3-6 0 0 0,7-1 0 0 0,-3-9 0 0 0,-1 0 0 0 0,0 0 0 0 0,1 0 0 0 0,-1 0 0 0 0,1-1 0 0 0,0 1 0 0 0,-1-1 0 0 0,1 0 0 0 0,0 0 0 0 0,0 0 0 0 0,0 0 0 0 0,0 0 0 0 0,0-1 0 0 0,-1 1 0 0 0,2-1 0 0 0,-1 0 0 0 0,3 0 0 0 0,8-1 0 0 0,-1 0 0 0 0,23-5 0 0 0,-2 0 0 0 0,-7 1 0 0 0,-13 4 0 0 0,-13 1 0 0 0,0 0 0 0 0,-1 0 0 0 0,1 0 0 0 0,0 1 0 0 0,-1-1 0 0 0,1 0 0 0 0,0 0 0 0 0,-1 0 0 0 0,1 1 0 0 0,-1-1 0 0 0,1 0 0 0 0,0 0 0 0 0,-1 1 0 0 0,1-1 0 0 0,-1 1 0 0 0,2 0 0 0 0,-2-1 0 0 0,0 1 0 0 0,1 0 0 0 0,-1 0 0 0 0,0 0 0 0 0,1-1 0 0 0,-1 1 0 0 0,0 0 0 0 0,0 0 0 0 0,0 0 0 0 0,0 0 0 0 0,1 0 0 0 0,-2 1 0 0 0,1 7 0 0 0,-2-1 0 0 0,1 0 0 0 0,-1 0 0 0 0,0 1 0 0 0,-1-1 0 0 0,-6 14 0 0 0,-3 8 0 0 0,-10 41 0 0 0,17-53 0 0 0,6-14 0 0 0,0 0 0 0 0,2 6 0 0 0,6-2 0 0 0,8 0 0 0 0,-11-9 0 0 0,-3 0 0 0 0,4-1 0 0 0,1 0 0 0 0,0 0 0 0 0,-1 0 0 0 0,1-1 0 0 0,-1 0 0 0 0,0 0 0 0 0,9-6 0 0 0,-4 0 0 0 0,0 0 0 0 0,-1 0 0 0 0,11-12 0 0 0,-6 6 0 0 0,-10 9 0 0 0,1 0 0 0 0,-1 0 0 0 0,8-12 0 0 0,6-6 0 0 0,-15 18 0 0 0,0 1 0 0 0,0-1 0 0 0,3-8 0 0 0,-4 8-9 0 0,0-2 6 0 0,9-22 87 0 0,-13 28 287 0 0,0 5-202 0 0,-1 0 0 0 0,0 0 0 0 0,0 0 1 0 0,0-1-1 0 0,0 1 0 0 0,-1 0 0 0 0,-2 4 0 0 0,-2 3-352 0 0,2-1 28 0 0,1 1-1 0 0,-1 0 0 0 0,2 0 0 0 0,-1 0 1 0 0,2 0-1 0 0,-1 0 0 0 0,1 0 1 0 0,1 0-1 0 0,1 19 0 0 0,-1-25 156 0 0,0-1 0 0 0,1 1 0 0 0,0-1 0 0 0,0 1 0 0 0,0-1 0 0 0,0 1 0 0 0,0-1 0 0 0,0 0 0 0 0,3 4 0 0 0,1 1 0 0 0,2 3 0 0 0,5-4 0 0 0,1-6 0 0 0,-8-2 0 0 0,0 1 0 0 0,0-2 0 0 0,0 1 0 0 0,-1-1 0 0 0,1 1 0 0 0,0-1 0 0 0,-1 0 0 0 0,0-1 0 0 0,1 1 0 0 0,-1-1 0 0 0,0 0 0 0 0,0 0 0 0 0,0 0 0 0 0,6-8 0 0 0,1-2 0 0 0,0 0 0 0 0,-1 0 0 0 0,9-17 0 0 0,-14 21 0 0 0,-1 1 0 0 0,0-1 0 0 0,-1 0 0 0 0,0 0 0 0 0,0 0 0 0 0,-1-1 0 0 0,0 1 0 0 0,0 0 0 0 0,0-18 0 0 0,-2 21 0 0 0,-1 0 0 0 0,1 1 0 0 0,-1-1 0 0 0,0 1 0 0 0,0-1 0 0 0,-1 1 0 0 0,1-1 0 0 0,-3-4 0 0 0,2 7 0 0 0,0 0 0 0 0,1 0 0 0 0,-1 0 0 0 0,0 0 0 0 0,-1 0 0 0 0,1 1 0 0 0,0-1 0 0 0,-1 1 0 0 0,1-1 0 0 0,-1 1 0 0 0,0 0 0 0 0,0 0 0 0 0,-5-2 0 0 0,5 2 0 0 0,0 0 0 0 0,-1 1 0 0 0,0-1 0 0 0,1 1 0 0 0,-1 0 0 0 0,0 0 0 0 0,1 1 0 0 0,-1-1 0 0 0,0 1 0 0 0,0 0 0 0 0,1 0 0 0 0,-1 0 0 0 0,0 0 0 0 0,-6 2 0 0 0,2 0 0 0 0,1 1 0 0 0,0 0 0 0 0,0 0 0 0 0,0 1 0 0 0,1 0 0 0 0,-1 0 0 0 0,-11 10 0 0 0,18-14 0 0 0,0 0 0 0 0,0 0 0 0 0,0 0 0 0 0,-1 0 0 0 0,1 0 0 0 0,0 0 0 0 0,0 0 0 0 0,0 1 0 0 0,0-1 0 0 0,-1 0 0 0 0,1 0 0 0 0,0 0 0 0 0,0 0 0 0 0,0 0 0 0 0,0 0 0 0 0,0 0 0 0 0,0 1 0 0 0,-1-1 0 0 0,1 0 0 0 0,0 0 0 0 0,0 0 0 0 0,0 0 0 0 0,0 0 0 0 0,0 1 0 0 0,0-1 0 0 0,0 0 0 0 0,0 0 0 0 0,0 0 0 0 0,0 0 0 0 0,0 1 0 0 0,0-1 0 0 0,0 0 0 0 0,0 0 0 0 0,0 0 0 0 0,0 0 0 0 0,0 1 0 0 0,0-1 0 0 0,0 0 0 0 0,0 0 0 0 0,0 0 0 0 0,0 0 0 0 0,0 1 0 0 0,0-1 0 0 0,0 0 0 0 0,0 0 0 0 0,0 0 0 0 0,0 0 0 0 0,1 1 0 0 0,-1-1 0 0 0,0 0 0 0 0,0 0 0 0 0,0 0 0 0 0,0 0 0 0 0,0 0 0 0 0,0 0 0 0 0,1 0 0 0 0,-1 1 0 0 0,0-1 0 0 0,0 0 0 0 0,0 0 0 0 0,1 0 0 0 0,7 1 0 0 0,-8-1 0 0 0,7 1 0 0 0,-1 0 0 0 0,1-1 0 0 0,-1 0 0 0 0,1-1 0 0 0,0 0 0 0 0,-1 0 0 0 0,12-3 0 0 0,0-2 0 0 0,25-11 0 0 0,-30 10 0 0 0,-1 0 0 0 0,16-13 0 0 0,-9 7-72 0 0,-17 12-299 0 0,-1-1-117 0 0,2-3 893 0 0,1-10-8232 0 0,-4 13 6292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4:09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43 13823 0 0,'0'0'630'0'0,"0"0"-13"0"0,0 0-184 0 0,0 0 677 0 0,0 0 340 0 0,0 0 72 0 0,0 0-125 0 0,0 0-574 0 0,0 0-250 0 0,0 0-49 0 0,0 0-79 0 0,0 0-218 0 0,-2 2 161 0 0,-7 17 609 0 0,8-17-554 0 0,1 0-294 0 0,-4 6-197 0 0,4-5-289 0 0,0-3-138 0 0,0 0-33 0 0,15 1-715 0 0,-13-1 1000 0 0,0 1 0 0 0,0-1 0 0 0,0 0 1 0 0,0 0-1 0 0,0 0 0 0 0,0 0 0 0 0,0 0 0 0 0,0 0 1 0 0,0-1-1 0 0,0 1 0 0 0,0-1 0 0 0,0 1 0 0 0,4-3 1 0 0,6-4-139 0 0,0 0 1 0 0,0-2 0 0 0,0 1-1 0 0,18-19 1 0 0,-10 11 187 0 0,-18 14 624 0 0,-2 2 49 0 0,0 0 10 0 0,0 0 2 0 0,0 0 0 0 0,-1 3 0 0 0,-4 8-30 0 0,-1 0-1 0 0,-1 0 1 0 0,1 0 0 0 0,-10 10-1 0 0,2-3-249 0 0,-12 16-280 0 0,25-32-289 0 0,1-2-138 0 0,0 0-1431 0 0,0 0-5600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0:5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41 455 0 0,'-2'0'1483'0'0,"-2"0"-485"0"0,-1-1 1 0 0,1 1-1 0 0,0-1 0 0 0,-1 1 0 0 0,-7-4 0 0 0,10 3-843 0 0,2 1-23 0 0,-1 0-124 0 0,1 0 0 0 0,0 0 1 0 0,-1 0-1 0 0,1 0 0 0 0,0-1 0 0 0,-1 1 0 0 0,1 0 0 0 0,-1 0 0 0 0,1 0 1 0 0,0-1-1 0 0,0 1 0 0 0,-1 0 0 0 0,1 0 0 0 0,0-1 0 0 0,-1 1 1 0 0,1 0-1 0 0,0-1 0 0 0,0 1 0 0 0,0 0 0 0 0,-1-1 0 0 0,1 1 0 0 0,0 0 1 0 0,0-1-1 0 0,0 1 0 0 0,0-1 0 0 0,0 1 0 0 0,-1 0 0 0 0,1-1 1 0 0,0 1-1 0 0,0-1 0 0 0,0 1 0 0 0,0 0 0 0 0,0-1 0 0 0,0 1 1 0 0,1-1-1 0 0,-1 1 0 0 0,0 0 0 0 0,0-1 0 0 0,0 0-15 0 0,0 0 80 0 0,0 1 58 0 0,0 0 11 0 0,0 0 30 0 0,0 0 118 0 0,0 0 50 0 0,0 0 10 0 0,0 0 10 0 0,-1-1 35 0 0,-1-1-280 0 0,-1 0 0 0 0,0 1 0 0 0,1 0-1 0 0,-1-1 1 0 0,0 1 0 0 0,0 0 0 0 0,1 1 0 0 0,-1-1 0 0 0,0 0 0 0 0,0 1 0 0 0,0-1-1 0 0,0 1 1 0 0,0 0 0 0 0,0 0 0 0 0,-5 1 0 0 0,1 0 66 0 0,-1 0-1 0 0,1 1 1 0 0,-1 0 0 0 0,-13 6-1 0 0,20-8-173 0 0,1 0 0 0 0,-1 1 0 0 0,0-1-1 0 0,0 0 1 0 0,0 1 0 0 0,0-1-1 0 0,0 0 1 0 0,0 0 0 0 0,1 0 0 0 0,-1 0-1 0 0,0 0 1 0 0,0 0 0 0 0,0 0 0 0 0,-2 0-1 0 0,-19-2 461 0 0,-8-9 385 0 0,20 10-604 0 0,8 1 28 0 0,2 0 4 0 0,-1 0-10 0 0,-7 0-46 0 0,6 0-22 0 0,2 0-2 0 0,-2-1-6 0 0,-3 0 654 0 0,11 0-220 0 0,-4 1-780 0 0,0-1 260 0 0,1 1 10 0 0,6 0 2 0 0,-6 0 4 0 0,-1 0 18 0 0,6-4 8 0 0,-5 4 2 0 0,-3 0-6 0 0,0 0-29 0 0,0 0-12 0 0,0 0-1 0 0,0 0 2 0 0,0 0 4 0 0,0 0 2 0 0,0 0 0 0 0,0 0-6 0 0,0 0-29 0 0,0 0-12 0 0,0 0-1 0 0,1 1-10 0 0,6 7-32 0 0,12 10 342 0 0,-18-17-264 0 0,1 5 55 0 0,10 11 300 0 0,-9-12-350 0 0,-3-4-89 0 0,6 20 237 0 0,-4-11-269 0 0,-2-6 97 0 0,1 0-1 0 0,0 0 0 0 0,0-1 0 0 0,1 1 1 0 0,-1 0-1 0 0,1-1 0 0 0,0 1 1 0 0,4 5-1 0 0,4 7 43 0 0,-7-13-103 0 0,0-2 7 0 0,-2 0-6 0 0,1 1-1 0 0,-1-1 0 0 0,1 0 1 0 0,0 0-1 0 0,0 0 0 0 0,0 0 0 0 0,0 0 1 0 0,0-1-1 0 0,0 1 0 0 0,2 0 0 0 0,0 0 20 0 0,-2 0 49 0 0,11 2 110 0 0,-8-3-163 0 0,14 6 207 0 0,-17-6-178 0 0,-2 1-50 0 0,1-1 1 0 0,0 0-1 0 0,0 0 0 0 0,-1 1 1 0 0,1-1-1 0 0,-1 0 0 0 0,1 1 1 0 0,0-1-1 0 0,-1 1 0 0 0,1-1 1 0 0,-1 1-1 0 0,1-1 0 0 0,-1 1 1 0 0,1 0-1 0 0,0 0 0 0 0,-7 7-4 0 0,-2-2-11 0 0,7-6 0 0 0,1 1 0 0 0,-1-1 0 0 0,1 0 0 0 0,-1 1 0 0 0,0-1 0 0 0,1 0 0 0 0,-1 1 0 0 0,1-1 0 0 0,-1 0 0 0 0,1 1 0 0 0,-1-1 0 0 0,1 1 0 0 0,0-1 0 0 0,-1 1 0 0 0,1-1 0 0 0,-1 1 0 0 0,1 0 0 0 0,0-1 0 0 0,-1 2 0 0 0,3 3 0 0 0,-1-4 0 0 0,4 8 11 0 0,-4-8 42 0 0,-1-1 11 0 0,0 0 0 0 0,0 0 5 0 0,0 0 17 0 0,0 0-16 0 0,1 5 32 0 0,-1-4-97 0 0,0-1 1 0 0,0 0 0 0 0,1 0 0 0 0,-1 1 0 0 0,0-1-1 0 0,0 0 1 0 0,0 0 0 0 0,0 1 0 0 0,0-1 0 0 0,0 0-1 0 0,0 0 1 0 0,0 1 0 0 0,0-1 0 0 0,0 0-1 0 0,0 0 1 0 0,0 1 0 0 0,0-1 0 0 0,0 0 0 0 0,0 0-1 0 0,0 1 1 0 0,0-1 0 0 0,0 0 0 0 0,0 1-1 0 0,0-1 1 0 0,-1 0 0 0 0,1 0 0 0 0,0 0 0 0 0,0 1-1 0 0,0-1 1 0 0,-1 1 2 0 0,1-1-6 0 0,0 1 1 0 0,0-1 0 0 0,0 0-1 0 0,0 1 1 0 0,-1-1 0 0 0,1 1-1 0 0,0-1 1 0 0,0 1-1 0 0,-1-1 1 0 0,1 0 0 0 0,0 1-1 0 0,0-1 1 0 0,-1 0 0 0 0,1 1-1 0 0,0-1 1 0 0,-1 0-1 0 0,1 1 1 0 0,-1-1 0 0 0,1 0-1 0 0,0 0 1 0 0,-2 1-1 0 0,-4 3 9 0 0,7 8-11 0 0,-1 0 0 0 0,-6 0 12 0 0,-2-2 48 0 0,1-5-20 0 0,1 0 1 0 0,-1-1-1 0 0,0 0 0 0 0,-8 4 1 0 0,-25 13 104 0 0,20-14-92 0 0,17-7-41 0 0,-10 9 51 0 0,11-6-9 0 0,0 5 18 0 0,0-2-8 0 0,1-4-50 0 0,0 24 127 0 0,-2-3-118 0 0,3-21 30 0 0,0-2 11 0 0,0 0 1 0 0,0 0 7 0 0,1 4 7 0 0,-1-4-77 0 0,0 0 0 0 0,0 0 0 0 0,0 1 0 0 0,0-1 0 0 0,0 0 0 0 0,0 0 0 0 0,0 1 0 0 0,0-1 0 0 0,0 0 0 0 0,0 0 0 0 0,0 1 0 0 0,0-1 0 0 0,0 0 0 0 0,0 0 0 0 0,0 0 0 0 0,0 1 0 0 0,0-1 0 0 0,0 0 0 0 0,0 0 0 0 0,1 0 0 0 0,-1 1 0 0 0,0-1 0 0 0,0 0 0 0 0,0 0 0 0 0,0 0 0 0 0,1 0 0 0 0,-1 1 0 0 0,0-1 0 0 0,0 0 0 0 0,0 0 0 0 0,0 0 0 0 0,1 0 0 0 0,-1 0 0 0 0,0 0 0 0 0,0 0 0 0 0,1 1 0 0 0,-1-1 0 0 0,0 0 0 0 0,0 0 0 0 0,0 0 0 0 0,1 0 0 0 0,-1 0 0 0 0,0 0 0 0 0,0 0 0 0 0,1 0 0 0 0,-1 0 0 0 0,0 0 0 0 0,0 0 0 0 0,1 0 0 0 0,-1-1 0 0 0,0 1 0 0 0,0 0 0 0 0,0 0 0 0 0,1 0-1 0 0,-1 0 1 0 0,0 0 0 0 0,0 0 0 0 0,1-1 0 0 0,-1 1-6 0 0,0-1 0 0 0,1 0 0 0 0,-1 0 0 0 0,0 1 0 0 0,0-1 0 0 0,1 0-1 0 0,-1 1 1 0 0,0-1 0 0 0,0 0 0 0 0,0 0 0 0 0,0 1 0 0 0,0-1 0 0 0,0 0-1 0 0,0 0 1 0 0,-1 1 0 0 0,1-2 0 0 0,0 1-15 0 0,-7-69-3496 0 0,7 59 2050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4:11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1 567 11975 0 0,'0'0'547'0'0,"0"0"-11"0"0,0 0-135 0 0,0 0 705 0 0,1-3 344 0 0,5-9-470 0 0,-1-1 1 0 0,-1 1-1 0 0,0-1 0 0 0,2-18 0 0 0,7-20-17 0 0,47-115 1345 0 0,-38 108-1544 0 0,-7 22-513 0 0,25-41 1 0 0,-4 6-139 0 0,-32 59-113 0 0,-4 12 4 0 0,0-1-1 0 0,1 1 1 0 0,-1 0 0 0 0,-1-1-1 0 0,1 1 1 0 0,0-1-1 0 0,0 1 1 0 0,0-1 0 0 0,0 1-1 0 0,0-1 1 0 0,0 1-1 0 0,0-1 1 0 0,-1 1 0 0 0,1 0-1 0 0,0-1 1 0 0,0 1-1 0 0,-1-1 1 0 0,1 1 0 0 0,-1-1-1 0 0,0 1 50 0 0,0-1 0 0 0,0 1 0 0 0,0 0 0 0 0,0-1 0 0 0,-1 1 0 0 0,1 0 0 0 0,0 0-1 0 0,0 0 1 0 0,0 0 0 0 0,0 0 0 0 0,-1 0 0 0 0,1 0 0 0 0,0 0 0 0 0,0 0 0 0 0,0 1 0 0 0,0-1 0 0 0,-1 0 0 0 0,1 1-1 0 0,0-1 1 0 0,0 1 0 0 0,0 0 0 0 0,0-1 0 0 0,0 1 0 0 0,-1 1 0 0 0,-3 1 106 0 0,1 0 1 0 0,-1 1-1 0 0,-7 7 0 0 0,4-2-88 0 0,-29 35-439 0 0,33-38 130 0 0,1 0 1 0 0,-1 0-1 0 0,1 0 1 0 0,0 0-1 0 0,0 0 1 0 0,-3 11-1 0 0,4-7 222 0 0,2 3 16 0 0,4 1 0 0 0,3-1 0 0 0,3-4 0 0 0,4-3 0 0 0,13 1 0 0 0,-15-3 0 0 0,1-1 0 0 0,-1 1 0 0 0,18 10 0 0 0,-23-11 84 0 0,0 1 0 0 0,0-1-1 0 0,-1 1 1 0 0,0 1 0 0 0,0-1 0 0 0,0 1-1 0 0,0 0 1 0 0,-1 1 0 0 0,9 10-1 0 0,-11-12-28 0 0,-1 0 0 0 0,0 0 0 0 0,0 0 0 0 0,0 0 0 0 0,-1 0 0 0 0,1 1 0 0 0,-1-1 0 0 0,0 0 0 0 0,0 1 0 0 0,0-1 0 0 0,-1 1 0 0 0,1-1 0 0 0,-1 1 0 0 0,0-1 0 0 0,-1 1 0 0 0,1-1 0 0 0,-3 9 0 0 0,2-5-41 0 0,-1-1-1 0 0,0 0 1 0 0,-1 1 0 0 0,1-1 0 0 0,-2 0-1 0 0,1 0 1 0 0,-1-1 0 0 0,1 1 0 0 0,-2-1 0 0 0,1 0-1 0 0,-9 9 1 0 0,4-6-126 0 0,6-5-57 0 0,-1 1-1 0 0,0-1 1 0 0,-1-1 0 0 0,1 1-1 0 0,-1 0 1 0 0,1-1-1 0 0,-1 0 1 0 0,0 0-1 0 0,0-1 1 0 0,-10 4-1 0 0,6-4 154 0 0,9-2 19 0 0,-1 0 1 0 0,1-1-1 0 0,-1 1 1 0 0,1 0-1 0 0,-1 0 0 0 0,1 0 1 0 0,-1 0-1 0 0,1-1 0 0 0,-1 1 1 0 0,1 0-1 0 0,-1 0 1 0 0,1-1-1 0 0,0 1 0 0 0,-1 0 1 0 0,1-1-1 0 0,-1 1 0 0 0,1-1 1 0 0,-1 1-1 0 0,0-3 95 0 0,-1 1 1 0 0,1-1-1 0 0,-1 1 0 0 0,1-1 0 0 0,0 1 0 0 0,0-1 1 0 0,0 0-1 0 0,1 1 0 0 0,-1-1 0 0 0,0 0 0 0 0,1 0 1 0 0,0 0-1 0 0,0 0 0 0 0,0 1 0 0 0,0-6 1 0 0,1 2-51 0 0,1 0 1 0 0,-1 0 0 0 0,1 0 0 0 0,0 0-1 0 0,5-11 1 0 0,-6 16-386 0 0,-1 1-138 0 0,0 0-33 0 0,0 0 65 0 0,10-8 275 0 0,-7 6 171 0 0,5-4-3 0 0,1 0 0 0 0,0 0 0 0 0,18-8 0 0 0,-6 5 0 0 0,125-81 64 0 0,-143 88-80 0 0,9-4 688 0 0,0 0 0 0 0,16-5 0 0 0,-26 10-301 0 0,-2 1 117 0 0,0 0 21 0 0,-1 13 83 0 0,-10 168-1560 0 0,10-126 464 0 0,-8 58 0 0 0,6-95 492 0 0,-3 28-294 0 0,-2 1 0 0 0,-17 50-1 0 0,-39 61-2600 0 0,56-139 2665 0 0,-8 8 226 0 0,10-20 16 0 0,5-7 2 0 0,1-1 1 0 0,0 1-1 0 0,0 0 0 0 0,-1 0 0 0 0,1 0 0 0 0,0 0 1 0 0,-1 0-1 0 0,1 0 0 0 0,0 0 0 0 0,0 0 0 0 0,0 0 1 0 0,-1-1-1 0 0,1 1 0 0 0,0 0 0 0 0,0 0 0 0 0,-1 0 1 0 0,1-1-1 0 0,0 1 0 0 0,0 0 0 0 0,0 0 0 0 0,0 0 1 0 0,-1-1-1 0 0,1 1 0 0 0,0 0 0 0 0,0 0 1 0 0,0-1-1 0 0,0 1 0 0 0,0-1 0 0 0,-3-6 203 0 0,1-1 0 0 0,1 0-1 0 0,-1 0 1 0 0,1 0 0 0 0,1 0-1 0 0,-1-1 1 0 0,2-9 0 0 0,-1-7 85 0 0,0-14 510 0 0,7-46-1 0 0,-2 34-366 0 0,2-4-429 0 0,3 1 0 0 0,2 0 0 0 0,34-92 0 0 0,-5 39-4 0 0,-32 86 0 0 0,2 0 0 0 0,24-36 0 0 0,-12 32 1315 0 0,-11 14-747 0 0,-11 11-558 0 0,-1-1 1 0 0,1 1-1 0 0,-1-1 1 0 0,1 1-1 0 0,-1-1 1 0 0,1 1-1 0 0,-1 0 1 0 0,1-1-1 0 0,0 1 1 0 0,-1 0-1 0 0,1 0 1 0 0,-1-1-1 0 0,1 1 1 0 0,0 0-1 0 0,0 0 1 0 0,2-1-14 0 0,8 0 3 0 0,2 2 0 0 0,-1 4 0 0 0,-8-2 0 0 0,0 0 0 0 0,0 0 0 0 0,-1 0 0 0 0,0 1 0 0 0,0-1 0 0 0,5 7 0 0 0,7 8 0 0 0,-6-8 0 0 0,-4 3 0 0 0,-3-10-123 0 0,-1 1-1 0 0,1-1 1 0 0,-1 1-1 0 0,0 0 1 0 0,-1 0-1 0 0,1-1 1 0 0,-1 1-1 0 0,1 0 1 0 0,-1 0-1 0 0,0 0 1 0 0,-1 0-1 0 0,1 0 1 0 0,-1-1-1 0 0,1 1 1 0 0,-3 7-1 0 0,-5 5 103 0 0,5-14-5 0 0,1-2-15 0 0,-1 2-121 0 0,0 0-1 0 0,-1-1 1 0 0,1 1 0 0 0,0-1-1 0 0,0 0 1 0 0,-1 0 0 0 0,1 0-1 0 0,-1-1 1 0 0,1 1 0 0 0,-1-1-1 0 0,-6 0 1 0 0,6 0-220 0 0,0 0-1 0 0,0-1 1 0 0,1 0-1 0 0,-1 0 1 0 0,0 0-1 0 0,-7-3 1 0 0,-8-3-6199 0 0,3 4-501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4:1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13 684 17503 0 0,'-1'4'1124'0'0,"2"-4"-454"0"0,5-7-222 0 0,7-16 161 0 0,0-41 1481 0 0,-11 46-1873 0 0,2 0 0 0 0,0 1 0 0 0,1-1 0 0 0,0 1-1 0 0,2 0 1 0 0,9-18 0 0 0,-2 6 1223 0 0,-11 18-1291 0 0,-3 11-148 0 0,0 0-1 0 0,0-1 1 0 0,-1 1-1 0 0,1 0 1 0 0,0 0-1 0 0,0 0 1 0 0,0 0-1 0 0,-1 0 1 0 0,1-1-1 0 0,0 1 1 0 0,0 0-1 0 0,-1 0 1 0 0,1 0-1 0 0,0 0 1 0 0,0 0-1 0 0,-1 0 1 0 0,1 0-1 0 0,0 0 1 0 0,0 0-1 0 0,-1 0 1 0 0,1 0-1 0 0,0 0 1 0 0,0 0-1 0 0,-1 0 1 0 0,1 0 0 0 0,0 0-1 0 0,0 0 1 0 0,-1 0-1 0 0,1 1 1 0 0,0-1-1 0 0,-4 1 0 0 0,1 1 0 0 0,0 0 0 0 0,1-1 0 0 0,-1 1 0 0 0,0 0 0 0 0,0 1 0 0 0,1-1 0 0 0,-1 0 0 0 0,1 1 0 0 0,0-1 0 0 0,-4 6 0 0 0,-1 3 0 0 0,-11 20 0 0 0,17-28 0 0 0,-8 14 0 0 0,-9 27 0 0 0,16-39 0 0 0,0 1 0 0 0,1 0 0 0 0,0 0 0 0 0,0 1 0 0 0,0-1 0 0 0,1 0 0 0 0,0 0 0 0 0,1 10 0 0 0,2 0 0 0 0,2-3 0 0 0,2-1 0 0 0,-5-10 41 0 0,1 0 1 0 0,-1 0-1 0 0,1-1 0 0 0,-1 1 0 0 0,1-1 0 0 0,-1 0 1 0 0,1 0-1 0 0,0 0 0 0 0,-1 0 0 0 0,1 0 0 0 0,0-1 1 0 0,0 1-1 0 0,0-1 0 0 0,-1 0 0 0 0,1 1 0 0 0,0-1 1 0 0,0-1-1 0 0,0 1 0 0 0,0 0 0 0 0,3-1 0 0 0,1-1 105 0 0,0 1-1 0 0,1-1 0 0 0,-1-1 1 0 0,0 1-1 0 0,0-1 0 0 0,11-7 1 0 0,-5 2-119 0 0,1-1 1 0 0,-1 0-1 0 0,-1-2 1 0 0,0 1 0 0 0,21-25-1 0 0,-25 27 182 0 0,-1-1 0 0 0,0 0 1 0 0,-1-1-1 0 0,0 0 0 0 0,-1 0 0 0 0,0 0 0 0 0,0 0 1 0 0,3-13-1 0 0,-7 18-176 0 0,16-71 99 0 0,-15 57-132 0 0,-3 15 0 0 0,0-7 0 0 0,-2 4-64 0 0,2 5-273 0 0,1 2-138 0 0,0 0-33 0 0,-1 2 65 0 0,1-2 439 0 0,-1 1 0 0 0,1-1 0 0 0,0 0 0 0 0,-1 1 0 0 0,1-1 0 0 0,0 1 0 0 0,-1-1 0 0 0,1 0 0 0 0,0 1 0 0 0,0-1 0 0 0,0 1 0 0 0,-1-1 0 0 0,1 1 0 0 0,0-1-1 0 0,0 1 1 0 0,0-1 0 0 0,0 1 0 0 0,0-1 0 0 0,0 1 0 0 0,0-1 0 0 0,0 1 0 0 0,0-1 0 0 0,0 1 0 0 0,0-1 0 0 0,0 1 0 0 0,0-1 0 0 0,0 1 0 0 0,1-1 0 0 0,-1 1-1 0 0,0-1 1 0 0,0 0 0 0 0,1 1 0 0 0,-1-1 0 0 0,0 1 0 0 0,0-1 0 0 0,1 1 0 0 0,-1-1 0 0 0,0 0 0 0 0,1 1 0 0 0,0-1 0 0 0,-1 1 5 0 0,8 9-1 0 0,-4-6 0 0 0,-3-3 0 0 0,-1-1 0 0 0,0 1 0 0 0,1 0 0 0 0,-1 0 0 0 0,1-1 0 0 0,-1 1 0 0 0,1-1 0 0 0,0 1 0 0 0,-1 0 0 0 0,1-1 0 0 0,0 1 0 0 0,-1-1 0 0 0,1 0 0 0 0,0 1 0 0 0,-1-1 0 0 0,3 1 0 0 0,15 6 0 0 0,-8-2 0 0 0,0 1 0 0 0,4 8 0 0 0,5 5 64 0 0,-6 0 1256 0 0,-12-17-877 0 0,-1 1-294 0 0,0 3-148 0 0,0 0 1 0 0,-1-1-1 0 0,0 1 0 0 0,0 0 1 0 0,0 0-1 0 0,0 0 0 0 0,-1-1 1 0 0,0 1-1 0 0,0-1 0 0 0,-1 1 1 0 0,-4 7-1 0 0,-7 13-1 0 0,6-13 0 0 0,2-1 0 0 0,-9 23 0 0 0,13-22-64 0 0,2-12 50 0 0,0 0 0 0 0,0 0-1 0 0,0-1 1 0 0,0 1 0 0 0,0 0 0 0 0,0 0 0 0 0,0 0-1 0 0,0 0 1 0 0,1-1 0 0 0,-1 1 0 0 0,0 0 0 0 0,1 0-1 0 0,-1 0 1 0 0,0-1 0 0 0,1 1 0 0 0,-1 0-1 0 0,1-1 1 0 0,-1 1 0 0 0,1 0 0 0 0,0-1 0 0 0,-1 1-1 0 0,1 0 1 0 0,-1-1 0 0 0,2 1 0 0 0,-1 0-33 0 0,1-1 0 0 0,-1 1 0 0 0,0-1 0 0 0,1 0 0 0 0,-1 0 0 0 0,1 1 0 0 0,-1-1 1 0 0,0 0-1 0 0,1 0 0 0 0,-1 0 0 0 0,1 0 0 0 0,-1-1 0 0 0,2 1 0 0 0,4-2-106 0 0,-1 0 1 0 0,0 0-1 0 0,0 0 0 0 0,0-1 1 0 0,7-4-1 0 0,5-4 231 0 0,-1-2 1 0 0,0 0-1 0 0,19-19 0 0 0,41-50 485 0 0,-66 70-439 0 0,-1-1 0 0 0,0-1 0 0 0,-1 1 0 0 0,-1-2 0 0 0,0 1 0 0 0,-1-1 0 0 0,0 0 0 0 0,6-25 0 0 0,-12 39-124 0 0,-1 1 0 0 0,0-1 0 0 0,0 1 0 0 0,0-1 0 0 0,0 1 0 0 0,0-1 0 0 0,1 1 0 0 0,-1-1 0 0 0,0 1 0 0 0,0-1 0 0 0,0 1 0 0 0,0 0 0 0 0,0-1 0 0 0,-1 1 0 0 0,1-1 0 0 0,0 1 0 0 0,0-1 0 0 0,0 1 0 0 0,0-1 0 0 0,-1 0 0 0 0,0 1 0 0 0,0 0 0 0 0,0 0 0 0 0,0 0 0 0 0,0 0 0 0 0,0 0 0 0 0,0 0 0 0 0,0 0 0 0 0,0 0 0 0 0,0 0 0 0 0,0 0 0 0 0,0 0 0 0 0,0 1 0 0 0,0-1 0 0 0,0 0 0 0 0,0 1 0 0 0,1-1 0 0 0,-1 1 0 0 0,0-1 0 0 0,0 1 0 0 0,-1 0 0 0 0,-20 14 0 0 0,17-9-58 0 0,-1-1 1 0 0,1 1-1 0 0,0 0 0 0 0,0 0 1 0 0,1 1-1 0 0,0 0 0 0 0,0 0 1 0 0,1 0-1 0 0,-1 0 0 0 0,2 0 1 0 0,-1 0-1 0 0,1 1 0 0 0,0 0 1 0 0,0-1-1 0 0,1 1 0 0 0,0 0 1 0 0,1 0-1 0 0,-1 0 0 0 0,2-1 1 0 0,-1 1-1 0 0,1 0 0 0 0,0 0 1 0 0,3 9-1 0 0,-3-15 22 0 0,-1 1 1 0 0,1-1-1 0 0,1 1 1 0 0,-1-1-1 0 0,0 0 0 0 0,0 1 1 0 0,1-1-1 0 0,0 0 1 0 0,-1 0-1 0 0,1 0 0 0 0,0 0 1 0 0,0 0-1 0 0,0-1 1 0 0,0 1-1 0 0,0 0 0 0 0,0-1 1 0 0,5 3-1 0 0,-3-3 44 0 0,0 0 0 0 0,0 0-1 0 0,0 0 1 0 0,0 0 0 0 0,-1-1-1 0 0,2 1 1 0 0,-1-1 0 0 0,0 0-1 0 0,0 0 1 0 0,6-2 0 0 0,5-1 287 0 0,-1 0 1 0 0,-1-2 0 0 0,1 0 0 0 0,-1 0 0 0 0,18-11 0 0 0,56-37-138 0 0,0 0-151 0 0,-76 50-7 0 0,-9 3 0 0 0,-1 0 0 0 0,0 1 0 0 0,1 0 0 0 0,-1-1 0 0 0,0 1 0 0 0,1 0 0 0 0,-1-1 0 0 0,0 1 0 0 0,0 0 0 0 0,0 0 0 0 0,0 0 0 0 0,0 0 0 0 0,0 0 0 0 0,0 1 0 0 0,0-1 0 0 0,0 0 0 0 0,0 0 0 0 0,0 0 0 0 0,-1 1 0 0 0,1-1 0 0 0,-1 1 0 0 0,1-1 0 0 0,-1 0 0 0 0,1 1 0 0 0,-1-1 0 0 0,0 1 0 0 0,0 1 0 0 0,2 7 0 0 0,-2-1 0 0 0,1 0 0 0 0,-2 10 0 0 0,1-18 0 0 0,-5 109 0 0 0,6-82 0 0 0,1-20 0 0 0,1-7 0 0 0,3-6 0 0 0,-6 5 0 0 0,4-4 0 0 0,0 0 0 0 0,-1-1 0 0 0,0 1 0 0 0,0-1 0 0 0,0 1 0 0 0,0-1 0 0 0,1-5 0 0 0,14-39 0 0 0,-14 37 0 0 0,37-144 0 0 0,-5 20 0 0 0,-32 122-93 0 0,26-95-4577 0 0,-27 94 3846 0 0,-1 1 1 0 0,0-1-1 0 0,-1 1 0 0 0,-1-1 1 0 0,-2-23-1 0 0,-1 21-1223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4:1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56 105 19351 0 0,'0'0'886'0'0,"0"0"-21"0"0,0 0-410 0 0,1-2 320 0 0,0 0-626 0 0,-1 0-1 0 0,0 0 0 0 0,1 0 0 0 0,-1 1 1 0 0,0-1-1 0 0,0 0 0 0 0,0 0 0 0 0,0 0 1 0 0,0 0-1 0 0,-1 1 0 0 0,1-1 0 0 0,0 0 1 0 0,-1 0-1 0 0,1 0 0 0 0,-1 1 0 0 0,0-1 0 0 0,0 0 1 0 0,0 1-1 0 0,0-1 0 0 0,0 1 0 0 0,0-1 1 0 0,0 1-1 0 0,0-1 0 0 0,0 1 0 0 0,-1 0 1 0 0,1-1-1 0 0,-3-1 0 0 0,3 2 368 0 0,-1 0-72 0 0,-4-7-289 0 0,5 7-153 0 0,0 0 1 0 0,0 0 0 0 0,0 0-1 0 0,0 0 1 0 0,0 0-1 0 0,0-1 1 0 0,0 1 0 0 0,0 0-1 0 0,1-1 1 0 0,-1 1-1 0 0,-1-3 1 0 0,2 2-16 0 0,-1 1-1 0 0,1-1 1 0 0,-1 1-1 0 0,1-1 1 0 0,-1 1 0 0 0,0 0-1 0 0,0-1 1 0 0,0 1-1 0 0,0 0 1 0 0,-2-2 0 0 0,2 1-683 0 0,-5-3-1158 0 0,4 2-5199 0 0,2 3-659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4:1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 6447 0 0,'0'0'298'0'0,"0"0"-10"0"0,0 0 88 0 0,0 0 1066 0 0,0 0 485 0 0,0 0 97 0 0,0 0-116 0 0,-1 1-573 0 0,0 4-394 0 0,-1-1 1 0 0,1 1 0 0 0,0-1 0 0 0,1 1 0 0 0,-1-1 0 0 0,1 1 0 0 0,0 0-1 0 0,0-1 1 0 0,1 10 0 0 0,1-4-402 0 0,-1-5-263 0 0,-1 0 0 0 0,1-1-1 0 0,0 1 1 0 0,0 0 0 0 0,1-1-1 0 0,-1 1 1 0 0,1-1 0 0 0,0 0 0 0 0,1 1-1 0 0,3 5 1 0 0,0 1-189 0 0,-1 0 0 0 0,1 0-1 0 0,-2 1 1 0 0,0 0 0 0 0,0 0-1 0 0,2 18 1 0 0,-5-25-86 0 0,4 27 312 0 0,-1 1-1 0 0,-2-1 0 0 0,-1 1 1 0 0,-4 33-1 0 0,1-11 3 0 0,-3 18-235 0 0,-22 109 1 0 0,-2 18-80 0 0,26-172-221 0 0,-2 0 0 0 0,0 0 0 0 0,-11 28 0 0 0,14-50 251 0 0,0 0-1 0 0,-1 0 1 0 0,0 0-1 0 0,0 0 1 0 0,-1 0-1 0 0,0-1 1 0 0,0 0-1 0 0,0 1 1 0 0,0-1-1 0 0,-1-1 1 0 0,0 1-1 0 0,0-1 1 0 0,-10 7-1 0 0,1-1-1204 0 0,6-4 1077 0 0,-1-1 0 0 0,1 0 0 0 0,-11 5 0 0 0,-47 23 96 0 0,61-32-72 0 0,4-1-299 0 0,1 0-117 0 0,-2-14-669 0 0,1 9 464 0 0,1 0-1 0 0,0 0 1 0 0,0 0-1 0 0,0-1 1 0 0,0 1-1 0 0,1 0 1 0 0,2-7-1 0 0,0-7-7494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4:1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34 10135 0 0,'0'0'231'0'0,"0"0"29"0"0,0 0 19 0 0,0 0 105 0 0,-15-3 4026 0 0,5 2-3465 0 0,14 1 1082 0 0,24-3 2849 0 0,-8 2-2856 0 0,36-10-2020 0 0,-8 1 0 0 0,-40 10 27 0 0,28-4-187 0 0,-34 3-536 0 0,-2 1-258 0 0,0 0-56 0 0,-6 5-1440 0 0,5-4 2279 0 0,1-1-1 0 0,0 1 1 0 0,0-1-1 0 0,-1 1 0 0 0,1-1 1 0 0,0 1-1 0 0,-1-1 0 0 0,1 0 1 0 0,-1 1-1 0 0,1-1 0 0 0,-1 0 1 0 0,1 1-1 0 0,0-1 1 0 0,-1 0-1 0 0,1 1 0 0 0,-1-1 1 0 0,1 0-1 0 0,-1 0 0 0 0,1 0 1 0 0,-1 0-1 0 0,0 1 0 0 0,1-1 1 0 0,-1 0-1 0 0,1 0 1 0 0,-2 0-1 0 0,-10-2-1875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4:16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0,0 0-28 0 0,0 0-58 0 0,0 0 491 0 0,0 0 238 0 0,2 1 45 0 0,6 2-59 0 0,0-1 1 0 0,0 0 0 0 0,0-1-1 0 0,1 0 1 0 0,14 0 0 0 0,47-5 1441 0 0,-40 2-1255 0 0,-4-1-977 0 0,-14 4-2740 0 0,-11-1 2314 0 0,0 1 0 0 0,-1-1 1 0 0,1 0-1 0 0,-1 0 0 0 0,1 0 0 0 0,-1 0 1 0 0,1 1-1 0 0,-1-1 0 0 0,1 0 0 0 0,-1 1 1 0 0,1-1-1 0 0,-1 0 0 0 0,1 1 0 0 0,-1-1 1 0 0,1 1-1 0 0,-1-1 0 0 0,0 0 0 0 0,1 1 1 0 0,-1-1-1 0 0,0 1 0 0 0,1-1 0 0 0,-1 1 1 0 0,0-1-1 0 0,0 1 0 0 0,1 0 0 0 0,-1-1 1 0 0,0 1-1 0 0,0-1 0 0 0,0 1 0 0 0,0 0 1 0 0,0 6-6178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4:3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77 379 8287 0 0,'0'0'191'0'0,"0"0"26"0"0,0 0 9 0 0,0 0 42 0 0,0 0 158 0 0,0 0 72 0 0,0 0 12 0 0,0 0-67 0 0,0 0-222 0 0,0 0 166 0 0,0 0 101 0 0,0 0 21 0 0,0 0 3 0 0,0 0 0 0 0,0 0 0 0 0,0 0 0 0 0,0 0 0 0 0,0 0 0 0 0,0 0 0 0 0,0 0 0 0 0,2-2 0 0 0,-1 0-332 0 0,-1 1 0 0 0,1-1 0 0 0,0 0 0 0 0,0 1 0 0 0,-1-1-1 0 0,1 0 1 0 0,-1 1 0 0 0,1-1 0 0 0,-1 0 0 0 0,0-3 0 0 0,1 2-162 0 0,0 0-1 0 0,0 0 1 0 0,0 1 0 0 0,0-1 0 0 0,0 0-1 0 0,1 1 1 0 0,-1-1 0 0 0,3-2-1 0 0,3-5-11 0 0,24-51-6 0 0,-24 47 576 0 0,0 0-1 0 0,6-22 1 0 0,-1 3-1140 0 0,-6 20 22 0 0,-3 5 699 0 0,1 0 0 0 0,-2-1-1 0 0,1 1 1 0 0,-1 0 0 0 0,0-1 0 0 0,-1 1 0 0 0,0-1-1 0 0,0-17 1 0 0,4 3-141 0 0,-5 12-16 0 0,-2 1 0 0 0,1 2 72 0 0,1 7 299 0 0,0 1 117 0 0,0 0 21 0 0,0 0-66 0 0,-7 9-278 0 0,4-6-165 0 0,-1 0 0 0 0,-4 11 0 0 0,4-4 0 0 0,0 1 0 0 0,-4 15 0 0 0,0 4 0 0 0,-29 55 0 0 0,7-15 0 0 0,2-5 0 0 0,12-26 0 0 0,-16 51 0 0 0,28-79 0 0 0,2-7 0 0 0,1 0 0 0 0,0 1 0 0 0,0-1 0 0 0,0 1 0 0 0,0 0 0 0 0,0 8 0 0 0,0-1-64 0 0,2-12 30 0 0,-1 1-1 0 0,1-1 1 0 0,-1 0-1 0 0,1 1 1 0 0,-1-1-1 0 0,1 0 1 0 0,-1 0 0 0 0,1 0-1 0 0,0 1 1 0 0,-1-1-1 0 0,1 0 1 0 0,-1 0-1 0 0,1 0 1 0 0,-1 0-1 0 0,1 0 1 0 0,0 0-1 0 0,-1 0 1 0 0,1 0 0 0 0,-1 0-1 0 0,1 0 1 0 0,0-1-1 0 0,-1 1-19 0 0,4-1-8 0 0,-1 1 0 0 0,0-1-1 0 0,0-1 1 0 0,1 1 0 0 0,-1 0 0 0 0,0-1-1 0 0,0 0 1 0 0,0 0 0 0 0,-1 1 0 0 0,1-2-1 0 0,0 1 1 0 0,-1 0 0 0 0,1 0 0 0 0,-1-1-1 0 0,0 0 1 0 0,0 1 0 0 0,0-1 0 0 0,0 0-1 0 0,2-3 1 0 0,2-6-891 0 0,0 1 0 0 0,0-1 0 0 0,6-21 0 0 0,-6 14-5530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4:3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60 244 10135 0 0,'0'0'231'0'0,"0"0"29"0"0,0 0 19 0 0,-2 0-41 0 0,0 0 22 0 0,0 0 0 0 0,0-1-1 0 0,0 1 1 0 0,0 0 0 0 0,0-1 0 0 0,0 0-1 0 0,0 1 1 0 0,0-1 0 0 0,1 0-1 0 0,-1 0 1 0 0,0 0 0 0 0,0-1 0 0 0,1 1-1 0 0,-1 0 1 0 0,1 0 0 0 0,-3-3-1 0 0,1 1-118 0 0,-4-6 803 0 0,7 8-844 0 0,0 1 1 0 0,0-1-1 0 0,-1 1 0 0 0,1 0 1 0 0,0-1-1 0 0,0 1 0 0 0,-1-1 1 0 0,1 1-1 0 0,0-1 0 0 0,0 1 1 0 0,-1 0-1 0 0,1-1 0 0 0,-1 1 0 0 0,1 0 1 0 0,0-1-1 0 0,-1 1 0 0 0,1 0 1 0 0,-1 0-1 0 0,1-1 0 0 0,-1 1 1 0 0,1 0-1 0 0,0 0 0 0 0,-1 0 1 0 0,1 0-1 0 0,-2-1 0 0 0,2 0 55 0 0,-2-7-66 0 0,0 4 448 0 0,1 0-508 0 0,6-8 908 0 0,-3 8-464 0 0,15-39 458 0 0,-16 41-422 0 0,0 0-66 0 0,3-7-294 0 0,4-1-133 0 0,-1 4 81 0 0,1 0 0 0 0,-1 1 0 0 0,1 0 0 0 0,15-8 0 0 0,-10 6 349 0 0,-3 2 64 0 0,9-6-787 0 0,1 0 0 0 0,0 2 0 0 0,0 1 0 0 0,33-10 0 0 0,-32 14 280 0 0,-16 6 18 0 0,-1 0 19 0 0,-1-1 15 0 0,-1 0 1 0 0,0-1-1 0 0,0 1 0 0 0,0 1 1 0 0,1-1-1 0 0,-1 0 0 0 0,0 1 1 0 0,0-1-1 0 0,-1 1 0 0 0,1-1 1 0 0,0 1-1 0 0,0 0 0 0 0,-1 0 1 0 0,1 0-1 0 0,-1 0 0 0 0,0 0 1 0 0,1 0-1 0 0,-1 0 0 0 0,0 0 0 0 0,1 4 1 0 0,-1-4-175 0 0,0 1 47 0 0,0-1 1 0 0,-1 1 0 0 0,1-1-1 0 0,-1 1 1 0 0,1-1 0 0 0,-1 1-1 0 0,0-1 1 0 0,0 1 0 0 0,0-1-1 0 0,-1 5 1 0 0,1 0 184 0 0,-3 22 176 0 0,0 0 0 0 0,-2-1 0 0 0,-8 29 0 0 0,11-48-764 0 0,-1 1 0 0 0,0 14-1 0 0,2-11 327 0 0,-4-3 133 0 0,2 2 16 0 0,-3-1 0 0 0,-5-2 0 0 0,9-8-20 0 0,-1-1-1 0 0,1 1 1 0 0,-1-1-1 0 0,1 1 1 0 0,-1-1 0 0 0,1 0-1 0 0,-1 0 1 0 0,1 0-1 0 0,-1 0 1 0 0,1 0-1 0 0,-1-1 1 0 0,-3 0-1 0 0,2 0-198 0 0,0 0 0 0 0,1-1 0 0 0,-1 1-1 0 0,0-1 1 0 0,1 1 0 0 0,-1-1-1 0 0,-3-3 1 0 0,-4-5-1611 0 0,5 4-4472 0 0,-1-1 502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4:3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11975 0 0,'0'0'267'0'0,"0"0"42"0"0,0 0 17 0 0,0 0-28 0 0,-1 2-196 0 0,-2 6 47 0 0,2-6 571 0 0,1-2 249 0 0,-1 1 45 0 0,-2 6-61 0 0,2-6-288 0 0,1-1-121 0 0,0 0-28 0 0,0 0-72 0 0,-1 2-217 0 0,-2 1-231 0 0,-18 23 2444 0 0,8-11-1482 0 0,8-9-866 0 0,1-1 1 0 0,-1 1-1 0 0,1 0 1 0 0,0 0-1 0 0,1 1 1 0 0,-6 11-1 0 0,-34 100-92 0 0,38-99 0 0 0,-3 22 0 0 0,-3 11 0 0 0,-33 169 0 0 0,42-204 0 0 0,1 0 0 0 0,2 34 0 0 0,0-38 0 0 0,3 1 0 0 0,2 2-174 0 0,-1-13 213 0 0,-4 1-1730 0 0,15-16 1317 0 0,-14 11 37 0 0,0-1-1 0 0,-1 0 0 0 0,1 1 0 0 0,-1-1 1 0 0,1 0-1 0 0,-1 0 0 0 0,0 0 1 0 0,0 0-1 0 0,2-2 0 0 0,-1-1-334 0 0,6-9-863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4:3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47 8287 0 0,'0'0'191'0'0,"0"0"26"0"0,0 0 9 0 0,-3 1-34 0 0,-10 6-154 0 0,2-3 38 0 0,9-3 312 0 0,2-1 110 0 0,0 0 12 0 0,-7 2 280 0 0,5-3 3180 0 0,4-6-3583 0 0,-1 5 101 0 0,-1 2 21 0 0,0 0 3 0 0,0 0 0 0 0,0 0 0 0 0,0 0 0 0 0,0 0 0 0 0,0 0 0 0 0,0 0 0 0 0,0 0 0 0 0,0 0-69 0 0,-1 2-294 0 0,-11 17 310 0 0,11-18-383 0 0,1-1 0 0 0,-1 1 0 0 0,1 0 0 0 0,0 0 0 0 0,-1 0 0 0 0,1 0 0 0 0,0 0 0 0 0,0 0 0 0 0,-1-1 0 0 0,1 1 0 0 0,0 0 0 0 0,0 0 0 0 0,0 2 1 0 0,-2 9 298 0 0,-1-9-296 0 0,0 1-33 0 0,-4 13-6 0 0,-17 54-40 0 0,-7 75 0 0 0,20-82-1384 0 0,11-62 942 0 0,0 0 292 0 0,3 6 134 0 0,-3-8 16 0 0,1 0 0 0 0,-1 0 0 0 0,0 0 0 0 0,0 1 0 0 0,1-1 0 0 0,-1 0 0 0 0,0 0 0 0 0,1 0 0 0 0,-1 0 0 0 0,0 0 0 0 0,0 0 0 0 0,1 0 0 0 0,-1 0 0 0 0,0 0 0 0 0,1 0 0 0 0,-1-1 0 0 0,0 1 0 0 0,0 0 0 0 0,1 0 0 0 0,-1 0 0 0 0,0 0 0 0 0,1 0 0 0 0,-1 0 0 0 0,0-1 0 0 0,1 1 0 0 0,0-2 0 0 0,1 1 0 0 0,0-1 0 0 0,-1 0 0 0 0,1 0 0 0 0,-1 0 0 0 0,0 0 0 0 0,1 0 0 0 0,-1 0 0 0 0,0 0 0 0 0,0-1 0 0 0,0 1 0 0 0,-1 0 0 0 0,1 0 0 0 0,0-1 0 0 0,0-4 0 0 0,1-38 0 0 0,-2 45 0 0 0,2-36-431 0 0,2-1 1 0 0,11-47-1 0 0,-14 79 283 0 0,3-7 8 0 0,-1-1 1 0 0,2 1-1 0 0,8-18 0 0 0,-5 11 493 0 0,-7 17 121 0 0,-1 2 34 0 0,0 0-65 0 0,0 0-358 0 0,0 0-406 0 0,0 0 309 0 0,0 0 1 0 0,0 0-1 0 0,0 0 1 0 0,-1 0-1 0 0,1 0 0 0 0,0 0 1 0 0,0 0-1 0 0,0 0 1 0 0,0 0-1 0 0,-1 0 1 0 0,1 0-1 0 0,0 0 1 0 0,0 0-1 0 0,0 0 0 0 0,0 0 1 0 0,-1 0-1 0 0,1 0 1 0 0,0 0-1 0 0,0 0 1 0 0,0 0-1 0 0,0-1 0 0 0,0 1 1 0 0,-1 0-1 0 0,1 0 1 0 0,0 0-1 0 0,0 0 1 0 0,0 0-1 0 0,0 0 1 0 0,0-1-1 0 0,0 1 0 0 0,0 0 1 0 0,0 0-1 0 0,0 0 1 0 0,0 0-1 0 0,-1-1 1 0 0,1 1-1 0 0,0 0 0 0 0,0 0 1 0 0,0 0-1 0 0,0 0 1 0 0,0-1-1 0 0,0 1 1 0 0,0 0-1 0 0,0 0 1 0 0,0 0-1 0 0,0-1 0 0 0,1 1 1 0 0,-1 0-1 0 0,0 0 1 0 0,0 0-1 0 0,0 0 1 0 0,0-1-1 0 0,6-7 1026 0 0,-3 7-1024 0 0,91-54 1903 0 0,-74 47-1728 0 0,-11 5-165 0 0,1 3 0 0 0,-1 2 0 0 0,-2 4 0 0 0,-4-3 0 0 0,-1-1 0 0 0,-1-1 0 0 0,0 1 0 0 0,0-1 0 0 0,0 1 0 0 0,0-1 0 0 0,0 1 0 0 0,-1-1 0 0 0,1 1 0 0 0,0 0 0 0 0,-1 0 0 0 0,1-1 0 0 0,-1 4 0 0 0,3 1 0 0 0,-2-4 0 0 0,0-1 0 0 0,0 1 0 0 0,0 0 0 0 0,-1 0 0 0 0,1 0 0 0 0,-1 0 0 0 0,1 0 0 0 0,-1-1 0 0 0,0 1 0 0 0,0 0 0 0 0,0 2 0 0 0,2 21 2 0 0,-2 0-1 0 0,-1 0 0 0 0,-6 40 1 0 0,-1-21-37 0 0,-17 48 0 0 0,23-82-134 0 0,-7 17-1646 0 0,9-26 1429 0 0,0-1-102 0 0,0 0-22 0 0,0 0 68 0 0,6-6 276 0 0,-4 2-52 0 0,1 0 0 0 0,-1 0 0 0 0,-1 0 0 0 0,1 0 0 0 0,0 0 0 0 0,-1-1 0 0 0,0 1 0 0 0,0 0 0 0 0,0-1 0 0 0,-1 1 0 0 0,1 0 0 0 0,-1-1 0 0 0,0 1-1 0 0,0-1 1 0 0,-1 1 0 0 0,1-1 0 0 0,-2-5 0 0 0,1 5-153 0 0,-1-1 0 0 0,1 1-1 0 0,-1 0 1 0 0,0-1 0 0 0,0 1-1 0 0,-1 0 1 0 0,1 0-1 0 0,-1 1 1 0 0,0-1 0 0 0,-1 1-1 0 0,1-1 1 0 0,-1 1 0 0 0,-5-5-1 0 0,-5 0-2184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3:0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117 118 919 0 0,'0'0'307'0'0,"0"0"950"0"0,5 2 737 0 0,-1-1 280 0 0,-3-3 4796 0 0,-2-15-7059 0 0,3 13-12 0 0,0 2 1 0 0,3-9 0 0 0,0 4 12 0 0,1-1 392 0 0,-1 0 0 0 0,0 0 0 0 0,0 0 0 0 0,5-16 0 0 0,-9 22-284 0 0,-1 2-34 0 0,0-1-57 0 0,1 0 1 0 0,0-1 0 0 0,0 1 0 0 0,0 0-1 0 0,0 0 1 0 0,0-1 0 0 0,0 1 0 0 0,0 0-1 0 0,1 0 1 0 0,-1 0 0 0 0,3-1 0 0 0,1-3 763 0 0,-7 17-699 0 0,-1 0 1 0 0,0-1-1 0 0,-1 1 0 0 0,-7 12 0 0 0,6-3 273 0 0,3-7-257 0 0,-38 88 858 0 0,34-89-878 0 0,-39 100 1016 0 0,21-50-450 0 0,16-46-411 0 0,2 0 0 0 0,0 1 0 0 0,-5 21 0 0 0,-5 41 672 0 0,18-43 453 0 0,-2-37-1356 0 0,1 1 1 0 0,-1-1-1 0 0,1 1 0 0 0,0-1 1 0 0,-1 1-1 0 0,1-1 1 0 0,-1 0-1 0 0,1 1 1 0 0,0-1-1 0 0,-1 0 0 0 0,1 0 1 0 0,0 1-1 0 0,-1-1 1 0 0,1 0-1 0 0,1 0 0 0 0,7-17-3265 0 0,-6-3-3379 0 0,-2 9 1354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4:3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10135 0 0,'0'0'231'0'0,"0"0"29"0"0,0 0 19 0 0,2 0-41 0 0,1 0-134 0 0,0 0 1 0 0,0 0-1 0 0,0 0 0 0 0,0-1 0 0 0,-1 1 0 0 0,1-1 0 0 0,0 0 1 0 0,0 0-1 0 0,0 0 0 0 0,4-2 0 0 0,3-1 668 0 0,2-1 715 0 0,-1 0 1 0 0,18-11-1 0 0,7-3 785 0 0,-11 7-1319 0 0,-11 5-592 0 0,27-9 1 0 0,-31 15-362 0 0,-2 2-64 0 0,3 7-377 0 0,-3-3-796 0 0,-5-4-3270 0 0,-3-1 2972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4:33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15663 0 0,'0'0'356'0'0,"0"0"50"0"0,0 0 20 0 0,0 0-42 0 0,0 0-180 0 0,0 0 176 0 0,0 0 107 0 0,0 0 22 0 0,-1 1 3 0 0,-1 3-351 0 0,0-2 85 0 0,-1 1 0 0 0,1-1 0 0 0,-1 1 0 0 0,1-1 0 0 0,-1 0-1 0 0,1 0 1 0 0,-5 3 0 0 0,-41 27 1818 0 0,43-27-2064 0 0,1-1 0 0 0,-1 1 0 0 0,1 0 0 0 0,0 1 0 0 0,0-1 0 0 0,1 1 0 0 0,0 0 0 0 0,0 0 0 0 0,0 0 0 0 0,0 0 0 0 0,-1 7 0 0 0,3-9 0 0 0,1-1 0 0 0,-1 1 0 0 0,1-1 0 0 0,0 0 0 0 0,0 1 0 0 0,0-1 0 0 0,1 1 0 0 0,-1-1 0 0 0,1 0 0 0 0,0 1 0 0 0,0-1 0 0 0,2 6 0 0 0,0 0 0 0 0,-3-7 0 0 0,1-1 0 0 0,-1 0 0 0 0,0 1 0 0 0,1-1 0 0 0,-1 0 0 0 0,1 1 0 0 0,-1-1 0 0 0,1 0 0 0 0,0 0 0 0 0,-1 0 0 0 0,1 1 0 0 0,0-1 0 0 0,0 0 0 0 0,2 2 0 0 0,1 0 0 0 0,-2 2 0 0 0,-1-4 0 0 0,0 1 0 0 0,1-1 0 0 0,-1 0 0 0 0,0 1 0 0 0,0-1 0 0 0,1 0 0 0 0,-1 0 0 0 0,1 0 0 0 0,-1 0 0 0 0,1 0 0 0 0,0 0 0 0 0,3 1 0 0 0,-3-1-10 0 0,0 0 0 0 0,0-1 0 0 0,1 1 1 0 0,-1-1-1 0 0,0 1 0 0 0,1-1 0 0 0,-1 0 0 0 0,1 0 0 0 0,-1 0 0 0 0,1 0 0 0 0,-1 0 0 0 0,0-1 0 0 0,1 1 0 0 0,-1-1 1 0 0,0 1-1 0 0,1-1 0 0 0,-1 0 0 0 0,0 0 0 0 0,0 0 0 0 0,0 0 0 0 0,0 0 0 0 0,3-3 0 0 0,2 0-652 0 0,-1-1-1 0 0,1 0 1 0 0,-1 0-1 0 0,0 0 1 0 0,7-10 0 0 0,-4 5-872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4:3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43 391 8287 0 0,'0'0'191'0'0,"0"0"26"0"0,0 0 9 0 0,0 0 110 0 0,0 0 444 0 0,0 0 196 0 0,0 0 42 0 0,0 0-131 0 0,-2 0-583 0 0,-4 2-271 0 0,0 0 42 0 0,5-1 308 0 0,1-1 113 0 0,0 0 14 0 0,-1 0-67 0 0,-5 1-222 0 0,5-1 166 0 0,1 0 101 0 0,0 0 21 0 0,0 0 3 0 0,0 0 0 0 0,0 0 0 0 0,0 0 0 0 0,-9-20 539 0 0,8 18-790 0 0,1 0 1 0 0,-1 0 0 0 0,1 0-1 0 0,0 0 1 0 0,-1 0-1 0 0,1 0 1 0 0,0-3 0 0 0,-1-9 1133 0 0,-4-18-1230 0 0,5 27-165 0 0,-1 1 0 0 0,0-1 0 0 0,1 1 0 0 0,0-1 0 0 0,0 0 0 0 0,0 1 0 0 0,1-1 0 0 0,0 0 0 0 0,0 1 0 0 0,0-1 0 0 0,0 1 0 0 0,1-1 0 0 0,-1 1 0 0 0,5-7 0 0 0,10-19 608 0 0,11-25 832 0 0,-24 50-1442 0 0,0-1-1 0 0,0 1 1 0 0,1-1-1 0 0,6-7 1 0 0,4-5 86 0 0,23-45 1876 0 0,-29 50-1944 0 0,4-1-16 0 0,-8 12 0 0 0,0 1 0 0 0,7-5 0 0 0,0 8 0 0 0,-6 1 0 0 0,-2-1 0 0 0,23 26 0 0 0,-17-18 0 0 0,0-2 0 0 0,1 0 0 0 0,-1-2 0 0 0,-1 2 0 0 0,-2 2 0 0 0,-6 3 0 0 0,0-10 1 0 0,0 1 0 0 0,-1-1 0 0 0,1 1 0 0 0,-1-1 0 0 0,0 1 0 0 0,0-1 0 0 0,-1 0 0 0 0,1 1 0 0 0,-4 5 0 0 0,-1 4-75 0 0,-4 12-277 0 0,3-7-175 0 0,1-1 1 0 0,-6 37-1 0 0,10-41 526 0 0,3-1 0 0 0,7-8-72 0 0,-6-4-50 0 0,0 0 0 0 0,0 1 0 0 0,0-1 0 0 0,0-1 0 0 0,0 1 0 0 0,0 0 0 0 0,0-1 0 0 0,0 1 0 0 0,0-1 0 0 0,0 1 0 0 0,0-1 0 0 0,0 0 0 0 0,-1 0 0 0 0,1 0 0 0 0,0 0 0 0 0,0 0 0 0 0,-1 0 0 0 0,1 0 0 0 0,1-2 0 0 0,4-3-1310 0 0,-1 0 0 0 0,9-12 0 0 0,-14 17 1180 0 0,0-1-993 0 0,-1 2-3059 0 0,0 0-1311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4:35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156 101 10135 0 0,'0'0'464'0'0,"0"0"-9"0"0,-1 1-295 0 0,-4 2-3 0 0,-28 28 4599 0 0,6-8-1088 0 0,25-22-3124 0 0,1 0-28 0 0,-2 2-369 0 0,0 1 0 0 0,-1-1 0 0 0,2 1 0 0 0,-1-1 0 0 0,0 1 0 0 0,1 0 0 0 0,0 0 0 0 0,0 0 0 0 0,0 0 0 0 0,0 1 0 0 0,-1 5 0 0 0,-2 11 1071 0 0,-4 26 0 0 0,3-14-706 0 0,-2 11-512 0 0,-3 52 0 0 0,10-76-64 0 0,1-18-273 0 0,8-15-646 0 0,-4 5 900 0 0,-1 0 0 0 0,1 0 0 0 0,-1-1 0 0 0,-1 0-1 0 0,0 1 1 0 0,0-1 0 0 0,1-10 0 0 0,0-64 169 0 0,-3 75-115 0 0,3-58 29 0 0,-2-32 0 0 0,-1 88 6 0 0,0 5-2 0 0,0 1 1 0 0,-1-1-1 0 0,1 0 1 0 0,-1 0-1 0 0,0 1 1 0 0,0-1-1 0 0,-1 0 1 0 0,1 1-1 0 0,-1-1 1 0 0,0 1-1 0 0,0-1 1 0 0,-6-7-1 0 0,7 11 333 0 0,5 0-156 0 0,-1 0 0 0 0,1 0-1 0 0,0 0 1 0 0,-1 0-1 0 0,5 0 1 0 0,11-3 326 0 0,113-33-507 0 0,-130 35 0 0 0,0 2 0 0 0,-1 0 0 0 0,0-1 0 0 0,0 1 0 0 0,0 0 0 0 0,0 0 0 0 0,0 0 0 0 0,0 0 0 0 0,0 0 0 0 0,0 0 0 0 0,1 0 0 0 0,-1 0 0 0 0,0 1 0 0 0,0-1 0 0 0,2 1 0 0 0,-1-1 60 0 0,0 1-1 0 0,1-1 1 0 0,-1 1 0 0 0,0-1-1 0 0,0 1 1 0 0,0 0-1 0 0,1 0 1 0 0,-1 0 0 0 0,0 0-1 0 0,2 2 1 0 0,-3-2 48 0 0,0 0 1 0 0,0 0-1 0 0,0 0 1 0 0,0 0-1 0 0,0 1 1 0 0,0-1-1 0 0,0 0 1 0 0,-1 1-1 0 0,2 1 1 0 0,3 6 198 0 0,-1-3-307 0 0,0 0 0 0 0,-1 1 0 0 0,0-1 0 0 0,0 1 0 0 0,-1-1 0 0 0,0 1 0 0 0,2 9 0 0 0,6 51 0 0 0,-3-18 0 0 0,-3-29-332 0 0,-2 0 0 0 0,2 39 0 0 0,-4-53 266 0 0,0 0-1 0 0,-1 1 1 0 0,0-1-1 0 0,0 0 1 0 0,-1 0 0 0 0,1 0-1 0 0,-1 0 1 0 0,-1-1 0 0 0,1 1-1 0 0,-1 0 1 0 0,0-1-1 0 0,0 0 1 0 0,0 0 0 0 0,-5 5-1 0 0,5-5 67 0 0,1-2 0 0 0,-1 1 0 0 0,1-1 0 0 0,-1 0 0 0 0,1 0 0 0 0,-1 0 0 0 0,0 0 0 0 0,0-1 0 0 0,-1 1 0 0 0,-3 2 0 0 0,6-4-65 0 0,-1 0 1 0 0,1-1-1 0 0,0 1 1 0 0,-1-1-1 0 0,1 1 0 0 0,0-1 1 0 0,-1 1-1 0 0,1-1 0 0 0,0 0 1 0 0,-1 0-1 0 0,1 0 0 0 0,-1 1 1 0 0,1-1-1 0 0,0 0 0 0 0,-1-1 1 0 0,1 1-1 0 0,-1 0 0 0 0,-2-1 1 0 0,3 1-148 0 0,-2-1-231 0 0,-18-10 278 0 0,-12-4-766 0 0,32 14 422 0 0,-1-1-3 0 0,-32-28-1107 0 0,20 18-67 0 0,-20-21-1 0 0,-2-5 463 0 0,23 26 1192 0 0,-19-13 194 0 0,30 24 518 0 0,2 1 269 0 0,0 0 62 0 0,0 0-58 0 0,0 0-288 0 0,0 0-121 0 0,0 0-28 0 0,0 0-72 0 0,3 0-421 0 0,-1 0-1 0 0,1 1 1 0 0,-1-1 0 0 0,0 0-1 0 0,1 0 1 0 0,-1-1-1 0 0,4 1 1 0 0,-3-1 40 0 0,4 1 207 0 0,0-1-81 0 0,0 1 1 0 0,0 0 0 0 0,0 1-1 0 0,0-1 1 0 0,0 1-1 0 0,0 1 1 0 0,-1-1 0 0 0,12 5-1 0 0,2 1-189 0 0,-5-4 0 0 0,-10-2 0 0 0,13 2-331 0 0,-14-4 84 0 0,-1 0-4 0 0,-1 0-702 0 0,1 1-831 0 0,10-3-3260 0 0,2-2-1394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4:3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10 13823 0 0,'0'0'315'0'0,"0"0"45"0"0,0 0 21 0 0,0 0-49 0 0,-2 0-220 0 0,-18-4 908 0 0,14 3-386 0 0,-1-1 0 0 0,1 1-1 0 0,0 0 1 0 0,-1 1 0 0 0,1 0 0 0 0,0 0 0 0 0,-8 1 0 0 0,6 0-470 0 0,0 1 1 0 0,0 0-1 0 0,1 0 1 0 0,-1 1-1 0 0,-12 6 0 0 0,8-3 470 0 0,1 1-1 0 0,1 0 0 0 0,-1 0 1 0 0,-11 11-1 0 0,16-13-633 0 0,2-2 0 0 0,0 1 0 0 0,1-1 0 0 0,-1 0 0 0 0,1 1 0 0 0,-3 4 0 0 0,4-6 0 0 0,-3 6 0 0 0,1 15 0 0 0,4-10 0 0 0,3 0 0 0 0,-2-9 0 0 0,14 14 0 0 0,1-2 0 0 0,-11-13 0 0 0,0-2 0 0 0,15 10 0 0 0,1-1 0 0 0,25 8 0 0 0,-43-17-171 0 0,-1-1 0 0 0,1 1 1 0 0,0-1-1 0 0,0 0 0 0 0,0 0 0 0 0,-1 0 0 0 0,1 0 0 0 0,0 0 1 0 0,0 0-1 0 0,0-1 0 0 0,-1 0 0 0 0,1 1 0 0 0,0-1 0 0 0,-1 0 1 0 0,1 0-1 0 0,4-3 0 0 0,2-1-1919 0 0,1-1 0 0 0,15-13 0 0 0,-8 5-4992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4:3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165 405 8287 0 0,'0'0'191'0'0,"0"0"26"0"0,-2 0 9 0 0,-15 7 80 0 0,15-6 82 0 0,2-1 110 0 0,0 0 12 0 0,0 0 2 0 0,0 0 0 0 0,-18 0 4783 0 0,-23 0-2398 0 0,40 0-2385 0 0,1 0 0 0 0,-2 0-69 0 0,-3 1-333 0 0,-22-1 17 0 0,21 0-79 0 0,5 1 100 0 0,-1-1 1 0 0,0 0-1 0 0,0 0 0 0 0,0 0 1 0 0,0 0-1 0 0,0 0 0 0 0,0-1 1 0 0,0 1-1 0 0,0 0 0 0 0,0-1 1 0 0,0 0-1 0 0,-2-1 0 0 0,-4-3-76 0 0,7 4-28 0 0,0-1 0 0 0,0 0 1 0 0,0 0-1 0 0,0 1 0 0 0,0-1 0 0 0,1 0 0 0 0,-1 0 0 0 0,1 0 1 0 0,-1 0-1 0 0,1 0 0 0 0,0 0 0 0 0,0 0 0 0 0,0 0 0 0 0,0 0 0 0 0,0 0 1 0 0,0 0-1 0 0,1-2 0 0 0,10-39 990 0 0,-6 29-887 0 0,5-26-147 0 0,-7 22 0 0 0,2 1 0 0 0,1-1 0 0 0,10-22 0 0 0,0 4 0 0 0,-11 22 0 0 0,2 0 0 0 0,10-17 0 0 0,27-35 0 0 0,-35 55 0 0 0,-9 11 0 0 0,1-1 0 0 0,-1 0 0 0 0,1 1 0 0 0,0-1 0 0 0,-1 1 0 0 0,1-1 0 0 0,0 1 0 0 0,0-1 0 0 0,-1 1 0 0 0,1-1 0 0 0,0 1 0 0 0,1-1 0 0 0,0 1 0 0 0,0 1 0 0 0,-1-1 0 0 0,1 0 0 0 0,0 1 0 0 0,-1-1 0 0 0,1 1 0 0 0,0-1 0 0 0,-1 1 0 0 0,1 0 0 0 0,-1 0 0 0 0,1 0 0 0 0,-1 0 0 0 0,1 0 0 0 0,1 1 0 0 0,0 1 0 0 0,1 0 0 0 0,-1 1 0 0 0,1-1 0 0 0,3 6 0 0 0,-1 3 0 0 0,22 102 0 0 0,-26-106 0 0 0,0 1 0 0 0,0-1 0 0 0,-1 0 0 0 0,1 18 0 0 0,-3-13 0 0 0,0 0 0 0 0,-1 0 0 0 0,-6 21 0 0 0,3-17 0 0 0,5-15 0 0 0,-7 14 0 0 0,4-8-64 0 0,2-6-273 0 0,1-2-138 0 0,0 0-33 0 0,0 0-72 0 0,0 0-285 0 0,0 0-126 0 0,-1-2-802 0 0,-1-6-3252 0 0,2-3-1393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4:37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17503 0 0,'0'0'803'0'0,"0"0"-18"0"0,2-1-501 0 0,2 0-32 0 0,-1 0 1 0 0,0 0-1 0 0,1-1 0 0 0,-1 1 0 0 0,0-1 0 0 0,0 0 0 0 0,0 0 1 0 0,0 0-1 0 0,0 0 0 0 0,0-1 0 0 0,-1 1 0 0 0,1-1 0 0 0,-1 0 1 0 0,3-3-1 0 0,6-10 58 0 0,-10 11-254 0 0,-1 2-59 0 0,0-1 1 0 0,0 1-1 0 0,1 0 0 0 0,0 0 1 0 0,0-1-1 0 0,0 1 1 0 0,0 0-1 0 0,0 0 0 0 0,0 0 1 0 0,3-3-1 0 0,0-4-194 0 0,-3 8-838 0 0,-1 2-397 0 0,0 0-1140 0 0,0 0-4248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4:3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15663 0 0,'0'0'719'0'0,"0"0"-20"0"0,3-1-374 0 0,1 0-613 0 0,9-3 1628 0 0,8-9-5719 0 0,-12 6-1669 0 0</inkml:trace>
  <inkml:trace contextRef="#ctx0" brushRef="#br0" timeOffset="1">327 48 21191 0 0,'0'0'464'0'0,"0"0"96"0"0,-9 5 16 0 0,9-5 32 0 0,-8 2-488 0 0,8-2-120 0 0,-7-2 0 0 0,7 2 0 0 0,-11-8-384 0 0,4-2-104 0 0,4-2-24 0 0,5 2-5456 0 0,-2-1-1096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4:44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8287 0 0,'0'0'382'0'0,"0"0"-8"0"0,0 0-102 0 0,0 0 463 0 0,0 0 234 0 0,0 0 45 0 0,0 0-61 0 0,0 0-288 0 0,0 0-121 0 0,0 0-28 0 0,0 0-4 0 0,-1 1 0 0 0,-7 15 3424 0 0,-11 31-1 0 0,11-26-3971 0 0,7-19 418 0 0,1-1 114 0 0,-40 249 623 0 0,5-80-1119 0 0,35-176-362 0 0,-1 0 0 0 0,0 0 1 0 0,0 0-1 0 0,-2-7 0 0 0,0 2-1247 0 0,0 0 1 0 0,-1-21 0 0 0,4 19-5558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4:4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13823 0 0,'0'0'315'0'0,"0"0"45"0"0,0 0 21 0 0,0 0-49 0 0,8 2-208 0 0,9 5 214 0 0,-15-6-162 0 0,0 0 1 0 0,1 0-1 0 0,-1 0 1 0 0,0-1-1 0 0,0 1 1 0 0,0-1-1 0 0,1 1 1 0 0,-1-1 0 0 0,0 0-1 0 0,0 0 1 0 0,5 0-1 0 0,8-1 669 0 0,1-1 1 0 0,0 0-1 0 0,-1-2 0 0 0,19-5 0 0 0,-17 4-344 0 0,1 1 0 0 0,32-4-1 0 0,10 5-428 0 0,-58 2 91 0 0,-1 1-43 0 0,0 0-1 0 0,1 0 1 0 0,-1 0 0 0 0,0 0 0 0 0,0 0 0 0 0,0 0 0 0 0,0 0-1 0 0,0 0 1 0 0,0 0 0 0 0,0 1 0 0 0,0-1 0 0 0,0 0-1 0 0,0 1 1 0 0,1 0 0 0 0,-1-1-119 0 0,-1 0-1 0 0,0 0 1 0 0,1 1-1 0 0,-1-1 1 0 0,0 0-1 0 0,1 0 1 0 0,-1 1-1 0 0,0-1 1 0 0,1 0-1 0 0,-1 1 1 0 0,0-1-1 0 0,0 0 1 0 0,1 1-1 0 0,-1-1 1 0 0,0 0-1 0 0,0 1 1 0 0,1-1-1 0 0,-1 0 1 0 0,0 1-1 0 0,0-1 1 0 0,0 1-1 0 0,0-1 1 0 0,0 0-1 0 0,0 1 1 0 0,0-1-1 0 0,0 1 1 0 0,0-1-1 0 0,0 1 1 0 0,0-1-1 0 0,0 0 1 0 0,0 1-1 0 0,0-1 1 0 0,0 1-1 0 0,-1 0-1 0 0,2 2 1 0 0,-1-1 0 0 0,-1 1 0 0 0,1-1 0 0 0,0 0 0 0 0,0 1 0 0 0,-1-1 0 0 0,0 0 0 0 0,1 1 0 0 0,-1-1 0 0 0,0 0 0 0 0,0 0 0 0 0,0 1 0 0 0,0-1 0 0 0,-2 2 0 0 0,-3 5 0 0 0,-7 21 0 0 0,1 1 0 0 0,2 1 0 0 0,1 0 0 0 0,1 0 0 0 0,-5 46 0 0 0,11-40 0 0 0,2-1 0 0 0,4 42 0 0 0,-3-70 0 0 0,-1 20-64 0 0,0-27-273 0 0,0-2-138 0 0,0 0-33 0 0,0 0 65 0 0,-13-10 278 0 0,-1-1-594 0 0,0-1-1 0 0,1 0 0 0 0,-20-23 1 0 0,9 9-1099 0 0,-37-51-2549 0 0,20 24 2038 0 0,41 52 2330 0 0,-1 0-1 0 0,1 1 1 0 0,-1-1-1 0 0,1 1 1 0 0,0-1-1 0 0,-1 1 1 0 0,1-1-1 0 0,-1 1 0 0 0,1-1 1 0 0,-1 1-1 0 0,0-1 1 0 0,1 1-1 0 0,-1 0 1 0 0,1-1-1 0 0,-1 1 1 0 0,0 0-1 0 0,1 0 1 0 0,-1 0-1 0 0,0-1 0 0 0,1 1 1 0 0,-1 0-1 0 0,0 0 1 0 0,1 0-1 0 0,-1 0 1 0 0,0 0-1 0 0,0 0 1 0 0,1 0-1 0 0,-1 0 1 0 0,0 0-1 0 0,1 1 1 0 0,-1-1-1 0 0,0 0 0 0 0,1 0 1 0 0,-2 1-1 0 0,2 0 1451 0 0,0-1 101 0 0,0 0-116 0 0,0 0-573 0 0,1 1-250 0 0,4 3 20 0 0,-1-1 1 0 0,1 1-1 0 0,1-1 1 0 0,-1 0-1 0 0,0 0 0 0 0,1-1 1 0 0,0 0-1 0 0,8 3 1 0 0,13 5 734 0 0,-19-7-1266 0 0,-1 0 1 0 0,1 0-1 0 0,0-1 0 0 0,0 0 0 0 0,0 0 1 0 0,0-1-1 0 0,0 0 0 0 0,0-1 1 0 0,0 1-1 0 0,0-2 0 0 0,14-1 0 0 0,-14 1-1810 0 0,-1-1 0 0 0,0 0-1 0 0,0-1 1 0 0,11-5 0 0 0,-10 4-4690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3:0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0 20415 0 0,'-5'7'1573'0'0,"-42"55"-931"0"0,-85 107-249 0 0,120-156-377 0 0,-1-2 0 0 0,0 0-1 0 0,-1 0 1 0 0,-17 10 0 0 0,22-15-15 0 0,4-4 3 0 0,0 1-1 0 0,0-1 0 0 0,0 0 1 0 0,0 0-1 0 0,-11 2 1 0 0,10-3 2 0 0,-1 1 1 0 0,1 0-1 0 0,0 1 1 0 0,-6 2-1 0 0,-36 18 5 0 0,46-22-11 0 0,1 0 0 0 0,0 0 0 0 0,-1-1 0 0 0,1 1 0 0 0,-1 0 0 0 0,1-1 0 0 0,-1 0 0 0 0,1 1 0 0 0,-1-1 0 0 0,1 0 0 0 0,-1 0 0 0 0,0 0 0 0 0,1 0 0 0 0,-1 0 0 0 0,1 0 0 0 0,-1 0 0 0 0,-1-1 0 0 0,-5 0 0 0 0,8 1-9 0 0,0 0-1 0 0,0 0 1 0 0,-1 0 0 0 0,1 0-1 0 0,0 0 1 0 0,0 0 0 0 0,-1 0-1 0 0,1 0 1 0 0,0 0 0 0 0,0 0-1 0 0,-1 0 1 0 0,1 0 0 0 0,0 0-1 0 0,0 0 1 0 0,-1 0-1 0 0,1 0 1 0 0,0 0 0 0 0,0 0-1 0 0,-1 0 1 0 0,1-1 0 0 0,0 1-1 0 0,0 0 1 0 0,0 0 0 0 0,-1 0-1 0 0,1 0 1 0 0,0-1 0 0 0,0 1-1 0 0,0 0 1 0 0,0 0 0 0 0,-1 0-1 0 0,1-1 1 0 0,0 1-1 0 0,3-9-847 0 0,15-14-2092 0 0,-14 19 1915 0 0,10-13-5585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4:4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43 15663 0 0,'0'0'356'0'0,"0"0"50"0"0,0 0 20 0 0,0 0-42 0 0,1-1-180 0 0,17-5 663 0 0,-17 5-358 0 0,-1 1 3 0 0,0 0 0 0 0,5-18 3072 0 0,-6 17-3563 0 0,1 0 0 0 0,-1 0 0 0 0,1 0-1 0 0,-1 1 1 0 0,1-1 0 0 0,-1 0 0 0 0,0 0 0 0 0,1 0 0 0 0,-1 0-1 0 0,0 1 1 0 0,0-1 0 0 0,0 0 0 0 0,0 1 0 0 0,1-1 0 0 0,-1 0-1 0 0,0 1 1 0 0,0-1 0 0 0,0 1 0 0 0,0 0 0 0 0,0-1-1 0 0,0 1 1 0 0,-2-1 0 0 0,0 1 59 0 0,0 0 0 0 0,0 0 0 0 0,0 0 1 0 0,0 0-1 0 0,0 1 0 0 0,1-1 0 0 0,-1 1 0 0 0,-4 1 0 0 0,-1 1 77 0 0,0 0 1 0 0,0 0-1 0 0,0 1 0 0 0,1 0 1 0 0,-9 7-1 0 0,-2 3-157 0 0,-29 28 0 0 0,42-36 0 0 0,0 0 0 0 0,0 0 0 0 0,1 0 0 0 0,-1 0 0 0 0,2 1 0 0 0,-1 0 0 0 0,1 0 0 0 0,-5 14 0 0 0,7-18 0 0 0,1 0 0 0 0,0 0 0 0 0,0-1 0 0 0,0 1 0 0 0,0 0 0 0 0,1 0 0 0 0,-1-1 0 0 0,1 1 0 0 0,1 4 0 0 0,10 26 0 0 0,-12-32 0 0 0,2 3 0 0 0,1 0 0 0 0,-1-1 0 0 0,1 1 0 0 0,0-1 0 0 0,-1 1 0 0 0,1-1 0 0 0,1 0 0 0 0,-1 0 0 0 0,0 0 0 0 0,1-1 0 0 0,0 1 0 0 0,5 2 0 0 0,1-2 0 0 0,-3-2-80 0 0,0-1 0 0 0,0 0 0 0 0,0 0 0 0 0,-1-1 0 0 0,1 0 0 0 0,0 0 0 0 0,-1 0 0 0 0,1-1 0 0 0,9-4 0 0 0,-5 2-592 0 0,0-2 0 0 0,-1 1 1 0 0,1-1-1 0 0,14-12 1 0 0,-7 3-7179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4:46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8287 0 0,'0'0'382'0'0,"0"0"-8"0"0,0 0-170 0 0,0 0 176 0 0,0 0 107 0 0,0 0 22 0 0,0 0 3 0 0,0 0 0 0 0,0 0 0 0 0,0 0 0 0 0,8-3 516 0 0,-5 4 6128 0 0,16 52-3301 0 0,15 26-2555 0 0,-24-55-773 0 0,10 46 1 0 0,2 4 22 0 0,-12-46-550 0 0,-1 1 0 0 0,-2 0 0 0 0,0 0 0 0 0,-2 1 0 0 0,1 36 0 0 0,-5-46 0 0 0,-2 1 0 0 0,0-1 0 0 0,-1 0 0 0 0,-1 1 0 0 0,-1-1 0 0 0,0 0 0 0 0,-2 0 0 0 0,-11 28 0 0 0,14-42 0 0 0,-10 23 0 0 0,-29 49 0 0 0,40-76 0 0 0,-8 14-21 0 0,-1 0-1 0 0,-15 15 1 0 0,25-29-316 0 0,1-2-138 0 0,0 0-33 0 0,-3-2-589 0 0,2 1 985 0 0,1 1 0 0 0,-1 0 0 0 0,1 0 0 0 0,-1 0-1 0 0,1 0 1 0 0,0 0 0 0 0,-1 0 0 0 0,1-1-1 0 0,-1 1 1 0 0,1 0 0 0 0,0 0 0 0 0,-1 0-1 0 0,1-1 1 0 0,0 1 0 0 0,-1 0 0 0 0,1-1 0 0 0,0 1-1 0 0,0 0 1 0 0,-1-1 0 0 0,-4-8-1412 0 0,2 1-11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4:5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31 215 6447 0 0,'0'0'142'0'0,"0"0"22"0"0,0 0 13 0 0,0 0 55 0 0,0 0 181 0 0,0 0 78 0 0,0 0 18 0 0,0 0 3 0 0,0 0 0 0 0,0 0 0 0 0,0 0 0 0 0,0 0 0 0 0,0 0 0 0 0,0 0 0 0 0,-1 1 0 0 0,-15 11 168 0 0,14-11-309 0 0,2-1 117 0 0,0 0 21 0 0,0 0-66 0 0,0 0-222 0 0,0 0 166 0 0,0 0 101 0 0,0 0 21 0 0,0 0-66 0 0,-1 2-294 0 0,-3 8-133 0 0,-2 10-23 0 0,6-17 86 0 0,0-1 292 0 0,4 12 1218 0 0,1-5-1573 0 0,8 14-16 0 0,-2-7 0 0 0,-7-13 0 0 0,0-1 0 0 0,7 6 0 0 0,7 1 0 0 0,-13-9 0 0 0,0 0 0 0 0,10 3 0 0 0,-1-2 72 0 0,2 2 1196 0 0,11 3-560 0 0,-9-2-708 0 0,-16-3 0 0 0,21-2 0 0 0,-17 2 0 0 0,21-4 0 0 0,-13 0 0 0 0,-2 2 0 0 0,43-6 0 0 0,-49 6 0 0 0,0 0 0 0 0,-1 0 0 0 0,12-4 0 0 0,4-2 0 0 0,-14 5 0 0 0,22-10 0 0 0,-7 3 0 0 0,5-3 421 0 0,-12 6 392 0 0,22-13 1 0 0,4 1-814 0 0,-35 15 0 0 0,-3 2 0 0 0,0 0 0 0 0,1-1 0 0 0,-1 0 0 0 0,0 0 0 0 0,0 0 0 0 0,5-4 0 0 0,-6 3 0 0 0,-1 2 0 0 0,0 0 0 0 0,0 0 0 0 0,0 0 0 0 0,0 0 0 0 0,1 1 0 0 0,-1-1 0 0 0,0 0 0 0 0,0 1 0 0 0,0-1 0 0 0,1 1 0 0 0,-1-1 0 0 0,0 1 0 0 0,3-1 0 0 0,33-10 0 0 0,-18 5 0 0 0,3 2 0 0 0,-9 2 0 0 0,2 1 0 0 0,29-2 0 0 0,0-1 0 0 0,-36 5 0 0 0,-4-1 0 0 0,-1 0 0 0 0,1 0 0 0 0,0-1 0 0 0,-1 1 0 0 0,1-1 0 0 0,-1 0 0 0 0,7-2 0 0 0,30-8 0 0 0,-21 5 0 0 0,0 0 0 0 0,0 2 0 0 0,34-4 0 0 0,-12 2 0 0 0,-9 0 0 0 0,-16 3 0 0 0,0 0 0 0 0,28-11 0 0 0,-16 4 0 0 0,1 1 0 0 0,44-8 0 0 0,-54 13 1 0 0,23-8-1 0 0,-28 8 360 0 0,0 0 0 0 0,0 1-1 0 0,26-2 1 0 0,-19 2-212 0 0,1 0 0 0 0,0-2 0 0 0,29-9 0 0 0,-46 12-130 0 0,21 0-20 0 0,-12 3 2 0 0,-1 2 0 0 0,0 1 0 0 0,0 2 0 0 0,0-2 0 0 0,1-4 0 0 0,15-7 0 0 0,34-11 0 0 0,-51 13 0 0 0,-3 1 0 0 0,-7 3 0 0 0,1 0 0 0 0,-1 0 0 0 0,1 0 0 0 0,-1 0 0 0 0,1 0 0 0 0,-1 1 0 0 0,1-1 0 0 0,0 1 0 0 0,-1-1 0 0 0,5 1 0 0 0,18-3 0 0 0,-4 3 0 0 0,2-1 0 0 0,2 3 0 0 0,-14-1 0 0 0,2 4 0 0 0,-1 0 0 0 0,0-1 0 0 0,1 1 0 0 0,-1-1 0 0 0,27 11 0 0 0,1 1 0 0 0,-25-12 0 0 0,0 0 0 0 0,10 2 0 0 0,-6-3 0 0 0,-14-3 0 0 0,9 2 0 0 0,-1 7 0 0 0,1-3 0 0 0,0 2 0 0 0,-11-6 0 0 0,12 15 0 0 0,-9-7 0 0 0,3 9 0 0 0,0-8 0 0 0,-4-5 0 0 0,6 4 0 0 0,5 3 0 0 0,-13-9 0 0 0,6 8 0 0 0,-2 0 0 0 0,-5 1 0 0 0,0 4 0 0 0,-3-9 0 0 0,-1 3 0 0 0,-2 5 0 0 0,2-13 0 0 0,2-2 0 0 0,-1 0 0 0 0,0 0 0 0 0,0-1 0 0 0,1 1 0 0 0,-1 0 0 0 0,0 0 0 0 0,1 0 0 0 0,-1 0 0 0 0,1 0 0 0 0,-1 0 0 0 0,1 1 0 0 0,-1-1 0 0 0,1 2 0 0 0,0-3 0 0 0,-1 0 0 0 0,1 1 0 0 0,0-1 0 0 0,0 0 0 0 0,0 0 0 0 0,0 1 0 0 0,0-1 0 0 0,0 0 0 0 0,0 0 0 0 0,-1 1 0 0 0,1-1 0 0 0,0 0 0 0 0,0 1 0 0 0,0-1 0 0 0,0 0 0 0 0,0 0 0 0 0,0 1 0 0 0,1-1 0 0 0,-1 0 0 0 0,0 1 0 0 0,0-1 0 0 0,0 0 0 0 0,0 0 0 0 0,0 1 0 0 0,0-1 0 0 0,9-6 0 0 0,-6 2 0 0 0,13-12 0 0 0,-9 9 0 0 0,0 1 0 0 0,0 0 0 0 0,1 1 0 0 0,14-8 0 0 0,0 0 0 0 0,-12 6 0 0 0,1 1 0 0 0,0-1 0 0 0,1 2 0 0 0,0 0 0 0 0,12-4 0 0 0,-20 8 0 0 0,0 0 0 0 0,0-1 0 0 0,0 0 0 0 0,0 0 0 0 0,0 0 0 0 0,7-5 0 0 0,-9 5 0 0 0,0 1 0 0 0,-1 0 0 0 0,1 0 0 0 0,0 0 0 0 0,-1 0 0 0 0,1 0 0 0 0,0 1 0 0 0,0-1 0 0 0,2 0 0 0 0,4 0 0 0 0,0 0 0 0 0,0 1 0 0 0,16 1 0 0 0,2-1 0 0 0,-15 2 0 0 0,16 4 0 0 0,16 0 0 0 0,-30-5 0 0 0,24 3 0 0 0,-35-3 0 0 0,1-1 0 0 0,0 0 0 0 0,-1 0 0 0 0,1 0 0 0 0,-1 0 0 0 0,1 0 0 0 0,-1 0 0 0 0,1 0 0 0 0,0-1 0 0 0,2 0 0 0 0,-2 0 0 0 0,-1 0 0 0 0,1 0 0 0 0,0 0 0 0 0,0 1 0 0 0,0 0 0 0 0,0-1 0 0 0,0 1 0 0 0,0 0 0 0 0,0 1 0 0 0,4 0 0 0 0,2 0 0 0 0,6 2 0 0 0,-12-2 0 0 0,0 0 0 0 0,0-1 0 0 0,0 1 0 0 0,0-1 0 0 0,1 0 0 0 0,-1 0 0 0 0,0 0 0 0 0,0 0 0 0 0,0 0 0 0 0,6-2 0 0 0,17-3 0 0 0,-16 2 0 0 0,-1 1 0 0 0,1 1 0 0 0,0-1 0 0 0,16 1 0 0 0,-11 2 0 0 0,-1 1 0 0 0,20 4 0 0 0,-3-1 0 0 0,-15-2 0 0 0,1 0 0 0 0,-1 2 0 0 0,23 8 0 0 0,-21-6 0 0 0,31 7 0 0 0,-41-12 0 0 0,1-1 0 0 0,-1 0 0 0 0,1-1 0 0 0,14 0 0 0 0,25 1 0 0 0,-14-2 0 0 0,-1 0 0 0 0,45 6 0 0 0,-71-5 0 0 0,-4 1 0 0 0,0-1 0 0 0,1 0 0 0 0,-1 1 0 0 0,1-1 0 0 0,-1 1 0 0 0,5 2 0 0 0,-5-1 0 0 0,1 0 0 0 0,13-1 0 0 0,-2-2 470 0 0,0-1-1 0 0,24-5 1 0 0,2 0 169 0 0,65-11-639 0 0,-88 16 0 0 0,2 5 0 0 0,-13-2 0 0 0,1-1 0 0 0,-1-1 0 0 0,0 1 0 0 0,0-1 0 0 0,1-1 0 0 0,-1 1 0 0 0,0-1 0 0 0,0 0 0 0 0,0-1 0 0 0,0 0 0 0 0,-1 0 0 0 0,1 0 0 0 0,-1-1 0 0 0,0 0 0 0 0,0 0 0 0 0,0-1 0 0 0,6-6 0 0 0,3-4 0 0 0,0-1 0 0 0,-1-1 0 0 0,-1 0 0 0 0,17-31 0 0 0,-21 29 0 0 0,-7 18 0 0 0,0 6 0 0 0,1 18 0 0 0,-2-15-64 0 0,-1-6-273 0 0,-4 4-2318 0 0,4-4-6217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4:59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56 8287 0 0,'0'0'191'0'0,"0"0"26"0"0,0 0 9 0 0,-1 1-34 0 0,-9 9 398 0 0,0 0 0 0 0,0-1 1 0 0,-16 10-1 0 0,15-11 95 0 0,-21 9 3923 0 0,31-16-4096 0 0,1-1 0 0 0,0 0 0 0 0,0 0 0 0 0,0 0 0 0 0,0 0 0 0 0,0 0 0 0 0,0 0 0 0 0,0 0-69 0 0,-1 1-294 0 0,-4 4-133 0 0,3-4-16 0 0,0 1 0 0 0,0 0 0 0 0,1-1 0 0 0,-1 1 0 0 0,1 0 0 0 0,0 0 0 0 0,0 0 0 0 0,-1 0 0 0 0,1 1 0 0 0,0-1 0 0 0,1 0 0 0 0,-2 3 0 0 0,-5 16 0 0 0,4-13 0 0 0,1-6 363 0 0,2-8 17 0 0,2-8 317 0 0,7-26-42 0 0,-7 31-661 0 0,-1-1-1 0 0,2 1 0 0 0,-1 0 0 0 0,1 0 1 0 0,1 0-1 0 0,6-13 0 0 0,6-8 7 0 0,-14 26 0 0 0,15-16 0 0 0,-12 16 0 0 0,3 9 0 0 0,-2 2 0 0 0,3 3 0 0 0,-2-1 0 0 0,1 5 0 0 0,-2-4 0 0 0,-3-6 0 0 0,0 1 0 0 0,-1 0 0 0 0,1-1 0 0 0,-1 1 0 0 0,0 0 0 0 0,-1 1 0 0 0,3 6 0 0 0,-3-5 0 0 0,0 0 0 0 0,0 0 0 0 0,-1 0 0 0 0,0 0 0 0 0,0 0 0 0 0,-1 0 0 0 0,0 0 0 0 0,0-1 0 0 0,-2 9 0 0 0,-1-5 0 0 0,1-2 0 0 0,3-8 0 0 0,0 0 0 0 0,0 0 0 0 0,0-1 0 0 0,0 1 0 0 0,0 0 0 0 0,0 0 0 0 0,0 0 0 0 0,0 0 0 0 0,0 0 0 0 0,0-1 0 0 0,0 1 0 0 0,0 0 0 0 0,-1 0 0 0 0,1 0 0 0 0,0 0 0 0 0,0 0 0 0 0,0 0 0 0 0,0 0 0 0 0,0 0 0 0 0,0-1 0 0 0,0 1 0 0 0,0 0 0 0 0,-1 0 0 0 0,1 0 0 0 0,0 0 0 0 0,0 0 0 0 0,0 0 0 0 0,0 0 0 0 0,0 0 0 0 0,0 0 0 0 0,-1 0 0 0 0,1 0 0 0 0,0 0 0 0 0,0 0 0 0 0,0 0 0 0 0,0 0 0 0 0,0 0 0 0 0,-1 0 0 0 0,1 0 0 0 0,0 0 0 0 0,0 0 0 0 0,0 0 0 0 0,0 0 0 0 0,0 0 0 0 0,0 0 0 0 0,-1 0 0 0 0,1 0 0 0 0,0 0 0 0 0,0 0 0 0 0,0 0 0 0 0,0 1 0 0 0,0-1 0 0 0,0 0 0 0 0,0 0 0 0 0,0 0 0 0 0,-1 0 0 0 0,1 0 0 0 0,-1-11 0 0 0,1 6 0 0 0,1-1 0 0 0,-1 1 0 0 0,1-1 0 0 0,1 1 0 0 0,-1-1 0 0 0,1 1 0 0 0,0 0 0 0 0,0 0 0 0 0,0 0 0 0 0,5-7 0 0 0,3-4 0 0 0,22-24 0 0 0,-10 13 0 0 0,-1 2 443 0 0,-20 25-403 0 0,-1-1 0 0 0,1 1 0 0 0,-1-1 0 0 0,1 1 0 0 0,0 0-1 0 0,-1-1 1 0 0,1 1 0 0 0,0 0 0 0 0,-1 0 0 0 0,1-1 0 0 0,0 1 0 0 0,-1 0 0 0 0,1 0 0 0 0,0 0 0 0 0,-1 0 0 0 0,1 0 0 0 0,0 0 0 0 0,-1 0 0 0 0,1 0 0 0 0,0 0 0 0 0,0 0 0 0 0,0 1-1 0 0,13 4 648 0 0,-11-4-687 0 0,-1 1 0 0 0,1-1 0 0 0,-1 1 0 0 0,0 0 0 0 0,1 0 0 0 0,-1 0 0 0 0,2 2 0 0 0,14 14 0 0 0,-9-11 0 0 0,0 0 0 0 0,0 1 0 0 0,-1 0 0 0 0,0 0 0 0 0,-1 1 0 0 0,0 0 0 0 0,0 1 0 0 0,-1 0 0 0 0,9 19 0 0 0,1 13-1976 0 0,-15-42 1950 0 0,-1 1 0 0 0,0-1 0 0 0,1 1 0 0 0,-1 0 0 0 0,0-1 0 0 0,1 1-1 0 0,-1-1 1 0 0,0 1 0 0 0,0 0 0 0 0,0-1 0 0 0,0 1 0 0 0,0 0 0 0 0,0-1 0 0 0,0 1 0 0 0,0 0-1 0 0,0-1 1 0 0,0 1 0 0 0,0 0 0 0 0,0-1 0 0 0,0 1 0 0 0,0 0 0 0 0,-1-1 0 0 0,1 1 0 0 0,0 0 0 0 0,-1 0-1 0 0,0 0-175 0 0,1 2-769 0 0,0-3-1270 0 0,0 0-4922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5:0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6 120 11975 0 0,'0'0'267'0'0,"0"0"42"0"0,0 0 17 0 0,0 0-28 0 0,0 0-58 0 0,0 0 491 0 0,0 0 238 0 0,0-2 45 0 0,-1-5-61 0 0,1 5-288 0 0,0 2-121 0 0,0-2-28 0 0,0 0-350 0 0,-1-18 339 0 0,0 15-85 0 0,0 4-240 0 0,1 0 0 0 0,0 0 0 0 0,-1 0 1 0 0,1 0-1 0 0,0 0 0 0 0,0 0 0 0 0,0 0 1 0 0,0 0-1 0 0,0 0 0 0 0,0 0 1 0 0,0 0-1 0 0,0 0 0 0 0,0 0 0 0 0,0 0 1 0 0,0 0-1 0 0,0 0 0 0 0,1 1 1 0 0,-1-1-1 0 0,1-2 0 0 0,7-3-164 0 0,2 0-16 0 0,-9 5 0 0 0,1 0 0 0 0,-1 0 0 0 0,1 0 0 0 0,-1 0 0 0 0,0 1 0 0 0,1-1 0 0 0,-1 0 0 0 0,1 1 0 0 0,0-1 0 0 0,-1 1 0 0 0,1 0 0 0 0,-1 0 0 0 0,3-1 0 0 0,1 1 0 0 0,27-7 0 0 0,0 2 0 0 0,50-2 0 0 0,-64 6 0 0 0,-15 1 0 0 0,1 0 0 0 0,-1 0 0 0 0,0 0 0 0 0,0-1 0 0 0,1 1 0 0 0,-1-1 0 0 0,0 0 0 0 0,5-2 0 0 0,16-5 0 0 0,-11 4-201 0 0,-31 18-3800 0 0,9-9 1335 0 0,4-1 1445 0 0,-1-1 0 0 0,0 0 0 0 0,-12 4 0 0 0,1-1-827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5:0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10135 0 0,'0'0'231'0'0,"0"0"29"0"0,0 0 19 0 0,0 0 105 0 0,0 0 410 0 0,0 0 184 0 0,0 0 40 0 0,0 0-63 0 0,0 0-290 0 0,0 0-121 0 0,0 0-28 0 0,0 0-4 0 0,0 0 0 0 0,0 0 0 0 0,0 0 0 0 0,0 0 0 0 0,0 0 0 0 0,0 0 0 0 0,0 0 0 0 0,0 0 0 0 0,0 0 0 0 0,0 0 0 0 0,0 0 0 0 0,2 1-68 0 0,11 1-242 0 0,0-1 0 0 0,0 0 1 0 0,0-1-1 0 0,0-1 0 0 0,0 1 0 0 0,16-5 0 0 0,-10 3 66 0 0,-1 0 1 0 0,27 1-1 0 0,-29 4-268 0 0,-11 0 0 0 0,-2 0 0 0 0,9 4 0 0 0,-12-6-9 0 0,0-1 0 0 0,0 0-1 0 0,0 0 1 0 0,0 0 0 0 0,0 0 0 0 0,1 0-1 0 0,-1 0 1 0 0,0 1 0 0 0,0-1-1 0 0,0 0 1 0 0,0 0 0 0 0,0 0 0 0 0,1 0-1 0 0,-1 0 1 0 0,0 0 0 0 0,0 0 0 0 0,0 0-1 0 0,1 0 1 0 0,-1 0 0 0 0,0 0 0 0 0,0 0-1 0 0,0 1 1 0 0,0-1 0 0 0,1 0-1 0 0,-1-1 1 0 0,0 1 0 0 0,0 0 0 0 0,0 0-1 0 0,0 0 1 0 0,1 0 0 0 0,-1 0 0 0 0,0 0-1 0 0,0 0 1 0 0,0 0 0 0 0,1 0 0 0 0,-1 0-1 0 0,0 0 1 0 0,0-8-814 0 0,-6-12-831 0 0,-7 5-498 0 0,5 6-3525 0 0,7 8-761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5:04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168 117 10135 0 0,'0'0'231'0'0,"0"0"29"0"0,0 0 19 0 0,-1-2-41 0 0,-3-12 152 0 0,5 10-295 0 0,0 4-54 0 0,-1-1 0 0 0,0 1 0 0 0,0 0 0 0 0,0 0 0 0 0,0 0 0 0 0,0 0 0 0 0,0-1 0 0 0,0 1-1 0 0,0 0 1 0 0,0 0 0 0 0,0 0 0 0 0,0-1 0 0 0,0 1 0 0 0,0 0 0 0 0,0 0 0 0 0,0-1 0 0 0,0 1 0 0 0,0 0 0 0 0,0 0 0 0 0,0 0 0 0 0,0-1 0 0 0,0 1-1 0 0,0 0 1 0 0,0 0 0 0 0,0 0 0 0 0,0-1 0 0 0,0 1 0 0 0,0 0 0 0 0,-1 0 0 0 0,1 0 0 0 0,0 0 0 0 0,0-1 0 0 0,0 1 0 0 0,0 0 0 0 0,-4-6 977 0 0,4 4-63 0 0,0 0-290 0 0,0 0-463 0 0,-3-15 1344 0 0,2 12-1065 0 0,-1 2 85 0 0,-2-8 2395 0 0,0 4-2873 0 0,3 6 283 0 0,1 1 117 0 0,0-2 21 0 0,-1 0-350 0 0,-1-1-14 0 0,4-12 159 0 0,0 5-232 0 0,-1 8 299 0 0,-1 2 117 0 0,0 0 21 0 0,0 0-66 0 0,-5 11-278 0 0,-3 10-165 0 0,1 0 0 0 0,1 1 0 0 0,1 0 0 0 0,1 0 0 0 0,-1 23 0 0 0,-7 28 0 0 0,3-22-250 0 0,0-1-613 0 0,-24 72 0 0 0,16-69 847 0 0,17-48-530 0 0,1-14-1644 0 0,-2 5 1283 0 0,-1 0 0 0 0,1 0 0 0 0,-1 0-1 0 0,0 0 1 0 0,0 0 0 0 0,0 1 0 0 0,0-1 0 0 0,-1 1 0 0 0,-4-6-1 0 0,4 6-1140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5:05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25 198 13823 0 0,'0'0'315'0'0,"0"0"45"0"0,0 0 21 0 0,0 0-49 0 0,0 0-149 0 0,0 0 194 0 0,-2-1 110 0 0,1 1-560 0 0,-1 0 227 0 0,1 0 0 0 0,0-1 0 0 0,0 1 1 0 0,0 0-1 0 0,0-1 0 0 0,0 1 0 0 0,1 0 0 0 0,-1-1 0 0 0,0 1 0 0 0,0-1 0 0 0,0 0 0 0 0,0 1 1 0 0,0-1-1 0 0,1 0 0 0 0,-1 1 0 0 0,0-1 0 0 0,0 0 0 0 0,1 0 0 0 0,-1 0 0 0 0,1 0 0 0 0,-1 1 1 0 0,1-1-1 0 0,-1 0 0 0 0,1 0 0 0 0,-1 0 0 0 0,1 0 0 0 0,0 0 0 0 0,0 0 0 0 0,-1 0 0 0 0,1 0 1 0 0,0 0-1 0 0,0 0 0 0 0,0 0 0 0 0,0 0 0 0 0,0-1 0 0 0,1 0 0 0 0,-1 0 358 0 0,1 0-407 0 0,0 0-1 0 0,0-1 1 0 0,0 1-1 0 0,0 0 0 0 0,1 0 1 0 0,-1 0-1 0 0,1 0 1 0 0,-1 0-1 0 0,3-1 1 0 0,-1 0-46 0 0,12-13 258 0 0,2 1-1 0 0,0 1 0 0 0,1 0 1 0 0,0 2-1 0 0,21-12 1 0 0,-24 17-290 0 0,1 0 1 0 0,0 1-1 0 0,0 1 1 0 0,0 0 0 0 0,24-3-1 0 0,-30 5-27 0 0,-1 1 0 0 0,1 1 0 0 0,0 0 0 0 0,0 0 0 0 0,0 1 0 0 0,11 1 0 0 0,-17 0 0 0 0,0-1 0 0 0,0 1 0 0 0,0 0 0 0 0,1 0 0 0 0,6 3 0 0 0,-3 0 0 0 0,5 3 0 0 0,-10-5 0 0 0,1 1 0 0 0,-1 0 0 0 0,0 0 0 0 0,0 0 0 0 0,0 0 0 0 0,-1 0 0 0 0,1 1 0 0 0,-1-1 0 0 0,1 1 0 0 0,-1 0 0 0 0,0 0 0 0 0,-1 0 0 0 0,1 0 0 0 0,-1 0 0 0 0,2 4 0 0 0,-2-2 0 0 0,-1 1 0 0 0,1-1 0 0 0,-1 0 0 0 0,0 0 0 0 0,0 0 0 0 0,-1 1 0 0 0,0-1 0 0 0,0 0 0 0 0,-4 11 0 0 0,0 1 0 0 0,3-9 0 0 0,-1-1 0 0 0,0 0 0 0 0,0 0 0 0 0,0-1 0 0 0,-9 14 0 0 0,6-12 0 0 0,-1-1 0 0 0,0 0 0 0 0,-1 0 0 0 0,1 0 0 0 0,-1-1 0 0 0,-1-1 0 0 0,1 1 0 0 0,-1-1 0 0 0,-1-1 0 0 0,1 0 0 0 0,-1 0 0 0 0,1-1 0 0 0,-1 0 0 0 0,-20 5 0 0 0,11-3 16 0 0,16-5-25 0 0,-1 0 0 0 0,1 0 1 0 0,-1 0-1 0 0,0 0 0 0 0,0 0 0 0 0,1-1 1 0 0,-1 0-1 0 0,0 1 0 0 0,0-1 0 0 0,1-1 0 0 0,-1 1 1 0 0,0-1-1 0 0,1 1 0 0 0,-1-1 0 0 0,0 0 1 0 0,-5-2-1 0 0,8 2-202 0 0,-1 1 0 0 0,1 0 0 0 0,0-1 0 0 0,-1 0 0 0 0,1 1 0 0 0,-1-1 1 0 0,1 0-1 0 0,0 1 0 0 0,0-1 0 0 0,-1 0 0 0 0,1 0 0 0 0,0 0 0 0 0,0 0 0 0 0,0 0 0 0 0,0 0 1 0 0,0 0-1 0 0,0-1 0 0 0,0 1 0 0 0,-1-2 0 0 0,2 0-388 0 0,0 1-1 0 0,-1 0 1 0 0,1 0-1 0 0,0 0 1 0 0,0-1-1 0 0,0 1 1 0 0,0 0-1 0 0,0 0 1 0 0,1 0 0 0 0,-1-1-1 0 0,1 1 1 0 0,1-4-1 0 0,3-9-5200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5:05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 13823 0 0,'0'0'315'0'0,"-1"2"45"0"0,-51 44 1336 0 0,41-36 499 0 0,9-9-1842 0 0,0 1-1 0 0,0 0 0 0 0,0 0 0 0 0,0-1 1 0 0,1 1-1 0 0,-3 4 0 0 0,-14 17 1675 0 0,9-12-1868 0 0,0 1 1 0 0,1 0-1 0 0,-8 15 0 0 0,8-8 263 0 0,0 0 0 0 0,1 0 0 0 0,-7 37 0 0 0,3-14-62 0 0,1 7-360 0 0,1 0 0 0 0,-2 88 0 0 0,9-106 0 0 0,1-12 0 0 0,1 0 0 0 0,1 0 0 0 0,1 1 0 0 0,7 31 0 0 0,-3-33-50 0 0,-3-15-115 0 0,-1-2-21 0 0,0 0 99 0 0,-1 0 0 0 0,0-1 0 0 0,0 1 0 0 0,0 0 0 0 0,1-1 0 0 0,-1 1 0 0 0,0-1 0 0 0,0 0 0 0 0,1 1 0 0 0,-1-1 0 0 0,1 0 0 0 0,-1 0 0 0 0,0 0 0 0 0,3 0 0 0 0,-2 1-239 0 0,-1-2 210 0 0,0 1-1 0 0,-1 0 0 0 0,1 0 1 0 0,0 0-1 0 0,0-1 1 0 0,-1 1-1 0 0,1 0 1 0 0,0-1-1 0 0,-1 1 1 0 0,1 0-1 0 0,0-1 0 0 0,-1 1 1 0 0,1-1-1 0 0,-1 1 1 0 0,1-1-1 0 0,-1 1 1 0 0,1-1-1 0 0,-1 0 1 0 0,1 0-1 0 0,1-1-245 0 0,9-13-2219 0 0,0-2-4241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5:0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75 13823 0 0,'0'0'630'0'0,"0"0"-13"0"0,0 0-252 0 0,0 0 391 0 0,0 0 216 0 0,0 0 42 0 0,0 0-61 0 0,0 0-288 0 0,0 0-121 0 0,0 0-28 0 0,0 0-72 0 0,0 2-289 0 0,-1 13 345 0 0,-1 0 0 0 0,-1-1 0 0 0,-6 25 0 0 0,-3 15-435 0 0,0 5-66 0 0,6-35-15 0 0,2 0 1 0 0,1 0-1 0 0,-1 40 0 0 0,4-62-321 0 0,0-2-138 0 0,0 0-33 0 0,0 0-4 0 0,0-2 380 0 0,1 0 0 0 0,0 1-1 0 0,0-1 1 0 0,0 0 0 0 0,0 1 0 0 0,0-1-1 0 0,0 1 1 0 0,2-2 0 0 0,2-5-214 0 0,-3 5 318 0 0,-1-1 0 0 0,1 1 0 0 0,-1-1 1 0 0,0 1-1 0 0,0-1 0 0 0,-1 0 0 0 0,1 0 0 0 0,-1 1 0 0 0,0-1 0 0 0,0 0 0 0 0,0 0 0 0 0,-1-5 0 0 0,-1-4-44 0 0,-1 0 1 0 0,-6-16-1 0 0,1 4 42 0 0,-8-18 30 0 0,11 31 0 0 0,1-1 0 0 0,-6-20 0 0 0,9 20 0 0 0,4 0 0 0 0,-1 8 0 0 0,0-1 0 0 0,-1 0 0 0 0,1 0 0 0 0,1 1 0 0 0,-1-1 0 0 0,1 0 0 0 0,0 1 0 0 0,0 0 0 0 0,1 0 0 0 0,0 0 0 0 0,0 0 0 0 0,0 0 0 0 0,8-6 0 0 0,-9 8 0 0 0,16-9 0 0 0,-15 10 32 0 0,0 0 0 0 0,0 0 0 0 0,0 0 0 0 0,0 0 0 0 0,9-1-1 0 0,-6 1 180 0 0,-5 1 263 0 0,-2 1 34 0 0,3-1-65 0 0,6-4-216 0 0,-7 4-121 0 0,0 0 1 0 0,-1 0 0 0 0,1 0 0 0 0,0 1 0 0 0,0-1-1 0 0,-1 0 1 0 0,1 1 0 0 0,0-1 0 0 0,0 1 0 0 0,0-1 0 0 0,0 1-1 0 0,0 0 1 0 0,0 0 0 0 0,2 0 0 0 0,-3 0 112 0 0,11 0-70 0 0,2 3-133 0 0,19 6 109 0 0,-25-6 193 0 0,-5-2 170 0 0,7 6 464 0 0,-6-4-803 0 0,4 5-133 0 0,4 9-16 0 0,-11-12 0 0 0,0-1 0 0 0,1 3 0 0 0,-1 0 0 0 0,0-1 0 0 0,0 1 0 0 0,0 0 0 0 0,-1 0 0 0 0,0 0 0 0 0,0 0 0 0 0,0-1 0 0 0,-2 9 0 0 0,-18 63 0 0 0,12-50 0 0 0,4-10 0 0 0,-3 4 0 0 0,1 2 0 0 0,1-1 0 0 0,2 0 0 0 0,-2 31 0 0 0,5-23 0 0 0,2-23-22 0 0,2-7-48 0 0,1-5-239 0 0,-4 3 234 0 0,0 0 1 0 0,0 0-1 0 0,0-1 0 0 0,0 1 1 0 0,0 0-1 0 0,0 0 1 0 0,0-1-1 0 0,0 1 0 0 0,-1-1 1 0 0,1 1-1 0 0,0-1 1 0 0,-1 1-1 0 0,1-1 1 0 0,-1 1-1 0 0,0-1 0 0 0,1 0 1 0 0,-1 1-1 0 0,0-1 1 0 0,0 1-1 0 0,0-1 0 0 0,0-2 1 0 0,-1-2-128 0 0,0 0 1 0 0,0-1 0 0 0,-4-9-1 0 0,4 15 130 0 0,-5-20-710 0 0,-1 2 0 0 0,-1-1 0 0 0,0 1-1 0 0,-2 0 1 0 0,0 1 0 0 0,-1 0 0 0 0,-1 1-1 0 0,-18-21 1 0 0,24 32 476 0 0,0 1 0 0 0,0-1 0 0 0,-1 1 0 0 0,1 0 0 0 0,-1 1 0 0 0,0 0 0 0 0,0 0 0 0 0,-1 0 0 0 0,1 1 0 0 0,-15-5 0 0 0,17 7 143 0 0,-1 0 1 0 0,1 0-1 0 0,-1 1 1 0 0,0-1-1 0 0,1 1 1 0 0,-1 0 0 0 0,1 1-1 0 0,-1-1 1 0 0,0 1-1 0 0,1 0 1 0 0,0 1-1 0 0,-1-1 1 0 0,1 1 0 0 0,0 0-1 0 0,-1 0 1 0 0,-5 5-1 0 0,-7 5 809 0 0,16-11-146 0 0,0 11 1366 0 0,1-11-1664 0 0,1 0 0 0 0,0 0 1 0 0,0 0-1 0 0,0 0 0 0 0,0 0 0 0 0,0 0 0 0 0,0 0 0 0 0,0 0 0 0 0,0 0 0 0 0,0 0 0 0 0,1 0 0 0 0,-1 0 0 0 0,0 0 0 0 0,0 0 1 0 0,1 0-1 0 0,-1 0 0 0 0,1 0 0 0 0,-1-1 0 0 0,1 1 0 0 0,1 1 0 0 0,-1 0 64 0 0,1-1 0 0 0,-1 1 0 0 0,1-1 0 0 0,0 0 1 0 0,-1 0-1 0 0,1 0 0 0 0,0 0 0 0 0,0 0 0 0 0,3 1 0 0 0,2 0 223 0 0,-1-1 0 0 0,1 1 1 0 0,0-1-1 0 0,13 0 0 0 0,-8-1-303 0 0,0-1 1 0 0,1 0-1 0 0,-1-1 0 0 0,0-1 1 0 0,0 0-1 0 0,0 0 0 0 0,0-1 1 0 0,18-8-1 0 0,71-31-387 0 0,-76 36-1688 0 0,-3 1-5701 0 0,-19 6 1598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3:0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2759 0 0,'0'0'359'0'0,"0"0"465"0"0,0 0 205 0 0,0 0 41 0 0,0 0-94 0 0,0 0-430 0 0,-1 2-186 0 0,1-1-324 0 0,-1 0 0 0 0,1 0 0 0 0,-1 0 0 0 0,0 0 0 0 0,0-1 0 0 0,0 1 0 0 0,1 0 0 0 0,-1 0 0 0 0,0-1 0 0 0,0 1 0 0 0,0-1 0 0 0,0 1 0 0 0,0-1 0 0 0,0 1 0 0 0,0-1 0 0 0,0 1 0 0 0,0-1 0 0 0,-1 0 0 0 0,1 1 0 0 0,0-1 0 0 0,0 0 0 0 0,0 0 0 0 0,0 0 0 0 0,0 0 0 0 0,0 0 0 0 0,-1 0 0 0 0,1-1 0 0 0,0 1 0 0 0,0 0 0 0 0,0 0 0 0 0,0-1 0 0 0,-2 0 0 0 0,2 0-149 0 0,1 1-172 0 0,0 0-69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5:0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11975 0 0,'0'0'547'0'0,"0"0"-11"0"0,-1 1-203 0 0,-15 11 2643 0 0,1 1-1 0 0,-26 28 1 0 0,16-15-1775 0 0,13-13-841 0 0,0 2 0 0 0,1-1 0 0 0,-14 24 0 0 0,10-17-37 0 0,11-15-266 0 0,0 1 0 0 0,0-1 0 0 0,0 1 0 0 0,-3 9 0 0 0,5-14-57 0 0,2 0 0 0 0,-1 0 0 0 0,0 1 0 0 0,0-1 0 0 0,1 0 0 0 0,-1 1 0 0 0,1-1 0 0 0,-1 1 0 0 0,1-1 0 0 0,0 1 0 0 0,0-1 0 0 0,1 3 0 0 0,0 3 0 0 0,-1 6 0 0 0,3 6 0 0 0,1-16 0 0 0,-2-1 0 0 0,7 9 0 0 0,2-3 0 0 0,-5-6-141 0 0,0 0-1 0 0,0-1 1 0 0,1 1 0 0 0,-1-1-1 0 0,1-1 1 0 0,-1 0-1 0 0,1 1 1 0 0,0-2 0 0 0,-1 1-1 0 0,1-1 1 0 0,0 0-1 0 0,0-1 1 0 0,-1 1 0 0 0,1-1-1 0 0,0 0 1 0 0,-1-1 0 0 0,1 0-1 0 0,-1 0 1 0 0,0 0-1 0 0,1-1 1 0 0,-1 0 0 0 0,10-7-1 0 0,16-17-2855 0 0,-17 11 1462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5:0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10135 0 0,'0'0'231'0'0,"0"0"29"0"0,0 0 19 0 0,2 0-41 0 0,7-1-44 0 0,-7 1 552 0 0,-2 0 232 0 0,0 0 40 0 0,0 0-63 0 0,0 0-290 0 0,0 0-121 0 0,0 0-28 0 0,1 0-333 0 0,1 1 0 0 0,-1-1 0 0 0,0 1 0 0 0,0 0-1 0 0,0 0 1 0 0,1 0 0 0 0,-1-1 0 0 0,0 1 0 0 0,0 0 0 0 0,0 0 0 0 0,0 0-1 0 0,-1 1 1 0 0,1-1 0 0 0,0 0 0 0 0,0 0 0 0 0,0 2 0 0 0,-1-3-220 0 0,1 2 549 0 0,-1-2 0 0 0,2 1-68 0 0,7 6-289 0 0,0 1-66 0 0,15 16 1871 0 0,-17-16-1944 0 0,4 7-13 0 0,-10-11 18 0 0,-1-1 27 0 0,1-1 323 0 0,6 11 1069 0 0,-5-2-1291 0 0,0 4-146 0 0,0 1 0 0 0,-2-1 0 0 0,0 0 0 0 0,-1 1 0 0 0,-2 15 0 0 0,-1-1-5 0 0,1 12 2 0 0,-3 26 0 0 0,3-43 0 0 0,0 42 0 0 0,3-45 0 0 0,0 0 0 0 0,-7 38 0 0 0,-17 27 0 0 0,24-82 0 0 0,-7 7 0 0 0,-1 2 0 0 0,2-4 0 0 0,-1-1 0 0 0,1-3-64 0 0,5-5-273 0 0,0-1 249 0 0,0-1 1 0 0,1 1-1 0 0,-1 0 1 0 0,1-1-1 0 0,0 1 1 0 0,-1 0-1 0 0,1-1 1 0 0,-1 1-1 0 0,1-1 1 0 0,0 1 0 0 0,-1-1-1 0 0,1 1 1 0 0,0-1-1 0 0,-1 1 1 0 0,1-1-1 0 0,0 1 1 0 0,-1-2-1 0 0,-7-19-1215 0 0,7 19-146 0 0,1-1-72 0 0,0-10-14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5:1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46 8287 0 0,'0'0'382'0'0,"0"0"-8"0"0,0 0-170 0 0,0 0 176 0 0,0 0 107 0 0,0 0 22 0 0,0 0 3 0 0,-7-8 1536 0 0,4 6-1316 0 0,1 0 0 0 0,0 0 0 0 0,1-1-1 0 0,-1 1 1 0 0,0-1 0 0 0,-2-4 0 0 0,3 5-223 0 0,1 2-66 0 0,0-2-294 0 0,-5-5-133 0 0,-3 1-16 0 0,-3 6 0 0 0,7 2 117 0 0,1 0 0 0 0,-1 0 0 0 0,0 1-1 0 0,1-1 1 0 0,-5 5 0 0 0,-7 4 1065 0 0,7-5-1033 0 0,-4 3-132 0 0,10-7-18 0 0,-7 11 1 0 0,-2 0 0 0 0,8-7 0 0 0,-3 6 0 0 0,-10 21 0 0 0,11-22-155 0 0,-7 18 1248 0 0,-20 33 1 0 0,20-40-1086 0 0,-17 39 0 0 0,25-52 17 0 0,-1 2-40 0 0,-6 25 1 0 0,10-32 117 0 0,1 1 1 0 0,-1 0 0 0 0,1 0 0 0 0,0-1 0 0 0,0 1 0 0 0,0 0 0 0 0,0 0 0 0 0,3 7 0 0 0,33 108 676 0 0,-7-30-443 0 0,-4-15-337 0 0,-14-43 0 0 0,-1 0 0 0 0,8 50 0 0 0,-15-64 0 0 0,-1-11 0 0 0,-1 1 0 0 0,-1-1 0 0 0,1 0 0 0 0,-1 0 0 0 0,0 0 0 0 0,-1 0 0 0 0,1 0 0 0 0,-3 8 0 0 0,0 3 0 0 0,2-13 0 0 0,-9 13 0 0 0,5-7 0 0 0,-1-1 0 0 0,0 0 0 0 0,1-1-133 0 0,5-7-563 0 0,0-2-258 0 0,8-10-6437 0 0,0-3 309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5:1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 10135 0 0,'0'0'464'0'0,"0"0"-9"0"0,0 0-155 0 0,0 0 443 0 0,0 0 227 0 0,0 0 44 0 0,0 0-61 0 0,0 0-288 0 0,0 0-121 0 0,0 0-28 0 0,0 0-4 0 0,0 0 0 0 0,0 0 0 0 0,0 0 0 0 0,0 0 0 0 0,2 0 0 0 0,-1-1-376 0 0,0 1 0 0 0,0 0 0 0 0,0 0 0 0 0,0-1 0 0 0,0 1 0 0 0,0 0 0 0 0,-1 0 0 0 0,1 0 0 0 0,0 0 0 0 0,0 0 0 0 0,0 0 0 0 0,0 0 0 0 0,0 1-1 0 0,0-1 1 0 0,0 0 0 0 0,0 0 0 0 0,-1 1 0 0 0,1-1 0 0 0,0 1 0 0 0,0-1 0 0 0,0 0 0 0 0,-1 1 0 0 0,1-1 0 0 0,0 1 0 0 0,0 0 0 0 0,0 1 0 0 0,6 6 110 0 0,0 0 1 0 0,0 0-1 0 0,-1 1 1 0 0,-1 0-1 0 0,1 0 1 0 0,5 14-1 0 0,-1 0 78 0 0,-3-8-314 0 0,6 25 0 0 0,-1-5-14 0 0,28 89 4 0 0,-9-22 0 0 0,-6-9 0 0 0,-12-39 0 0 0,-4-20 0 0 0,-1 0 0 0 0,-2 1 0 0 0,-2 0 0 0 0,1 59 0 0 0,-5-89 0 0 0,0 0 0 0 0,0 1 0 0 0,-1-1 0 0 0,0 0 0 0 0,0 0 0 0 0,0 1 0 0 0,0-1 0 0 0,-1 0 0 0 0,0 0 0 0 0,0 0 0 0 0,0-1 0 0 0,-1 1 0 0 0,0 0 0 0 0,0-1 0 0 0,0 1 0 0 0,-6 5 0 0 0,-28 25 0 0 0,-2-1 0 0 0,-62 41 0 0 0,91-68-47 0 0,1 1 0 0 0,-1 1-1 0 0,-13 15 1 0 0,4-3-165 0 0,18-20-263 0 0,1-1-33 0 0,-5 7-559 0 0,6-6-3791 0 0,20-27 2294 0 0,-16 18 2093 0 0,14-17-1065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5:1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11975 0 0,'0'0'547'0'0,"0"0"-11"0"0,0 0-203 0 0,0 0 419 0 0,0 0 220 0 0,0 0 42 0 0,0 0 8 0 0,0 0 2 0 0,2-2 0 0 0,2-2-650 0 0,1-1 1 0 0,-1 0-1 0 0,0 0 0 0 0,0-1 1 0 0,0 1-1 0 0,-1-1 0 0 0,0 0 0 0 0,0 0 1 0 0,0 0-1 0 0,-1 0 0 0 0,0-1 1 0 0,0 1-1 0 0,1-10 0 0 0,-2 7-262 0 0,0 1 1 0 0,1-1-1 0 0,0 1 0 0 0,0 0 0 0 0,1-1 0 0 0,0 1 0 0 0,1 0 1 0 0,-1 1-1 0 0,2-1 0 0 0,-1 1 0 0 0,1 0 0 0 0,0 0 1 0 0,8-8-1 0 0,-12 13 376 0 0,-1 2 21 0 0,2-1-66 0 0,6-2-294 0 0,-7 4-148 0 0,1 0 0 0 0,-1 0 1 0 0,1 0-1 0 0,-1 0 0 0 0,0 0 0 0 0,0 0 0 0 0,1 0 0 0 0,-1 0 1 0 0,0 0-1 0 0,0 1 0 0 0,0-1 0 0 0,0 0 0 0 0,-1 1 1 0 0,1-1-1 0 0,0 1 0 0 0,0 1 0 0 0,2 2-2 0 0,-1 0 0 0 0,-1-1 1 0 0,1 1-1 0 0,1 8 0 0 0,8 81 1 0 0,-8-80 0 0 0,-3-13 0 0 0,0 0 0 0 0,0-1 0 0 0,0 1 0 0 0,0 0 0 0 0,1-1 0 0 0,-1 1 0 0 0,0-1 0 0 0,0 1 0 0 0,1 0 0 0 0,-1-1 0 0 0,1 1 0 0 0,-1-1 0 0 0,0 1 0 0 0,1-1 0 0 0,0 2 0 0 0,0-2 0 0 0,0 0 0 0 0,0 0 0 0 0,0 1 0 0 0,0-1 0 0 0,0 0 0 0 0,0 0 0 0 0,0 0 0 0 0,0 0 0 0 0,0 0 0 0 0,0 0 0 0 0,0-1 0 0 0,0 1 0 0 0,0 0 0 0 0,0 0 0 0 0,0-1 0 0 0,0 1 0 0 0,0-1 0 0 0,0 1 0 0 0,0-1 0 0 0,-1 1 0 0 0,1-1 0 0 0,0 1 0 0 0,0-1 0 0 0,-1 0 0 0 0,1 1 0 0 0,0-1 0 0 0,1-1 0 0 0,17-24 0 0 0,-18 25 0 0 0,5-10 0 0 0,0 0 0 0 0,4-13 0 0 0,-7 16 0 0 0,1-1 0 0 0,0 1 0 0 0,0 0 0 0 0,1 0 0 0 0,7-9 0 0 0,-6 8 0 0 0,-4 7 0 0 0,-1 0 0 0 0,1 0 0 0 0,0 0 0 0 0,0 0 0 0 0,0 0 0 0 0,0 0 0 0 0,0 0 0 0 0,0 1 0 0 0,0-1 0 0 0,0 1 0 0 0,4-2 0 0 0,-6 3 0 0 0,0-1 0 0 0,1 1 0 0 0,-1 0 0 0 0,0 0 0 0 0,1 0 0 0 0,-1 0 0 0 0,0-1 0 0 0,1 1 0 0 0,-1 0 0 0 0,0 0 0 0 0,1 0 0 0 0,-1 0 0 0 0,0 0 0 0 0,1 0 0 0 0,-1 0 0 0 0,1 0 0 0 0,-1 0 0 0 0,0 0 0 0 0,1 0 0 0 0,-1 0 0 0 0,0 0 0 0 0,1 0 0 0 0,-1 0 0 0 0,1 0 0 0 0,-1 0 0 0 0,0 1 0 0 0,1-1 0 0 0,-1 0 0 0 0,0 0 0 0 0,1 0 0 0 0,-1 1 0 0 0,0-1 0 0 0,0 0 0 0 0,1 0 0 0 0,-1 1 0 0 0,0-1 0 0 0,1 0 0 0 0,-1 0 0 0 0,0 1 0 0 0,0-1 0 0 0,0 0 0 0 0,0 1 0 0 0,1-1 0 0 0,-1 0 0 0 0,0 1 0 0 0,0 0 0 0 0,0-1 0 0 0,4 5 0 0 0,-1 1 0 0 0,1 0 0 0 0,-1 0 0 0 0,-1 0 0 0 0,1 0 0 0 0,-1 0 0 0 0,3 13 0 0 0,-3-11 0 0 0,0-1 0 0 0,0 1 0 0 0,1-1 0 0 0,0 0 0 0 0,7 13 0 0 0,-6-14-231 0 0,0-1 1 0 0,0 0-1 0 0,0 0 0 0 0,0 0 1 0 0,10 7-1 0 0,-13-11-349 0 0,-1-1-285 0 0,0 0-126 0 0,10-5-6411 0 0,1-2 320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5:12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18 11975 0 0,'0'0'267'0'0,"0"0"42"0"0,0 0 17 0 0,0 0-28 0 0,-13 12 673 0 0,13-12-763 0 0,0 0 0 0 0,-1 0 0 0 0,1 0 0 0 0,0 0 0 0 0,-1 1 0 0 0,1-1 0 0 0,0 0 0 0 0,0 0 0 0 0,-1 0 0 0 0,1 0 0 0 0,0 1 0 0 0,-1-1 0 0 0,1 0 0 0 0,0 0 0 0 0,0 0 0 0 0,0 1 0 0 0,-1-1 0 0 0,1 0 0 0 0,0 1 0 0 0,0-1 0 0 0,0 0 0 0 0,0 0 0 0 0,-1 1 0 0 0,1-1 0 0 0,0 0 0 0 0,0 1 0 0 0,0-1 0 0 0,0 0 0 0 0,0 1 0 0 0,0-1 0 0 0,0 1 0 0 0,12-1 3533 0 0,-4-1-4714 0 0,15-2 1475 0 0,0-1 1 0 0,34-9-1 0 0,-6 0-12 0 0,-40 11-490 0 0,0 1 0 0 0,-3 0-64 0 0,-6 1-273 0 0,-2 0-138 0 0,-14 14-1901 0 0,12-12 1943 0 0,1-1-1 0 0,-1 0 1 0 0,0 0-1 0 0,1 0 1 0 0,-1 0 0 0 0,0-1-1 0 0,0 1 1 0 0,0 0-1 0 0,1-1 1 0 0,-1 0 0 0 0,0 1-1 0 0,0-1 1 0 0,-3 0-1 0 0,4 0-1102 0 0,1 0 0 0 0,0 0 0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5:12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17503 0 0,'0'0'399'0'0,"3"2"60"0"0,0 1-310 0 0,-3-3-91 0 0,1 1 0 0 0,0 0 0 0 0,0 0-1 0 0,0-1 1 0 0,0 1 0 0 0,0-1 0 0 0,0 1 0 0 0,0-1 0 0 0,0 1-1 0 0,0-1 1 0 0,0 0 0 0 0,2 1 0 0 0,-1 0 37 0 0,0-1 1 0 0,-1 1-1 0 0,1-1 0 0 0,0 1 1 0 0,0-1-1 0 0,0 0 1 0 0,0 0-1 0 0,0 0 0 0 0,0 0 1 0 0,0 0-1 0 0,-1 0 0 0 0,1-1 1 0 0,0 1-1 0 0,3-2 1 0 0,3 0 470 0 0,49-5 1101 0 0,-39 4-1139 0 0,-1 1 0 0 0,0 1 1 0 0,1 0-1 0 0,17 2 0 0 0,-12-1-528 0 0,-2 0 0 0 0,-2-1-269 0 0,-18 1-1135 0 0,7 0-2533 0 0,-6 0 1891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5:1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85 394 10135 0 0,'0'0'231'0'0,"1"-2"29"0"0,3-3-14 0 0,-1-1 0 0 0,0 1 1 0 0,-1-1-1 0 0,1 0 0 0 0,-1 0 0 0 0,0-1 1 0 0,-1 1-1 0 0,0 0 0 0 0,1-10 0 0 0,-1-2 1661 0 0,-1 0-1 0 0,-2-21 0 0 0,-1-1 450 0 0,4-64 0 0 0,-1 100-2356 0 0,4-11 0 0 0,2-22 0 0 0,-6 34 0 0 0,1 0-2 0 0,10-14 76 0 0,-10 16 297 0 0,-1 1 117 0 0,0 0 21 0 0,0 0-66 0 0,0-1-294 0 0,1-6-133 0 0,-1-2-16 0 0,0 8 0 0 0,0 1 0 0 0,0 0 0 0 0,0 0 0 0 0,0 0 0 0 0,0 0 0 0 0,0-1 0 0 0,0 1 0 0 0,0 0 0 0 0,0 0 0 0 0,0 0 0 0 0,0-1 0 0 0,0 1 0 0 0,0 0 0 0 0,0 0 0 0 0,0 0 0 0 0,0 0 0 0 0,0-1 0 0 0,0 1 0 0 0,0 0 0 0 0,0 0 0 0 0,-1 0 0 0 0,1 0 0 0 0,0-1 0 0 0,0 1 0 0 0,0 0 0 0 0,0 0 0 0 0,0 0 0 0 0,0 0 0 0 0,-1 0 0 0 0,1 0 0 0 0,0-1 0 0 0,0 1 0 0 0,0 0 0 0 0,0 0 0 0 0,0 0 0 0 0,-1 0 0 0 0,1 0 0 0 0,0 0 0 0 0,0 0 0 0 0,0 0 0 0 0,-1 0 0 0 0,1 0 0 0 0,0 0 0 0 0,0 0 0 0 0,0 0 0 0 0,0 0 0 0 0,-1 0 0 0 0,1 0 0 0 0,0 0 0 0 0,0 0 0 0 0,0 0 0 0 0,0 0 0 0 0,-1 0 0 0 0,1 0 0 0 0,-3 4 0 0 0,-2 4 0 0 0,0 0 0 0 0,0 0 0 0 0,1 1 0 0 0,1-1 0 0 0,-1 1 0 0 0,1 0 0 0 0,-1 10 0 0 0,-2-1 0 0 0,-7 30 0 0 0,-10 66 0 0 0,2 51 0 0 0,14-100 0 0 0,5-52 0 0 0,0-2 0 0 0,-1-5 0 0 0,-2-8-133 0 0,4 0-219 0 0,0-1 0 0 0,0 1 0 0 0,0-1-1 0 0,1 1 1 0 0,-1-1 0 0 0,1 1 0 0 0,0-1 0 0 0,0 1 0 0 0,-1-1 0 0 0,2 0 0 0 0,-1 1 0 0 0,0-1 0 0 0,1 1 0 0 0,-1-1 0 0 0,2-2-1 0 0,0-8-1549 0 0,1-11-134 0 0,3-2-11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5:1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13823 0 0,'0'0'315'0'0,"0"0"45"0"0,0 0 21 0 0,0 0-49 0 0,2 0-220 0 0,6 2 39 0 0,-6-1 569 0 0,29 4 6244 0 0,-27-5-6807 0 0,17-2 23 0 0,15-3 128 0 0,-13 1 280 0 0,0 1 0 0 0,42 0 0 0 0,-45 5-588 0 0,-7-1 0 0 0,23-1 0 0 0,-29-1-133 0 0,-6 1-563 0 0,-15-15-5239 0 0,12 9 3482 0 0,2 5-3690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5:1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55 11975 0 0,'0'0'267'0'0,"0"0"42"0"0,0 0 17 0 0,0 0-28 0 0,0 0-58 0 0,0 0 491 0 0,2-1 238 0 0,12-10 2723 0 0,-12 10-3180 0 0,-2 1 0 0 0,0 0 0 0 0,0 0 0 0 0,5-5 299 0 0,-5 5 1973 0 0,-9 19-2562 0 0,5-13-141 0 0,0 0 1 0 0,1 1-1 0 0,0 0 0 0 0,0 0 1 0 0,0 0-1 0 0,1 0 1 0 0,0 0-1 0 0,1 0 0 0 0,-1 1 1 0 0,0 12-1 0 0,0 20-81 0 0,-2-7 0 0 0,3-9 0 0 0,-5 29 0 0 0,3-33 0 0 0,1 0 0 0 0,0 32 0 0 0,3-29 0 0 0,-1-1 0 0 0,-1 1 0 0 0,-5 22 0 0 0,-3 13 0 0 0,-19 99 0 0 0,2-74 0 0 0,10-41 0 0 0,-3 12 0 0 0,18-52 0 0 0,0 1 0 0 0,0 1 0 0 0,0-1 0 0 0,-1 0 0 0 0,1 0 0 0 0,-1 0 0 0 0,0 0 0 0 0,1 0 0 0 0,-1 0 0 0 0,-5 4 0 0 0,7-6 0 0 0,0-1 0 0 0,0 0 0 0 0,0 0 0 0 0,-1 1 0 0 0,1-1 0 0 0,0 0 0 0 0,0 0 0 0 0,0 1 0 0 0,-1-1 0 0 0,1 0 0 0 0,0 0 0 0 0,0 0 0 0 0,0 1 0 0 0,-1-1 0 0 0,1 0 0 0 0,0 0 0 0 0,0 0 0 0 0,-1 0 0 0 0,1 0 0 0 0,0 0 0 0 0,-1 1 0 0 0,1-1 0 0 0,0 0 0 0 0,0 0 0 0 0,-1 0 0 0 0,1 0 0 0 0,-1 0 0 0 0,-6-8 0 0 0,6 6 0 0 0,-3-3 0 0 0,1 0 0 0 0,0 0 0 0 0,0-1 0 0 0,1 1 0 0 0,0 0 0 0 0,0-1 0 0 0,-2-9 0 0 0,-5-42 0 0 0,5 19 0 0 0,3 17 135 0 0,0 0-1 0 0,1 0 0 0 0,2 1 1 0 0,6-39-1 0 0,-2 18 125 0 0,3-15 113 0 0,2 1 1 0 0,22-64-1 0 0,-24 93-372 0 0,2 0 0 0 0,0 1 0 0 0,2 0 0 0 0,18-27 0 0 0,-16 25 0 0 0,-12 21 0 0 0,1-1 0 0 0,0 1 0 0 0,0-1 0 0 0,9-10 0 0 0,4 0 0 0 0,0 2 0 0 0,1 0 0 0 0,28-19 0 0 0,-32 26 0 0 0,0 1 0 0 0,1 0 0 0 0,-1 0 0 0 0,1 2 0 0 0,0 0 0 0 0,1 0 0 0 0,19-2 0 0 0,-21 4 0 0 0,-7 1 0 0 0,0 1 0 0 0,0 0 0 0 0,1 0 0 0 0,12 1 0 0 0,-14-1 0 0 0,-4 1 0 0 0,0 0 0 0 0,0 0 0 0 0,-1 0 0 0 0,1 0 0 0 0,0 0 0 0 0,0 0 0 0 0,0 1 0 0 0,0-1 0 0 0,0 1 0 0 0,-1-1 0 0 0,1 1 0 0 0,3 1 0 0 0,-2-1 0 0 0,11 7 0 0 0,-10-6 0 0 0,-3-1 0 0 0,0-1 0 0 0,0 1 0 0 0,0 0 0 0 0,0 0 0 0 0,0 0 0 0 0,0-1 0 0 0,0 1 0 0 0,0 0 0 0 0,0 0 0 0 0,0 0 0 0 0,-1 0 0 0 0,1 1 0 0 0,0-1 0 0 0,-1 0 0 0 0,1 0 0 0 0,-1 0 0 0 0,1 1 0 0 0,0 1 0 0 0,0 1 0 0 0,0 1 0 0 0,0 0 0 0 0,0-1 0 0 0,-1 1 0 0 0,1-1 0 0 0,-1 1 0 0 0,0 0 0 0 0,-1-1 0 0 0,-1 10 0 0 0,0 1 0 0 0,-9 25 0 0 0,6-26 0 0 0,0-1 0 0 0,-1 1 0 0 0,0-1 0 0 0,-1 0 0 0 0,-1-1 0 0 0,-9 14 0 0 0,13-21 0 0 0,0-1 0 0 0,-1 1 0 0 0,1-1 0 0 0,-1 1 0 0 0,0-1 0 0 0,0-1 0 0 0,0 1 0 0 0,0-1 0 0 0,-1 0 0 0 0,0 0 0 0 0,1 0 0 0 0,-1-1 0 0 0,0 0 0 0 0,0 0 0 0 0,0-1 0 0 0,-11 2 0 0 0,13-3-175 0 0,0 0 1 0 0,0 0-1 0 0,-1 0 1 0 0,1-1-1 0 0,0 0 0 0 0,0 1 1 0 0,0-2-1 0 0,0 1 1 0 0,0 0-1 0 0,1-1 0 0 0,-1 0 1 0 0,0 0-1 0 0,1 0 1 0 0,-1 0-1 0 0,1 0 0 0 0,-1-1 1 0 0,1 0-1 0 0,-4-3 0 0 0,-2-4-692 0 0,0-1-1 0 0,1 1 0 0 0,0-1 0 0 0,-8-16 0 0 0,6 8-1179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3:0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0 294 3679 0 0,'2'-2'167'0'0,"-1"-1"-111"0"0,0-1 1 0 0,14-10 23 0 0,5-6 403 0 0,28-34-1 0 0,-10 10 1667 0 0,-18 27-862 0 0,-16 14-827 0 0,-1 1 1 0 0,0-1-1 0 0,1 0 1 0 0,-1 0-1 0 0,0-1 1 0 0,4-5-1 0 0,5-13 1380 0 0,-11 20-1268 0 0,-1 2-52 0 0,1-2-28 0 0,2-7 26 0 0,-1 1-1 0 0,1 0 0 0 0,-2-1 1 0 0,1 1-1 0 0,0-13 0 0 0,-2 19-393 0 0,-2-7-46 0 0,0 0-9 0 0,-8 25-4 0 0,-7 24 872 0 0,-18 70-1 0 0,20-61-449 0 0,4-7 249 0 0,8-30-480 0 0,0 1 0 0 0,-1-1 0 0 0,0 0 0 0 0,-8 15 0 0 0,-10 23 283 0 0,21-48-518 0 0,1-2-112 0 0,2-1-10 0 0,-1 1 0 0 0,1-1-1 0 0,-1 0 1 0 0,1 0 0 0 0,-1 0-1 0 0,0 0 1 0 0,1 0 0 0 0,-1 0-1 0 0,0 0 1 0 0,0 0 0 0 0,2-2-1 0 0,13-15-1948 0 0,-3-2-2986 0 0,-1-3-1459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5:1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7 13823 0 0,'0'0'315'0'0,"0"0"45"0"0,0 0 21 0 0,0 0-49 0 0,-2-1-220 0 0,-1-3-107 0 0,3 3-2 0 0,-1 1 0 0 0,1 0 0 0 0,-1 0 0 0 0,1 0 0 0 0,-1 0 0 0 0,0-1 1 0 0,1 1-1 0 0,-1 0 0 0 0,1 0 0 0 0,-1 0 0 0 0,1 0 0 0 0,-1 1 0 0 0,0-1 0 0 0,1 0 1 0 0,-1 0-1 0 0,1 0 0 0 0,-1 0 0 0 0,1 0 0 0 0,-1 1 0 0 0,1-1 0 0 0,-1 0 1 0 0,1 1-1 0 0,-1-1 0 0 0,0 1 0 0 0,-36 19 1803 0 0,29-16-1351 0 0,1 0-1 0 0,-1 0 1 0 0,1 0 0 0 0,-1 1 0 0 0,1 1 0 0 0,1-1 0 0 0,-1 1 0 0 0,-10 11 0 0 0,-22 40 153 0 0,25-38-68 0 0,1 0 1 0 0,-14 26-1 0 0,-7 11-556 0 0,17-30 16 0 0,2 0 0 0 0,1 1 0 0 0,1 1 0 0 0,1 0 0 0 0,2 1 0 0 0,-13 56 0 0 0,15-45 0 0 0,3 0 0 0 0,1 1 0 0 0,1-1 0 0 0,6 71 0 0 0,1-81 0 0 0,1 1 0 0 0,15 51 0 0 0,-16-71-60 0 0,0 0-1 0 0,1-1 1 0 0,0 1 0 0 0,1-1-1 0 0,0 0 1 0 0,1-1 0 0 0,0 1-1 0 0,0-1 1 0 0,1-1-1 0 0,0 0 1 0 0,0 0 0 0 0,1 0-1 0 0,18 12 1 0 0,-17-14-1493 0 0,0 0 0 0 0,1-1 0 0 0,0 0 0 0 0,18 5 0 0 0,-5-3-4885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5:1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13823 0 0,'0'0'315'0'0,"4"11"758"0"0,10 16-743 0 0,-12-24 47 0 0,0 0-1 0 0,0 1 1 0 0,-1-1-1 0 0,1 0 1 0 0,-1 1-1 0 0,1 4 1 0 0,1-1 87 0 0,0 0 1 0 0,1 0 0 0 0,-1 0-1 0 0,1-1 1 0 0,1 1 0 0 0,-1-1-1 0 0,8 8 1 0 0,-4-4 32 0 0,1 1 75 0 0,-1 1 1 0 0,0 1-1 0 0,11 25 0 0 0,12 44 390 0 0,-9-23-965 0 0,-11-30 155 0 0,-1 0 0 0 0,-2 1 0 0 0,0 0 0 0 0,-3 0 0 0 0,0 1 0 0 0,-2 0 0 0 0,-1-1 0 0 0,-1 1 0 0 0,-2 0 0 0 0,-1 0 0 0 0,-1 0 0 0 0,-9 33 0 0 0,7-41-152 0 0,-2 0 0 0 0,-1-1 0 0 0,0 0 0 0 0,-22 39 0 0 0,5-16 0 0 0,14-22 0 0 0,-2-1 0 0 0,-1-1 0 0 0,-20 26 0 0 0,22-33-5 0 0,1-1-51 0 0,-24 22 1 0 0,31-32 29 0 0,0 0 0 0 0,0 0 0 0 0,0 0 0 0 0,0-1 0 0 0,-1 1 0 0 0,0-1 0 0 0,1 0 0 0 0,-1 0 1 0 0,0-1-1 0 0,-8 3 0 0 0,12-4-54 0 0,1 0 1 0 0,-1 0-1 0 0,0 0 1 0 0,1 0 0 0 0,-1 0-1 0 0,0 0 1 0 0,1 0-1 0 0,-1 0 1 0 0,0 0-1 0 0,1 0 1 0 0,-1 0 0 0 0,0 0-1 0 0,1 0 1 0 0,-1 0-1 0 0,1-1 1 0 0,-1 1-1 0 0,0 0 1 0 0,1-1 0 0 0,-1 1-1 0 0,1 0 1 0 0,-1-1-1 0 0,0 1 1 0 0,1 0-1 0 0,-1-1 1 0 0,1 1-1 0 0,0-1 1 0 0,-1 1 0 0 0,1-1-1 0 0,-1 1 1 0 0,1-1-1 0 0,0 0 1 0 0,-1 1-1 0 0,1-1 1 0 0,0 1 0 0 0,0-1-1 0 0,-1 0 1 0 0,1 1-1 0 0,0-1 1 0 0,0 0-1 0 0,0 1 1 0 0,0-1 0 0 0,0-1-1 0 0,0-2-672 0 0,0-1-1 0 0,1 1 0 0 0,-1-1 1 0 0,3-8-1 0 0,-2 9 676 0 0,7-23-1970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5:1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6 333 13823 0 0,'0'0'315'0'0,"0"0"45"0"0,0 0 21 0 0,0 0-49 0 0,3-8-137 0 0,-2 2 396 0 0,0 0 0 0 0,-1 1 0 0 0,1-1 1 0 0,-1 0-1 0 0,0 0 0 0 0,0 0 0 0 0,-3-10 0 0 0,1-4 1545 0 0,-1 4-418 0 0,2 13-1439 0 0,0 1-1 0 0,1 0 1 0 0,-1-1-1 0 0,1 1 1 0 0,0-1 0 0 0,0-4-1 0 0,0 1-138 0 0,0 0-1 0 0,1 1 1 0 0,0-1 0 0 0,1 0-1 0 0,-1 1 1 0 0,1-1 0 0 0,0 1-1 0 0,0-1 1 0 0,1 1 0 0 0,-1 0-1 0 0,5-5 1 0 0,-2 3-140 0 0,0 0 0 0 0,0 0 0 0 0,1 0 0 0 0,0 1 0 0 0,1 0 0 0 0,-1 0 0 0 0,1 1 0 0 0,0 0 0 0 0,1 0 0 0 0,-1 1 0 0 0,14-6 0 0 0,-14 5 0 0 0,-5 4 0 0 0,0-1 0 0 0,1 1 0 0 0,-1 0 0 0 0,0-1 0 0 0,1 1 0 0 0,-1 0 0 0 0,5-1 0 0 0,3 2 0 0 0,-2 7 0 0 0,-8-5 0 0 0,1 1 0 0 0,0-1 0 0 0,-1 1 0 0 0,1 0 0 0 0,-1-1 0 0 0,0 1 0 0 0,0 0 0 0 0,0-1 0 0 0,0 1 0 0 0,0 0 0 0 0,-1-1 0 0 0,0 4 0 0 0,-10 33 0 0 0,9-33 0 0 0,-12 28 0 0 0,14-34 0 0 0,-1 0 0 0 0,1 0 0 0 0,0 1 0 0 0,0-1 0 0 0,0 0 0 0 0,0 0 0 0 0,-1 0 0 0 0,1 1 0 0 0,0-1 0 0 0,0 0 0 0 0,0 0 0 0 0,0 1 0 0 0,0-1 0 0 0,0 0 0 0 0,0 0 0 0 0,0 1 0 0 0,0-1 0 0 0,0 0 0 0 0,0 1 0 0 0,0-1 0 0 0,0 0 0 0 0,0 0 0 0 0,0 1 0 0 0,0-1 0 0 0,0 0 0 0 0,0 0 0 0 0,0 1 0 0 0,0-1 0 0 0,0 0 0 0 0,0 0 0 0 0,0 1 0 0 0,1-1 0 0 0,-1 0 0 0 0,0 0 0 0 0,0 0 0 0 0,0 1 0 0 0,0-1 0 0 0,1 0 0 0 0,-1 0 0 0 0,0 0 0 0 0,0 0 0 0 0,0 1 0 0 0,1-1 0 0 0,-1 0 0 0 0,1 0 0 0 0,4-1 0 0 0,-1 0 0 0 0,0 0 0 0 0,0 0 0 0 0,0-1 0 0 0,0 0 0 0 0,-1 1 0 0 0,1-1 0 0 0,0-1 0 0 0,4-3 0 0 0,27-25 0 0 0,-28 25 0 0 0,31-33 468 0 0,-25 24-114 0 0,1 1-1 0 0,0 1 1 0 0,22-15 0 0 0,-33 26-334 0 0,0 0 1 0 0,1 0 0 0 0,-1 1-1 0 0,1-1 1 0 0,-1 1 0 0 0,1 0-1 0 0,5-1 1 0 0,-8 2-21 0 0,-1-1 0 0 0,1 1 0 0 0,-1 0 0 0 0,1 0 0 0 0,-1 0 0 0 0,1-1 0 0 0,0 1 0 0 0,-1 0 0 0 0,1 0 0 0 0,-1 0 0 0 0,1 0 0 0 0,0 0 0 0 0,-1 0 0 0 0,1 0 0 0 0,-1 1 0 0 0,1-1 0 0 0,-1 0 0 0 0,1 0 0 0 0,0 0 0 0 0,-1 1 0 0 0,1-1 0 0 0,-1 0 0 0 0,1 0 0 0 0,-1 1 0 0 0,1-1 0 0 0,-1 0 0 0 0,1 1 0 0 0,0 0 0 0 0,0 0 0 0 0,2 2 0 0 0,0-1 0 0 0,0 1 0 0 0,-1-1 0 0 0,1 1 0 0 0,-1 0 0 0 0,1 0 0 0 0,-1 0 0 0 0,0 0 0 0 0,0 1 0 0 0,-1-1 0 0 0,1 1 0 0 0,2 5 0 0 0,0 6 0 0 0,5 25 0 0 0,-8-36 0 0 0,3 21-407 0 0,4 19-1430 0 0,-7-41 1679 0 0,0 1 1 0 0,0-1-1 0 0,1 0 0 0 0,-1 0 1 0 0,1 1-1 0 0,0-1 1 0 0,0 0-1 0 0,0 0 1 0 0,4 4-1 0 0,-3-7-862 0 0,6-2-4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5:4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43 217 4607 0 0,'0'0'102'0'0,"0"0"20"0"0,0 0 6 0 0,0 0 51 0 0,0 0 213 0 0,0 0 96 0 0,0 0 21 0 0,0 0 3 0 0,0 0 0 0 0,0 0 0 0 0,0 0 0 0 0,0 0 0 0 0,0 0 0 0 0,0 0 0 0 0,0 0 0 0 0,0 0 0 0 0,0 0 0 0 0,0 0 0 0 0,0 0 0 0 0,0 0-69 0 0,0 0-222 0 0,0 0 166 0 0,0 0 101 0 0,0 0 21 0 0,0 0-66 0 0,0-1-294 0 0,-6-13 310 0 0,6 13 29 0 0,0 1 21 0 0,-1-8 83 0 0,3-69-576 0 0,0 52-16 0 0,0 11 240 0 0,-1 7 34 0 0,0 0 0 0 0,0 1-1 0 0,-1-1 1 0 0,0 0 0 0 0,0-7 0 0 0,-2 8-125 0 0,0-2-197 0 0,1 7-289 0 0,1 1-138 0 0,0 0-33 0 0,0 0 134 0 0,0 0 575 0 0,-1-2 406 0 0,0-1-487 0 0,-5 8 710 0 0,0 1-830 0 0,1-8 0 0 0,0-2 0 0 0,0 0 0 0 0,2 0 0 0 0,2 0 72 0 0,0 3 299 0 0,1 1 117 0 0,0 0 21 0 0,0 0-66 0 0,0 1-294 0 0,-1 8-133 0 0,1 2-16 0 0,0 0 0 0 0,0-3 0 0 0,-1 1 0 0 0,-2 15 0 0 0,3-22 0 0 0,-1 10 0 0 0,5 11 0 0 0,0-5 0 0 0,-4-14 0 0 0,5 22 0 0 0,-5-22 0 0 0,5 21 0 0 0,-2-15 0 0 0,0 10 0 0 0,-3 0 0 0 0,0 9 0 0 0,2 1 0 0 0,-4 81 0 0 0,6-65 0 0 0,2-4 0 0 0,3 30 0 0 0,-7-63 0 0 0,1 1 0 0 0,-1-4 0 0 0,0 0 0 0 0,-1 0 0 0 0,0 1 0 0 0,1 9 0 0 0,-2-15 0 0 0,1 6 0 0 0,0 1 0 0 0,-5 20 0 0 0,0 1 0 0 0,4-26 0 0 0,-1 23 0 0 0,0-15 0 0 0,1 0 0 0 0,2 4 0 0 0,-1-6 0 0 0,1 0 0 0 0,0 0 0 0 0,1-1 0 0 0,0-1 0 0 0,0 0 0 0 0,2 0 0 0 0,0 0 0 0 0,1 0 0 0 0,-3-4 0 0 0,0-1 0 0 0,0 1 0 0 0,0-1 0 0 0,0 0 0 0 0,0 0 0 0 0,1 0 0 0 0,5 2 0 0 0,-8-3 0 0 0,8 4 0 0 0,0-1 0 0 0,-1 0 0 0 0,3-3 0 0 0,-1-4 0 0 0,-1 0 0 0 0,-1 0 72 0 0,-6 3 299 0 0,-2-1-272 0 0,1 1 0 0 0,-1-1 1 0 0,1 1-1 0 0,-1-1 0 0 0,1 1 1 0 0,-1-1-1 0 0,1 1 0 0 0,-1-1 1 0 0,1 1-1 0 0,-1 0 0 0 0,1-1 1 0 0,-1 1-1 0 0,1 0 0 0 0,0 0 1 0 0,1-1-1 0 0,7 1-83 0 0,2-2-16 0 0,0-1 0 0 0,3 0 0 0 0,-12 4 0 0 0,2 0 0 0 0,18-3 0 0 0,-14 0 0 0 0,-5 1 0 0 0,0 0 0 0 0,0 0 0 0 0,1 0 0 0 0,-1 0 0 0 0,0 1 0 0 0,1-1 0 0 0,-1 1 0 0 0,5 0 0 0 0,11 1 0 0 0,-8-1 0 0 0,-1-2 0 0 0,-1-1 0 0 0,1 1 0 0 0,0 2 0 0 0,-1 1 0 0 0,4 1 0 0 0,-12-2 0 0 0,24-6 0 0 0,-16 6 0 0 0,1 0 0 0 0,-2 0 0 0 0,2 4 0 0 0,23-5 0 0 0,-23 1 0 0 0,-2 2 0 0 0,-2-2 0 0 0,4-7 0 0 0,-8 6 0 0 0,17-2 0 0 0,-16 3 0 0 0,-1-1 0 0 0,-1 0 0 0 0,-1 1 0 0 0,1 0 0 0 0,0 0 0 0 0,-1-1 0 0 0,1 1 0 0 0,-1 0 0 0 0,1 0 0 0 0,0 0 0 0 0,-1 0 0 0 0,1 0 0 0 0,0 0 0 0 0,-1 0 0 0 0,1 0 0 0 0,0 0 0 0 0,-1 0 0 0 0,1 0 0 0 0,0 0 0 0 0,-1 0 0 0 0,2 1 0 0 0,10 0 0 0 0,-12-1 0 0 0,1 2 0 0 0,31 9 0 0 0,-28-10 0 0 0,-1 0 0 0 0,-1 0 0 0 0,1-1 0 0 0,-1 1 0 0 0,1-1 0 0 0,-1 0 0 0 0,1 0 0 0 0,-1 0 0 0 0,1 0 0 0 0,-1 0 0 0 0,4-1 0 0 0,2-1 0 0 0,2-1 0 0 0,-2-1 0 0 0,-4-4 0 0 0,-3 0 6 0 0,0 5-15 0 0,-3 0 11 0 0,1-22 71 0 0,1 9 1295 0 0,0 14-925 0 0,0-6-278 0 0,1-9-165 0 0,6-9 0 0 0,-1-1 0 0 0,-3 19 0 0 0,4-4 0 0 0,-4-2 0 0 0,-3 14 0 0 0,2-10 0 0 0,2-29 0 0 0,-2 13 0 0 0,0 15 0 0 0,4-39 0 0 0,-4 39 0 0 0,0-1 0 0 0,0 0 0 0 0,2 1 0 0 0,-2 0 0 0 0,-1-1 0 0 0,0-1 0 0 0,0 11 0 0 0,0-1 0 0 0,-1 0 0 0 0,0 0 0 0 0,0 1 0 0 0,0-1 0 0 0,0 0 0 0 0,0 0 0 0 0,0 1 0 0 0,-1-4 0 0 0,0 3 0 0 0,1 1 0 0 0,-1-1 0 0 0,1 0 0 0 0,0 1 0 0 0,0-1 0 0 0,0 0 0 0 0,0 1 0 0 0,1-4 0 0 0,1-5 0 0 0,-2-1 0 0 0,1-5 0 0 0,1 14 0 0 0,1-27 0 0 0,-4 18 0 0 0,0 1 0 0 0,0 0 0 0 0,1-1 0 0 0,-1-1 0 0 0,3-8 0 0 0,-2 19 0 0 0,-1-48 0 0 0,0 32 0 0 0,1 18 0 0 0,5-30 0 0 0,2-10 0 0 0,-4 28 0 0 0,1 1 0 0 0,-1 2 72 0 0,-3 7 299 0 0,0 2 117 0 0,0 0 21 0 0,0 0-66 0 0,1-2-294 0 0,1-6-133 0 0,1-2-80 0 0,-3 8-273 0 0,0 2-138 0 0,0 0-33 0 0,0 0 133 0 0,0 0 577 0 0,0 0 248 0 0,0 0 50 0 0,0 0-58 0 0,0 2-357 0 0,-5 35-3257 0 0,4-35 1699 0 0,0 0-51 0 0,-3 6-11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3:3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52 139 6447 0 0,'0'0'298'0'0,"0"0"-10"0"0,0 0-118 0 0,0 0 206 0 0,0 0 111 0 0,0 0 22 0 0,0 0 3 0 0,0 0 0 0 0,0 0 0 0 0,0 0 0 0 0,0 0 0 0 0,0 0 0 0 0,0 0 0 0 0,0 0 0 0 0,0 0 0 0 0,0 0 0 0 0,0 0 0 0 0,0 0 0 0 0,0 0-69 0 0,0 0-222 0 0,0 0 166 0 0,0 0 101 0 0,0 0 21 0 0,0 0-66 0 0,-2 0-294 0 0,-2-4-61 0 0,3 4 283 0 0,-1-2 248 0 0,0-2-459 0 0,-2-11 650 0 0,1 3-794 0 0,1 1-16 0 0,0-1 0 0 0,3 8 0 0 0,0-1 0 0 0,0 0 0 0 0,-1 0 0 0 0,0 1 0 0 0,0-7 0 0 0,1 0 0 0 0,1-1 0 0 0,0 1 0 0 0,-1 2 72 0 0,-1 7 299 0 0,0 2 117 0 0,0 0 21 0 0,0 0-66 0 0,-1 2-294 0 0,-3 9-133 0 0,-1 2-16 0 0,-1 6 0 0 0,3-5 0 0 0,1 7 0 0 0,0-7 0 0 0,1-3 0 0 0,0 1 0 0 0,0-1 0 0 0,2 1 0 0 0,1 18 0 0 0,-1-11 0 0 0,-1 21 0 0 0,1 32 0 0 0,0-68 0 0 0,-2 24 0 0 0,-1-24-592 0 0,-1-10-598 0 0,-1-9 52 0 0,-3-72-4239 0 0,5 60 3842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3:32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8287 0 0,'0'0'382'0'0,"0"0"-8"0"0,0 0-102 0 0,0 0 463 0 0,0 0 234 0 0,0 0 45 0 0,0 0 8 0 0,0 0 2 0 0,0 0 0 0 0,0 0 0 0 0,0 0-137 0 0,2-1-583 0 0,5-2-196 0 0,-5 2 275 0 0,-2 1 113 0 0,0 0 14 0 0,12-3 1981 0 0,-2 5-2342 0 0,3 1-133 0 0,-2 1-16 0 0,-8-2 20 0 0,0-1 0 0 0,0 0 1 0 0,0 1-1 0 0,0-1 0 0 0,0-1 0 0 0,0 1 0 0 0,0 0 0 0 0,1-1 0 0 0,-1 0 0 0 0,0 0 0 0 0,0 0 1 0 0,1 0-1 0 0,-1 0 0 0 0,0-1 0 0 0,0 1 0 0 0,0-1 0 0 0,0 0 0 0 0,1 0 0 0 0,-1 0 1 0 0,0 0-1 0 0,4-3 0 0 0,22-14 1569 0 0,-20 14-1573 0 0,-8 4-16 0 0,-1 0 0 0 0,0 1 0 0 0,1-1 0 0 0,-1 1 0 0 0,0-1 0 0 0,0 0 0 0 0,1 1 0 0 0,-1-1 0 0 0,0 1 0 0 0,0-1 0 0 0,1 1 0 0 0,-1-1 0 0 0,0 1 0 0 0,0-1 0 0 0,0 1 0 0 0,0-1 0 0 0,0 1 0 0 0,0-1 0 0 0,0 2 0 0 0,1 1 0 0 0,-1 1 0 0 0,0 0 0 0 0,0-1 0 0 0,0 1 0 0 0,-2 7 0 0 0,-1 15 0 0 0,0-5 0 0 0,3-18 0 0 0,0 16 0 0 0,0 10 0 0 0,1 42 28 0 0,1-27-1038 0 0,-7 68 0 0 0,4-100 1010 0 0,0 0 0 0 0,1-7-466 0 0,-3-9-1392 0 0,0-7-2846 0 0,1-1-1540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3:3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6447 0 0,'0'0'298'0'0,"0"0"-10"0"0,0 0-118 0 0,0 0 206 0 0,0 0 111 0 0,0 0 22 0 0,0 0 71 0 0,0 0 286 0 0,-1 2 124 0 0,-2 0-861 0 0,-4 3 2343 0 0,-5 13 5459 0 0,11-16-7560 0 0,1-2 117 0 0,0 0-467 0 0,0 0-1 0 0,1 0 1 0 0,-1 0 0 0 0,0 0 0 0 0,0 0-1 0 0,0 0 1 0 0,1 0 0 0 0,-1 0 0 0 0,0 0 0 0 0,0 0-1 0 0,0 0 1 0 0,1 0 0 0 0,-1 0 0 0 0,0 0-1 0 0,0 0 1 0 0,0 0 0 0 0,1 0 0 0 0,-1 0-1 0 0,0 0 1 0 0,0 0 0 0 0,0 1 0 0 0,0-1 0 0 0,1 0-1 0 0,-1 0 1 0 0,0 0 0 0 0,0 0 0 0 0,0 0-1 0 0,0 0 1 0 0,0 1 0 0 0,1-1 0 0 0,-1 0-1 0 0,0 0 1 0 0,0 0 0 0 0,0 0 0 0 0,0 1-1 0 0,4 3 58 0 0,13-1 198 0 0,-5-3-260 0 0,4 1-16 0 0,-11-2 0 0 0,8-3 0 0 0,-1 0 0 0 0,1 1 0 0 0,-2 0 0 0 0,0-1 0 0 0,-4 2-64 0 0,-2-3-55 0 0,-3 3-1374 0 0,0 2-3080 0 0,-2 0 3038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3:34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10135 0 0,'0'0'231'0'0,"0"0"29"0"0,0 0 19 0 0,0 0 37 0 0,0 0 125 0 0,0 0 58 0 0,0 0 11 0 0,0 0 2 0 0,0 0 0 0 0,0 0 0 0 0,0 0 0 0 0,0 0 0 0 0,0 0 0 0 0,0 0 0 0 0,0 0 0 0 0,0 0 0 0 0,0 0 0 0 0,0 0 0 0 0,0 0 0 0 0,0 0-69 0 0,-8 3-278 0 0,1-3-93 0 0,6 0 299 0 0,1 0 117 0 0,0 0 21 0 0,-1 0-66 0 0,-5 1-294 0 0,6-1-148 0 0,-1 0-1 0 0,0 0 1 0 0,1 0 0 0 0,-1 0-1 0 0,1 0 1 0 0,-1 0 0 0 0,0 1-1 0 0,1-1 1 0 0,-1 0 0 0 0,1 0-1 0 0,-1 1 1 0 0,1-1-1 0 0,-1 0 1 0 0,0 1 0 0 0,1-1-1 0 0,0 1 1 0 0,-1-1 0 0 0,1 0-1 0 0,-1 1 1 0 0,1-1 0 0 0,-1 1-1 0 0,1-1 1 0 0,-1 2-1 0 0,0 0 1 0 0,-28 17-1 0 0,2 2 0 0 0,21-14 0 0 0,-14 14 0 0 0,18-19 0 0 0,-7 12 0 0 0,6-10 0 0 0,-6 19 0 0 0,7-15 72 0 0,2-7 299 0 0,0-1 117 0 0,0 2 21 0 0,3 6-66 0 0,5 4-267 0 0,-3-11-199 0 0,-3-1 35 0 0,40 17-76 0 0,-41-17-22 0 0,0 0 0 0 0,0 0 0 0 0,0 1 1 0 0,0-1-1 0 0,1 0 0 0 0,-1 0 0 0 0,0 0 0 0 0,0 0 0 0 0,0 0 0 0 0,0 0 0 0 0,0 0 0 0 0,0 0 1 0 0,0-1-1 0 0,2 0 0 0 0,18-9-646 0 0,-5 0 824 0 0,23-16-179 0 0,-27 17-691 0 0,-10 8-193 0 0,-2 1-1134 0 0,0 0-4378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5:44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76 4607 0 0,'0'0'102'0'0,"0"0"20"0"0,0 0 6 0 0,0 0 51 0 0,0 0 213 0 0,0 0 96 0 0,0 0 21 0 0,0 0 3 0 0,0 0 0 0 0,0 0 0 0 0,0 0 0 0 0,0 0 0 0 0,-1 1 0 0 0,-5 3-116 0 0,4-2-277 0 0,-1 0 0 0 0,1 1 0 0 0,0-1-1 0 0,0 0 1 0 0,0 1 0 0 0,0-1 0 0 0,0 1 0 0 0,1-1 0 0 0,-1 1 0 0 0,-1 3 0 0 0,3-4 252 0 0,0-2 117 0 0,0 0 21 0 0,0 0 3 0 0,0 0 0 0 0,0 0 0 0 0,0 0 0 0 0,0 0-69 0 0,0 0-222 0 0,0 0 166 0 0,-19 3 1218 0 0,10-2-1605 0 0,2-4 0 0 0,0-1 0 0 0,0-2 0 0 0,3-1 0 0 0,3 4 14 0 0,1 1 0 0 0,-1-1 0 0 0,1 0 0 0 0,0 1 0 0 0,0-1 0 0 0,0 1 0 0 0,0-1 0 0 0,0 0-1 0 0,0 1 1 0 0,1-1 0 0 0,-1 1 0 0 0,1-1 0 0 0,0-2 0 0 0,5-18 234 0 0,-5 22 240 0 0,-1 1 21 0 0,0 0-66 0 0,0 0-222 0 0,0 0 166 0 0,0 0 101 0 0,0 0 21 0 0,0 0-66 0 0,1 0-294 0 0,7 0-133 0 0,2 0-16 0 0,0 0 0 0 0,-2-1 72 0 0,-7 1 299 0 0,10-1 1218 0 0,-9 0-1579 0 0,0-1-5 0 0,12 0-4 0 0,-4 3-1 0 0,-1 2 0 0 0,1 0 0 0 0,0 0 0 0 0,6-1-6 0 0,1 0 84 0 0,-6 0 213 0 0,-6-1-80 0 0,-1 0-1 0 0,1 0 1 0 0,0-1 0 0 0,0 0-1 0 0,-1 0 1 0 0,1 0-1 0 0,7-2 1 0 0,5 2-211 0 0,-1 2 0 0 0,-15-2 0 0 0,12 1 0 0 0,0-2 0 0 0,0 0 0 0 0,0 0 0 0 0,23-7 0 0 0,-28 8 0 0 0,-6 0 0 0 0,0 0 0 0 0,-1 0 0 0 0,1 0 0 0 0,0 0 0 0 0,0 0 0 0 0,0-1 0 0 0,0 1 0 0 0,0 0 0 0 0,-1-1 0 0 0,1 0 0 0 0,2 0 0 0 0,6-3 0 0 0,10-1 0 0 0,-2 5 0 0 0,17-7 0 0 0,-25 6 0 0 0,3 2 0 0 0,25 2 0 0 0,-35-3 0 0 0,10 4 0 0 0,-5-1 0 0 0,-1 1 72 0 0,-6-3 299 0 0,-1-1 117 0 0,0 0 21 0 0,0 0-66 0 0,1 1-294 0 0,6 2-133 0 0,2 0-16 0 0,-2 0-133 0 0,-13-26-3482 0 0,4 15-2373 0 0,-1-2-1724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5:4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72 756 2759 0 0,'0'0'107'0'0,"0"0"-19"0"0,0 0 60 0 0,0 0 233 0 0,0 0 106 0 0,0 0 22 0 0,0 2 3 0 0,1 6 0 0 0,-1-7 0 0 0,0-1 0 0 0,0 0-69 0 0,0 0-222 0 0,0 0 166 0 0,0 0 101 0 0,0 0 21 0 0,0 0-66 0 0,0 0-222 0 0,0 0 166 0 0,0 0 101 0 0,0 0 21 0 0,0 0 3 0 0,0 0 0 0 0,0 0 0 0 0,0 0 0 0 0,0 0-69 0 0,0 0-222 0 0,0 0 166 0 0,0 0 101 0 0,0 0 21 0 0,0 0-66 0 0,-1-1-294 0 0,-15-15-133 0 0,14 15-2 0 0,1 0-1 0 0,0 0 0 0 0,0 0 0 0 0,0 0 1 0 0,0-1-1 0 0,0 1 0 0 0,0 0 0 0 0,0 0 1 0 0,0-1-1 0 0,1 1 0 0 0,-1 0 0 0 0,0-1 1 0 0,1 1-1 0 0,-1-1 0 0 0,1 1 0 0 0,-1-1 1 0 0,1-2-1 0 0,-1-2 191 0 0,-5-13 793 0 0,5 17-554 0 0,1 0-294 0 0,0-23-133 0 0,2-19-16 0 0,-2 34 72 0 0,0 8 299 0 0,0 0 117 0 0,2-4-195 0 0,0-9 409 0 0,-2-20-580 0 0,0 22-122 0 0,0 12 0 0 0,1-1 0 0 0,-1 1-1 0 0,0-1 1 0 0,0 0 0 0 0,0 1-1 0 0,0-1 1 0 0,0 1 0 0 0,-1-1-1 0 0,1 0 1 0 0,0 1 0 0 0,-1-1-1 0 0,1 1 1 0 0,-1-1 0 0 0,-1-2-1 0 0,-6-12 78 0 0,7 13-80 0 0,0 1 193 0 0,0 0-1 0 0,0 0 0 0 0,1 0 0 0 0,-1 0 1 0 0,1 0-1 0 0,0 0 0 0 0,-1 0 1 0 0,1-2-1 0 0,-4-32 86 0 0,-6-23-275 0 0,6 39 0 0 0,3 8 0 0 0,0-4 0 0 0,3-2 0 0 0,0-50 0 0 0,-1 59 0 0 0,4-15 0 0 0,-4-17 1440 0 0,-1 39-997 0 0,1 1-294 0 0,4-17-133 0 0,-1 2-16 0 0,0 6 0 0 0,4-4 0 0 0,4-5 0 0 0,-7 13 0 0 0,12-26 0 0 0,-16 28 0 0 0,-1 3 0 0 0,1 0 0 0 0,-1 0 0 0 0,0 0 0 0 0,1-1 0 0 0,-1 1 0 0 0,1 0 0 0 0,-1 0 0 0 0,1 0 0 0 0,0 0 0 0 0,-1 0 0 0 0,1 0 0 0 0,0 0 0 0 0,0 1 0 0 0,0-1 0 0 0,1-1 0 0 0,13-16 0 0 0,-6 12 0 0 0,0 0 0 0 0,1 1 0 0 0,-9 5 0 0 0,0 0 0 0 0,-1 0 0 0 0,1 0 0 0 0,0 0 0 0 0,0 0 0 0 0,-1 0 0 0 0,1 0 0 0 0,0 1 0 0 0,-1-1 0 0 0,1 0 0 0 0,0 1 0 0 0,-1-1 0 0 0,1 0 0 0 0,0 1 0 0 0,35 30 0 0 0,-19-15 0 0 0,-16-13 0 0 0,6 8 0 0 0,-6-10 0 0 0,0 0 0 0 0,0 1 0 0 0,-1-1 0 0 0,1 0 0 0 0,0 1 0 0 0,-1-1 0 0 0,1 1 0 0 0,-1-1 0 0 0,1 1 0 0 0,-1-1 0 0 0,0 1 0 0 0,1 2 0 0 0,-1 1 0 0 0,4 9 0 0 0,-2 0 0 0 0,-2 12 200 0 0,-4-18 340 0 0,3-4-349 0 0,-1 3 305 0 0,-1 1 57 0 0,-3 4-485 0 0,-1-3-68 0 0,-16 2 0 0 0,11-5 0 0 0,-4-1 0 0 0,12-6 0 0 0,1 0 0 0 0,-1 1 11 0 0,3 1-16 0 0,0-1 0 0 0,0 0 0 0 0,0 0 0 0 0,0 0 0 0 0,0-1 0 0 0,0 1 0 0 0,0 0 0 0 0,0 0 0 0 0,-1-1 0 0 0,1 1 0 0 0,0 0 0 0 0,0-1 0 0 0,0 1 0 0 0,-1-1 0 0 0,-22-11-1315 0 0,22 11 808 0 0,-8-21-1933 0 0,8 11-2796 0 0,3-1-1641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3:0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12439 0 0,'0'0'1104'0'0,"0"0"-880"0"0,0 0-224 0 0,0 0 0 0 0,0 0 672 0 0,0 0 96 0 0,0 0 24 0 0,0 0 0 0 0,0 0-472 0 0,0 0-88 0 0,6 13-16 0 0,-6-13-8 0 0,0 0 16 0 0,0 0 8 0 0,0 0 0 0 0,0 0 0 0 0,10-13-1312 0 0,-1-2-264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5:4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48 321 6447 0 0,'0'0'142'0'0,"0"0"22"0"0,0 0 13 0 0,0 0 123 0 0,0 0 468 0 0,0 0 205 0 0,0 0 41 0 0,0-2-129 0 0,-1-7-581 0 0,-6 5-196 0 0,6 3 275 0 0,-1 1-164 0 0,1-1 1 0 0,-1 0 0 0 0,1 0-1 0 0,0 0 1 0 0,0 0 0 0 0,-1 0-1 0 0,1 0 1 0 0,0 0 0 0 0,0-1-1 0 0,0 1 1 0 0,0 0 0 0 0,0 0 0 0 0,1-1-1 0 0,-1 1 1 0 0,0-1 0 0 0,0-1-1 0 0,0 2 152 0 0,-2-11 1069 0 0,4 3-1291 0 0,-3-13-129 0 0,2 20-20 0 0,0-1-1 0 0,0 1 1 0 0,0 0-1 0 0,0-1 1 0 0,0 1 0 0 0,0 0-1 0 0,0-1 1 0 0,2-2-1 0 0,2-21 1 0 0,2-31 720 0 0,-5 41-309 0 0,0-1-1 0 0,5-17 1 0 0,-1-4 1717 0 0,-2 26-2112 0 0,4 3-16 0 0,3 3 0 0 0,2 5 0 0 0,-7 1 0 0 0,16 11 0 0 0,-17-9 0 0 0,0 0 0 0 0,0 1 0 0 0,0 0 0 0 0,0 0 0 0 0,-1 0 0 0 0,1 0 0 0 0,-1 1 0 0 0,0-1 0 0 0,3 5 0 0 0,-5-7 0 0 0,0 1 0 0 0,1 0 0 0 0,0 0 0 0 0,-1 0 0 0 0,1 1 0 0 0,-1-1 0 0 0,0 0 0 0 0,0 1 0 0 0,0-1 0 0 0,0 1 0 0 0,0-1 0 0 0,0 1 0 0 0,0 3 0 0 0,0 3 0 0 0,4 4 0 0 0,-3-1 72 0 0,-2-9 107 0 0,0 0 1 0 0,0 0-1 0 0,0 0 0 0 0,-1 0 1 0 0,0 5-1 0 0,0-2 113 0 0,1-4 151 0 0,-7 12-278 0 0,0 1-165 0 0,-2-7 0 0 0,5-7 0 0 0,1 1 0 0 0,0-1 0 0 0,-1 0 0 0 0,1 0 0 0 0,-5 1 0 0 0,6-2 0 0 0,0 0 0 0 0,0 1 0 0 0,1-1 0 0 0,-1 0 0 0 0,0 0 0 0 0,0 0 0 0 0,0 0 1 0 0,1 0-1 0 0,-1 0 0 0 0,0 0 0 0 0,0-1 0 0 0,1 1 0 0 0,-1-1 0 0 0,-2 0 0 0 0,-4-1-65 0 0,-4 2-376 0 0,10 0 156 0 0,0 1 1 0 0,0-1-1 0 0,0 0 1 0 0,1-1-1 0 0,-1 1 1 0 0,0 0 0 0 0,0 0-1 0 0,0-1 1 0 0,0 1-1 0 0,0-1 1 0 0,1 0-1 0 0,-1 1 1 0 0,0-1 0 0 0,1 0-1 0 0,-1 0 1 0 0,0 0-1 0 0,-1-2 1 0 0,-13-9-1748 0 0,4-2-15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5:4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186 266 8287 0 0,'0'0'191'0'0,"0"0"26"0"0,0 0 9 0 0,-2 0-34 0 0,-5 0-78 0 0,5 0 274 0 0,0 1 110 0 0,0-1-229 0 0,1 0 0 0 0,-1 0 1 0 0,1 0-1 0 0,-1 0 1 0 0,0-1-1 0 0,1 1 0 0 0,-1 0 1 0 0,1 0-1 0 0,-1-1 1 0 0,1 1-1 0 0,-1-1 0 0 0,1 0 1 0 0,-1 1-1 0 0,1-1 1 0 0,0 0-1 0 0,-1 0 0 0 0,1 0 1 0 0,-2-2-1 0 0,1 2 243 0 0,-6-12 512 0 0,1-1-692 0 0,1 1 0 0 0,0-2 0 0 0,0 1 0 0 0,1-1 0 0 0,1 1 0 0 0,1-1 0 0 0,-3-23 0 0 0,-7-27-332 0 0,13 61 0 0 0,0 0 0 0 0,-8-10 0 0 0,1 5 0 0 0,-1 3 72 0 0,6 4 299 0 0,-1 2 117 0 0,-6 0 21 0 0,6 0-134 0 0,3 0-576 0 0,-2 1-250 0 0,0 0 443 0 0,-7 2-804 0 0,7-1 1025 0 0,0 0 0 0 0,0 0 0 0 0,0 0 0 0 0,1 0 1 0 0,-1 0-1 0 0,1 0 0 0 0,-3 5 0 0 0,-4 11-213 0 0,9-12 0 0 0,0-2 0 0 0,-1 10 0 0 0,0-5 0 0 0,0 0 0 0 0,0 0 0 0 0,1 0 0 0 0,3 12 0 0 0,2 3 43 0 0,16 53 845 0 0,-20-75-795 0 0,0 1 0 0 0,0 0 0 0 0,1 0 0 0 0,-1-1 0 0 0,1 1 0 0 0,0-1 1 0 0,0 0-1 0 0,0 1 0 0 0,0-2 0 0 0,0 1 0 0 0,6 3 0 0 0,-7-5-93 0 0,-1 1 0 0 0,0-1 0 0 0,1 0 0 0 0,-1 0 0 0 0,1 1 0 0 0,-1-1 0 0 0,1 0 0 0 0,-1 0 0 0 0,1 0 0 0 0,-1-1 0 0 0,1 1 0 0 0,-1 0 0 0 0,0 0 0 0 0,3-1 0 0 0,21-10 0 0 0,-8 3 0 0 0,-13 7 8 0 0,0-1-1 0 0,0 0 1 0 0,-1 0-1 0 0,1 0 1 0 0,-1 0-1 0 0,1-1 1 0 0,-1 1-1 0 0,0-1 1 0 0,0 0-1 0 0,0 0 1 0 0,0 0-1 0 0,-1 0 1 0 0,3-5 0 0 0,7-15-6582 0 0,-7 9-742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5:52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8287 0 0,'0'0'191'0'0,"0"0"26"0"0,0 0 9 0 0,0 0 42 0 0,0 0 158 0 0,0 0 72 0 0,0 0 12 0 0,0 0-67 0 0,-1 2-294 0 0,-1 5-61 0 0,1-5 283 0 0,1-2 117 0 0,0 0 21 0 0,0 0-66 0 0,0 0-222 0 0,0 0 166 0 0,0 0 101 0 0,0 0 21 0 0,-1 2-122 0 0,0 0 0 0 0,0 0 0 0 0,0 0 0 0 0,0 0 0 0 0,0 0 0 0 0,0 0 0 0 0,-1 4 0 0 0,2-6-384 0 0,-2 7 588 0 0,2-8-458 0 0,0 2-83 0 0,-6 31 781 0 0,3-20-831 0 0,1 0 0 0 0,0 1 0 0 0,0-2 72 0 0,1-7 159 0 0,0 0 1 0 0,1 0-1 0 0,-1 0 0 0 0,1 1 0 0 0,0-1 0 0 0,0 0 1 0 0,1 0-1 0 0,1 6 0 0 0,-1 2-336 0 0,1 62 105 0 0,-1-12 0 0 0,-4 0 0 0 0,3-52 0 0 0,-1 0 0 0 0,5-1 0 0 0,-4-8 0 0 0,1 0 0 0 0,-1 1 0 0 0,1-1 0 0 0,-1 0 0 0 0,0 0 0 0 0,1 0 0 0 0,-1 0 0 0 0,0 1 0 0 0,0-1 0 0 0,0 0 0 0 0,0 0 0 0 0,0 1 0 0 0,0-1 0 0 0,0 0 0 0 0,0 0 0 0 0,0 1 0 0 0,-1-1 0 0 0,1 0 0 0 0,-1 1 0 0 0,0 2 0 0 0,-4 12 0 0 0,3-10 0 0 0,1-1 0 0 0,0 1 0 0 0,0-1 0 0 0,0 10 0 0 0,1-12 0 0 0,0 16 0 0 0,1-16 0 0 0,-4 5 0 0 0,-2 4 0 0 0,2-4 0 0 0,0 0 0 0 0,5-14-71 0 0,-1 1-1 0 0,0-1 1 0 0,0 0 0 0 0,0 1-1 0 0,0-1 1 0 0,-1-6 0 0 0,-3-46-2088 0 0,0-5-1432 0 0,3-6 1281 0 0,-1 34 782 0 0,6-58-1 0 0,-5 92 1153 0 0,0 1 572 0 0,0 0 254 0 0,-1-7 293 0 0,1 6-527 0 0,1 1 0 0 0,-1 0 0 0 0,0-1 0 0 0,0 1 0 0 0,0 0 0 0 0,0-1 1 0 0,0 1-1 0 0,0 0 0 0 0,-1 0 0 0 0,1-1 0 0 0,0 1 0 0 0,0 0 0 0 0,0-1 0 0 0,0 1 0 0 0,0 0 0 0 0,0 0 1 0 0,0-1-1 0 0,-1 1 0 0 0,1 0 0 0 0,0 0 0 0 0,0-1 0 0 0,0 1 0 0 0,-1 0 0 0 0,1 0 0 0 0,0-1 1 0 0,0 1-1 0 0,-1 0 0 0 0,1 0 0 0 0,0 0 0 0 0,0 0 0 0 0,-1-1 0 0 0,-1 0 296 0 0,2 1 0 0 0,0 0 0 0 0,0 0 0 0 0,0 0 0 0 0,0 0 0 0 0,0 0 0 0 0,0 0 0 0 0,0 0 0 0 0,0 0 0 0 0,1-1-68 0 0,5-8-289 0 0,0 0-138 0 0,1 0-17 0 0,4 3 0 0 0,2 1 0 0 0,8 0 0 0 0,-14 4 0 0 0,35-3 0 0 0,-19 2 0 0 0,-20 2 0 0 0,32-14 0 0 0,-13 5 443 0 0,-20 8 45 0 0,-2 1 21 0 0,0 0-66 0 0,2 2-294 0 0,5 5-133 0 0,-2 5-16 0 0,1-1 0 0 0,1 0 0 0 0,-2 2 0 0 0,-2 0 0 0 0,2 27 0 0 0,-3-23 0 0 0,0 0 0 0 0,-1-1 0 0 0,-1 21 0 0 0,-4 6 10 0 0,2-27-25 0 0,0 0 0 0 0,1 0 1 0 0,1 0-1 0 0,4 30 0 0 0,-2-34-259 0 0,8 26-1380 0 0,-8-35 1654 0 0,-1 4 0 0 0,-1 9 0 0 0,1 1 0 0 0,-1-17 9 0 0,0 0 0 0 0,0 1 0 0 0,0-1 0 0 0,0 0 0 0 0,0 0 0 0 0,0 0 0 0 0,0 0 0 0 0,0 0 0 0 0,0 0 0 0 0,0 0 0 0 0,0 0 0 0 0,0 1 0 0 0,0-1 0 0 0,0 0 0 0 0,0 0 0 0 0,0 0 1 0 0,0 0-1 0 0,0 0 0 0 0,0 0 0 0 0,0 0 0 0 0,0 0 0 0 0,0 0 0 0 0,0 1 0 0 0,0-1 0 0 0,0 0 0 0 0,0 0 0 0 0,-1 0 0 0 0,1 0 0 0 0,0 0 0 0 0,0 0 0 0 0,0 0 0 0 0,0 0 0 0 0,0 0 0 0 0,0 0 0 0 0,0 0 0 0 0,0 0 0 0 0,0 0 0 0 0,0 0 0 0 0,0 0 0 0 0,-1 0 0 0 0,1 0 0 0 0,0 0 0 0 0,0 0 0 0 0,0 0 0 0 0,0 0 0 0 0,0 0 0 0 0,0 0 0 0 0,0 0 0 0 0,0 0 0 0 0,-1 0 0 0 0,1 0 0 0 0,-7-3-1210 0 0,-3-6-2324 0 0,4 2 1990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5:5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23039 0 0,'0'0'2048'0'0,"0"0"-1640"0"0,13-1-328 0 0,-13 1-80 0 0,0 0 0 0 0,0 0 0 0 0,0 0-1216 0 0,3 11-256 0 0,-3 2-48 0 0,0 3-16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5:54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47 6447 0 0,'0'0'142'0'0,"0"0"22"0"0,0 0 13 0 0,-2 1-20 0 0,-8 11-50 0 0,9-11 274 0 0,1-1 110 0 0,0 0 18 0 0,0 0 3 0 0,0 0 0 0 0,0 0 0 0 0,0 0 0 0 0,0 0 68 0 0,0 0 286 0 0,-3-4 1599 0 0,3 4-2387 0 0,-1-1 1 0 0,1 1-1 0 0,0-1 0 0 0,0 1 1 0 0,0 0-1 0 0,-1-1 0 0 0,1 1 0 0 0,0-1 1 0 0,0 1-1 0 0,-1 0 0 0 0,1-1 1 0 0,0 1-1 0 0,-1 0 0 0 0,1 0 1 0 0,-1-1-1 0 0,1 1 0 0 0,0 0 0 0 0,-1 0 1 0 0,1-1-1 0 0,-1 1 0 0 0,0 0 1 0 0,-1 0 41 0 0,0 0 0 0 0,0 1 0 0 0,0-1 0 0 0,0 1 0 0 0,0-1 0 0 0,0 1 0 0 0,0 0 0 0 0,0 0 0 0 0,0 0 1 0 0,1 0-1 0 0,-1 0 0 0 0,-3 3 0 0 0,4-3 368 0 0,1-1 21 0 0,-2 0-66 0 0,-3 2-222 0 0,4-1 166 0 0,1-1 101 0 0,0 0 21 0 0,0 0-66 0 0,0 0-222 0 0,0 0 166 0 0,0 0 101 0 0,0 0 21 0 0,0 0-66 0 0,11-2-278 0 0,99-16 859 0 0,-94 14-819 0 0,0-1 0 0 0,0 0 0 0 0,0-1-1 0 0,25-14 1 0 0,-32 14-205 0 0,-14 11 0 0 0,0-1 0 0 0,1 0 0 0 0,-11 6 0 0 0,-5 0 0 0 0,12-5 0 0 0,0 0 0 0 0,-1-1 0 0 0,0 0 0 0 0,0-1 0 0 0,-1 1 0 0 0,1-2 0 0 0,0 0 0 0 0,-12 2 0 0 0,-2-6 0 0 0,23 2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0,5-3 0 0 0,6-3 0 0 0,7-1 0 0 0,36-10 0 0 0,-36 15 0 0 0,-15 3 0 0 0,-2-1-60 0 0,0-1 0 0 0,0 1 1 0 0,1 0-1 0 0,-1 1 0 0 0,0-1 0 0 0,0 0 0 0 0,0 0 0 0 0,0 0 0 0 0,0 1 1 0 0,0-1-1 0 0,1 0 0 0 0,-1 1 0 0 0,0-1 0 0 0,0 1 0 0 0,0 0 1 0 0,0-1-1 0 0,-1 1 0 0 0,1 0 0 0 0,0-1 0 0 0,1 2 0 0 0,0 0-1068 0 0,-1-1-4591 0 0,-1-1-1801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6:0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74 356 4607 0 0,'0'0'102'0'0,"0"0"20"0"0,0 0 6 0 0,0 0 119 0 0,0 0 500 0 0,0 0 223 0 0,0 0 44 0 0,0 0-61 0 0,0 0-288 0 0,0 0-121 0 0,0 0-28 0 0,0 0-4 0 0,0 0 0 0 0,0 0 0 0 0,0 0 0 0 0,0 0 0 0 0,0 0 0 0 0,0 0 0 0 0,0 0 0 0 0,0 0 0 0 0,0 0 0 0 0,-1-9 1111 0 0,-20-46 1373 0 0,20 54-2487 0 0,0 0-66 0 0,-9-19-278 0 0,-4 3 588 0 0,12 15-661 0 0,1 0 1 0 0,-1 0-1 0 0,1 0 1 0 0,-1 0-1 0 0,1 0 1 0 0,0 0-1 0 0,0 0 1 0 0,0-1-1 0 0,0 1 1 0 0,0 0 0 0 0,0-1-1 0 0,1 1 1 0 0,-1-5-1 0 0,-7-23-20 0 0,8 28 299 0 0,0 2 117 0 0,0 0 21 0 0,-1 13-222 0 0,0-8-234 0 0,1 0 1 0 0,0 1-1 0 0,1-1 1 0 0,-1 0 0 0 0,2 6-1 0 0,0 1-53 0 0,2 10 0 0 0,0 28 0 0 0,-3-34 0 0 0,2 0 0 0 0,-1 0 0 0 0,7 19 0 0 0,12 58 0 0 0,-18-76 0 0 0,-1 29 0 0 0,-3 3 0 0 0,-4 18 0 0 0,4-63 0 0 0,3 13 0 0 0,1-2 0 0 0,-2-5 0 0 0,-1-5 0 0 0,2 34 0 0 0,-1-36 0 0 0,-1 14 0 0 0,-3 19 0 0 0,3-27 0 0 0,-1 0 0 0 0,0 0 0 0 0,2 17 0 0 0,-1-22 0 0 0,0-1 0 0 0,0 1 0 0 0,0 0 0 0 0,0-1 0 0 0,-1 1 0 0 0,0 0 0 0 0,-1 5 0 0 0,-3 10 0 0 0,-4 20 0 0 0,9-31 0 0 0,8-7 0 0 0,1-1 0 0 0,4 1 0 0 0,10-2 0 0 0,-11 0 0 0 0,-2 1 0 0 0,-1 0 0 0 0,1 2 0 0 0,0-1 0 0 0,-1 0 0 0 0,1-1 0 0 0,0-1 0 0 0,-1-1 0 0 0,1 2 0 0 0,0 0 0 0 0,1 0 0 0 0,-1 2 0 0 0,1-2 0 0 0,0 0 0 0 0,0 0 0 0 0,0 1 0 0 0,0 0 0 0 0,6 3 0 0 0,1-1 0 0 0,-3-2 0 0 0,-10-1 0 0 0,11-4 0 0 0,16-1 0 0 0,-5 2 0 0 0,-16 0 0 0 0,-1-2 0 0 0,-2 2 0 0 0,1-2 0 0 0,0 2 0 0 0,0-2 0 0 0,1 2 0 0 0,-1-1 0 0 0,-1 0 0 0 0,0 0 0 0 0,0 0 0 0 0,1-1 0 0 0,3 0 0 0 0,-13 6 0 0 0,39-20 0 0 0,-30 15 0 0 0,-1 1 0 0 0,2 0 0 0 0,-1 0 0 0 0,-2-3 0 0 0,-3-1 24 0 0,-1-1 0 0 0,2-12 0 0 0,-2-15 1513 0 0,-3 27-1853 0 0,1 0 1 0 0,2-16 0 0 0,5-29 584 0 0,-4 39-450 0 0,1-27 1 0 0,1-6-335 0 0,-1 17 1365 0 0,0-46-1 0 0,-2 42-556 0 0,3-39-293 0 0,1-48 0 0 0,-5 96 0 0 0,5-27 0 0 0,-3 28 0 0 0,1-30 0 0 0,1-50 0 0 0,-5 95 0 0 0,1 0 0 0 0,1 1 0 0 0,0 7 0 0 0,0 4 0 0 0,3 22 0 0 0,-3 20-3056 0 0,-2-45-5816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6:0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6447 0 0,'0'0'142'0'0,"0"0"22"0"0,0 0 13 0 0,-1 3-20 0 0,-1 5-50 0 0,1-6 274 0 0,-1 6 782 0 0,-9 8 7851 0 0,7-12-9556 0 0,2-3 763 0 0,2-1 166 0 0,0 0 101 0 0,-1 2 21 0 0,-9 18 542 0 0,8-18-563 0 0,2-2 21 0 0,0 0 3 0 0,0 0 0 0 0,0 0 0 0 0,0 0 0 0 0,0 0-69 0 0,0 0-222 0 0,30-1 294 0 0,-20 0-220 0 0,0 1 1 0 0,1 0-1 0 0,-1 0 1 0 0,17 4-1 0 0,-19-2-295 0 0,-6-2 0 0 0,-1 1 0 0 0,1-1 0 0 0,-1 1 0 0 0,1-1 0 0 0,0 1 0 0 0,-1-1 0 0 0,1 0 0 0 0,0 0 0 0 0,-1 0 0 0 0,1 0 0 0 0,0 0 0 0 0,-1 0 0 0 0,3-1 0 0 0,23-3 0 0 0,0 1 0 0 0,39 2 0 0 0,-56 1 0 0 0,1-1 0 0 0,12-3 0 0 0,-10 1 0 0 0,-2-1 0 0 0,2 0 0 0 0,0-3 0 0 0,-4 2 0 0 0,-9 5-3 0 0,0 1 0 0 0,0-1 0 0 0,1 1-1 0 0,-1-1 1 0 0,0 0 0 0 0,0 1 0 0 0,0-1 0 0 0,0 1-1 0 0,0-1 1 0 0,0 1 0 0 0,0-1 0 0 0,0 1 0 0 0,0-1-1 0 0,0 0 1 0 0,0 1 0 0 0,0-1 0 0 0,-1 1 0 0 0,1-1-1 0 0,0 1 1 0 0,0-1-518 0 0,-3 9 735 0 0,2-6-7947 0 0,1-3 213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6:03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52 8287 0 0,'0'0'191'0'0,"0"0"26"0"0,0 0 9 0 0,0 0 42 0 0,0 0 158 0 0,0 0 72 0 0,0 0 12 0 0,0 0 2 0 0,0 0 0 0 0,0 0 0 0 0,0 0 0 0 0,0 0 0 0 0,0 0 0 0 0,0 0 0 0 0,0 1 0 0 0,-6 19 636 0 0,4-14-832 0 0,0 1 0 0 0,0-1 0 0 0,1 1 0 0 0,-1 13 0 0 0,-3 12 1644 0 0,4-31-1958 0 0,1 0-1 0 0,-1 1 0 0 0,1-1 0 0 0,-1 1 1 0 0,1-1-1 0 0,0 1 0 0 0,0-1 1 0 0,0 1-1 0 0,0-1 0 0 0,0 0 1 0 0,0 1-1 0 0,0 1 0 0 0,2 16-2 0 0,-2-17 1 0 0,0 4 0 0 0,0-1 0 0 0,1 0 0 0 0,-1 0 0 0 0,1 0 0 0 0,0 0 0 0 0,3 9 0 0 0,0-3 362 0 0,-2 0 0 0 0,0 0 0 0 0,0 0-1 0 0,0 17 1 0 0,-2-24-139 0 0,-2-18-255 0 0,-2 0 1 0 0,0 0-1 0 0,-1 0 0 0 0,-8-16 0 0 0,-11-33 2090 0 0,22 55-1909 0 0,2 6-148 0 0,-1 1 0 0 0,1-1-1 0 0,-1 1 1 0 0,1-1 0 0 0,-1 0 0 0 0,1 1-1 0 0,0-1 1 0 0,0 1 0 0 0,0-1 0 0 0,0 0-1 0 0,0 1 1 0 0,0-1 0 0 0,1 1 0 0 0,-1-1-1 0 0,0 0 1 0 0,1 1 0 0 0,-1-1 0 0 0,1 1 0 0 0,1-3-1 0 0,6-14 1 0 0,-6 12 103 0 0,1 1 0 0 0,0-1-1 0 0,0 1 1 0 0,7-9 0 0 0,18-30 1409 0 0,-21 34-1497 0 0,2 1-16 0 0,3 5 0 0 0,0 8 0 0 0,-1 3 0 0 0,-2 2 0 0 0,1 1 0 0 0,0-1 0 0 0,0 1 0 0 0,0 0 0 0 0,-3-3 0 0 0,-1 1 0 0 0,0 7 0 0 0,-4-9 0 0 0,0-1 0 0 0,0 1 0 0 0,-1 0 0 0 0,0 0 0 0 0,0 0 0 0 0,0 0 0 0 0,-1 0 0 0 0,0 9 0 0 0,3 26 0 0 0,1-12 0 0 0,-1 0 0 0 0,-2 0 0 0 0,-1 0 0 0 0,-5 45 0 0 0,5-66-64 0 0,0-6-273 0 0,0-2-138 0 0,0 0-33 0 0,0 0 65 0 0,0 0 222 0 0,0 0-166 0 0,0 0-101 0 0,0 0-21 0 0,0 0 67 0 0,-6-16-589 0 0,2 4-586 0 0,-1 0-4005 0 0,1 4-178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6:0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10135 0 0,'-2'5'244'0'0,"0"2"-118"0"0,3 7 3448 0 0,-1-14-3416 0 0,1 1-1 0 0,-1-1 1 0 0,0 0-1 0 0,1 1 1 0 0,-1-1-1 0 0,1 1 1 0 0,-1-1-1 0 0,0 0 1 0 0,1 0-1 0 0,-1 1 1 0 0,1-1-1 0 0,-1 0 0 0 0,1 0 1 0 0,-1 1-1 0 0,1-1 1 0 0,0 0-1 0 0,-1 0 1 0 0,1 0-1 0 0,-1 0 1 0 0,1 0-1 0 0,-1 0 1 0 0,1 0-1 0 0,-1 0 1 0 0,1 0-1 0 0,-1 0 1 0 0,2 0-1 0 0,14-2 1735 0 0,-12 1-1482 0 0,-1 0 0 0 0,1-1 0 0 0,0 1 0 0 0,-1 0-1 0 0,1-1 1 0 0,-1 0 0 0 0,0 0 0 0 0,6-4 0 0 0,15-11 1228 0 0,-10 10-1626 0 0,-11 7-63 0 0,-1 1-26 0 0,0-2-619 0 0,7 1-2633 0 0,-7 0-4521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6:0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24 11975 0 0,'0'0'267'0'0,"0"0"42"0"0,0 0 17 0 0,1-2-28 0 0,3-7-196 0 0,-1-2 47 0 0,-3 9 571 0 0,0 2 249 0 0,0 0 45 0 0,0 0 8 0 0,0 0 2 0 0,0 0 0 0 0,0 0 0 0 0,0 0-137 0 0,-16 26 914 0 0,15-25-1358 0 0,0 1-294 0 0,-4 4 85 0 0,1-1 0 0 0,-1 0 0 0 0,-8 7 0 0 0,7-7-8 0 0,0 0-1 0 0,1 1 1 0 0,0-1-1 0 0,-6 10 1 0 0,9-12-226 0 0,0 0 0 0 0,0 0 0 0 0,0 1 0 0 0,1-1 0 0 0,0 0 0 0 0,-1 1 0 0 0,1-1 0 0 0,0 1 0 0 0,0-1 0 0 0,1 1 0 0 0,-1-1 0 0 0,1 1 0 0 0,0 0 0 0 0,0-1 0 0 0,0 1 0 0 0,0 0 0 0 0,2 3 0 0 0,-1 0-62 0 0,0-1 0 0 0,1 1-1 0 0,0-1 1 0 0,0 0 0 0 0,0 0 0 0 0,1 0-1 0 0,0 0 1 0 0,0 0 0 0 0,1-1 0 0 0,-1 1-1 0 0,1-1 1 0 0,0 0 0 0 0,1 0 0 0 0,-1 0-1 0 0,10 7 1 0 0,-11-10 25 0 0,1 0 0 0 0,-1 0 0 0 0,1 0 1 0 0,0 0-1 0 0,-1-1 0 0 0,1 1 0 0 0,0-1 0 0 0,0 0 0 0 0,0 0 0 0 0,0-1 0 0 0,0 1 0 0 0,0-1 1 0 0,0 0-1 0 0,0 0 0 0 0,0 0 0 0 0,0 0 0 0 0,1-1 0 0 0,-1 1 0 0 0,0-1 0 0 0,-1 0 0 0 0,1-1 1 0 0,0 1-1 0 0,0-1 0 0 0,0 1 0 0 0,-1-1 0 0 0,4-3 0 0 0,-3 3-182 0 0,0-1 0 0 0,-1 1 0 0 0,0-1-1 0 0,1 0 1 0 0,-1 0 0 0 0,0 0 0 0 0,-1-1 0 0 0,1 1 0 0 0,0-1-1 0 0,-1 1 1 0 0,0-1 0 0 0,3-7 0 0 0,7-14-804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3:0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330 319 5527 0 0,'0'0'423'0'0,"0"0"-103"0"0,0 0 600 0 0,0 0 288 0 0,0 0 59 0 0,0 0-69 0 0,0 0-332 0 0,0 0-142 0 0,0 0-27 0 0,0 0-41 0 0,0 0-141 0 0,0 0-61 0 0,0 0-7 0 0,-2-2-26 0 0,0 0-360 0 0,1 0 0 0 0,-1 1 0 0 0,1-1 1 0 0,-1 1-1 0 0,1-1 0 0 0,-1 1 0 0 0,0-1 0 0 0,0 1 0 0 0,0 0 0 0 0,0 0 0 0 0,0 0 0 0 0,0 0 0 0 0,0 0 0 0 0,-3 0 0 0 0,-6-5 426 0 0,10 5-464 0 0,1 1 0 0 0,-1 0 1 0 0,1-1-1 0 0,-1 1 1 0 0,1-1-1 0 0,-1 1 0 0 0,1 0 1 0 0,-1-1-1 0 0,1 1 1 0 0,-1 0-1 0 0,0-1 0 0 0,1 1 1 0 0,-1 0-1 0 0,0 0 1 0 0,1 0-1 0 0,-1 0 0 0 0,0 0 1 0 0,1 0-1 0 0,-1 0 1 0 0,0 0-1 0 0,1 0 0 0 0,-1 0 1 0 0,-1 0-1 0 0,-21 5 417 0 0,17-5-357 0 0,-1 1-1 0 0,1 1 1 0 0,-1-1-1 0 0,1 1 1 0 0,0 0-1 0 0,-1 1 1 0 0,1-1-1 0 0,-11 8 1 0 0,-28 19 126 0 0,-4 3-43 0 0,34-20-168 0 0,8-8 9 0 0,1 1-1 0 0,1 0 0 0 0,-1 0 1 0 0,1 0-1 0 0,-1 1 0 0 0,2 0 1 0 0,-1 0-1 0 0,1 0 0 0 0,0 1 1 0 0,0-1-1 0 0,-4 11 0 0 0,3-3-6 0 0,3 1 14 0 0,8 14 124 0 0,-6-26-51 0 0,5-2 31 0 0,0 1 0 0 0,-1-1-1 0 0,1 0 1 0 0,0 0 0 0 0,7 0 0 0 0,14 2 256 0 0,-18-2-328 0 0,-1 1 0 0 0,0 0 0 0 0,1 0 0 0 0,-1 1 0 0 0,0 0 0 0 0,0 0 0 0 0,6 4 0 0 0,30 19 72 0 0,-41-25-105 0 0,1 1 0 0 0,0 0 1 0 0,0 0-1 0 0,-1 0 0 0 0,1 1 1 0 0,-1-1-1 0 0,0 1 0 0 0,1-1 1 0 0,-1 1-1 0 0,0 0 0 0 0,-1 0 1 0 0,1-1-1 0 0,2 6 0 0 0,-3-6 62 0 0,0 0-2 0 0,3 7 27 0 0,-3-7 64 0 0,2 11 312 0 0,-4-9-425 0 0,0 0 1 0 0,0 0 0 0 0,0 0 0 0 0,0 0 0 0 0,0-1 0 0 0,-1 1 0 0 0,0 0 0 0 0,-3 4 0 0 0,2-4-25 0 0,0-1 1 0 0,0 0-1 0 0,-1 0 0 0 0,1 0 0 0 0,-1-1 0 0 0,0 1 0 0 0,0-1 0 0 0,0 0 1 0 0,-5 3-1 0 0,-69 27 66 0 0,64-26-113 0 0,11-6-26 0 0,3-1 42 0 0,-1 1 1 0 0,1-1 0 0 0,-1 1-1 0 0,1 0 1 0 0,-1-1 0 0 0,1 1 0 0 0,-1 0-1 0 0,1-1 1 0 0,-1 1 0 0 0,1 0-1 0 0,-1-1 1 0 0,1 1 0 0 0,-1 0 0 0 0,0 0-1 0 0,1 0 1 0 0,-1 0 0 0 0,0 0-1 0 0,1 0 1 0 0,-1 0 0 0 0,1 0 0 0 0,-1 0-1 0 0,0 0 1 0 0,1 0 0 0 0,-1 0-1 0 0,0 0 1 0 0,1 0 2 0 0,1 0 0 0 0,-1 0-1 0 0,1-1 1 0 0,-1 1 0 0 0,1 0-1 0 0,-1 0 1 0 0,1-1 0 0 0,-1 1 0 0 0,0 0-1 0 0,1-1 1 0 0,-1 1 0 0 0,1 0-1 0 0,-1-1 1 0 0,0 1 0 0 0,1-1-1 0 0,-1 1 1 0 0,0-1 0 0 0,1 0 0 0 0,-1 0 8 0 0,1 0 0 0 0,0 0 0 0 0,-1 0 0 0 0,1 0 0 0 0,0 0 0 0 0,0 1 0 0 0,0-1 0 0 0,-1 0 0 0 0,1 0 0 0 0,0 1 0 0 0,0-1 0 0 0,1 0 0 0 0,1 1 24 0 0,16-14 15 0 0,-8 6-46 0 0,0 3 0 0 0,1 4 0 0 0,-8 3-31 0 0,17-1-82 0 0,-20-1 105 0 0,-1 0 0 0 0,1 0 0 0 0,0 0 0 0 0,0 0 0 0 0,0 0 0 0 0,0 0-1 0 0,0 0 1 0 0,0 0 0 0 0,0 1 0 0 0,0-1 0 0 0,0 0 0 0 0,-1 1 0 0 0,2-1 0 0 0,1 2-2 0 0,0-1 0 0 0,0 0 1 0 0,0 0-1 0 0,0 0 0 0 0,1 0 1 0 0,5 0-1 0 0,-5 0 1 0 0,-1-1 10 0 0,17-1-57 0 0,3 1 44 0 0,-18 1 12 0 0,-1-1 0 0 0,0 0 0 0 0,1 0 0 0 0,-1-1 1 0 0,1 1-1 0 0,-1-1 0 0 0,1 0 0 0 0,6-2 0 0 0,2-3 32 0 0,0-1-1 0 0,0 0 1 0 0,-1-1 0 0 0,21-16-1 0 0,39-43 233 0 0,-47 42-206 0 0,4-5 60 0 0,-2-2 0 0 0,23-37 0 0 0,-9 13-13 0 0,-18 24-74 0 0,-1-1 0 0 0,25-54 0 0 0,24-76 49 0 0,-67 154-80 0 0,-1 2 0 0 0,0 0 0 0 0,-1 0 0 0 0,0 0 0 0 0,0-1 0 0 0,0-7 0 0 0,-1 7 0 0 0,-4 7 0 0 0,-2 5 0 0 0,0 3-10 0 0,0-1-1 0 0,1 0 1 0 0,0 1 0 0 0,0 0-1 0 0,-5 12 1 0 0,-2 4-8 0 0,-3 5-13 0 0,2 0 0 0 0,0 0 0 0 0,-7 33 0 0 0,-18 94 8 0 0,13-46 26 0 0,20-91 1 0 0,-34 147 45 0 0,37-153 3 0 0,0 0 0 0 0,1 14-1 0 0,0-15-27 0 0,0-9 59 0 0,1 0 26 0 0,-1 0-60 0 0,0-1 0 0 0,1 1 0 0 0,-1-1 0 0 0,0 1 0 0 0,1-1 0 0 0,-1 0 0 0 0,1 1 0 0 0,0-1 0 0 0,-1 0 0 0 0,1 1 0 0 0,0-1 0 0 0,0 0 0 0 0,0 0 0 0 0,0 0 0 0 0,1 2 0 0 0,10-2 91 0 0,1-2-51 0 0,-2-1-22 0 0,-7 1-3 0 0,7 0-11 0 0,12-7-17 0 0,-16 1-3 0 0,-4 2-27 0 0,10-12 18 0 0,0-1 0 0 0,14-28-1 0 0,-17 27 2 0 0,1 1-1 0 0,21-27 0 0 0,-2 7-70 0 0,-20 24 10 0 0,0 1 0 0 0,1 1 0 0 0,16-15 1 0 0,-25 26-29 0 0,-2 1-4 0 0,1 1-7 0 0,5 14-60 0 0,-7-9 118 0 0,0-3-3 0 0,0 3 9 0 0,0 0 0 0 0,-1-1 1 0 0,1 1-1 0 0,-1 0 0 0 0,0-1 0 0 0,0 0 0 0 0,0 1 0 0 0,-1-1 1 0 0,0 0-1 0 0,0 0 0 0 0,-8 8 0 0 0,3-4-28 0 0,-1 0 0 0 0,0-1 1 0 0,0-1-1 0 0,-19 12 0 0 0,5-2-37 0 0,12-9-4 0 0,0-6-16 0 0,9-2 85 0 0,0 0 0 0 0,0 0 0 0 0,1 0 0 0 0,-1 0 1 0 0,0 0-1 0 0,0 0 0 0 0,1 0 0 0 0,-1-1 0 0 0,-3 0 0 0 0,-2-6-6 0 0,6 5-6 0 0,-2-3 25 0 0,3 4 62 0 0,0 1 4 0 0,0 0 4 0 0,0 0 7 0 0,0 0 1 0 0,1 2-13 0 0,3 3-55 0 0,1 4-8 0 0,3 20-7 0 0,-2-5-8 0 0,-3-8-16 0 0,1-1 0 0 0,6 15 0 0 0,-8-25 21 0 0,0-1 0 0 0,0 0 0 0 0,0-1 0 0 0,0 1 0 0 0,1 0 1 0 0,-1-1-1 0 0,1 1 0 0 0,0-1 0 0 0,0 0 0 0 0,0 0 0 0 0,7 5 0 0 0,-9-8 4 0 0,-1 1-1 0 0,1-1 1 0 0,0 0-1 0 0,0 0 0 0 0,0 0 1 0 0,-1 0-1 0 0,1 0 0 0 0,0 0 1 0 0,0 0-1 0 0,-1 0 0 0 0,1 0 1 0 0,0 0-1 0 0,0 0 1 0 0,-1-1-1 0 0,1 1 0 0 0,0 0 1 0 0,0 0-1 0 0,0-1 0 0 0,2 0 0 0 0,7-1 4 0 0,-3 1 0 0 0,1-1 1 0 0,0 0-1 0 0,-1 0 1 0 0,0 0-1 0 0,1-1 0 0 0,6-4 1 0 0,10-7 97 0 0,1-1 1 0 0,39-34-1 0 0,-21 10-36 0 0,39-44-1 0 0,-63 61 19 0 0,0-1 0 0 0,-2-1 0 0 0,27-49-1 0 0,-40 63-57 0 0,-3 8 38 0 0,-1 2 18 0 0,0 0 1 0 0,-2 1-70 0 0,0 0 0 0 0,0-1-1 0 0,0 1 1 0 0,0 1 0 0 0,1-1 0 0 0,-1 0-1 0 0,-3 3 1 0 0,-2 1-8 0 0,-31 24-2 0 0,11-7 0 0 0,23-19-10 0 0,1 0-1 0 0,0 1 1 0 0,1-1 0 0 0,-1 1-1 0 0,1 0 1 0 0,-1 0 0 0 0,1 0-1 0 0,0 0 1 0 0,-1 5-1 0 0,-8 13-53 0 0,9-19 40 0 0,1-1 1 0 0,0 1-1 0 0,0-1 0 0 0,0 1 1 0 0,0-1-1 0 0,-1 4 0 0 0,1 0-18 0 0,0-4-29 0 0,1-2-19 0 0,3 2 18 0 0,-3-2 70 0 0,16 6-44 0 0,11-5 25 0 0,-10-1 19 0 0,9 1 51 0 0,-17 0 9 0 0,0 0 0 0 0,13-2 0 0 0,0 2 160 0 0,-20-1-185 0 0,1 1-1 0 0,-1-1 1 0 0,1 0-1 0 0,-1 0 1 0 0,0 0-1 0 0,1 0 1 0 0,-1-1-1 0 0,1 1 1 0 0,-1-1-1 0 0,1 1 1 0 0,-1-1 0 0 0,3-1-1 0 0,4-4 64 0 0,-8 4-5 0 0,-1 2-18 0 0,2 2 8 0 0,3 4-6 0 0,-5-5-71 0 0,1-1-1 0 0,-1 1 0 0 0,0 0 1 0 0,0-1-1 0 0,0 1 1 0 0,1 0-1 0 0,-1-1 1 0 0,0 1-1 0 0,0 0 1 0 0,0-1-1 0 0,0 1 0 0 0,0 0 1 0 0,0-1-1 0 0,0 1 1 0 0,-1 0-1 0 0,1-1 1 0 0,0 1-1 0 0,0 0 1 0 0,-1 0-1 0 0,1 2 0 0 0,-10 47-3 0 0,3-21-16 0 0,5-16-64 0 0,2-9 33 0 0,0 0 10 0 0,7 14 25 0 0,0-6 12 0 0,-4-10-3 0 0,-1 1 0 0 0,1-1 0 0 0,0 1 0 0 0,0-1 0 0 0,0 0 0 0 0,0 0 0 0 0,0-1 0 0 0,0 1 0 0 0,0-1 0 0 0,0 1 0 0 0,1-1 0 0 0,-1 0-1 0 0,1 0 1 0 0,-1 0 0 0 0,0-1 0 0 0,1 1 0 0 0,0-1 0 0 0,-1 0 0 0 0,1 0 0 0 0,4-1 0 0 0,23-4 3 0 0,-23 4 0 0 0,0 0 0 0 0,0-1 0 0 0,0 0 0 0 0,-1 0 0 0 0,11-5 0 0 0,9-3 13 0 0,-22 8-6 0 0,0 0-1 0 0,1 0 1 0 0,-1 0 0 0 0,0-1 0 0 0,6-4-1 0 0,5-4 7 0 0,-2 1 2 0 0,0 0 1 0 0,-1-1 0 0 0,23-25-1 0 0,27-31-15 0 0,-39 39 0 0 0,-13 16 0 0 0,0-1 0 0 0,14-23 0 0 0,-21 31 0 0 0,-33 79-53 0 0,24-56 57 0 0,2-7-26 0 0,-5 24 0 0 0,8-31 18 0 0,0 0 0 0 0,0-1 0 0 0,0 1 0 0 0,0 0-1 0 0,0-1 1 0 0,1 1 0 0 0,-1 0 0 0 0,1-1 0 0 0,0 1 0 0 0,3 5-1 0 0,2 2-51 0 0,-2-8-8 0 0,5-1 33 0 0,-1-1-1 0 0,1 0 0 0 0,-1 0 0 0 0,1-1 1 0 0,-1-1-1 0 0,1 1 0 0 0,-1-1 0 0 0,0-1 1 0 0,1 1-1 0 0,-1-1 0 0 0,0-1 0 0 0,14-6 1 0 0,3-2-20 0 0,-1-1 0 0 0,41-29 0 0 0,-31 16 10 0 0,-2-1 0 0 0,-2-1 0 0 0,0-2 1 0 0,-2-1-1 0 0,35-47 0 0 0,-37 42 87 0 0,52-75 26 0 0,-71 97-7 0 0,0 0-1 0 0,0 0 0 0 0,-1 0 0 0 0,5-18 0 0 0,-10 27-42 0 0,0 0 0 0 0,0 0 0 0 0,-1 0 1 0 0,1 0-1 0 0,-1 0 0 0 0,0 0 1 0 0,0 0-1 0 0,-1 0 0 0 0,1 0 0 0 0,-1 0 1 0 0,0 0-1 0 0,0 0 0 0 0,0 0 0 0 0,0 0 1 0 0,-1 0-1 0 0,1 1 0 0 0,-1-1 0 0 0,0 1 1 0 0,-5-7-1 0 0,6 8-18 0 0,-1-1 0 0 0,1 1 0 0 0,-1 0 0 0 0,0 0 1 0 0,1 0-1 0 0,-1 1 0 0 0,0-1 0 0 0,0 0 0 0 0,-1 1 0 0 0,1-1 0 0 0,0 1 1 0 0,0 0-1 0 0,-1-1 0 0 0,1 1 0 0 0,-1 0 0 0 0,1 1 0 0 0,-1-1 0 0 0,1 0 1 0 0,-1 1-1 0 0,0-1 0 0 0,1 1 0 0 0,-1 0 0 0 0,0 0 0 0 0,1 0 0 0 0,-1 0 1 0 0,1 0-1 0 0,-1 1 0 0 0,0-1 0 0 0,1 1 0 0 0,-1 0 0 0 0,1 0 0 0 0,-1 0 1 0 0,1 0-1 0 0,-1 0 0 0 0,1 0 0 0 0,-3 2 0 0 0,-8 6-11 0 0,0 0 0 0 0,0 1 0 0 0,1 1 0 0 0,1 0 1 0 0,-1 0-1 0 0,2 1 0 0 0,-12 16 0 0 0,-56 98-68 0 0,58-90 69 0 0,5-7 6 0 0,2 1 0 0 0,1 1 0 0 0,-14 57 0 0 0,20-67 0 0 0,-17 96-2 0 0,7-34 15 0 0,14-74 23 0 0,1-4-15 0 0,0 0-1 0 0,0 0 0 0 0,1 0 0 0 0,-1 0 0 0 0,1 0 1 0 0,0 0-1 0 0,0 0 0 0 0,2 9 0 0 0,-1-12 71 0 0,-1 0 5 0 0,11 15 192 0 0,-10-15-193 0 0,14-6 169 0 0,-10 1-246 0 0,-1-1 0 0 0,0 1-1 0 0,0-1 1 0 0,-1 0 0 0 0,1 0 0 0 0,-1-1 0 0 0,0 1 0 0 0,0-1 0 0 0,0 1 0 0 0,0-1 0 0 0,2-9-1 0 0,12-25 58 0 0,-8 15-75 0 0,-5 14 0 0 0,2 3-15 0 0,-2 6-54 0 0,0 3 62 0 0,-1-1 0 0 0,0 1 0 0 0,1 0 0 0 0,-1 0 0 0 0,0 0 0 0 0,0 0 0 0 0,0 0 0 0 0,0 1 0 0 0,0-1 1 0 0,4 6-1 0 0,6 5-38 0 0,-6-9 42 0 0,1 1 1 0 0,-1-1-1 0 0,15 5 1 0 0,1 0-10 0 0,-19-7 8 0 0,0-1-1 0 0,0 0 0 0 0,0 0 0 0 0,0 0 0 0 0,1-1 1 0 0,-1 0-1 0 0,0 1 0 0 0,0-2 0 0 0,1 1 0 0 0,-1 0 1 0 0,6-2-1 0 0,4-1 6 0 0,-1 0 1 0 0,17-7-1 0 0,3-2 1 0 0,64-35-1 0 0,-85 40 14 0 0,1-1 1 0 0,-1-1-1 0 0,-1 1 0 0 0,0-2 0 0 0,0 0 0 0 0,-1 0 0 0 0,16-21 0 0 0,-13 6 10 0 0,-13 24-21 0 0,1 1-1 0 0,-1-1 1 0 0,0 1-1 0 0,1-1 1 0 0,-1 1-1 0 0,0-1 1 0 0,0 0-1 0 0,1 1 1 0 0,-1-1-1 0 0,0 1 1 0 0,0-1-1 0 0,0 0 1 0 0,0 1-1 0 0,0-1 1 0 0,0 0-1 0 0,0 1 1 0 0,0-1-1 0 0,0 0 1 0 0,0 1-1 0 0,-1-1 1 0 0,1 1-1 0 0,0-1 1 0 0,0 0-1 0 0,0 1 1 0 0,-1-1-1 0 0,1 1 0 0 0,0-1 1 0 0,-1 1-1 0 0,1-1 1 0 0,-1 1-1 0 0,1-1 1 0 0,0 1-1 0 0,-1-1 1 0 0,1 1-1 0 0,-1 0 1 0 0,1-1-1 0 0,-2 0 1 0 0,2 1 7 0 0,-3-2 59 0 0,-8 0 7 0 0,7 3-75 0 0,0-1-1 0 0,0 1 1 0 0,1 0 0 0 0,-1 1-1 0 0,0-1 1 0 0,1 0 0 0 0,-1 1-1 0 0,1 0 1 0 0,0 0 0 0 0,0 0-1 0 0,-4 3 1 0 0,-1 2-3 0 0,0 0 0 0 0,1 0 0 0 0,-7 8 0 0 0,3-1 1 0 0,0 0 0 0 0,1 1 0 0 0,-14 27 0 0 0,21-36 0 0 0,0 0 0 0 0,1 1 0 0 0,0-1 0 0 0,0 0 0 0 0,0 1 0 0 0,1-1 0 0 0,0 1 0 0 0,0-1 0 0 0,0 1 0 0 0,1 0 0 0 0,0-1 0 0 0,1 1 0 0 0,1 8 0 0 0,0-8 0 0 0,1 0 0 0 0,1 0 0 0 0,-1 0 0 0 0,1 0 0 0 0,0 0 0 0 0,1-1 0 0 0,10 12 0 0 0,-2-1 0 0 0,-8-11-46 0 0,-1-1 0 0 0,1 1 0 0 0,0-1 0 0 0,0 0 0 0 0,0-1 0 0 0,1 1 0 0 0,-1-1 0 0 0,9 5 0 0 0,-10-8-119 0 0,-1 1 1 0 0,0-1-1 0 0,0 0 0 0 0,1 0 0 0 0,-1 0 1 0 0,1-1-1 0 0,-1 1 0 0 0,1-1 0 0 0,-1 1 1 0 0,1-1-1 0 0,-1 0 0 0 0,1-1 1 0 0,-1 1-1 0 0,1-1 0 0 0,-1 1 0 0 0,0-1 1 0 0,1 0-1 0 0,5-3 0 0 0,14-9-8419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6:0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19351 0 0,'0'0'439'0'0,"-1"12"2173"0"0,1-11-3042 0 0,0 6 1519 0 0,2-4-7099 0 0,8-13-1306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6:05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19351 0 0,'0'0'439'0'0,"0"0"62"0"0,0 0 33 0 0,0 0-65 0 0,3-1-309 0 0,1-3-155 0 0,0 1 0 0 0,0 0 1 0 0,0-1-1 0 0,-1 0 0 0 0,1 0 0 0 0,-1 0 1 0 0,0 0-1 0 0,0-1 0 0 0,4-7 0 0 0,20-50-617 0 0,-15 33-593 0 0,-5 14-380 0 0,2 0 1 0 0,0 1-1 0 0,1 0 0 0 0,13-15 1 0 0,-21 26-463 0 0</inkml:trace>
  <inkml:trace contextRef="#ctx0" brushRef="#br0" timeOffset="1">226 30 11975 0 0,'-1'11'256'0'0,"1"2"64"0"0,0 0 0 0 0,3 1 32 0 0,2 0-288 0 0,-5-14-64 0 0,0 0 0 0 0,0 0 0 0 0,0 0 424 0 0,0 0 72 0 0,0 0 16 0 0,0 0-6352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6:1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39 335 6447 0 0,'0'0'298'0'0,"0"0"-10"0"0,0 0-118 0 0,0 0 206 0 0,0 0 111 0 0,0 0 22 0 0,0 0-66 0 0,-7-8 1674 0 0,4 0-1763 0 0,1 3 125 0 0,1 0 1 0 0,-1-1 0 0 0,1 1 0 0 0,0 0 0 0 0,0-1 0 0 0,1 1-1 0 0,0-11 1 0 0,0-9-37 0 0,-1-44 1162 0 0,1 54 499 0 0,0 14-1717 0 0,-5-8 1202 0 0,0 4-1575 0 0,4 4-14 0 0,1 1 0 0 0,0 0 0 0 0,0 0 0 0 0,-1-1 0 0 0,1 1 0 0 0,0 0 0 0 0,0 0 0 0 0,-1-1 0 0 0,1 1 0 0 0,0 0 0 0 0,0-1 0 0 0,0 1 0 0 0,0 0 0 0 0,-1-1 1 0 0,1 1-1 0 0,0 0 0 0 0,0-1 0 0 0,0 1 0 0 0,0 0 0 0 0,0-1 0 0 0,0 1 0 0 0,0 0 0 0 0,0-1 0 0 0,0 1 0 0 0,0-1 0 0 0,-1-7 1 0 0,1 0-1 0 0,0-2 2 0 0,0 7-7 0 0,-4-6 80 0 0,3 7 296 0 0,1 2 117 0 0,0 0 21 0 0,0 0-66 0 0,0-1-294 0 0,0-4-133 0 0,7 8-16 0 0,-3 0 0 0 0,-2-2 0 0 0,0 1 0 0 0,-1-1 0 0 0,1 1 0 0 0,0-1 0 0 0,-1 1 0 0 0,1 0 0 0 0,-1 0 0 0 0,1 0 0 0 0,1 3 0 0 0,0 2 0 0 0,1 1 0 0 0,-2 0 0 0 0,1-1 0 0 0,-1 1 0 0 0,0 0 0 0 0,0 0 0 0 0,-1 0 0 0 0,0 9 0 0 0,0-9 0 0 0,8 124 0 0 0,1-20 0 0 0,-10-109 0 0 0,1-1 0 0 0,-1 1 0 0 0,1-1 0 0 0,-1 1 0 0 0,1-1 0 0 0,0 1 0 0 0,0-1 0 0 0,0 1 0 0 0,3 3 0 0 0,-3-4 0 0 0,0 0 0 0 0,0 0 0 0 0,-1 0 0 0 0,1 0 0 0 0,0 0 0 0 0,-1 0 0 0 0,1 0 0 0 0,-1 0 0 0 0,0 0 0 0 0,1 0 0 0 0,-1 0 0 0 0,0 1 0 0 0,0-1 0 0 0,-1 3 0 0 0,1 14 0 0 0,-1 29 0 0 0,3-27 0 0 0,-1-19 0 0 0,0 0 0 0 0,-1 1 0 0 0,0-1 0 0 0,1 0 0 0 0,-1 1 0 0 0,0-1 0 0 0,0 0 0 0 0,-1 4 0 0 0,0-2 0 0 0,1-1 0 0 0,4 25 0 0 0,-3-19 0 0 0,1 0 0 0 0,-3-1 0 0 0,1 0 0 0 0,0 0 0 0 0,-1-1 0 0 0,-2 0 0 0 0,4 1 0 0 0,-1 0 0 0 0,1 0 0 0 0,0 0 0 0 0,0 1 0 0 0,1 0 0 0 0,1 0 0 0 0,-2-1 0 0 0,-1 0 0 0 0,1 0 0 0 0,5 0 0 0 0,-1 0 0 0 0,0 0 0 0 0,0-1 0 0 0,3-2 0 0 0,1-3 0 0 0,1-2 0 0 0,-1-1 0 0 0,-3 0 0 0 0,1 0 0 0 0,-1 1 0 0 0,1 0 0 0 0,6 0 0 0 0,-12 0 0 0 0,9 1 0 0 0,-8-1 0 0 0,0 0 0 0 0,0 1 0 0 0,0-1 0 0 0,0 0 0 0 0,0 1 0 0 0,0 0 0 0 0,0-1 0 0 0,0 1 0 0 0,0 0 0 0 0,0 0 0 0 0,2 2 0 0 0,15 7 0 0 0,-11-7 0 0 0,0 0 0 0 0,1-1 0 0 0,0 1 0 0 0,3 2 2 0 0,-9-5-8 0 0,9 0 82 0 0,-9-1 487 0 0,-3 0 363 0 0,22-2-439 0 0,-14 3-487 0 0,0 0 0 0 0,0 2 0 0 0,1-1 0 0 0,0-1 0 0 0,-1 0 0 0 0,0-2 0 0 0,0-2 0 0 0,-1-1 0 0 0,4-2 0 0 0,1 2 0 0 0,9-9 0 0 0,-14 10 0 0 0,4-1 0 0 0,-5 3 0 0 0,1-2 0 0 0,0 1 0 0 0,-1-1 0 0 0,11-7 0 0 0,-10 6 0 0 0,1-1 0 0 0,-1 2 0 0 0,-1-2 0 0 0,0 2 0 0 0,0-1 0 0 0,-3-2 0 0 0,1-1 0 0 0,0 0 0 0 0,1 0 0 0 0,-3 2 0 0 0,0 0 0 0 0,0 1 0 0 0,0-1 0 0 0,-1 0 0 0 0,1 0 0 0 0,-2 0 0 0 0,1 0 0 0 0,-1 0 0 0 0,0-6 0 0 0,0 7 0 0 0,0 0 0 0 0,0 0 0 0 0,1 0 0 0 0,0 0 0 0 0,-1 1 0 0 0,4-8 0 0 0,-2 4 0 0 0,-1-1 0 0 0,0 1 0 0 0,0-1 0 0 0,0 0 0 0 0,-1 1 0 0 0,0-1 0 0 0,-1 0 0 0 0,-2-14 0 0 0,1 10 0 0 0,1 0 0 0 0,0-21 0 0 0,1 16 491 0 0,0 9-101 0 0,0 1-1 0 0,0-1 0 0 0,3-14 0 0 0,-1 14-389 0 0,0 0 0 0 0,0-13 0 0 0,-1 13 0 0 0,0 0 0 0 0,4-13 0 0 0,3-36 0 0 0,-2 39 0 0 0,-3 10 0 0 0,-1-1 0 0 0,1 1 0 0 0,-1-1 0 0 0,0-18 0 0 0,2-2 0 0 0,2-25 0 0 0,0-15 0 0 0,-7 62 0 0 0,-1 1 0 0 0,0-1 0 0 0,3 3 0 0 0,1 12 0 0 0,-2-6 6 0 0,1 1-347 0 0,-1 0 1 0 0,1-1 0 0 0,-1 1 0 0 0,0 0 0 0 0,0 0 0 0 0,0 0-1 0 0,0 0 1 0 0,0 3 0 0 0,-2 4-8532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6:15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69 10135 0 0,'0'0'231'0'0,"0"0"29"0"0,0 0 19 0 0,0 0 37 0 0,0 0 125 0 0,0 0 58 0 0,0 0 11 0 0,0 0 70 0 0,0 0 286 0 0,0 0 124 0 0,0 0 30 0 0,-1-1-133 0 0,0 1-881 0 0,1 0 0 0 0,0-1-1 0 0,0 1 1 0 0,-1 0 0 0 0,1 0 0 0 0,0 0 0 0 0,-1 0 0 0 0,1 0-1 0 0,0 0 1 0 0,0 0 0 0 0,-1 0 0 0 0,1-1 0 0 0,0 1 0 0 0,-1 0-1 0 0,1 0 1 0 0,0 0 0 0 0,-1 0 0 0 0,1 0 0 0 0,0 1 0 0 0,-1-1-1 0 0,1 0 1 0 0,0 0 0 0 0,0 0 0 0 0,-1 0 0 0 0,1 0 0 0 0,0 0-1 0 0,-1 0 1 0 0,1 1 0 0 0,0-1 0 0 0,0 0 0 0 0,-1 0 0 0 0,1 0-1 0 0,0 1 1 0 0,0-1 0 0 0,0 0 0 0 0,-1 0 0 0 0,1 1 0 0 0,0-1-1 0 0,0 0 1 0 0,0 0 0 0 0,0 1 0 0 0,0-1 0 0 0,-1 0 0 0 0,1 0-1 0 0,0 1 1 0 0,0-1 0 0 0,0 1 0 0 0,-4 25 56 0 0,1 0-67 0 0,1-17 5 0 0,1-2 75 0 0,0-5 308 0 0,1-2 113 0 0,0 0 14 0 0,0 0-67 0 0,0 0-222 0 0,0-30 2187 0 0,0 20-1956 0 0,-1 6-321 0 0,1 1 0 0 0,0 0 1 0 0,0-1-1 0 0,1 1 0 0 0,-1 0 0 0 0,1-1 0 0 0,-1 1 0 0 0,3-6 0 0 0,-1 4-131 0 0,-1 12 0 0 0,-1 3 0 0 0,8-49-3566 0 0,-5 19-1478 0 0,0 0-1394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6:1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53 10135 0 0,'0'0'231'0'0,"0"0"29"0"0,0 0 19 0 0,1 2-41 0 0,0 19 392 0 0,-5-13 761 0 0,0 1 164 0 0,-11 4-19 0 0,14-12-1308 0 0,0 0-1 0 0,-1 0 1 0 0,1 0-1 0 0,0 0 1 0 0,-1 0 0 0 0,1 0-1 0 0,-1 0 1 0 0,1 0-1 0 0,-1 0 1 0 0,0-1-1 0 0,1 1 1 0 0,-1-1-1 0 0,0 1 1 0 0,1-1 0 0 0,-1 0-1 0 0,0 0 1 0 0,-2 0-1 0 0,2 0 285 0 0,2 0 0 0 0,-17-12 1024 0 0,14 9-1409 0 0,1-1-1 0 0,-1 1 1 0 0,1-1-1 0 0,0 0 1 0 0,-1 1-1 0 0,2-1 0 0 0,-1 0 1 0 0,0 0-1 0 0,1 0 1 0 0,0 0-1 0 0,0-1 1 0 0,0 1-1 0 0,0 0 1 0 0,1 0-1 0 0,0-1 1 0 0,0 1-1 0 0,0 0 1 0 0,0-1-1 0 0,1 1 1 0 0,0-6-1 0 0,3 1-126 0 0,1 3 0 0 0,4 6 0 0 0,-1 4 0 0 0,-7-3-36 0 0,0 0 0 0 0,1 0-1 0 0,-1 0 1 0 0,0 0 0 0 0,0 0 0 0 0,0 0-1 0 0,0 0 1 0 0,0 0 0 0 0,0 0 0 0 0,0 0-1 0 0,0 1 1 0 0,0-1 0 0 0,-1 0 0 0 0,1 1-1 0 0,1 2 1 0 0,-1 1-260 0 0,0-4-212 0 0,-1-1-140 0 0,0 0-572 0 0,0 0-253 0 0,0 0-51 0 0,0 0-11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6:1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44 11975 0 0,'0'0'267'0'0,"0"0"42"0"0,0 0 17 0 0,-1 1-28 0 0,-3 3-58 0 0,3-3 491 0 0,1-1 238 0 0,0 0 45 0 0,0 0 8 0 0,0 0 2 0 0,0 0 0 0 0,0 0 0 0 0,0 0-964 0 0,0 0-1 0 0,1-1 1 0 0,-1 1 0 0 0,0 0-1 0 0,0 0 1 0 0,0-1 0 0 0,0 1-1 0 0,1 0 1 0 0,-1 0-1 0 0,0-1 1 0 0,0 1 0 0 0,0 0-1 0 0,0 0 1 0 0,0-1 0 0 0,0 1-1 0 0,0 0 1 0 0,0 0-1 0 0,0-1 1 0 0,0 1 0 0 0,0 0-1 0 0,0-1 1 0 0,0 1 0 0 0,0 0-1 0 0,0-1 1 0 0,0 0 50 0 0,0 0 1 0 0,0 0-1 0 0,0 0 0 0 0,0 0 1 0 0,0 0-1 0 0,0-1 1 0 0,0 1-1 0 0,1 0 1 0 0,-1 0-1 0 0,0 0 1 0 0,1 0-1 0 0,-1 0 0 0 0,1 0 1 0 0,-1 0-1 0 0,1 0 1 0 0,0-1-1 0 0,0 1 261 0 0,-1 1 117 0 0,0 0 21 0 0,0 0-66 0 0,2 3-416 0 0,-1-1 1 0 0,1 1-1 0 0,-1 0 1 0 0,0 0 0 0 0,1 5-1 0 0,-2-8-27 0 0,2 9 0 0 0,-1 0 0 0 0,0-1 0 0 0,0 1 0 0 0,-1-1 0 0 0,0 1 0 0 0,-1 0 0 0 0,-2 13 0 0 0,3-20 0 0 0,-2 6 0 0 0,-1-12 0 0 0,2-5 0 0 0,0-1 0 0 0,1-14 0 0 0,-1-10 0 0 0,-1-23 1883 0 0,20 69-1851 0 0,-16-10-461 0 0,8 6-99 0 0,-6-6-2677 0 0,-4-2-5324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6:1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68 108 6447 0 0,'0'0'298'0'0,"0"0"-10"0"0,0 0-50 0 0,0 0 493 0 0,0 0 238 0 0,0 0 45 0 0,0 0-61 0 0,0 0-288 0 0,0 0-121 0 0,0 0-28 0 0,0 0-4 0 0,0 0 0 0 0,0 0 0 0 0,0 0 0 0 0,0 0 0 0 0,0 0 0 0 0,0 0 0 0 0,0 0 0 0 0,0 0 0 0 0,0 0 0 0 0,0 0 0 0 0,0 0 0 0 0,0 0-68 0 0,0 0-217 0 0,0 0 161 0 0,0 0 100 0 0,0 0 21 0 0,0 0-66 0 0,0 0-222 0 0,0 0 166 0 0,-1-1 101 0 0,-14-11 629 0 0,11 6-1117 0 0,4 1 0 0 0,-2 10 0 0 0,2 0 0 0 0,-1 0 0 0 0,1 0 0 0 0,1 0 0 0 0,0 10 0 0 0,1 14 0 0 0,-2-16 0 0 0,0-1 0 0 0,1 1 0 0 0,4 20 0 0 0,-3-24 0 0 0,-1 2 0 0 0,0 0 0 0 0,-1 15 0 0 0,-1-17 0 0 0,1 0 0 0 0,0 0 0 0 0,1-1 0 0 0,3 18 0 0 0,-3-19-7 0 0,-1 0 0 0 0,0 1 0 0 0,-1-1 0 0 0,1 0 0 0 0,-2 1 0 0 0,1-1-1 0 0,-3 8 1 0 0,0 1-337 0 0,4-15-131 0 0,0 1-33 0 0,-1 1 196 0 0,-1 4 262 0 0,1 0 1 0 0,0 0 0 0 0,0 1 0 0 0,1-1-1 0 0,0 10 1 0 0,1-8 49 0 0,-1-9 0 0 0,0 1 0 0 0,0-1 0 0 0,0 0 0 0 0,-1 0 0 0 0,1 0 0 0 0,0 0 0 0 0,0 0 0 0 0,0 0 0 0 0,0 0 0 0 0,0 0 0 0 0,0 0 0 0 0,0 1 0 0 0,0-1 0 0 0,0 0 0 0 0,0 0 0 0 0,0 0 0 0 0,0 0 0 0 0,0 0 0 0 0,0 0 0 0 0,0 0 0 0 0,0 1 0 0 0,0-1 0 0 0,0 0 0 0 0,0 0 0 0 0,1 0 0 0 0,-1 0 0 0 0,0 0 0 0 0,0 0 0 0 0,0 0 0 0 0,0 0 0 0 0,0 0 0 0 0,0 0 0 0 0,0 1 0 0 0,0-1 0 0 0,0 0 0 0 0,0 0 0 0 0,0 0 0 0 0,0 0 0 0 0,1 0 0 0 0,-1 0 0 0 0,0 0 0 0 0,0 0 0 0 0,0 0 0 0 0,0 0 0 0 0,0 0 0 0 0,0 0 0 0 0,0 0 0 0 0,0 0 0 0 0,1 0 0 0 0,-1 0 0 0 0,0 0 0 0 0,5-5 0 0 0,2-10 0 0 0,-3 1 0 0 0,-1-1 0 0 0,-1 1 0 0 0,-1-1 0 0 0,0-25 0 0 0,0 17 0 0 0,-1 0 58 0 0,0 1-1 0 0,-1 0 0 0 0,-2-1 1 0 0,0 1-1 0 0,-1 1 0 0 0,-14-41 0 0 0,18 61 4 0 0,-1-1 47 0 0,0 0 0 0 0,1 0 1 0 0,-1 0-1 0 0,0 0 0 0 0,0 0 0 0 0,0 0 0 0 0,0 1 0 0 0,0-1 0 0 0,0 0 1 0 0,-1 1-1 0 0,1-1 0 0 0,-1 1 0 0 0,-1-2 0 0 0,-3 1-92 0 0,-1 0-16 0 0,0 1 0 0 0,1-1 0 0 0,5-5 0 0 0,5-4 471 0 0,0 1-1 0 0,1 0 1 0 0,7-13 0 0 0,-9 18-455 0 0,1 0 1 0 0,0 1-1 0 0,-1 0 1 0 0,2-1-1 0 0,-1 1 1 0 0,0 1 0 0 0,1-1-1 0 0,-1 1 1 0 0,7-4-1 0 0,-5 3-16 0 0,-4 2 0 0 0,1 0 0 0 0,0 1 0 0 0,0-1 0 0 0,0 1 0 0 0,0 0 0 0 0,0-1 0 0 0,0 1 0 0 0,0 0 0 0 0,0 1 0 0 0,0-1 0 0 0,5 0 0 0 0,1 0 0 0 0,-8 1 0 0 0,-1 0 0 0 0,1 0 0 0 0,-1 0 0 0 0,1 0 0 0 0,-1 0 0 0 0,1 0 0 0 0,0 0 0 0 0,-1 0 0 0 0,1 0 0 0 0,-1 0 0 0 0,1 0 0 0 0,-1 0 0 0 0,1 0 0 0 0,-1 0 0 0 0,1 1 0 0 0,-1-1 0 0 0,1 0 0 0 0,-1 0 0 0 0,1 1 0 0 0,-1-1 0 0 0,1 0 0 0 0,-1 1 0 0 0,1-1 0 0 0,-1 0 0 0 0,1 1 0 0 0,-1-1 0 0 0,0 1 0 0 0,1-1 0 0 0,-1 1 0 0 0,1 0 0 0 0,-1 0 0 0 0,21 22 0 0 0,-18-21 0 0 0,-1-1 0 0 0,12 18 0 0 0,-10-14 0 0 0,10 17 0 0 0,-8-15 0 0 0,-5-5 0 0 0,1-1 0 0 0,-1 0 0 0 0,0 1 0 0 0,0-1 0 0 0,0 1 0 0 0,-1-1 0 0 0,1 1 0 0 0,0-1 0 0 0,0 1 0 0 0,-1-1 0 0 0,1 1 0 0 0,-1 0 0 0 0,1-1 0 0 0,-1 1 0 0 0,0 3 0 0 0,6 46 0 0 0,-1 83 0 0 0,-6-102 0 0 0,2 33 0 0 0,-2-72-436 0 0,2 3-46 0 0,-1-1-1 0 0,0 1 1 0 0,-1 0-1 0 0,1 0 1 0 0,-1 0-1 0 0,1 0 1 0 0,-1 0-1 0 0,-1 0 1 0 0,1 0-1 0 0,0 0 1 0 0,-1 1-1 0 0,0-1 1 0 0,0 0-1 0 0,-4-5 1 0 0,-3 0-1550 0 0,6 7-15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6:19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42 11975 0 0,'-6'14'437'0'0,"-1"0"0"0"0,-1 0 0 0 0,-9 15 0 0 0,16-28 50 0 0,1-1 22 0 0,0 0 71 0 0,0 0 286 0 0,0 0 124 0 0,0 0 30 0 0,15 3 932 0 0,-14-3-1871 0 0,1 1 0 0 0,0-1 0 0 0,0 1 0 0 0,0-1-1 0 0,-1 0 1 0 0,1 1 0 0 0,0-1 0 0 0,3 0 0 0 0,0-2 170 0 0,0 0 1 0 0,1 0-1 0 0,-1 0 0 0 0,0 0 1 0 0,0-1-1 0 0,0 0 0 0 0,-1 0 1 0 0,1 0-1 0 0,-1-1 0 0 0,1 1 1 0 0,3-6-1 0 0,21-14 829 0 0,0 2-742 0 0,-20 14-268 0 0,0 1-1 0 0,0 0 1 0 0,17-8-1 0 0,-18 11-338 0 0,-8 3-69 0 0,1 0 120 0 0,-1 0-1 0 0,1-1 1 0 0,-1 1 0 0 0,1 0 0 0 0,-1 0 0 0 0,0 0 0 0 0,1 0-1 0 0,-1 0 1 0 0,1 0 0 0 0,-1 0 0 0 0,1 0 0 0 0,-1 0 0 0 0,1 0-1 0 0,-1 0 1 0 0,1 0 0 0 0,-1 0 0 0 0,1 0 0 0 0,-1 0 0 0 0,1 0-1 0 0,0 1 1 0 0,-1-1-203 0 0,8 3-1625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6:2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6 13823 0 0,'0'0'315'0'0,"0"0"45"0"0,0 0 21 0 0,0 0-49 0 0,0 0-149 0 0,0 0 194 0 0,0 0 110 0 0,0 0 22 0 0,0 0 71 0 0,0 0 286 0 0,0 0 124 0 0,0 0 30 0 0,0 0-65 0 0,0 0-290 0 0,0 0-121 0 0,0 0-28 0 0,0 0-4 0 0,0 0 0 0 0,0 0 0 0 0,0 0 0 0 0,0 0-68 0 0,0 0-217 0 0,0 0 161 0 0,0 0 100 0 0,0 0 21 0 0,-7-5 83 0 0,-1 6-576 0 0,3 2-16 0 0,0 1 0 0 0,0-1 0 0 0,1 1 0 0 0,-1 0 0 0 0,1 0 0 0 0,0 1 0 0 0,0-1 0 0 0,0 1 0 0 0,0 0 0 0 0,1 0 0 0 0,0 0 0 0 0,-5 11 0 0 0,-4 6 0 0 0,9-16 0 0 0,0-1 0 0 0,0 1 0 0 0,1 0 0 0 0,0 0 0 0 0,0 0 0 0 0,0 1 0 0 0,1-1 0 0 0,0 0 0 0 0,0 1 0 0 0,0 9 0 0 0,-1 8 0 0 0,1-18 0 0 0,1 0 0 0 0,-1 0 0 0 0,1 1 0 0 0,0-1 0 0 0,1 11 0 0 0,0-4 0 0 0,0-10 0 0 0,4 10 0 0 0,-5-11 0 0 0,1 1 0 0 0,10 6 0 0 0,-9-7 0 0 0,-1-1 0 0 0,1 1 0 0 0,0-1 0 0 0,0 0 0 0 0,0 0 0 0 0,0 0 0 0 0,0 0 0 0 0,0 0 0 0 0,0 0 0 0 0,0 0 0 0 0,0-1 0 0 0,0 1 0 0 0,4-1 0 0 0,5 2 0 0 0,-7 0 0 0 0,0-1 0 0 0,1-1 0 0 0,-1 1 0 0 0,0-1 0 0 0,1 1 0 0 0,-1-1 0 0 0,0 0 0 0 0,9-2 0 0 0,34-10 0 0 0,-46 12 0 0 0,9-4 0 0 0,0-1 0 0 0,-1-1 0 0 0,-9 6 0 0 0,0 0 0 0 0,0 0 0 0 0,1-1 0 0 0,-1 1 0 0 0,0 0 0 0 0,0 0 0 0 0,0 0 0 0 0,0 0 0 0 0,1 0 0 0 0,-1-1 0 0 0,0 1 0 0 0,0 0 0 0 0,0 0 0 0 0,0 0 0 0 0,0 0 0 0 0,0-1 0 0 0,0 1 0 0 0,1 0 0 0 0,-1 0 0 0 0,0-1 0 0 0,0 1 0 0 0,0 0 0 0 0,0 0 0 0 0,0 0 0 0 0,0-1 0 0 0,0 1 0 0 0,0 0 0 0 0,0 0 0 0 0,0 0 0 0 0,0-1 0 0 0,0 1 0 0 0,0 0 0 0 0,0 0 0 0 0,0-1 0 0 0,-1 1 0 0 0,1 0 0 0 0,0 0 0 0 0,0 0 0 0 0,0-1 0 0 0,0 1 0 0 0,0 0 0 0 0,0 0 0 0 0,-1 0 0 0 0,1 0 0 0 0,0-1 0 0 0,0 1 0 0 0,0 0 0 0 0,0 0 0 0 0,-1 0 0 0 0,1 0 0 0 0,0 0 0 0 0,0 0 0 0 0,0 0 0 0 0,-1-1 0 0 0,1 1 0 0 0,0 0 0 0 0,0 0 0 0 0,0 0 0 0 0,-1 0 0 0 0,1 0 0 0 0,0 0 0 0 0,0 0 0 0 0,-1 0 0 0 0,1 0 0 0 0,0 0 0 0 0,0 0 0 0 0,0 0 0 0 0,-1 0 0 0 0,1 1 0 0 0,-12-2-2117 0 0,-3 0-4432 0 0,7-1-1609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6:34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9095 0 0,'0'0'415'0'0,"0"0"-7"0"0,0 2-263 0 0,-9 19 7407 0 0,-1-3-5830 0 0,6-12-1782 0 0,1 1 0 0 0,-1-1-1 0 0,1 0 1 0 0,1 1 0 0 0,-3 7-1 0 0,-34 211 163 0 0,33-176-234 0 0,-8 43-1972 0 0,-41 137 0 0 0,42-188-3354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3:0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3679 0 0,'0'0'284'0'0,"0"0"26"0"0,0 0 799 0 0,0 0 366 0 0,7-11 1809 0 0,-3 6 797 0 0,1 0-3985 0 0,-4 4 5 0 0,-1 1 49 0 0,0-4-16 0 0,0 4-108 0 0,0 0 0 0 0,0 0-1 0 0,0 0 1 0 0,0 0 0 0 0,0 0-1 0 0,0 0 1 0 0,0 0 0 0 0,0 0-1 0 0,0 0 1 0 0,0 0 0 0 0,0 0 0 0 0,0 0-1 0 0,0 1 1 0 0,1-1 0 0 0,-1 0-1 0 0,0 0 1 0 0,0 0 0 0 0,0 0 0 0 0,0 0-1 0 0,0 0 1 0 0,0 0 0 0 0,0 0-1 0 0,0 0 1 0 0,0 0 0 0 0,0 0 0 0 0,0 0-1 0 0,0 0 1 0 0,0 0 0 0 0,0 0-1 0 0,0 0 1 0 0,0 0 0 0 0,1 0-1 0 0,-1-1 1 0 0,0 1 0 0 0,0 0 0 0 0,0 0-1 0 0,0 0 1 0 0,0 0 0 0 0,0 0-1 0 0,0 0 1 0 0,0 0 0 0 0,0 0 0 0 0,0 0-1 0 0,0 0 1 0 0,0 0 0 0 0,0 0-1 0 0,0 0 1 0 0,0 0 0 0 0,0 0 0 0 0,0 0-1 0 0,0 0 1 0 0,0 0 0 0 0,0 0-1 0 0,0 0 1 0 0,0 0 0 0 0,0-1-1 0 0,0 1 1 0 0,0 0 0 0 0,0 0 0 0 0,0 0-1 0 0,0 0 1 0 0,0 0 0 0 0,0 0-1 0 0,0 0 1 0 0,0 0 0 0 0,0 0 0 0 0,0 0-1 0 0,8 6 304 0 0,1 0-1 0 0,0-1 1 0 0,-1 1-1 0 0,2-2 0 0 0,-1 1 1 0 0,1-1-1 0 0,-1-1 1 0 0,19 4-1 0 0,12 6 330 0 0,2 0-113 0 0,-26-9-364 0 0,0 0-1 0 0,0 1 1 0 0,27 13 0 0 0,-30-10-155 0 0,-3 1 38 0 0,2 16-48 0 0,-7-8-43 0 0,-6-13 6 0 0,0-3 4 0 0,1 0 6 0 0,0 0 1 0 0,-1 0-1 0 0,1 0 0 0 0,0-1 1 0 0,-1 1-1 0 0,1 0 0 0 0,-1 0 1 0 0,1-1-1 0 0,-1 1 1 0 0,1 0-1 0 0,-1-1 0 0 0,0 1 1 0 0,1-1-1 0 0,-1 1 0 0 0,1-1 1 0 0,-1 1-1 0 0,-1 0 1 0 0,-1 1-96 0 0,-10 9-770 0 0,-3-1-278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6:59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73 11975 0 0,'0'0'267'0'0,"0"0"42"0"0,0-2 17 0 0,0-5-28 0 0,0 5-126 0 0,0 2 204 0 0,0 0 111 0 0,0 0 22 0 0,-12-4 1027 0 0,9 3-1387 0 0,1 0 12 0 0,1 1 0 0 0,0-1-1 0 0,-1 0 1 0 0,1 1 0 0 0,0-1-1 0 0,0 0 1 0 0,0 0 0 0 0,-1 1-1 0 0,-1-3 1 0 0,1-1 41 0 0,-1 1 0 0 0,1 0-1 0 0,0-1 1 0 0,0 0 0 0 0,0 0-1 0 0,-1-5 1 0 0,0 0-130 0 0,2 7 299 0 0,-1 0 332 0 0,2 1-682 0 0,0 1 1 0 0,0 0 0 0 0,0 0-1 0 0,0 0 1 0 0,0 0 0 0 0,-1-1-1 0 0,1 1 1 0 0,0 0-1 0 0,0 0 1 0 0,0 0 0 0 0,0 0-1 0 0,0 0 1 0 0,0 0-1 0 0,0-1 1 0 0,-1 1 0 0 0,1 0-1 0 0,0 0 1 0 0,0 0 0 0 0,0 0-1 0 0,0 0 1 0 0,-1 0-1 0 0,1 0 1 0 0,0 0 0 0 0,0 0-1 0 0,0 0 1 0 0,0-1-1 0 0,-1 1 1 0 0,1 0 0 0 0,0 0-1 0 0,0 0 1 0 0,0 0 0 0 0,0 0-1 0 0,-1 0 1 0 0,1 0-1 0 0,0 1 1 0 0,0-1 0 0 0,0 0-1 0 0,-1 0 1 0 0,1 0 0 0 0,0 0-1 0 0,-5 4 15 0 0,1 0-1 0 0,-1 0 1 0 0,1 0 0 0 0,0 1-1 0 0,0 0 1 0 0,1 0-1 0 0,0 0 1 0 0,-1 0-1 0 0,2 0 1 0 0,-1 1 0 0 0,-2 7-1 0 0,-2 6 511 0 0,2 0-1 0 0,-4 24 1 0 0,-17 89-546 0 0,7 16 0 0 0,17-129 0 0 0,0-4 0 0 0,0-1 0 0 0,-8 21 0 0 0,-1 5 0 0 0,8-27 0 0 0,1-3 0 0 0,0 0 0 0 0,1 0 0 0 0,0 0 0 0 0,0 15 0 0 0,3-18 0 0 0,1-7 0 0 0,2-6 0 0 0,2-5 0 0 0,-6 9 0 0 0,0-3 0 0 0,-3-10 0 0 0,-1 6-133 0 0,-2 1-1218 0 0,0-1 289 0 0,3 2-5002 0 0,0-2-374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00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62 296 11975 0 0,'0'0'267'0'0,"0"0"42"0"0,0 0 17 0 0,0 0-28 0 0,-2 0-196 0 0,-21-1-21 0 0,21 1 135 0 0,-1-1 0 0 0,1 1 0 0 0,0 0 0 0 0,0-1-1 0 0,-1 1 1 0 0,1-1 0 0 0,0 1 0 0 0,0-1 0 0 0,0 0 0 0 0,0 0 0 0 0,0 0 0 0 0,-3-2 0 0 0,3 2 774 0 0,2 1 30 0 0,0-1-854 0 0,-1 0 0 0 0,1 1 0 0 0,0-1 0 0 0,-1 0 0 0 0,1 1 0 0 0,-1-1 0 0 0,1 0 0 0 0,0 0-1 0 0,0 0 1 0 0,-1 1 0 0 0,1-1 0 0 0,0 0 0 0 0,0 0 0 0 0,0 0 0 0 0,0 1 0 0 0,0-1 0 0 0,0 0 0 0 0,0-1 0 0 0,1-16 897 0 0,2 9-829 0 0,1 0 1 0 0,0 0-1 0 0,0 1 0 0 0,0-1 0 0 0,1 1 1 0 0,0 0-1 0 0,1 0 0 0 0,11-12 0 0 0,-11 12 226 0 0,0 2-372 0 0,1 0 1 0 0,-1 0-1 0 0,1 0 0 0 0,8-5 0 0 0,-7 6-46 0 0,-1-1 0 0 0,1 0-1 0 0,8-10 1 0 0,-7 8-42 0 0,1-1 0 0 0,0 1 0 0 0,0 1 0 0 0,1 0 0 0 0,0 0 0 0 0,1 1 0 0 0,-1 0 0 0 0,13-3 0 0 0,-22 8 0 0 0,10-4 0 0 0,37-5 0 0 0,-36 8 0 0 0,0 2 0 0 0,0 0 0 0 0,-2 4 0 0 0,5 5-14 0 0,-13-4 24 0 0,-1-2 66 0 0,0 0-37 0 0,1 1 137 0 0,0-1 0 0 0,-1 1 0 0 0,1 0 1 0 0,-1 0-1 0 0,0 0 0 0 0,0 0 0 0 0,0 0 0 0 0,0 0 0 0 0,-1 1 0 0 0,2 8 0 0 0,9 23-176 0 0,-9-28 0 0 0,0 0 0 0 0,-1-1 0 0 0,0 1 0 0 0,0 0 0 0 0,0 16 0 0 0,-2-17 0 0 0,1 0 0 0 0,-1-1 0 0 0,1 1 0 0 0,3 8 0 0 0,-4-14 0 0 0,1 1 0 0 0,-1 0 0 0 0,0 0 0 0 0,1-1 0 0 0,-1 1 0 0 0,0 0 0 0 0,0 0 0 0 0,0-1 0 0 0,-1 4 0 0 0,-1 10 0 0 0,0 0 0 0 0,-7 20 0 0 0,3-14 0 0 0,-2 6 0 0 0,5-17-64 0 0,2-8-273 0 0,-9 6-1089 0 0,9-7 1410 0 0,-1 1-1 0 0,0-1 0 0 0,1 0 1 0 0,-1 1-1 0 0,0-1 0 0 0,0 0 0 0 0,0 0 1 0 0,0 0-1 0 0,-3 1 0 0 0,-3 1 19 0 0,7-2-221 0 0,0 0-1 0 0,-1 0 1 0 0,1-1-1 0 0,0 1 1 0 0,-1-1-1 0 0,1 1 1 0 0,-1-1-1 0 0,1 1 1 0 0,-1-1-1 0 0,1 0 1 0 0,-1 1-1 0 0,1-1 1 0 0,-1 0-1 0 0,1 0 1 0 0,-1 0-1 0 0,1 0 1 0 0,-1-1-1 0 0,1 1 1 0 0,-1 0-1 0 0,1-1 1 0 0,-1 1-1 0 0,1-1 1 0 0,-2 0-1 0 0,-1 0-817 0 0,3 0-428 0 0,1 1 287 0 0,0 0 122 0 0,0 0-473 0 0,0-2-2100 0 0,3-8-897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0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15663 0 0,'0'0'356'0'0,"0"0"50"0"0,0 0 20 0 0,0 0-42 0 0,0 2-250 0 0,-1 1-150 0 0,1 0 225 0 0,0 1 0 0 0,-1-1 0 0 0,0 0 0 0 0,1 1-1 0 0,-1-1 1 0 0,-3 5 0 0 0,2-2-71 0 0,0-3 487 0 0,1 0 0 0 0,-1-1 0 0 0,1 1 0 0 0,-1-1 0 0 0,0 1 0 0 0,0-1 0 0 0,-3 3-1 0 0,-3 5-233 0 0,1 1 0 0 0,-1-1-1 0 0,-5 14 1 0 0,5-10-339 0 0,-3 6-52 0 0,2-4 0 0 0,-6 14 0 0 0,-14 35 0 0 0,21-42 0 0 0,0-1 0 0 0,1 0 0 0 0,0 1 0 0 0,2 0 0 0 0,1 0 0 0 0,-3 40 0 0 0,1 13 0 0 0,0-13 0 0 0,5-48 0 0 0,1-1 0 0 0,0 0 0 0 0,1 0 0 0 0,1 1 0 0 0,0-1 0 0 0,7 25 0 0 0,-8-35 0 0 0,0-1 0 0 0,0 0 0 0 0,-1 1 0 0 0,1-1 0 0 0,-1 0 0 0 0,0 1 0 0 0,0-1 0 0 0,0 1 0 0 0,-1-1 0 0 0,-1 6 0 0 0,3 5 0 0 0,12 26 0 0 0,-8-28 0 0 0,0 0 0 0 0,1 0 0 0 0,0-3 0 0 0,3-8-64 0 0,-6-1-273 0 0,-3 0-138 0 0,6-11-488 0 0,-1 3-557 0 0,-4 3-2778 0 0,-1 5 2251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0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0,'0'0'231'0'0,"0"0"29"0"0,0 0 19 0 0,0 0 105 0 0,0 0 410 0 0,0 0 184 0 0,0 0 40 0 0,0 0-63 0 0,0 0-290 0 0,0 0-121 0 0,0 0-28 0 0,0 0-4 0 0,0 0 0 0 0,0 0 0 0 0,0 0 0 0 0,2 0 0 0 0,-1 1-311 0 0,0-1 0 0 0,0 0 1 0 0,1 1-1 0 0,-1-1 0 0 0,0 0 0 0 0,0 1 0 0 0,0-1 0 0 0,0 1 0 0 0,0 0 1 0 0,0-1-1 0 0,0 1 0 0 0,0 0 0 0 0,0 0 0 0 0,-1 0 0 0 0,1-1 0 0 0,0 1 1 0 0,0 0-1 0 0,-1 0 0 0 0,1 0 0 0 0,0 0 0 0 0,-1 0 0 0 0,1 0 0 0 0,-1 1 1 0 0,0-1-1 0 0,1 0 0 0 0,-1 0 0 0 0,1 1 0 0 0,0 3 243 0 0,6 6-341 0 0,-4-5-35 0 0,1 15-67 0 0,-3-15-1 0 0,1 5 0 0 0,0-1 0 0 0,1 0 0 0 0,0 1 0 0 0,1-1 0 0 0,0 0 0 0 0,1-1 0 0 0,7 14 0 0 0,20 37 0 0 0,31 53 0 0 0,-45-86 0 0 0,-8-13 0 0 0,13 27 0 0 0,-16-30 0 0 0,-2-1 0 0 0,-2 2 0 0 0,-1 0 0 0 0,-4 1 0 0 0,3 0 0 0 0,-3-1 0 0 0,-1-2-64 0 0,2-8-273 0 0,1-2-138 0 0,0 0-33 0 0,0 0 65 0 0,-6-11-1009 0 0,-4-12-1872 0 0,7 7-1801 0 0,1 2-867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02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0 13823 0 0,'0'0'315'0'0,"0"0"45"0"0,0 0 21 0 0,0 0-49 0 0,-2 1-220 0 0,1 1-46 0 0,0-1 0 0 0,-1 1-1 0 0,1 0 1 0 0,0 0 0 0 0,0 0-1 0 0,0 0 1 0 0,0 0 0 0 0,0 0-1 0 0,0 0 1 0 0,1 0 0 0 0,-2 4-1 0 0,-4 13 591 0 0,-31 60 2416 0 0,0 12-512 0 0,23-59-2017 0 0,-33 58 0 0 0,28-57-509 0 0,-7 10-34 0 0,11-18 0 0 0,-13 29 0 0 0,0 0 0 0 0,16-33 0 0 0,-13 35 0 0 0,22-46 0 0 0,1 2 0 0 0,2-1-64 0 0,0-9-273 0 0,0-2-138 0 0,0 0-33 0 0,0 0 66 0 0,2-1 292 0 0,0 0 117 0 0,-1 0-1 0 0,1-1 1 0 0,0 1-1 0 0,0 0 1 0 0,-1-1-1 0 0,1 1 1 0 0,-1-1-1 0 0,1 0 1 0 0,-1 1-1 0 0,0-1 1 0 0,1 0-1 0 0,-1 0 1 0 0,0 0-1 0 0,0 0 1 0 0,0 0-1 0 0,1-4 1 0 0,1-4-344 0 0,12-16-5721 0 0,-7 12-146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02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 11975 0 0,'0'0'267'0'0,"0"0"42"0"0,0 0 17 0 0,0 0-28 0 0,1 3-196 0 0,0 9 47 0 0,-4-4 226 0 0,1-4 2315 0 0,3-3 6369 0 0,24 6-9042 0 0,-10-3-17 0 0,-10-3 0 0 0,15 1 0 0 0,37 3 0 0 0,-45-2 0 0 0,-7-2 0 0 0,-1 0 0 0 0,1 0 0 0 0,0 0 0 0 0,0-1 0 0 0,-1 0 0 0 0,9 0 0 0 0,-8 1 0 0 0,-3-1 0 0 0,0 0 0 0 0,0 0 0 0 0,0 0 0 0 0,-1-1 0 0 0,1 1 0 0 0,0 0 0 0 0,0-1 0 0 0,0 1 0 0 0,-1-1 0 0 0,1 0 0 0 0,2-1 0 0 0,12-5-35 0 0,-13 3-77 0 0,1 3-142 0 0,1-13-729 0 0,-4 13 814 0 0,-1 0 1 0 0,1 0-1 0 0,-1-1 0 0 0,1 1 0 0 0,-1 0 0 0 0,0 0 1 0 0,0 0-1 0 0,1-1 0 0 0,-1 1 0 0 0,0 0 0 0 0,0 0 1 0 0,0 0-1 0 0,0-1 0 0 0,-1 1 0 0 0,1 0 0 0 0,0 0 1 0 0,0 0-1 0 0,-1 0 0 0 0,1-1 0 0 0,-1 1 0 0 0,1 0 1 0 0,-1 0-1 0 0,1 0 0 0 0,-1 0 0 0 0,0 0 0 0 0,0 0 0 0 0,1 0 1 0 0,-3-1-1 0 0,1 0-329 0 0,0 1 1 0 0,0 0-1 0 0,-1 0 0 0 0,1-1 1 0 0,0 2-1 0 0,-1-1 0 0 0,1 0 1 0 0,0 0-1 0 0,-1 1 1 0 0,-4-1-1 0 0,4 0-1549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0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11975 0 0,'0'0'267'0'0,"0"0"42"0"0,0 0 17 0 0,0 2-28 0 0,0 7-58 0 0,-2 22 3663 0 0,4-10-1854 0 0,-2-21-1957 0 0,0 0-1 0 0,0 1 0 0 0,0-1 0 0 0,0 0 1 0 0,0 0-1 0 0,0 1 0 0 0,0-1 1 0 0,0 0-1 0 0,0 0 0 0 0,0 1 0 0 0,0-1 1 0 0,0 0-1 0 0,0 0 0 0 0,0 0 0 0 0,1 1 1 0 0,-1-1-1 0 0,0 0 0 0 0,0 0 1 0 0,0 1-1 0 0,0-1 0 0 0,0 0 0 0 0,1 0 1 0 0,-1 0-1 0 0,0 0 0 0 0,0 1 0 0 0,1-1 1 0 0,0 2-549 0 0,1-1 969 0 0,-1 0-379 0 0,0 0 1 0 0,0 0-1 0 0,0 0 0 0 0,0 0 1 0 0,0-1-1 0 0,0 1 0 0 0,0 0 1 0 0,0-1-1 0 0,1 1 0 0 0,0 0 1 0 0,2 1-34 0 0,5 2-49 0 0,15-5 35 0 0,41-13 1890 0 0,-60 13-1976 0 0,15 0 0 0 0,-6 2 0 0 0,0 0 0 0 0,-3-1-64 0 0,-1-1-1553 0 0,4-3-8037 0 0,-12 4 9261 0 0,0-1-5599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0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8287 0 0,'0'0'382'0'0,"0"0"-8"0"0,0 0-170 0 0,0 0 176 0 0,0 0 107 0 0,0 0 22 0 0,0 0 71 0 0,0 0 286 0 0,0 0 124 0 0,0 0 30 0 0,0 0-65 0 0,0 0-290 0 0,0 0-121 0 0,0 0-28 0 0,0 0-4 0 0,0 0 0 0 0,-2 1 0 0 0,-3 1 103 0 0,1 1-1 0 0,-1 1 0 0 0,1-1 1 0 0,-5 5-1 0 0,8-7-102 0 0,-1 0-377 0 0,1 0 1 0 0,-1 1-1 0 0,1-1 0 0 0,0 0 0 0 0,0 0 0 0 0,-1 1 1 0 0,1-1-1 0 0,0 1 0 0 0,0-1 0 0 0,1 1 1 0 0,-3 3-1 0 0,0 4 76 0 0,-1 0 0 0 0,1 1 0 0 0,1-1 0 0 0,0 1 0 0 0,0 0 0 0 0,1 0 1 0 0,0-1-1 0 0,1 18 0 0 0,9 131-45 0 0,-9-136-167 0 0,0-7 1 0 0,-1 0 0 0 0,-6 29 0 0 0,4-27 0 0 0,1-1 0 0 0,0 18 0 0 0,1-7 0 0 0,3-18 0 0 0,-2-9 0 0 0,0 0 0 0 0,1 0 0 0 0,-1 0 0 0 0,0 0 0 0 0,1 0 0 0 0,-1 0 0 0 0,0 0 0 0 0,1-1 0 0 0,-1 1 0 0 0,0 0 0 0 0,1 0 0 0 0,-1 0 0 0 0,0-1 0 0 0,0 1 0 0 0,1 0 0 0 0,-1 0 0 0 0,0-1 0 0 0,0 1 0 0 0,0 0 0 0 0,1 0 0 0 0,-1-1 0 0 0,1 0-508 0 0,-1 0 1 0 0,1 0-1 0 0,-1 1 0 0 0,0-1 0 0 0,1 0 1 0 0,-1 0-1 0 0,0 0 0 0 0,1 1 0 0 0,-1-1 1 0 0,0 0-1 0 0,0 0 0 0 0,0 0 0 0 0,0 0 1 0 0,0 0-1 0 0,0 0 0 0 0,0 0 0 0 0,0 0 1 0 0,0-4-2498 0 0,0 5-2795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0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10135 0 0,'0'0'464'0'0,"0"0"-9"0"0,0 0-155 0 0,-1 2 443 0 0,0 1 340 0 0,1 0 1 0 0,-1 0 0 0 0,0 0 0 0 0,1 0 0 0 0,0 1 0 0 0,0-1-1 0 0,0 6 1 0 0,11 34 1659 0 0,-8-31-2683 0 0,34 126 938 0 0,23 172 1 0 0,-58-288-999 0 0,-1-1 0 0 0,-1 0 0 0 0,-1 1 0 0 0,-4 28 0 0 0,-24 85 0 0 0,21-100 0 0 0,5-24 0 0 0,1 2 0 0 0,-2 1 0 0 0,0-1 0 0 0,0 0 0 0 0,-1-1 0 0 0,-1 1 0 0 0,-12 20 0 0 0,12-23-64 0 0,6-10 22 0 0,0 0 0 0 0,0 1 0 0 0,0-1 0 0 0,0 0 0 0 0,0 1 0 0 0,-1-1 0 0 0,1 0 1 0 0,0 1-1 0 0,0-1 0 0 0,-1 0 0 0 0,1 1 0 0 0,0-1 0 0 0,0 0 0 0 0,-1 1 0 0 0,1-1 0 0 0,0 0 0 0 0,-1 0 0 0 0,1 0 0 0 0,0 1 0 0 0,-1-1 0 0 0,1 0 0 0 0,-1 0 0 0 0,1 0 0 0 0,0 0 0 0 0,-1 0 1 0 0,-4-7-1399 0 0,2-16-228 0 0,3 22 1714 0 0,0-7-1619 0 0,0 0 0 0 0,1 1 0 0 0,2-10 0 0 0,-2 11 967 0 0,2-13-1952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1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4607 0 0,'0'0'102'0'0,"0"0"20"0"0,0 0 6 0 0,0 0 51 0 0,0 0 213 0 0,0 0 96 0 0,0 0 21 0 0,0 0 71 0 0,0 0 286 0 0,0 0 124 0 0,0 0 30 0 0,0 0-65 0 0,-4 8 1282 0 0,-38 41 1867 0 0,41-48-3592 0 0,1-1 0 0 0,0 0 0 0 0,-1 2-69 0 0,-10 12 1781 0 0,11-14-2151 0 0,0 0 0 0 0,0 0 0 0 0,0 0 0 0 0,1 0 1 0 0,-1 0-1 0 0,0 0 0 0 0,0 0 0 0 0,0 0 0 0 0,0 0 1 0 0,0 1-1 0 0,0-1 0 0 0,0 0 0 0 0,0 0 1 0 0,0 0-1 0 0,1 0 0 0 0,-1 0 0 0 0,0 0 0 0 0,0 0 1 0 0,0 0-1 0 0,0 0 0 0 0,0 0 0 0 0,0 0 0 0 0,0 0 1 0 0,1 0-1 0 0,-1 0 0 0 0,0 0 0 0 0,0 0 1 0 0,0 0-1 0 0,0 0 0 0 0,0 0 0 0 0,0 0 0 0 0,0 0 1 0 0,1 0-1 0 0,-1 0 0 0 0,0 0 0 0 0,0 0 0 0 0,0 0 1 0 0,0 0-1 0 0,0 0 0 0 0,0 0 0 0 0,0 0 1 0 0,0 0-1 0 0,1-1 0 0 0,-1 1 0 0 0,0 0 0 0 0,0 0 1 0 0,0 0-1 0 0,0 0 0 0 0,8-2-183 0 0,18-3 718 0 0,-12 1-608 0 0,21-7 0 0 0,-27 9 0 0 0,10-2 0 0 0,-13 5 0 0 0,0 0 0 0 0,8 1 0 0 0,1 1 0 0 0,1 2 0 0 0,-3 0 0 0 0,-2-1-64 0 0,-8-3-273 0 0,-2-1-138 0 0,0 0-33 0 0,0 0-4 0 0,0 0 0 0 0,0 0 0 0 0,0 0 0 0 0,0 0-68 0 0,0 0-285 0 0,0 0-126 0 0,2-2 149 0 0,-1 0-1 0 0,1 0 1 0 0,-1 0-1 0 0,1 0 1 0 0,-1 0-1 0 0,2-2 1 0 0,-2-1-1194 0 0,0-13-11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3:20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1 713 1375 0 0,'0'0'66'0'0,"0"0"136"0"0,0 0 556 0 0,0 0 238 0 0,0 0 48 0 0,0 0-112 0 0,0 0-512 0 0,0 0-219 0 0,-1 2-45 0 0,2 1 3950 0 0,4-6-1554 0 0,14-12-609 0 0,19-25-207 0 0,-17 13-951 0 0,-2 0 0 0 0,-1-2 0 0 0,22-46 0 0 0,-6 9-359 0 0,59-87 0 0 0,-52 98-430 0 0,-21 31 43 0 0,20-33 1 0 0,-39 55 75 0 0,-1 2-2 0 0,0 0-8 0 0,-8 11 153 0 0,-13 20 151 0 0,1 1 0 0 0,-18 42 0 0 0,30-55-241 0 0,0 1 0 0 0,2-1 0 0 0,0 1 0 0 0,1 0 0 0 0,-3 34 0 0 0,7-46-147 0 0,0 0-1 0 0,1 0 1 0 0,0 0-1 0 0,0 0 1 0 0,0 0-1 0 0,1 0 1 0 0,1 0-1 0 0,-1 0 1 0 0,1 0-1 0 0,1-1 1 0 0,-1 1-1 0 0,1-1 1 0 0,4 8-1 0 0,-5-12-8 0 0,0-1 0 0 0,0 0 0 0 0,0 0 0 0 0,0 0 1 0 0,1 0-1 0 0,-1 0 0 0 0,0 0 0 0 0,1 0 0 0 0,0-1 0 0 0,-1 1 0 0 0,1-1 0 0 0,0 0 0 0 0,-1 0 0 0 0,5 1 0 0 0,2 1 33 0 0,0-1 0 0 0,18 1 0 0 0,-19-3-12 0 0,0 0 0 0 0,0 0 0 0 0,0-1 0 0 0,0-1 0 0 0,0 1-1 0 0,-1-1 1 0 0,1 0 0 0 0,0-1 0 0 0,-1 0 0 0 0,0 0 0 0 0,0-1 0 0 0,0 0 0 0 0,0 0 0 0 0,0 0-1 0 0,-1-1 1 0 0,0 0 0 0 0,7-7 0 0 0,5-4 26 0 0,-12 11-46 0 0,0 0 0 0 0,-1-1 1 0 0,0 0-1 0 0,6-7 0 0 0,160-247 233 0 0,-112 162-168 0 0,-18 25-39 0 0,-35 65-34 0 0,-4 5 1 0 0,0 0 0 0 0,0-1-1 0 0,0 1 1 0 0,0-1 0 0 0,-1 1 0 0 0,1-1 0 0 0,-1 0-1 0 0,0 0 1 0 0,0 1 0 0 0,-1-1 0 0 0,1-6 0 0 0,0 7 51 0 0,-1 3 27 0 0,0 0 4 0 0,-8 9-31 0 0,1 0 1 0 0,0 0-1 0 0,-7 12 0 0 0,-9 13-49 0 0,9-10-125 0 0,13-22 12 0 0,1-2-173 0 0,0 0-70 0 0,14-3-6782 0 0,1-4-457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10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10135 0 0,'0'0'231'0'0,"0"0"29"0"0,0 0 19 0 0,0 0 37 0 0,0 0 125 0 0,0 0 58 0 0,0 0 11 0 0,0 0 2 0 0,0 0 0 0 0,-1 1 0 0 0,-11 14 3072 0 0,11-14-3072 0 0,1-1 0 0 0,0 0-69 0 0,6 9 1605 0 0,5-4-1899 0 0,-8-4-30 0 0,0 0 0 0 0,0 0-1 0 0,-1 0 1 0 0,1 0 0 0 0,0 0-1 0 0,0-1 1 0 0,0 1 0 0 0,0-1-1 0 0,0 0 1 0 0,0 0 0 0 0,5-1 0 0 0,9 1 504 0 0,-14 0-621 0 0,0 1 0 0 0,0-1 1 0 0,1 0-1 0 0,-1 1 0 0 0,0-2 0 0 0,0 1 0 0 0,4-1 0 0 0,21-1-3 0 0,-16 3-63 0 0,-10-1-273 0 0,-2 0-138 0 0,0 0-33 0 0,0 0-72 0 0,0 0-285 0 0,0 0-126 0 0,0 0-1121 0 0,0 0-4372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11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53 11975 0 0,'-6'0'1083'0'0,"6"0"-1020"0"0,-1 0 1 0 0,1 0-1 0 0,-1-1 0 0 0,0 1 1 0 0,1 0-1 0 0,-1 0 0 0 0,1 0 1 0 0,-1-1-1 0 0,0 1 0 0 0,1 0 1 0 0,-1-1-1 0 0,1 1 0 0 0,-1 0 1 0 0,1-1-1 0 0,-1 1 0 0 0,1-1 1 0 0,-1 1-1 0 0,1-1 0 0 0,0 1 0 0 0,-1-1 1 0 0,1 1-1 0 0,0-1 0 0 0,-1 1 1 0 0,1-1-1 0 0,0 1 0 0 0,0-1 1 0 0,-1-1-1 0 0,1 1 221 0 0,-5-14 1683 0 0,4 14-1302 0 0,-3-1 150 0 0,2 0 3781 0 0,-10-17-4184 0 0,11 18-30 0 0,1 1 114 0 0,0 0 15 0 0,0 0-68 0 0,-1 1-294 0 0,0-1-148 0 0,1 1-1 0 0,-1-1 1 0 0,0 0 0 0 0,1 0-1 0 0,-1 1 1 0 0,1-1 0 0 0,-1 1-1 0 0,1-1 1 0 0,-1 0 0 0 0,1 1-1 0 0,-1-1 1 0 0,1 1 0 0 0,-1-1-1 0 0,1 1 1 0 0,-1 0 0 0 0,1-1-1 0 0,0 1 1 0 0,-1-1-1 0 0,1 1 1 0 0,0 0 0 0 0,0-1-1 0 0,-1 1 1 0 0,1 0 0 0 0,0-1-1 0 0,0 1 1 0 0,0 0 0 0 0,0 2-3 0 0,-7 19 2 0 0,-6 33 0 0 0,12-43 0 0 0,0 1 0 0 0,0-1 0 0 0,3 16 0 0 0,0 27 0 0 0,-2 0 0 0 0,-9 64 0 0 0,6-102 0 0 0,-6 22 0 0 0,5-26 0 0 0,1 0 0 0 0,0 0 0 0 0,0 17 0 0 0,3-19 0 0 0,-1 0 0 0 0,-1 0 0 0 0,-3 17 0 0 0,1 1 0 0 0,2-18-64 0 0,16-73-3124 0 0,-13 57 2761 0 0,-1 1-1 0 0,1 0 0 0 0,-1-1 1 0 0,0 1-1 0 0,-1 0 0 0 0,1-1 1 0 0,-2-5-1 0 0,1 6-205 0 0,-2-20-6189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12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24 342 13823 0 0,'0'0'315'0'0,"0"0"45"0"0,0 0 21 0 0,0 0-49 0 0,-1-3-220 0 0,-12-17-29 0 0,11 17 144 0 0,1 0-1 0 0,-1 0 1 0 0,1-1 0 0 0,0 1 0 0 0,1 0-1 0 0,-1-1 1 0 0,1 1 0 0 0,-1-1-1 0 0,1 1 1 0 0,0-1 0 0 0,0 1 0 0 0,0-1-1 0 0,1 1 1 0 0,-1 0 0 0 0,1-1-1 0 0,0 1 1 0 0,2-6 0 0 0,0-1 125 0 0,-3 10-309 0 0,0-1 0 0 0,0 1 0 0 0,0-1 0 0 0,0 0-1 0 0,1 1 1 0 0,-1-1 0 0 0,0 1 0 0 0,1 0 0 0 0,-1-1 0 0 0,0 1-1 0 0,1-1 1 0 0,-1 1 0 0 0,0-1 0 0 0,1 1 0 0 0,-1 0 0 0 0,1-1-1 0 0,-1 1 1 0 0,1 0 0 0 0,0-1 0 0 0,1-1 124 0 0,4-4 205 0 0,-1-1 0 0 0,-1 0-1 0 0,6-10 1 0 0,-6 10-55 0 0,0 1 0 0 0,0-1 0 0 0,1 0 0 0 0,7-7 0 0 0,36-42 1299 0 0,-12 18-1157 0 0,-26 30-230 0 0,0 0 0 0 0,0 1 1 0 0,0 0-1 0 0,1 1 0 0 0,0 0 1 0 0,20-8-1 0 0,-26 13-229 0 0,0 0 0 0 0,-1 0 0 0 0,1 1 0 0 0,0 0 0 0 0,-1-1 0 0 0,1 1 0 0 0,0 1 0 0 0,0-1 0 0 0,-1 1 0 0 0,1 0 0 0 0,0 0 0 0 0,-1 0 0 0 0,1 1 0 0 0,-1 0 0 0 0,1-1 0 0 0,-1 1 0 0 0,0 1 0 0 0,0-1 0 0 0,0 1 0 0 0,0 0 0 0 0,0 0 0 0 0,5 6 0 0 0,5 4 0 0 0,-2 1 0 0 0,1 0 0 0 0,16 27 0 0 0,-24-33 0 0 0,-1 0 0 0 0,0 0 0 0 0,-1 1 0 0 0,0-1 0 0 0,0 1 0 0 0,0 0 0 0 0,-1 0 0 0 0,-1 0 0 0 0,2 16 0 0 0,-3-17 0 0 0,0 0 0 0 0,-1 0 0 0 0,0 1 0 0 0,0-1 0 0 0,-1 0 0 0 0,0 0 0 0 0,0 0 0 0 0,-1 0 0 0 0,0-1 0 0 0,0 1 0 0 0,-1-1 0 0 0,0 1 0 0 0,0-1 0 0 0,-1 0 0 0 0,-6 8 0 0 0,-5 3 0 0 0,-20 20 0 0 0,-5 5 0 0 0,40-41-1 0 0,-47 50-2019 0 0,43-47 1682 0 0,0-1 0 0 0,-1 0 0 0 0,1 0 0 0 0,-1 0 0 0 0,0 0 0 0 0,-1-1 0 0 0,-10 5 0 0 0,15-8-1186 0 0,2 0-11 0 0,-3-11-1537 0 0,2-2 1536 0 0,4 0 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12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0 10135 0 0,'-1'3'231'0'0,"-1"1"-162"0"0,-1 0 0 0 0,0 0 0 0 0,0 0 1 0 0,0 0-1 0 0,0 0 0 0 0,-1-1 0 0 0,-6 7 0 0 0,3-5 22 0 0,2 1 0 0 0,-10 11-1 0 0,8-9 985 0 0,-1 1-1 0 0,-16 14 1 0 0,16-16-146 0 0,1 1 0 0 0,-1-1 0 0 0,-6 10 0 0 0,-7 7 906 0 0,17-20-1523 0 0,0 0 1 0 0,0 0 0 0 0,1 0-1 0 0,-1 0 1 0 0,-2 6 0 0 0,-22 34 1174 0 0,19-30-1043 0 0,0-1 0 0 0,1 2 0 0 0,1-1 1 0 0,-8 21-1 0 0,-3 27-436 0 0,-12 67 1 0 0,26-96-9 0 0,1 0 0 0 0,1 58 0 0 0,14 67 0 0 0,-11-144 0 0 0,1 3 0 0 0,1 0 0 0 0,0 0 0 0 0,2 0 0 0 0,0-1 0 0 0,11 26 0 0 0,-8-30-133 0 0,-8-11 46 0 0,1 0 0 0 0,-1 0-1 0 0,1-1 1 0 0,0 1 0 0 0,-1 0 0 0 0,1-1 0 0 0,0 1 0 0 0,-1-1 0 0 0,1 1 0 0 0,0 0-1 0 0,-1-1 1 0 0,1 0 0 0 0,0 1 0 0 0,0-1 0 0 0,0 0 0 0 0,0 1 0 0 0,-1-1-1 0 0,1 0 1 0 0,0 0 0 0 0,0 1 0 0 0,0-1 0 0 0,0 0 0 0 0,0 0 0 0 0,0 0 0 0 0,0 0-1 0 0,0 0 1 0 0,-1-1 0 0 0,1 1 0 0 0,0 0 0 0 0,0 0 0 0 0,0-1 0 0 0,0 1 0 0 0,0 0-1 0 0,-1-1 1 0 0,1 1 0 0 0,0-1 0 0 0,0 1 0 0 0,-1-1 0 0 0,1 1 0 0 0,0-1 0 0 0,-1 1-1 0 0,2-2 1 0 0,2-3-433 0 0,-1 0 0 0 0,1 0 0 0 0,-1 0 0 0 0,0-1 0 0 0,2-6 0 0 0,-1 4-149 0 0,11-27-1367 0 0,-1-3-11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1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1 419 13823 0 0,'0'0'315'0'0,"0"0"45"0"0,0 0 21 0 0,0 0-49 0 0,2-1-149 0 0,2 0 69 0 0,0 0 0 0 0,0-1 0 0 0,0 0 0 0 0,-1 0 0 0 0,1 0 0 0 0,0-1 0 0 0,-1 1 0 0 0,0-1 0 0 0,1 0 0 0 0,-1 0 0 0 0,0 0 0 0 0,-1 0 0 0 0,1-1 0 0 0,0 1 0 0 0,-1-1 0 0 0,0 1 0 0 0,3-7 0 0 0,3-8 887 0 0,0 0 0 0 0,8-29 0 0 0,3-36-524 0 0,-15 60-294 0 0,-2 1 0 0 0,0-1 0 0 0,-1 0 0 0 0,-5-41 0 0 0,4 52-321 0 0,-2 1 0 0 0,-1-2 0 0 0,3 13 0 0 0,0 0 0 0 0,0 0 0 0 0,0-1 0 0 0,1 1 0 0 0,-1 0 0 0 0,0 0 0 0 0,-1-1 0 0 0,1 1 0 0 0,0 0 0 0 0,0 0 0 0 0,0-1 0 0 0,0 1 0 0 0,0 0 0 0 0,0 0 0 0 0,0-1 0 0 0,0 1 0 0 0,0 0 0 0 0,0 0 0 0 0,-1 0 0 0 0,1-1 0 0 0,0 1 0 0 0,0 0 0 0 0,0 0 0 0 0,0 0 0 0 0,-1-1 0 0 0,1 1 0 0 0,0 0 0 0 0,0 0 0 0 0,0 0 0 0 0,-1 0 0 0 0,1 0 0 0 0,0-1 0 0 0,0 1 0 0 0,-1 0 0 0 0,1 0 0 0 0,0 0 0 0 0,0 0 0 0 0,-1 0 0 0 0,1 0 0 0 0,0 0 0 0 0,0 0 0 0 0,-1 0 0 0 0,1 0 0 0 0,0 0 0 0 0,0 0 0 0 0,-1 0 0 0 0,1 0 0 0 0,0 0 0 0 0,0 0 0 0 0,-1 1 0 0 0,1-1 0 0 0,0 0 0 0 0,0 0 0 0 0,-1 0 0 0 0,1 0 0 0 0,0 0 0 0 0,0 0 0 0 0,0 1 0 0 0,-1-1 0 0 0,-7 11 0 0 0,7-10 0 0 0,-5 8 0 0 0,0 0 0 0 0,0 0 0 0 0,1 1 0 0 0,-9 20 0 0 0,4-5 0 0 0,-4 9 0 0 0,14-33 0 0 0,-3 11 0 0 0,0 0 0 0 0,0 0 0 0 0,1 0 0 0 0,1 0 0 0 0,0 1 0 0 0,1 16 0 0 0,1-23 0 0 0,-1 0 0 0 0,1-1 0 0 0,0 1 0 0 0,0 0 0 0 0,0-1 0 0 0,1 1 0 0 0,4 10 0 0 0,6 9 0 0 0,-10-22 0 0 0,0 2 0 0 0,2 0 0 0 0,-1 0 0 0 0,1 0 0 0 0,0 0 0 0 0,0-1 0 0 0,5 5 0 0 0,-8-7 0 0 0,3 2-111 0 0,-1 0 1 0 0,1 0-1 0 0,0-1 0 0 0,0 1 1 0 0,0-1-1 0 0,1 0 0 0 0,-1 0 1 0 0,1-1-1 0 0,0 1 0 0 0,0-1 1 0 0,0 0-1 0 0,0 0 0 0 0,0 0 1 0 0,0-1-1 0 0,0 0 0 0 0,0 0 1 0 0,10 0-1 0 0,-3 0 111 0 0,1-1 0 0 0,6-2 0 0 0,-16 0 0 0 0,-2 2 0 0 0,1 0 0 0 0,-1-1 0 0 0,0 1 0 0 0,0-1 0 0 0,1 1 0 0 0,-1-1 0 0 0,0 1 0 0 0,0-1 0 0 0,0 0 0 0 0,0 1 0 0 0,0-1 0 0 0,0 0 0 0 0,0 0 0 0 0,0 0 0 0 0,0 0 0 0 0,0 0 0 0 0,-1 0 0 0 0,1 0 0 0 0,0 0 0 0 0,0-2 0 0 0,1-1 0 0 0,3-5-700 0 0,0-1-1 0 0,0 0 0 0 0,-1 0 1 0 0,-1 0-1 0 0,0-1 1 0 0,0 0-1 0 0,-1 1 0 0 0,1-15 1 0 0,0 5-835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13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15663 0 0,'0'0'719'0'0,"-1"1"-20"0"0,-5 6-449 0 0,-18 17 725 0 0,23-22-466 0 0,-5 0 2864 0 0,4-2-170 0 0,2-7-3525 0 0,0 5-56 0 0,1-8 133 0 0,0 8-6291 0 0,-1 2 4489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1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11975 0 0,'0'0'267'0'0,"0"0"42"0"0,0 0 17 0 0,0 0-28 0 0,0 0-58 0 0,0 0 491 0 0,0 0 238 0 0,0 0 45 0 0,0 0 8 0 0,0 0 2 0 0,0 0 0 0 0,0 0 0 0 0,0 0-69 0 0,0 0-290 0 0,0 0-121 0 0,0 0-28 0 0,0 0-72 0 0,0 1-289 0 0,1 1-144 0 0,0 1-6 0 0,-3 15-4 0 0,-12 83-1 0 0,10-60 0 0 0,3-21 80 0 0,2-1-989 0 0,10-23-1055 0 0,-8 2 1671 0 0,0 0 0 0 0,-1 0 1 0 0,1 0-1 0 0,0 0 0 0 0,-1 0 1 0 0,0-1-1 0 0,1 1 0 0 0,-1-1 0 0 0,0 1 1 0 0,0-1-1 0 0,-1 0 0 0 0,3-4 1 0 0,3-7-5854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1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8287 0 0,'30'-145'864'0'0,"-16"49"3102"0"0,-10 62-2888 0 0,-2 25-476 0 0,-1 6 2787 0 0,-7 2-1316 0 0,4 1-1081 0 0,-12 16 1219 0 0,3 9-2178 0 0,10-22-33 0 0,0-1 0 0 0,0 1 0 0 0,1-1 0 0 0,-1 1 0 0 0,0-1 0 0 0,1 1 0 0 0,0-1 0 0 0,0 1 0 0 0,-1-1 0 0 0,1 1 0 0 0,1-1 0 0 0,0 5 0 0 0,0 1 0 0 0,1 12 0 0 0,8 37 0 0 0,-6-40 0 0 0,0 1 0 0 0,-2-1 0 0 0,1 20 0 0 0,-6 55-193 0 0,-26 147-1 0 0,29-238 93 0 0,0 0 0 0 0,0 0 0 0 0,0 0 0 0 0,-1 0 0 0 0,1 0 0 0 0,0 1 0 0 0,0-1 0 0 0,1 0 0 0 0,-1 0 0 0 0,0 0 0 0 0,0 0-1 0 0,0 0 1 0 0,1 1 0 0 0,-1-1 0 0 0,1 0 0 0 0,-1 0 0 0 0,1 0 0 0 0,0 1 0 0 0,0-1 19 0 0,0-1 1 0 0,0 1 0 0 0,0-1-1 0 0,0 1 1 0 0,0-1 0 0 0,0 1-1 0 0,0-1 1 0 0,0 1 0 0 0,0-1-1 0 0,0 0 1 0 0,0 0-1 0 0,0 0 1 0 0,0 0 0 0 0,0 1-1 0 0,0-1 1 0 0,0-1 0 0 0,0 1-1 0 0,0 0 1 0 0,0 0 0 0 0,2-1-1 0 0,1 0-202 0 0,0-1 1 0 0,0 1-1 0 0,0-1 0 0 0,0 0 0 0 0,0 0 0 0 0,-1-1 0 0 0,1 1 1 0 0,-1-1-1 0 0,0 1 0 0 0,0-1 0 0 0,0 0 0 0 0,0-1 1 0 0,0 1-1 0 0,3-5 0 0 0,5-8-1251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15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11975 0 0,'0'0'547'0'0,"0"0"-11"0"0,0 0-203 0 0,0 0 419 0 0,2 0 220 0 0,4 0-464 0 0,0 0 0 0 0,0-1-1 0 0,0 1 1 0 0,-1-1 0 0 0,1-1-1 0 0,0 1 1 0 0,0-1 0 0 0,-1 0 0 0 0,10-4-1 0 0,-1 1 548 0 0,-12 4-31 0 0,1-2 0 0 0,14-10-302 0 0,-8 5-468 0 0,0 1 1 0 0,1 0-1 0 0,-1 0 0 0 0,1 1 1 0 0,12-5-1 0 0,0 3-641 0 0,-20 7-79 0 0,-2 1-1042 0 0,0 0-4211 0 0,0 0-1801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16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206 538 13823 0 0,'19'-100'1351'0'0,"-11"70"150"0"0,5-58 1 0 0,4-38 1688 0 0,-18 37-1286 0 0,-1 30-224 0 0,2 44-1236 0 0,-4 4-289 0 0,-3 1-138 0 0,-5 1-17 0 0,7 8 0 0 0,3 2 0 0 0,0-2 47 0 0,0 1-1 0 0,-1 0 1 0 0,1 0-1 0 0,0 0 1 0 0,0 0-1 0 0,0 1 1 0 0,0-1-1 0 0,0 0 1 0 0,0 1-1 0 0,0 0 1 0 0,0-1-1 0 0,0 1 1 0 0,0 0-1 0 0,0 0 1 0 0,-2 1 0 0 0,-1 2 233 0 0,0 0 0 0 0,1 0 0 0 0,-8 9 0 0 0,0-1-97 0 0,11-11-183 0 0,-1 1 0 0 0,0-1 0 0 0,1 1 0 0 0,0 0 0 0 0,-1-1 0 0 0,1 1 0 0 0,0 0 0 0 0,0 0 0 0 0,0 0 0 0 0,0-1 0 0 0,0 1 0 0 0,0 0 0 0 0,1 0 0 0 0,-1 1 0 0 0,1-1 0 0 0,-1 0 0 0 0,1 0 0 0 0,0 0 0 0 0,0 0 0 0 0,0 0 0 0 0,0 0 0 0 0,1 4 0 0 0,-1 4 0 0 0,0 0 0 0 0,-1 0 0 0 0,-3 14 0 0 0,0 17 0 0 0,7 66 0 0 0,0-34 0 0 0,-2 18-347 0 0,6 124-1133 0 0,-3-178 1425 0 0,-1 1 0 0 0,-4 46 0 0 0,-5 3-583 0 0,-23 199-3736 0 0,20-216 3458 0 0,6-42 92 0 0,-9 36 0 0 0,8-44 380 0 0,2-16 344 0 0,1-5-7 0 0,-2-8-134 0 0,0-15-413 0 0,4-79-97 0 0,1 18 384 0 0,10-101 367 0 0,-3 87 0 0 0,0 16 0 0 0,1-19 0 0 0,-9 97-11 0 0,-1 4 17 0 0,0-1 1 0 0,1 1-1 0 0,-1-1 1 0 0,0 1 0 0 0,0 0-1 0 0,0-1 1 0 0,-1 1-1 0 0,1 0 1 0 0,0-1-1 0 0,0 1 1 0 0,-1 0 0 0 0,1 0-1 0 0,-1-1 1 0 0,1 1-1 0 0,-1 0 1 0 0,0 0 0 0 0,1 0-1 0 0,-1-1 1 0 0,0 1-1 0 0,0 0 1 0 0,-1-1 0 0 0,1 2 79 0 0,0 0 0 0 0,1 0 0 0 0,-1 0 1 0 0,0 0-1 0 0,0 0 0 0 0,1 0 1 0 0,-1 0-1 0 0,0 0 0 0 0,0 0 0 0 0,1 0 1 0 0,-1 1-1 0 0,0-1 0 0 0,1 0 1 0 0,-1 0-1 0 0,0 1 0 0 0,0 0 0 0 0,0-1 97 0 0,-3 2 179 0 0,-1 0 1 0 0,1 0-1 0 0,0 1 0 0 0,0-1 1 0 0,0 1-1 0 0,0 0 1 0 0,1 0-1 0 0,-1 0 0 0 0,1 1 1 0 0,-1-1-1 0 0,1 1 1 0 0,0 0-1 0 0,1-1 0 0 0,-5 9 1 0 0,0 3 58 0 0,1 0 1 0 0,0 0 0 0 0,-3 17 0 0 0,-1 1 691 0 0,6-21-964 0 0,4-12-148 0 0,0 1 0 0 0,0-1 0 0 0,0 1-1 0 0,1-1 1 0 0,-1 1 0 0 0,0 0 0 0 0,0-1 0 0 0,0 1-1 0 0,0-1 1 0 0,0 1 0 0 0,0-1 0 0 0,1 1 0 0 0,-1-1-1 0 0,0 0 1 0 0,0 1 0 0 0,1-1 0 0 0,-1 1 0 0 0,0-1-1 0 0,1 1 1 0 0,0-1-1 0 0,-1 1 0 0 0,1-1 0 0 0,0 1 0 0 0,0-1 0 0 0,-1 0 0 0 0,1 1 0 0 0,0-1 0 0 0,-1 0 0 0 0,1 0 0 0 0,0 1 0 0 0,0-1 0 0 0,0 0 0 0 0,-1 0 0 0 0,1 0 0 0 0,1 0 0 0 0,2-1-1 0 0,0 1 0 0 0,0-1 0 0 0,0 0 0 0 0,0 0-1 0 0,0-1 1 0 0,0 1 0 0 0,0-1 0 0 0,-1 0 0 0 0,1 0 0 0 0,0 0 0 0 0,-1 0 0 0 0,0-1-1 0 0,1 1 1 0 0,-1-1 0 0 0,4-5 0 0 0,3-4 30 0 0,0 0-1 0 0,13-24 1 0 0,-22 35-25 0 0,54-74 1487 0 0,-41 59-1305 0 0,-1-1-1 0 0,-1 0 1 0 0,-1-1-1 0 0,14-26 1 0 0,-13 14 811 0 0,-11 27-554 0 0,-1 1-294 0 0,1-3-133 0 0,-3 11-16 0 0,3-4 0 0 0,0 0 0 0 0,0-1 0 0 0,0 1 0 0 0,0-1 0 0 0,0 1 0 0 0,0-1 0 0 0,0 1 0 0 0,0-1 0 0 0,1 0 0 0 0,-1 0 0 0 0,1 1 0 0 0,-1-1 0 0 0,1 0 0 0 0,1 1 0 0 0,11 3 0 0 0,-7-4 0 0 0,-1 0 0 0 0,1-1 0 0 0,0 0 0 0 0,0 0 0 0 0,0-1 0 0 0,-1 0 0 0 0,1 0 0 0 0,12-4 0 0 0,1-2 0 0 0,30-14 0 0 0,-36 12 0 0 0,-10 6 0 0 0,-1 1 0 0 0,1 0 0 0 0,0 0 0 0 0,0 0 0 0 0,-1 0 0 0 0,1 1 0 0 0,7-2 0 0 0,-11 2 0 0 0,0 1 0 0 0,1 0 0 0 0,-1 0 0 0 0,0 0 0 0 0,1 0 0 0 0,-1 0 0 0 0,0 0 0 0 0,1-1 0 0 0,-1 1 0 0 0,0 0 0 0 0,1 0 0 0 0,-1 0 0 0 0,1 0 0 0 0,-1 0 0 0 0,0 0 0 0 0,1 0 0 0 0,-1 0 0 0 0,0 1 0 0 0,1-1 0 0 0,-1 0 0 0 0,0 0 0 0 0,1 0 0 0 0,-1 0 0 0 0,0 0 0 0 0,1 1 0 0 0,-1-1 0 0 0,0 0 0 0 0,0 0 0 0 0,1 0 0 0 0,-1 1 0 0 0,0-1 0 0 0,0 0 0 0 0,1 0 0 0 0,-1 1 0 0 0,0-1 0 0 0,0 0 0 0 0,0 1 0 0 0,0-1 0 0 0,1 0 0 0 0,-1 1 0 0 0,0-1 0 0 0,0 0 0 0 0,0 1 0 0 0,0-1 0 0 0,0 0 0 0 0,0 1 0 0 0,0-1 0 0 0,0 0 0 0 0,0 1 0 0 0,0-1 0 0 0,0 0 0 0 0,0 1 0 0 0,0-1 0 0 0,0 0 0 0 0,0 1 0 0 0,0-1 0 0 0,0 0 0 0 0,-1 1 0 0 0,1 1 0 0 0,0 8-188 0 0,-1 1 0 0 0,0-1-1 0 0,-1 1 1 0 0,0-1 0 0 0,-1 0 0 0 0,-5 13-1 0 0,-7 30-469 0 0,13-42 656 0 0,1 0 0 0 0,-1 0-1 0 0,2 1 1 0 0,0-1 0 0 0,0 1-1 0 0,3 19 1 0 0,-2-21 2 0 0,2 18 0 0 0,0-15 0 0 0,2 4-218 0 0,-3-15-7 0 0,-1 0-263 0 0,-1-2-21 0 0,0 0 66 0 0,3 1 294 0 0,-1-1 147 0 0,0 1 0 0 0,0-1 0 0 0,0 0 0 0 0,0 0 0 0 0,0 1 0 0 0,0-1 0 0 0,0-1 1 0 0,0 1-1 0 0,2 0 0 0 0,6-7 4 0 0,-6 4-1 0 0,2-2 50 0 0,0 0-1 0 0,-1 0 0 0 0,1-1 1 0 0,-1 0-1 0 0,9-12 0 0 0,17-36 504 0 0,-29 52-534 0 0,11-23 203 0 0,-1 1 0 0 0,-1-2 1 0 0,0 1-1 0 0,11-50 0 0 0,-19 63-223 0 0,-3 3 0 0 0,-6 18 0 0 0,4-1 0 0 0,1 1 0 0 0,-1-1 0 0 0,1 1 0 0 0,1-1 0 0 0,0 1 0 0 0,0-1 0 0 0,1 10 0 0 0,1-10 0 0 0,0 0 0 0 0,0 0 0 0 0,1 1 0 0 0,5 10 0 0 0,2 5 0 0 0,14 29 0 0 0,-18-42 0 0 0,5-4 0 0 0,2-3 0 0 0,1-3 0 0 0,-11-2-34 0 0,0 0 1 0 0,0 0-1 0 0,0 0 0 0 0,0-1 0 0 0,-1 1 0 0 0,1-1 1 0 0,0 0-1 0 0,-1 0 0 0 0,1 0 0 0 0,-1 0 1 0 0,0 0-1 0 0,0 0 0 0 0,0-1 0 0 0,0 1 1 0 0,0-1-1 0 0,0 1 0 0 0,-1-1 0 0 0,1 0 1 0 0,1-3-1 0 0,2-7-74 0 0,0 1 0 0 0,-1 0 0 0 0,3-16 0 0 0,-5 20 219 0 0,0 0 0 0 0,-1 0-1 0 0,0 0 1 0 0,-1 0 0 0 0,0 0-1 0 0,0 0 1 0 0,-1 0 0 0 0,0-1-1 0 0,-2-7 1 0 0,1 5-111 0 0,1 0 0 0 0,0-12 0 0 0,0 13 0 0 0,1 1 0 0 0,-1-1 0 0 0,-3-10 0 0 0,-1 7 0 0 0,-2 4 0 0 0,1 1 0 0 0,-3 3 0 0 0,-2 5 0 0 0,10 0 0 0 0,1 0 0 0 0,-1 0 0 0 0,1 0 0 0 0,0 1 0 0 0,-1-1 0 0 0,1 0 0 0 0,-1 0 0 0 0,1 0 0 0 0,0 1 0 0 0,-1-1 0 0 0,1 0 0 0 0,0 0 0 0 0,-1 1 0 0 0,1-1 0 0 0,0 0 0 0 0,-1 1 0 0 0,1-1 0 0 0,0 0 0 0 0,0 1 0 0 0,-1-1 0 0 0,1 0 0 0 0,0 1 0 0 0,0 0 0 0 0,0 0 0 0 0,0 0 0 0 0,0 0 0 0 0,0 0 0 0 0,1 0 0 0 0,-1-1 0 0 0,0 1 0 0 0,1 0 0 0 0,-1 0 0 0 0,0 0 0 0 0,1 0 0 0 0,0 1 0 0 0,8 9 0 0 0,1-3 0 0 0,-6-7 0 0 0,-1 0 0 0 0,0-1 0 0 0,1 1 0 0 0,-1-1 0 0 0,1 0 0 0 0,-1 0 0 0 0,1-1 0 0 0,-1 1 0 0 0,0 0 0 0 0,1-1 0 0 0,-1 0 0 0 0,0 0 0 0 0,6-2 0 0 0,-4 1 0 0 0,-1 0 0 0 0,1 0 0 0 0,-1 0 0 0 0,1 0 0 0 0,-1-1 0 0 0,0 0 0 0 0,0 0 0 0 0,0 0 0 0 0,4-4 0 0 0,9-16-2020 0 0,-12 16 91 0 0,-1 0 0 0 0,0 0 0 0 0,4-9 0 0 0,-8 14-5783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0:1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28 588 4607 0 0,'0'0'208'0'0,"-1"2"-9"0"0,-2 5-48 0 0,2-5 409 0 0,0-1-386 0 0,0-1 0 0 0,1 0 1 0 0,-1 1-1 0 0,0-1 0 0 0,0 1 0 0 0,1 0 1 0 0,-1-1-1 0 0,0 1 0 0 0,1-1 0 0 0,-1 1 1 0 0,0 0-1 0 0,1 0 0 0 0,-1-1 0 0 0,1 1 1 0 0,-1 0-1 0 0,0 1 0 0 0,-5 12 2121 0 0,5-13-1751 0 0,1-1-7 0 0,0 0-37 0 0,0 0-152 0 0,0 0-69 0 0,0 0-14 0 0,0 0-5 0 0,0 0-17 0 0,0 0-10 0 0,0 0-1 0 0,0 0-13 0 0,0 0-58 0 0,0 0-29 0 0,0 0-4 0 0,0 0-2 0 0,1-2-13 0 0,62-77 264 0 0,-40 53-377 0 0,-17 19 0 0 0,0 1 0 0 0,9-14 0 0 0,16-16 0 0 0,-26 25 0 0 0,-1 2 16 0 0,-3 7 60 0 0,-1 2-1 0 0,-50 61 245 0 0,38-47-186 0 0,0 1 0 0 0,1 1 0 0 0,-16 28 1 0 0,-19 52 685 0 0,46-94-632 0 0,-1 0 4 0 0,1-1-157 0 0,0 0 0 0 0,0 0 0 0 0,0 0 0 0 0,0 0 0 0 0,0 0 0 0 0,1 0 0 0 0,-1 0 0 0 0,0 0 0 0 0,0 0-1 0 0,1 0 1 0 0,-1 0 0 0 0,0 0 0 0 0,1 0 0 0 0,-1-1 0 0 0,1 1 0 0 0,-1 0 0 0 0,1 0 0 0 0,0 0 0 0 0,-1-1 0 0 0,1 1 0 0 0,0 0-1 0 0,1 1 1 0 0,0-1 25 0 0,1 1-1 0 0,0-1 0 0 0,-1 1 1 0 0,1-1-1 0 0,0 0 0 0 0,0 0 0 0 0,5 1 1 0 0,-2-1 1 0 0,0 0 1 0 0,1 0 0 0 0,-1-1-1 0 0,0 0 1 0 0,0 0-1 0 0,0 0 1 0 0,0-1 0 0 0,6-1-1 0 0,7-5 80 0 0,-1 0-1 0 0,22-13 1 0 0,11-5-32 0 0,-32 17-80 0 0,0-1 1 0 0,-1-1-1 0 0,20-14 0 0 0,-14 11-29 0 0,-19 10 0 0 0,0 1 0 0 0,0-1 0 0 0,0 0 0 0 0,8-7 0 0 0,13-16-25 0 0,-1-1 1 0 0,-2-2-1 0 0,-1 0 0 0 0,-1-1 0 0 0,-1-1 1 0 0,21-48-1 0 0,-19 37-69 0 0,15-36-95 0 0,-29 61 72 0 0,15-23 0 0 0,-17 31 40 0 0,0 0 0 0 0,-1 0-1 0 0,0-1 1 0 0,0 1 0 0 0,-1-1 0 0 0,-1 0 0 0 0,1 0 0 0 0,1-12 0 0 0,-4 9-35 0 0,0 3 19 0 0,-6 0 85 0 0,4 9 14 0 0,0 0 1 0 0,-1 0-1 0 0,1 1 1 0 0,0-1-1 0 0,-1 0 0 0 0,1 1 1 0 0,-1-1-1 0 0,1 1 1 0 0,-1-1-1 0 0,1 1 0 0 0,-1 0 1 0 0,1 0-1 0 0,-1 0 1 0 0,0 0-1 0 0,1 0 1 0 0,-1 0-1 0 0,1 0 0 0 0,-1 0 1 0 0,1 0-1 0 0,-1 1 1 0 0,1-1-1 0 0,-1 1 0 0 0,1-1 1 0 0,-3 2-1 0 0,-2 1 21 0 0,1 0-1 0 0,-1 0 1 0 0,1 0 0 0 0,-8 7-1 0 0,-1 1 15 0 0,5-4 31 0 0,1 0-1 0 0,0 0 1 0 0,-11 13 0 0 0,2 1 114 0 0,2 0 0 0 0,0 1 0 0 0,1 1 0 0 0,-16 36 0 0 0,23-43-87 0 0,-2 3 44 0 0,1 2 0 0 0,1-1 0 0 0,1 1 1 0 0,1 0-1 0 0,-4 26 0 0 0,8-29-48 0 0,-3 16 146 0 0,3 56 1 0 0,2-79-220 0 0,0-1 1 0 0,1 1-1 0 0,0-1 1 0 0,0 0-1 0 0,1 0 1 0 0,1 0-1 0 0,-1 0 1 0 0,2 0-1 0 0,8 15 1 0 0,-5-13 5 0 0,0 0 0 0 0,1-1 1 0 0,0 0-1 0 0,0 0 0 0 0,18 14 1 0 0,-24-23-55 0 0,0 1 1 0 0,-1-1-1 0 0,1 0 0 0 0,1 0 1 0 0,-1-1-1 0 0,0 1 1 0 0,0-1-1 0 0,1 0 0 0 0,-1 1 1 0 0,0-1-1 0 0,1-1 1 0 0,0 1-1 0 0,-1-1 0 0 0,1 1 1 0 0,-1-1-1 0 0,1 0 1 0 0,-1 0-1 0 0,1 0 0 0 0,0-1 1 0 0,-1 1-1 0 0,1-1 1 0 0,-1 0-1 0 0,0 0 1 0 0,1 0-1 0 0,-1-1 0 0 0,0 1 1 0 0,5-3-1 0 0,-1 0-291 0 0,-1 0 0 0 0,1-1 0 0 0,-1 0 0 0 0,11-10 0 0 0,0-9-506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3:2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337 242 6447 0 0,'0'0'298'0'0,"2"0"-10"0"0,0-1-200 0 0,0 1 1 0 0,1-1 0 0 0,-1 1 0 0 0,0-1-1 0 0,0 1 1 0 0,0-1 0 0 0,0 0 0 0 0,0 0-1 0 0,0 0 1 0 0,3-3 0 0 0,-1 2 712 0 0,-3 1 1079 0 0,-1 1 96 0 0,2-2-149 0 0,0-3-1525 0 0,0 1 0 0 0,0-1 0 0 0,0 0 1 0 0,-1 0-1 0 0,1 0 0 0 0,-1 1 1 0 0,0-1-1 0 0,-1 0 0 0 0,1 0 1 0 0,-1 0-1 0 0,0-1 0 0 0,0 1 0 0 0,0 0 1 0 0,-1 0-1 0 0,0 0 0 0 0,0 0 1 0 0,-2-6-1 0 0,-8-23-5 0 0,11 32-209 0 0,-5-11 88 0 0,-5-2 88 0 0,9 14-176 0 0,-9-6 559 0 0,4 7-586 0 0,1 0 0 0 0,0 0 0 0 0,0 1 0 0 0,0 0 0 0 0,0 0 0 0 0,0 0 0 0 0,0 0 0 0 0,0 1 1 0 0,1 0-1 0 0,-1 0 0 0 0,0 0 0 0 0,1 1 0 0 0,-1-1 0 0 0,1 1 0 0 0,-7 5 0 0 0,-27 26 275 0 0,23-22-266 0 0,0 1-1 0 0,1 0 1 0 0,-14 18 0 0 0,-51 80 136 0 0,69-93-97 0 0,-12 29-1 0 0,6-11 134 0 0,11-22-111 0 0,1 0-1 0 0,0 0 1 0 0,1 1-1 0 0,1 0 1 0 0,0-1-1 0 0,1 25 0 0 0,0-32-85 0 0,2 1 0 0 0,-1-1-1 0 0,1 0 1 0 0,0 0-1 0 0,1 0 1 0 0,-1 0 0 0 0,1 0-1 0 0,4 7 1 0 0,-5-11-21 0 0,1-1-1 0 0,0 1 1 0 0,1 0 0 0 0,-1 0 0 0 0,0-1 0 0 0,1 1 0 0 0,0-1-1 0 0,-1 0 1 0 0,1 0 0 0 0,0 0 0 0 0,0 0 0 0 0,0 0-1 0 0,0-1 1 0 0,0 1 0 0 0,1-1 0 0 0,-1 0 0 0 0,0 0 0 0 0,1 0-1 0 0,-1-1 1 0 0,1 1 0 0 0,3 0 0 0 0,-1-2-2 0 0,0 1 0 0 0,0-1 0 0 0,0 0 0 0 0,0 0 0 0 0,0 0 0 0 0,-1-1 0 0 0,1 0 1 0 0,-1 0-1 0 0,1-1 0 0 0,-1 1 0 0 0,0-1 0 0 0,0 0 0 0 0,0-1 0 0 0,6-4 0 0 0,6-7 34 0 0,0 0-1 0 0,18-24 0 0 0,-25 28-39 0 0,1-1 9 0 0,-1 1 0 0 0,0-1 1 0 0,-1-1-1 0 0,-1 0 0 0 0,0 0 0 0 0,7-15 0 0 0,-4-1 7 0 0,-1 0 0 0 0,-1-1 0 0 0,9-53 0 0 0,-18 82-17 0 0,0-1 0 0 0,-1 1 0 0 0,1 0 0 0 0,0-1-1 0 0,0 1 1 0 0,-1 0 0 0 0,1-1 0 0 0,-1 1 0 0 0,1 0 0 0 0,-1-1 0 0 0,0 1 0 0 0,0 0-1 0 0,1 0 1 0 0,-1 0 0 0 0,0 0 0 0 0,0 0 0 0 0,0 0 0 0 0,0 0 0 0 0,0 0-1 0 0,0 0 1 0 0,0 0 0 0 0,-1 0 0 0 0,1 1 0 0 0,0-1 0 0 0,0 0 0 0 0,-1 1 0 0 0,1-1-1 0 0,0 1 1 0 0,-1-1 0 0 0,1 1 0 0 0,-1 0 0 0 0,-2-1 0 0 0,2 2-7 0 0,-1 0 0 0 0,1 0 0 0 0,-1 0 0 0 0,1 0 0 0 0,-1 0 0 0 0,1 0 0 0 0,-1 0-1 0 0,1 1 1 0 0,0 0 0 0 0,0-1 0 0 0,0 1 0 0 0,-3 2 0 0 0,1 1-3 0 0,-1 0 0 0 0,1-1 0 0 0,0 2 0 0 0,-3 5 0 0 0,1 0 3 0 0,0 1-1 0 0,1 0 1 0 0,1 0 0 0 0,0 1 0 0 0,1-1 0 0 0,0 1 0 0 0,1 0-1 0 0,0 0 1 0 0,1 0 0 0 0,1 0 0 0 0,0 0 0 0 0,0 0-1 0 0,2 0 1 0 0,3 18 0 0 0,-3-24-20 0 0,0 0 0 0 0,0 1 0 0 0,1-1-1 0 0,0-1 1 0 0,0 1 0 0 0,7 10 0 0 0,-1-7-52 0 0,-6-9 56 0 0,-1 0 0 0 0,1 1 0 0 0,-1-1 1 0 0,1 0-1 0 0,-1 0 0 0 0,1 0 0 0 0,0-1 0 0 0,-1 1 1 0 0,1-1-1 0 0,0 1 0 0 0,0-1 0 0 0,-1 0 0 0 0,1 0 1 0 0,0 0-1 0 0,0-1 0 0 0,0 1 0 0 0,-1-1 0 0 0,1 1 1 0 0,0-1-1 0 0,-1 0 0 0 0,1 0 0 0 0,-1 0 0 0 0,1 0 1 0 0,-1-1-1 0 0,4-1 0 0 0,5-5-8 0 0,-1 0 0 0 0,0 0 0 0 0,0-1-1 0 0,9-12 1 0 0,-8 9 1 0 0,22-22-9 0 0,-1-2 0 0 0,28-43 0 0 0,-12 10 22 0 0,38-62 15 0 0,-72 106 5 0 0,0 1-1 0 0,29-36 1 0 0,-34 50-7 0 0,-5 0 42 0 0,-11 29-24 0 0,-13 24 0 0 0,15-32-23 0 0,2-6-6 0 0,0 0 1 0 0,0 0-1 0 0,-1 0 0 0 0,-5 5 0 0 0,5-6-3 0 0,1 0 0 0 0,0 1-1 0 0,-6 7 1 0 0,8-10-62 0 0,1-2-27 0 0,1 1 84 0 0,-1 0 1 0 0,0 0-1 0 0,1 0 1 0 0,-1 0-1 0 0,1 0 1 0 0,-1 0-1 0 0,1 0 0 0 0,0 0 1 0 0,-1 0-1 0 0,1-1 1 0 0,0 1-1 0 0,0 0 1 0 0,-1 0-1 0 0,1-1 1 0 0,0 1-1 0 0,0 0 1 0 0,0-1-1 0 0,2 2 0 0 0,18 8-66 0 0,-17-9 73 0 0,0-1 0 0 0,1 1 0 0 0,-1-1 0 0 0,1 1 0 0 0,-1-1 0 0 0,0 0-1 0 0,1-1 1 0 0,-1 1 0 0 0,1-1 0 0 0,-1 0 0 0 0,0 0 0 0 0,0 0 0 0 0,6-3 0 0 0,35-8 3 0 0,-33 10 10 0 0,-3 3 57 0 0,-7-1 46 0 0,-2 0-8 0 0,-3 14 70 0 0,-2-1-132 0 0,0 1-1 0 0,-1-2 1 0 0,-9 18-1 0 0,9-21-38 0 0,1 3-6 0 0,1 1 0 0 0,-1 0 0 0 0,2 0 0 0 0,0 0 0 0 0,0 0 0 0 0,0 27 0 0 0,3-24 0 0 0,5-3 0 0 0,-4-12-2 0 0,0 0 0 0 0,1 1 1 0 0,0-1-1 0 0,-1 0 0 0 0,1 0 0 0 0,0 0 0 0 0,-1 0 0 0 0,1 0 0 0 0,0-1 1 0 0,0 1-1 0 0,0 0 0 0 0,0-1 0 0 0,0 1 0 0 0,0-1 0 0 0,0 0 0 0 0,0 0 1 0 0,2 0-1 0 0,1 0-6 0 0,0 0-1 0 0,0 0 1 0 0,0-1 0 0 0,0 1 0 0 0,9-4-1 0 0,67-25-44 0 0,-73 25 53 0 0,0 0 0 0 0,0-1 0 0 0,-1 0 0 0 0,0-1 0 0 0,14-11 0 0 0,0-2 0 0 0,4-3 0 0 0,39-42 0 0 0,-38 35 0 0 0,-11 11 0 0 0,14-19 1 0 0,-13 15 51 0 0,-11 12-41 0 0,-4 1 0 0 0,-1 8-7 0 0,0 1 0 0 0,0 0 0 0 0,0-1 0 0 0,0 1 0 0 0,0 0 0 0 0,0-1 0 0 0,0 1 0 0 0,0 0 0 0 0,0-1 0 0 0,0 1 0 0 0,-1 0 0 0 0,1-1 0 0 0,0 1 0 0 0,0 0 0 0 0,0-1 0 0 0,-1 1 0 0 0,1 0 0 0 0,0 0 0 0 0,0-1 0 0 0,-1 1 0 0 0,1 0 0 0 0,0 0 0 0 0,0 0 0 0 0,-1-1 0 0 0,1 1 1 0 0,0 0-1 0 0,-1 0 0 0 0,1 0 0 0 0,0 0 0 0 0,-1 0 0 0 0,1-1 0 0 0,0 1 0 0 0,-1 0 0 0 0,1 0 0 0 0,0 0 0 0 0,-1 0 0 0 0,1 0 0 0 0,0 0 0 0 0,-1 0 0 0 0,1 0 0 0 0,-1 0 0 0 0,1 0 0 0 0,0 1 0 0 0,-1-1 0 0 0,1 0 0 0 0,0 0 0 0 0,-1 0 0 0 0,1 0 0 0 0,0 0 0 0 0,0 1 0 0 0,-1-1 0 0 0,1 0 0 0 0,-1 1 0 0 0,-18 10 109 0 0,18-10-113 0 0,-4 3 10 0 0,1-1 1 0 0,0 1-1 0 0,0 0 0 0 0,0 0 0 0 0,0 0 0 0 0,1 1 0 0 0,0-1 0 0 0,0 1 0 0 0,-4 7 0 0 0,-1 6 53 0 0,-8 25 0 0 0,8-20-47 0 0,-5 15-28 0 0,1 0 0 0 0,2 1 0 0 0,1 1 0 0 0,-3 45 0 0 0,12-81-23 0 0,0 1 0 0 0,1 0 1 0 0,-1-1-1 0 0,1 1 0 0 0,0 0 0 0 0,2 5 0 0 0,-3-8-77 0 0,0-2-8 0 0,2 1-32 0 0,0-1 114 0 0,0 0 0 0 0,0 0 0 0 0,0 0 0 0 0,0 0-1 0 0,-1 0 1 0 0,1-1 0 0 0,0 1 0 0 0,0-1 0 0 0,0 1 0 0 0,0-1 0 0 0,-1 1-1 0 0,1-1 1 0 0,0 0 0 0 0,-1 0 0 0 0,1 0 0 0 0,0 0 0 0 0,-1 0 0 0 0,3-2-1 0 0,29-29-580 0 0,-28 26 475 0 0,4-3-393 0 0,-1-1 0 0 0,0 0 0 0 0,0-1 1 0 0,-1 1-1 0 0,10-21 0 0 0,-2-5-1026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1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15663 0 0,'0'0'719'0'0,"0"0"-20"0"0,0 0-238 0 0,0 0 656 0 0,0 0 335 0 0,0 0 70 0 0,-10 4 2240 0 0,2 1-3607 0 0,0 3-138 0 0,6-4-17 0 0,0-1 0 0 0,0 1 0 0 0,1 0 0 0 0,-1-1 0 0 0,1 1 0 0 0,0 0 0 0 0,0 0 0 0 0,0 0 0 0 0,0 0 0 0 0,0 7 0 0 0,1 4 0 0 0,3 24 0 0 0,-1-1 0 0 0,-2-33-269 0 0,0 1 1 0 0,0-1-1 0 0,1 0 0 0 0,0 0 0 0 0,0-1 0 0 0,0 1 1 0 0,0 0-1 0 0,1 0 0 0 0,3 8 0 0 0,-4-11-1245 0 0,-1-2-20 0 0,3 0-2 0 0,0-1 965 0 0,-1 0-1 0 0,1 0 1 0 0,0-1 0 0 0,0 1-1 0 0,0-1 1 0 0,-1 1 0 0 0,1-1-1 0 0,-1 0 1 0 0,1 0-1 0 0,-1 0 1 0 0,0 0 0 0 0,4-5-1 0 0,5-10-4152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17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13823 0 0,'0'0'304'0'0,"0"0"64"0"0,0 0 16 0 0,0 0 0 0 0,-1 12-312 0 0,-3 4-72 0 0,-2 4 0 0 0,1 0 0 0 0,0 0 832 0 0,1 0 160 0 0,-3 1 24 0 0,2 2 8 0 0,1-1-824 0 0,0-1-200 0 0,0-2 0 0 0,4-3-7744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1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17 653 15663 0 0,'0'0'719'0'0,"0"0"-20"0"0,0 2-449 0 0,-3 4-11 0 0,3-4 850 0 0,0-2 363 0 0,0 0 70 0 0,-1-1-1411 0 0,1 1 1 0 0,-1 0 0 0 0,1 0 0 0 0,-1 0 0 0 0,1-1 0 0 0,-1 1 0 0 0,1 0 0 0 0,-1-1 0 0 0,1 1 0 0 0,-1-1 0 0 0,1 1 0 0 0,0 0 0 0 0,-1-1 0 0 0,1 1 0 0 0,-1-1 0 0 0,1 1 0 0 0,0-1 0 0 0,0 1 0 0 0,-1-1 0 0 0,1 0 0 0 0,0 1 0 0 0,0-1 0 0 0,0 1 0 0 0,0-1 0 0 0,-1 1 0 0 0,1-2 0 0 0,-3-18 516 0 0,3 17-449 0 0,0-12 284 0 0,0-1 0 0 0,1 1-1 0 0,0-1 1 0 0,1 1 0 0 0,7-23-1 0 0,1-11 346 0 0,11-57-400 0 0,4-20-200 0 0,0 0-208 0 0,-10 57 0 0 0,-13 65-11 0 0,-2 3 16 0 0,0-1 1 0 0,1 1-1 0 0,-1 0 1 0 0,0 0 0 0 0,0-1-1 0 0,1 1 1 0 0,-1 0-1 0 0,0-1 1 0 0,0 1-1 0 0,-1 0 1 0 0,1 0-1 0 0,0-1 1 0 0,0 1-1 0 0,-1-2 1 0 0,0 2 72 0 0,1 0 1 0 0,-1 1-1 0 0,1-1 1 0 0,-1 0-1 0 0,1 1 0 0 0,-1-1 1 0 0,1 0-1 0 0,-1 1 1 0 0,0-1-1 0 0,0 1 0 0 0,1-1 1 0 0,-1 1-1 0 0,0-1 1 0 0,0 1-1 0 0,1 0 0 0 0,-1-1 1 0 0,0 1-1 0 0,0 0 1 0 0,0-1-1 0 0,0 1 0 0 0,0 0 1 0 0,1 0-1 0 0,-1 0 1 0 0,-2 0-1 0 0,-4 2-126 0 0,5-1-289 0 0,2-1-138 0 0,0 0-33 0 0,-1 2 65 0 0,-2 6 416 0 0,1-1-1 0 0,0 0 1 0 0,1 1-1 0 0,0-1 1 0 0,0 14-1 0 0,0-4 28 0 0,-2-12 0 0 0,1-1 0 0 0,2-3 0 0 0,0 0 0 0 0,0 0 0 0 0,-1 0 0 0 0,1 0 0 0 0,0 0 0 0 0,0 0 0 0 0,1 0 0 0 0,-1 0 0 0 0,0 0 0 0 0,0 0 0 0 0,1 1 0 0 0,1 3 0 0 0,0-1 0 0 0,0 0 0 0 0,1 0 0 0 0,0 0 0 0 0,0 0 0 0 0,0 0 0 0 0,0-1 0 0 0,6 6 0 0 0,36 27 0 0 0,-26-21 0 0 0,0-1 0 0 0,-2 1 0 0 0,0 1 0 0 0,0 1 0 0 0,13 19 0 0 0,-24-30 0 0 0,-1 1 0 0 0,-1 1 0 0 0,1-1 0 0 0,-1 1 0 0 0,-1 0 0 0 0,1 0 0 0 0,-1 0 0 0 0,-1 0 0 0 0,0 0 0 0 0,0 1 0 0 0,0-1 0 0 0,-1 1 0 0 0,0 0 0 0 0,-1 9 0 0 0,0-15 0 0 0,-1 1 0 0 0,1-1 0 0 0,-1 1 0 0 0,0-1 0 0 0,0 1 0 0 0,0-1 0 0 0,-1 0 0 0 0,1 1 0 0 0,-1-1 0 0 0,0 0 0 0 0,0 0 0 0 0,0 0 0 0 0,0 0 0 0 0,0-1 0 0 0,0 1 0 0 0,-1-1 0 0 0,0 1 0 0 0,1-1 0 0 0,-1 0 0 0 0,0 0 0 0 0,-5 3 0 0 0,3-3 0 0 0,1 1 0 0 0,-1-1 0 0 0,0 0 0 0 0,0-1 0 0 0,0 0 0 0 0,0 1 0 0 0,-1-1 0 0 0,1-1 0 0 0,0 1 0 0 0,0-1 0 0 0,-1 0 0 0 0,1 0 0 0 0,0-1 0 0 0,-6 0 0 0 0,10 1 0 0 0,1 0 0 0 0,0 0 0 0 0,-1 0 0 0 0,1 0 0 0 0,0-1 0 0 0,-1 1 0 0 0,1 0 0 0 0,0 0 0 0 0,-1 0 0 0 0,1 0 0 0 0,0 0 0 0 0,0 0 0 0 0,-1 0 0 0 0,1-1 0 0 0,0 1 0 0 0,-1 0 0 0 0,1 0 0 0 0,0-1 0 0 0,0 1 0 0 0,-1 0 0 0 0,1 0 0 0 0,0-1 0 0 0,8-6 0 0 0,5 3 0 0 0,1 0 0 0 0,1-1 0 0 0,-2 0 0 0 0,17-10 0 0 0,-24 11 0 0 0,0 0 0 0 0,-1 0 0 0 0,1 0 0 0 0,-1-1 0 0 0,0 0 0 0 0,7-10 0 0 0,67-75 0 0 0,-78 88 0 0 0,9-10 0 0 0,15-26 0 0 0,-25 38 0 0 0,0 0 0 0 0,0-1 0 0 0,0 1 0 0 0,0 0 0 0 0,0 0 0 0 0,0 0 0 0 0,0 0 0 0 0,0 0 0 0 0,0 0 0 0 0,0 0 0 0 0,0 0 0 0 0,0 0 0 0 0,0 0 0 0 0,0 0 0 0 0,0 0 0 0 0,0 0 0 0 0,1 0 0 0 0,-1-1 0 0 0,0 1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0,1 0 0 0 0,-1 0 0 0 0,0 0 0 0 0,0 0 0 0 0,0 0 0 0 0,0 0 0 0 0,0 0 0 0 0,0 0 0 0 0,0 0 0 0 0,0 0 0 0 0,2 7 0 0 0,-1 11 0 0 0,-1-15 0 0 0,15 207 95 0 0,0-12-1630 0 0,-12-137 1249 0 0,2 78-36 0 0,-5-126 322 0 0,-5 85 0 0 0,3-82 0 0 0,-1-1 0 0 0,0 1 0 0 0,-1-1 0 0 0,-6 18 0 0 0,5-23 0 0 0,0-1 0 0 0,5-9 0 0 0,-1 1 0 0 0,1-1 0 0 0,0 0 0 0 0,0 1 0 0 0,0-1 0 0 0,-1 0 0 0 0,1 0 0 0 0,0 1 0 0 0,0-1 0 0 0,-1 0 0 0 0,1 0 0 0 0,0 0 0 0 0,-1 1 0 0 0,1-1 0 0 0,0 0 0 0 0,-1 0 0 0 0,1 0 0 0 0,0 0 0 0 0,-1 0 0 0 0,1 0 0 0 0,-1 1 0 0 0,-6-8 0 0 0,4 3 0 0 0,0-1 0 0 0,0 0 0 0 0,1 0 0 0 0,0 0 0 0 0,0 0 0 0 0,0-1 0 0 0,1 1 0 0 0,-2-8 0 0 0,-3-49 0 0 0,4 36 0 0 0,-7-94 996 0 0,8-143 0 0 0,4 217-996 0 0,1 1 0 0 0,2 0 0 0 0,2 1 0 0 0,28-87 0 0 0,-28 111 471 0 0,0 0-1 0 0,1 0 1 0 0,21-32 0 0 0,-23 43-322 0 0,4 3-133 0 0,-7 5-58 0 0,-1 0-1 0 0,1 1 1 0 0,0 0-1 0 0,-1 0 1 0 0,1 0-1 0 0,0 0 1 0 0,-1 0-1 0 0,1 1 1 0 0,0-1-1 0 0,-1 1 1 0 0,1 0 0 0 0,-1 0-1 0 0,5 2 1 0 0,4 3-299 0 0,1 1 0 0 0,13 9 1 0 0,9 5-20 0 0,-24-16 346 0 0,-5-2 14 0 0,0 0-1 0 0,0 0 1 0 0,-1 1 0 0 0,1-1-1 0 0,5 6 1 0 0,-7-6 0 0 0,4 6 0 0 0,0 0 0 0 0,15 21 0 0 0,-19-19 0 0 0,-4-10 0 0 0,0 0 0 0 0,0 1 0 0 0,-1-1 0 0 0,1 0 0 0 0,-1 0 0 0 0,1 1 0 0 0,-1-1 0 0 0,1 0 0 0 0,-1 0 0 0 0,0 0 0 0 0,1 0 0 0 0,-1 1 0 0 0,0-1 0 0 0,0 0 0 0 0,0 0 0 0 0,-1 0 0 0 0,-9 13 0 0 0,9-12 1 0 0,-1 1-1 0 0,1-1 1 0 0,0-1-1 0 0,-1 1 0 0 0,1 0 1 0 0,-1-1-1 0 0,0 1 1 0 0,0-1-1 0 0,0 0 1 0 0,-4 2-1 0 0,-35 7-52 0 0,38-9 27 0 0,-28 3-825 0 0,-5 1-692 0 0,36-5 1498 0 0,1 0-1 0 0,-1 0 1 0 0,0 0 0 0 0,1 0-1 0 0,-1 0 1 0 0,0 0 0 0 0,0 0-1 0 0,1 0 1 0 0,-1 0 0 0 0,0 0-1 0 0,1-1 1 0 0,-1 1 0 0 0,0 0-1 0 0,0-1 1 0 0,-1 0-3605 0 0,1-1-3975 0 0,-1-7 986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1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34 650 13823 0 0,'0'0'315'0'0,"0"0"45"0"0,1 2 21 0 0,3-42 7776 0 0,12-61-5730 0 0,8-60 1601 0 0,-25 158-3873 0 0,-2-6-138 0 0,2 9-17 0 0,1 0 0 0 0,0-1 0 0 0,-1 1 0 0 0,1-1 0 0 0,-1 1 0 0 0,1 0 0 0 0,-1 0 0 0 0,1-1 0 0 0,-1 1 0 0 0,1 0 0 0 0,-1 0 0 0 0,1-1 0 0 0,-1 1 0 0 0,1 0 0 0 0,-1 0 0 0 0,0 0 0 0 0,-1 0 0 0 0,1 0 0 0 0,-1 0 0 0 0,1 1 0 0 0,-1-1 0 0 0,1 1 0 0 0,0-1 0 0 0,-1 1 0 0 0,1-1 0 0 0,0 1 0 0 0,-1 0 0 0 0,1 0 0 0 0,0 0 0 0 0,0-1 0 0 0,-1 1 0 0 0,1 0 0 0 0,0 1 0 0 0,0-1 0 0 0,0 0 0 0 0,0 0 0 0 0,0 0 0 0 0,1 1 0 0 0,-1-1 0 0 0,-1 2 0 0 0,-1 3 0 0 0,0 0 0 0 0,1 0 0 0 0,-1 1 0 0 0,0 6 0 0 0,-4 13-104 0 0,2 0-1 0 0,-4 52 1 0 0,8-65 42 0 0,1 0-1 0 0,1-1 0 0 0,0 1 1 0 0,1-1-1 0 0,0 1 1 0 0,1-1-1 0 0,0 0 1 0 0,7 15-1 0 0,-1-12-888 0 0,3 0 812 0 0,-9-14 110 0 0,0 0 32 0 0,10 3-3 0 0,1-4 0 0 0,-9-1 28 0 0,-1 0-1 0 0,1 0 1 0 0,0 0 0 0 0,-1 0-1 0 0,1-1 1 0 0,-1 0-1 0 0,1 0 1 0 0,-1 0 0 0 0,0-1-1 0 0,6-4 1 0 0,-3 2 84 0 0,-1-1 0 0 0,0 0 0 0 0,0 0 0 0 0,0-1 0 0 0,6-10 0 0 0,2-6 226 0 0,-2 0 1 0 0,18-46-1 0 0,-29 67-337 0 0,17-44 426 0 0,20-48 1029 0 0,-27 73-1400 0 0,1 1-1 0 0,14-18 1 0 0,-14 20-58 0 0,-5 10 2 0 0,12-18 0 0 0,-10 11 0 0 0,-6 13 0 0 0,0 1 0 0 0,11-6 0 0 0,-9 8 0 0 0,-3 0 0 0 0,0-1 0 0 0,-1 0 0 0 0,0 0 0 0 0,1 0 0 0 0,-1 0 0 0 0,0 0 0 0 0,1 0 0 0 0,-1 1 0 0 0,0-1 0 0 0,1 0 0 0 0,-1 1 0 0 0,0-1 0 0 0,0 1 0 0 0,1 0 0 0 0,-1-1 0 0 0,1 2 0 0 0,2 1 0 0 0,48 26 0 0 0,-44-25 0 0 0,0-1 0 0 0,1 1 0 0 0,0-2 0 0 0,-1 1 0 0 0,1-1 0 0 0,11 1 0 0 0,-7 0 0 0 0,9 6 0 0 0,-19-6 0 0 0,6 5 0 0 0,-7 4 0 0 0,-5 4 0 0 0,0-1 0 0 0,-1 1 0 0 0,-9 20 0 0 0,-6 22 0 0 0,18-45 0 0 0,1 5 0 0 0,2-12 0 0 0,1-3 0 0 0,-2 1 0 0 0,0 1 0 0 0,13 10 0 0 0,-2-6 0 0 0,1-2 0 0 0,-9-5 0 0 0,0-1 0 0 0,17-2 0 0 0,-16 0 0 0 0,0 0 0 0 0,0 0 0 0 0,0-1 0 0 0,-1 1 0 0 0,1-1 0 0 0,0-1 0 0 0,6-3 0 0 0,4-2 0 0 0,-10 5 0 0 0,1 0 0 0 0,-1-1 0 0 0,-1 0 0 0 0,1 0 0 0 0,-1 0 0 0 0,1 0 0 0 0,5-9 0 0 0,12-11 0 0 0,-19 21 0 0 0,1-1 0 0 0,-1-1 0 0 0,0 1 0 0 0,0 0 0 0 0,0-1 0 0 0,-1 0 0 0 0,2-5 0 0 0,13-36 0 0 0,-15 32 0 0 0,0-1 0 0 0,0 1 0 0 0,-1-1 0 0 0,-1 1 0 0 0,0-1 0 0 0,-3-17 0 0 0,1 8 0 0 0,1 13 0 0 0,-3 1 0 0 0,3 10 0 0 0,1 0 0 0 0,-1-1 0 0 0,1 1 0 0 0,0 0 0 0 0,-1 0 0 0 0,1 0 0 0 0,-1 0 0 0 0,1 0 0 0 0,-1-1 0 0 0,1 1 0 0 0,0 0 0 0 0,-1 0 0 0 0,1 0 0 0 0,-1 0 0 0 0,1 0 0 0 0,-1 1 0 0 0,1-1 0 0 0,-1 0 0 0 0,1 0 0 0 0,0 0 0 0 0,-1 0 0 0 0,0 1 0 0 0,-1 0-21 0 0,1 0 0 0 0,-1 1 0 0 0,0-1 1 0 0,1 1-1 0 0,-1 0 0 0 0,1-1 0 0 0,-1 1 0 0 0,1 0 0 0 0,0 0 0 0 0,0 0 0 0 0,0 0 1 0 0,0 0-1 0 0,0 0 0 0 0,0 3 0 0 0,-8 30-542 0 0,6-12 263 0 0,2-1 1 0 0,0 1-1 0 0,4 32 1 0 0,16 68 381 0 0,-18-115-82 0 0,1 0 0 0 0,0-1 0 0 0,1 1 0 0 0,-1 0 0 0 0,6 8 0 0 0,0-4 0 0 0,3-2 0 0 0,2-4 0 0 0,-10-6 0 0 0,0 0 0 0 0,0 1 0 0 0,-1-1 0 0 0,1 0 0 0 0,0 0 0 0 0,0-1 0 0 0,0 1 0 0 0,0-1 0 0 0,-1 1 0 0 0,1-1 0 0 0,0 0 0 0 0,-1 0 0 0 0,1 0 0 0 0,0 0 0 0 0,-1-1 0 0 0,1 1 0 0 0,-1-1 0 0 0,0 1 0 0 0,1-1 0 0 0,-1 0 0 0 0,0 0 0 0 0,0 0 0 0 0,2-3 0 0 0,3-3 0 0 0,-1 0 0 0 0,0-1 0 0 0,-1 1 0 0 0,9-20 0 0 0,0-3 100 0 0,-2 0 1 0 0,-1-1-1 0 0,9-42 0 0 0,-7 32 1326 0 0,-13 42-1424 0 0,0 0 1 0 0,0 0 0 0 0,0 0 0 0 0,0 0-1 0 0,0-1 1 0 0,0 1 0 0 0,0 0-1 0 0,0 0 1 0 0,0 0 0 0 0,0 0 0 0 0,0 0-1 0 0,0-1 1 0 0,0 1 0 0 0,1 0-1 0 0,-1 0 1 0 0,0 0 0 0 0,0 0 0 0 0,0 0-1 0 0,0-1 1 0 0,0 1 0 0 0,0 0-1 0 0,0 0 1 0 0,0 0 0 0 0,0 0 0 0 0,1 0-1 0 0,-1 0 1 0 0,0 0 0 0 0,0 0 0 0 0,0 0-1 0 0,0-1 1 0 0,0 1 0 0 0,0 0-1 0 0,1 0 1 0 0,-1 0 0 0 0,0 0 0 0 0,0 0-1 0 0,0 0 1 0 0,6 4 47 0 0,4 11-37 0 0,-9-14-14 0 0,28 49 1 0 0,-17-29 0 0 0,18 24 0 0 0,-20-32 0 0 0,-1 0 0 0 0,0 1 0 0 0,0 0 0 0 0,-1 1 0 0 0,-1-1 0 0 0,6 18 0 0 0,-13-32 0 0 0,0 1 0 0 0,0-1 0 0 0,0 1 0 0 0,0-1 0 0 0,0 1 0 0 0,1-1 0 0 0,-1 1 0 0 0,0-1 0 0 0,0 1 0 0 0,0-1 0 0 0,0 1 0 0 0,-1-1 0 0 0,1 0 0 0 0,0 1 0 0 0,0-1 0 0 0,0 1 0 0 0,0-1 0 0 0,0 1 0 0 0,-1-1 0 0 0,1 1 0 0 0,-2 1 0 0 0,1-1 0 0 0,0 0 0 0 0,-1 0 0 0 0,0 0 0 0 0,1 0 0 0 0,-1 0 0 0 0,0 0 0 0 0,1-1 0 0 0,-1 1 0 0 0,0 0 0 0 0,0-1 0 0 0,0 1 0 0 0,1-1 0 0 0,-1 0 0 0 0,0 0 0 0 0,0 0 0 0 0,0 0 0 0 0,0 0 0 0 0,0 0 0 0 0,0 0 0 0 0,1 0 0 0 0,-1-1 0 0 0,0 1 0 0 0,0-1 0 0 0,0 1 0 0 0,1-1 0 0 0,-3-1 0 0 0,-2 0 0 0 0,1-1 0 0 0,-1 0 0 0 0,1 0 0 0 0,0 0 0 0 0,0-1 0 0 0,0 1 0 0 0,-7-8 0 0 0,8 7 0 0 0,0-1 0 0 0,1 0 0 0 0,0 0 0 0 0,-1 0 0 0 0,2 0 0 0 0,-1 0 0 0 0,1-1 0 0 0,-1 1 0 0 0,1-1 0 0 0,-1-5 0 0 0,1 1 0 0 0,1 1 0 0 0,0 0 0 0 0,0-1 0 0 0,1 1 0 0 0,2-17 0 0 0,1 6 0 0 0,1-1 0 0 0,1 1 0 0 0,0 0 0 0 0,2 0 0 0 0,9-18 0 0 0,2 2 0 0 0,2 1 0 0 0,40-52 0 0 0,-50 73 0 0 0,-7 8-467 0 0,1 0-1 0 0,-1 0 1 0 0,4-12-1 0 0,6-10-1750 0 0,-12 26 371 0 0,-1 2-281 0 0,0 0-58 0 0,0 0-13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2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22 277 24879 0 0,'0'0'564'0'0,"0"0"83"0"0,0 0 34 0 0,0 0-76 0 0,-2-3-397 0 0,-8-14-5 0 0,10 12-70 0 0,0-1 493 0 0,-4-35-12 0 0,2 30-446 0 0,1 0-1 0 0,-1-20 1 0 0,2-11-111 0 0,0 29-598 0 0,-1 1-1 0 0,2-1 1 0 0,0 0-1 0 0,1 0 1 0 0,3-15-1 0 0,1 10-9010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2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0,'0'0'399'0'0,"0"0"60"0"0,0 0 21 0 0,0 0-59 0 0,0 0-204 0 0,0 0 170 0 0,0 0 101 0 0,0 0 21 0 0,0 0 3 0 0,0 0 0 0 0,0 0 0 0 0,0 0 0 0 0,0 0 0 0 0,0 0 0 0 0,0 0 0 0 0,0 0 0 0 0,0 0 0 0 0,0 0 0 0 0,0 0 0 0 0,0 0 0 0 0,2 1 0 0 0,1 2-330 0 0,-1-2-20 0 0,0 0 0 0 0,0 0 0 0 0,-1 1 1 0 0,1-1-1 0 0,-1 1 0 0 0,1 0 0 0 0,-1-1 0 0 0,1 1 1 0 0,-1 0-1 0 0,0 0 0 0 0,1 3 0 0 0,24 37 26 0 0,-1 2-1 0 0,-3 1 1 0 0,-2 0 0 0 0,-2 1-1 0 0,-2 2 1 0 0,-2-1-1 0 0,-2 2 1 0 0,-2-1 0 0 0,-2 2-1 0 0,1 60 1 0 0,-9-81-188 0 0,-2 0 0 0 0,0-1 0 0 0,-8 32 0 0 0,-26 82 0 0 0,26-107 0 0 0,2-4 0 0 0,-22 53 0 0 0,23-73 0 0 0,1-5 0 0 0,-1-12 0 0 0,1-1-64 0 0,5 6-273 0 0,1 1-138 0 0,0 0-33 0 0,0 0-4 0 0,0 0 0 0 0,-2-1 59 0 0,1-1 0 0 0,0 1 0 0 0,0-1 0 0 0,0 1 0 0 0,0-1 0 0 0,1 0 0 0 0,-1 1 0 0 0,0-1 0 0 0,1 0 0 0 0,-1 1 0 0 0,0-4 0 0 0,0 1-5535 0 0,0-7-1724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2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5351 0 0,'0'0'242'0'0,"0"0"-1"0"0,0 0-60 0 0,0 0 301 0 0,0 0 152 0 0,0 0 34 0 0,0 0-34 0 0,0 0-164 0 0,0 0-71 0 0,0 0-14 0 0,0 0-30 0 0,0 0-124 0 0,0 0-58 0 0,0 0-12 0 0,0 0 5 0 0,0 0 22 0 0,0 0 10 0 0,0 0 2 0 0,0 0 36 0 0,0 0 152 0 0,-1 1 70 0 0,-3 4 727 0 0,7 1 6119 0 0,5-1-887 0 0,-2-3-6810 0 0,-4-1-1138 0 0,0 0 1707 0 0,-2-1-13 0 0,1 0-155 0 0,-1 0 1 0 0,1 0-1 0 0,-1 0 1 0 0,1 0-1 0 0,-1 0 1 0 0,1 0-1 0 0,-1 0 1 0 0,1 0-1 0 0,-1 0 0 0 0,1 0 1 0 0,-1 1-1 0 0,1-1 1 0 0,-1 0-1 0 0,0 0 1 0 0,1 0-1 0 0,-1 1 1 0 0,1-1-1 0 0,-1 0 1 0 0,0 1-1 0 0,1 0 1 0 0,1 0 8 0 0,0 0 0 0 0,0 1 1 0 0,-1-1-1 0 0,1 0 0 0 0,0 0 0 0 0,0 0 1 0 0,0-1-1 0 0,0 1 0 0 0,0 0 1 0 0,0-1-1 0 0,0 1 0 0 0,0-1 1 0 0,0 0-1 0 0,3 1 0 0 0,-2-1 1 0 0,11 1 26 0 0,15-3 91 0 0,-17 1-113 0 0,-7 1 20 0 0,7-2-31 0 0,3-1-11 0 0,-3 1 11 0 0,-8 1 31 0 0,5-1-43 0 0,-7 1-60 0 0,-2 1-22 0 0,0 0-18 0 0,0 0-10 0 0,0 0-1 0 0,0 0-29 0 0,0 0-123 0 0,0 0-51 0 0,0 0-6 0 0,0 0-127 0 0,0 0-510 0 0,0 0-216 0 0,0 0-502 0 0,0 0-1925 0 0,0 0-838 0 0,0 0-160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28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1375 0 0,'0'0'360'0'0,"0"0"975"0"0,0 0 428 0 0,0 0 86 0 0,0 0-117 0 0,0 0-575 0 0,0 0-254 0 0,0 0-51 0 0,0 0-55 0 0,0 0-185 0 0,0 0-78 0 0,0 0-20 0 0,0 0-2 0 0,0 0 0 0 0,0 0 0 0 0,0 0 0 0 0,0 0-12 0 0,0 0-52 0 0,0 0-28 0 0,0 0-4 0 0,0 0-9 0 0,0 0-39 0 0,0 0-16 0 0,2 1-7 0 0,11 13 673 0 0,-11-12-728 0 0,1 1 0 0 0,-1-1-1 0 0,1 1 1 0 0,0-1-1 0 0,-1 0 1 0 0,6 3 0 0 0,-4-4-130 0 0,-1 0 1 0 0,0 0 0 0 0,1 0 0 0 0,-1-1 0 0 0,1 1 0 0 0,-1-1 0 0 0,1 0 0 0 0,6 0 0 0 0,-1-1 397 0 0,48 1 341 0 0,-55 0-746 0 0,-2 0-1 0 0,11-4 144 0 0,12-3-131 0 0,-16 5-103 0 0,1-1 1 0 0,-1 1-1 0 0,0-2 0 0 0,0 1 1 0 0,0-1-1 0 0,-1 0 1 0 0,9-6-1 0 0,6-8-73 0 0,-19 17-89 0 0,-12 11-550 0 0,2-1-1299 0 0,0 0 0 0 0,-7 12 0 0 0,14-19-3155 0 0,1-2-1224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3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76 8951 0 0,'0'0'407'0'0,"0"0"-6"0"0,2-2-257 0 0,6-6 10 0 0,-7 7 97 0 0,1-1 1 0 0,-1 0 0 0 0,0 0 0 0 0,0 0-1 0 0,0 0 1 0 0,0 0 0 0 0,2-4-1 0 0,-1 1 376 0 0,-1 3 322 0 0,-1 2-206 0 0,1-1-475 0 0,-1 0 0 0 0,1 0 0 0 0,-1 0 0 0 0,1 0 1 0 0,-1 0-1 0 0,0 0 0 0 0,1 0 0 0 0,-1 0 1 0 0,0 0-1 0 0,0 0 0 0 0,0-2 0 0 0,-2-1-47 0 0,0 1 0 0 0,-1 0 0 0 0,0 0-1 0 0,-5-6 1 0 0,6 8-15 0 0,2 1-12 0 0,0 0-2 0 0,0 0 0 0 0,-7-2 117 0 0,3 3 3790 0 0,2 2-4023 0 0,0 0 0 0 0,-1 0-1 0 0,1 0 1 0 0,0 0 0 0 0,1 1-1 0 0,-1-1 1 0 0,1 1 0 0 0,-1 0 0 0 0,1-1-1 0 0,-1 7 1 0 0,-5 45 244 0 0,5-38-154 0 0,0-1-108 0 0,1-10-39 0 0,1 0 1 0 0,-1 0-1 0 0,1 1 0 0 0,0-1 0 0 0,0 0 1 0 0,2 10-1 0 0,0-5-4 0 0,-1 0 0 0 0,-1-1 0 0 0,0 1 0 0 0,-1 12 0 0 0,0 9-18 0 0,1 26 3 0 0,0 53 0 0 0,-8-7 64 0 0,5-89-64 0 0,-1-6 11 0 0,0-24 42 0 0,2-3-991 0 0,2 1 0 0 0,0-1 0 0 0,1 0 0 0 0,5-29-1 0 0,-2 22-778 0 0,-1 1-5451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31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84 308 3679 0 0,'0'0'284'0'0,"0"0"-5"0"0,0 0 673 0 0,0 0 316 0 0,-1 0 63 0 0,-7 0-85 0 0,6 0-399 0 0,0-1-170 0 0,-60-11 6982 0 0,62 11-7610 0 0,-1 1-1 0 0,0-1 1 0 0,1 1 0 0 0,-1 0 0 0 0,1-1-1 0 0,-1 0 1 0 0,1 1 0 0 0,-1-1 0 0 0,1 1-1 0 0,-1-1 1 0 0,1 0 0 0 0,-1 1 0 0 0,1-1 0 0 0,0 0-1 0 0,-1 1 1 0 0,1-1 0 0 0,0 0 0 0 0,0 1-1 0 0,0-1 1 0 0,0 0 0 0 0,-1 0 0 0 0,1 0-1 0 0,0 1 1 0 0,0-1 0 0 0,0 0 0 0 0,1 0-1 0 0,-1 0 1 0 0,2-24 627 0 0,-1 21-537 0 0,1 0 0 0 0,-1 1 1 0 0,1-1-1 0 0,0 0 0 0 0,0 0 0 0 0,5-5 0 0 0,5-10 422 0 0,-2 1-147 0 0,1 1 1 0 0,1 1-1 0 0,24-27 1 0 0,-1 2 352 0 0,-30 35-646 0 0,0 0-1 0 0,1 1 1 0 0,-1 0-1 0 0,1 1 0 0 0,7-5 1 0 0,-7 4-7 0 0,-1 3-59 0 0,0-1-1 0 0,0 1 1 0 0,0 0-1 0 0,1 0 0 0 0,8-2 1 0 0,-3 1-59 0 0,-6 1 48 0 0,1 1 0 0 0,-1 0 0 0 0,1 0 0 0 0,0 0 0 0 0,-1 1 0 0 0,1 0 0 0 0,0 0 0 0 0,0 0 0 0 0,-1 1 0 0 0,1 0 0 0 0,-1 0 0 0 0,1 0 0 0 0,0 1 0 0 0,-1-1 0 0 0,9 5 0 0 0,8 0 74 0 0,-18-6-103 0 0,0 1-1 0 0,0 0 1 0 0,1 0 0 0 0,-1 1-1 0 0,0-1 1 0 0,4 3-1 0 0,-4-2 1 0 0,0 0 0 0 0,0 1 1 0 0,0 0-1 0 0,-1-1 0 0 0,1 2 0 0 0,-1-1 0 0 0,1 0 0 0 0,-1 0 1 0 0,4 7-1 0 0,-5-7-4 0 0,0 1 0 0 0,0 0 0 0 0,-1 0 1 0 0,1 0-1 0 0,-1 1 0 0 0,0-1 0 0 0,0 6 0 0 0,0-6 6 0 0,0 0 1 0 0,0 0-1 0 0,-1 1 0 0 0,0-1 0 0 0,1 0 0 0 0,-2 1 0 0 0,1-1 0 0 0,0 1 0 0 0,-1-1 0 0 0,0 0 0 0 0,0 0 0 0 0,0 1 0 0 0,-2 4 0 0 0,-2 4 19 0 0,0 2-1 0 0,0 0 1 0 0,-1-1-1 0 0,-1 0 0 0 0,0 0 1 0 0,-13 18-1 0 0,15-25-28 0 0,-13 19 59 0 0,-29 32 1 0 0,-10 10-223 0 0,56-67 55 0 0,1-1-10 0 0,0 0-1 0 0,0 0-29 0 0,0 0-123 0 0,0 0-51 0 0,0-2-6 0 0,0-4 98 0 0,1 0-1 0 0,0 0 1 0 0,0 0 0 0 0,0 0 0 0 0,1 0 0 0 0,0 0-1 0 0,4-8 1 0 0,23-41-2401 0 0,-11 24-419 0 0,-5 7-3751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3:22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11519 0 0,'-5'5'88'0'0,"-1"0"0"0"0,1 0 1 0 0,-8 9-1 0 0,1 2 3134 0 0,-11 20 0 0 0,1 0 129 0 0,20-34-3229 0 0,1-1-40 0 0,1 0-89 0 0,0-1 0 0 0,0 0-1 0 0,0 0 1 0 0,0 0 0 0 0,0 0-1 0 0,0 0 1 0 0,0 1 0 0 0,0-1-1 0 0,0 0 1 0 0,0 0 0 0 0,-1 0-1 0 0,1 0 1 0 0,0 0 0 0 0,0 1-1 0 0,0-1 1 0 0,0 0 0 0 0,0 0 0 0 0,0 0-1 0 0,0 0 1 0 0,-1 0 0 0 0,1 0-1 0 0,0 0 1 0 0,0 0 0 0 0,0 0-1 0 0,0 1 1 0 0,0-1 0 0 0,-1 0-1 0 0,1 0 1 0 0,0 0 0 0 0,0 0-1 0 0,0 0 1 0 0,0 0 0 0 0,0 0 0 0 0,-1 0-1 0 0,1 0 1 0 0,0 0 0 0 0,0 0-1 0 0,0 0 1 0 0,0 0 0 0 0,-1 0-1 0 0,1 0 1 0 0,0 0 0 0 0,0-1-1 0 0,0 1 1 0 0,0 0 0 0 0,0 0-1 0 0,-1 0 1 0 0,1 0 0 0 0,0 0 0 0 0,0 0-1 0 0,0 0 1 0 0,0 0 0 0 0,0-1-1 0 0,0 1 1 0 0,0 0 0 0 0,-1 0-1 0 0,1 0 1 0 0,0 0 0 0 0,0 0-1 0 0,0 0 1 0 0,0-1 0 0 0,0 1 0 0 0,-2-9-415 0 0,2 9 367 0 0,-2-17-1040 0 0,1-1-65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3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3679 0 0,'0'0'284'0'0,"0"0"107"0"0,0 0 1144 0 0,0 0 522 0 0,0 0 102 0 0,0 0-162 0 0,0 0-744 0 0,0 0-329 0 0,0 0-69 0 0,0 0-70 0 0,0 0-237 0 0,0 0-106 0 0,0 0-24 0 0,0 0-19 0 0,0 0-74 0 0,0 0-34 0 0,0 0-10 0 0,0 0 1 0 0,0 0 6 0 0,0 0 6 0 0,0 0 2 0 0,0 0-6 0 0,0 0-30 0 0,0 0-18 0 0,0 0-2 0 0,-1 1-8 0 0,-2 0-146 0 0,1 1 0 0 0,-1-1 0 0 0,1 1-1 0 0,-1 0 1 0 0,1 0 0 0 0,0 0 0 0 0,0 0 0 0 0,0 1-1 0 0,1-1 1 0 0,-1 1 0 0 0,0-1 0 0 0,1 1 0 0 0,-1-1-1 0 0,1 1 1 0 0,0 0 0 0 0,-1 3 0 0 0,-3 10 213 0 0,-5 29 1 0 0,3-16 23 0 0,-1 10-194 0 0,1 0-1 0 0,3 1 0 0 0,0-1 1 0 0,3 1-1 0 0,1 0 0 0 0,2-1 0 0 0,2 1 1 0 0,1-1-1 0 0,12 41 0 0 0,-10-58-128 0 0,19 44 0 0 0,-8-22 0 0 0,-11-30 0 0 0,-7-13 0 0 0,0 0 0 0 0,1-1 0 0 0,-1 1 0 0 0,0-1 0 0 0,1 1 0 0 0,-1-1 0 0 0,1 1 0 0 0,-1-1 0 0 0,1 1 0 0 0,-1-1 0 0 0,1 1 0 0 0,-1-1 0 0 0,1 0 0 0 0,0 1 0 0 0,0-1 0 0 0,0 0-1 0 0,1 0 1 0 0,-1 0-1 0 0,0 0 0 0 0,1-1 0 0 0,-1 1 0 0 0,0-1 1 0 0,1 1-1 0 0,-1-1 0 0 0,0 1 0 0 0,0-1 0 0 0,0 0 1 0 0,0 0-1 0 0,1 1 0 0 0,0-3 0 0 0,7-5-47 0 0,-7 3-120 0 0,0 0 0 0 0,0 1 0 0 0,0-1 0 0 0,-1 0 0 0 0,0 0-1 0 0,0 0 1 0 0,0 0 0 0 0,0-6 0 0 0,-1-11-6429 0 0,-1 7-529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3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 3679 0 0,'0'0'284'0'0,"0"0"50"0"0,0 0 902 0 0,0 0 414 0 0,0 0 81 0 0,0 0-118 0 0,0 0-567 0 0,0 0-249 0 0,0 0-49 0 0,-10-3 475 0 0,6 2-1684 0 0,3 1 799 0 0,1-1 1 0 0,-1 1-1 0 0,0 0 0 0 0,1 0 0 0 0,-1 0 1 0 0,0 0-1 0 0,1 0 0 0 0,-1 0 1 0 0,0 0-1 0 0,1 0 0 0 0,-1 1 1 0 0,0-1-1 0 0,1 0 0 0 0,-1 0 1 0 0,1 0-1 0 0,-2 1 0 0 0,1 0 286 0 0,1-1 0 0 0,0 0-21 0 0,0 0-90 0 0,0 0-38 0 0,0 0-10 0 0,0 0-22 0 0,0 0-90 0 0,-1 0-275 0 0,1 1 0 0 0,-1-1-1 0 0,1 1 1 0 0,0-1 0 0 0,-1 1 0 0 0,1 0-1 0 0,0-1 1 0 0,-1 1 0 0 0,1-1-1 0 0,0 1 1 0 0,0-1 0 0 0,-1 1 0 0 0,1 0-1 0 0,0-1 1 0 0,0 1 0 0 0,0 0 0 0 0,0 0-1 0 0,-1 8 276 0 0,0-7-277 0 0,1-2-4 0 0,-1 3-41 0 0,1 0 0 0 0,-1-1 0 0 0,1 1 0 0 0,-1 0 0 0 0,1 0 0 0 0,0-1 0 0 0,0 5 0 0 0,0 6-1 0 0,3 67 110 0 0,-2-69-136 0 0,1-1 0 0 0,0 1 0 0 0,0 0 0 0 0,1-1 1 0 0,6 13-1 0 0,-5-9-58 0 0,-3-3 36 0 0,0-6-3 0 0,-1 1 0 0 0,1-1 0 0 0,3 11 0 0 0,4 20-425 0 0,-7-34 317 0 0,-1-2 12 0 0,0-2 53 0 0,2-8 53 0 0,-2-2 11 0 0,-2-7 0 0 0,-3 4 0 0 0,5 14 0 0 0,-2-4-51 0 0,0 0 0 0 0,-1 0 0 0 0,1 0 0 0 0,-1 0 0 0 0,-6-8 0 0 0,-4-8-235 0 0,10 14 171 0 0,3 5 38 0 0,-1 0-1 0 0,1 1 1 0 0,-1-1 0 0 0,0 1-1 0 0,1-1 1 0 0,-1 1-1 0 0,0-1 1 0 0,0 1 0 0 0,0 0-1 0 0,0-1 1 0 0,0 1-1 0 0,-1 0 1 0 0,-1-2-1 0 0,3 3 59 0 0,0 0 0 0 0,-1-1 0 0 0,1 1 0 0 0,-1 0 0 0 0,1-1 0 0 0,0 1 0 0 0,-1-1 0 0 0,1 1 0 0 0,0-1 0 0 0,-1 1 0 0 0,1-1 0 0 0,0 1 0 0 0,0-1 0 0 0,-1 1 0 0 0,1-1 0 0 0,0 1 0 0 0,0-1 0 0 0,0 0 0 0 0,0-1-393 0 0,1 6-868 0 0,0 1 1232 0 0,-1 0-62 0 0,0-1 1 0 0,1 0-1 0 0,0 0 1 0 0,0 0-1 0 0,0 0 1 0 0,0 0 0 0 0,4 7-1 0 0,-4-9-34 0 0,-1 0 24 0 0,0 9 96 0 0,0-10 24 0 0,0 0 0 0 0,1 0 0 0 0,-1 1 0 0 0,0-1 0 0 0,0 0 0 0 0,0 0 0 0 0,1 1 0 0 0,-1-1 0 0 0,1 0 0 0 0,-1 0 0 0 0,1 0 0 0 0,-1 0 0 0 0,1 0 0 0 0,-1 0 0 0 0,1 0 0 0 0,1 1 0 0 0,1 2 0 0 0,17 44 0 0 0,-13-37 0 0 0,0-1 12 0 0,-6-9 47 0 0,-1-1 14 0 0,0 0 29 0 0,0 0-5 0 0,0 0-8 0 0,0 0-5 0 0,0 0-16 0 0,7-12-97 0 0,-5-1-152 0 0,-3 2-30 0 0,1 9-49 0 0,0 0-11 0 0,-1-29-4481 0 0,1 29-848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3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 1375 0 0,'0'0'432'0'0,"0"0"1276"0"0,0-1 1075 0 0,-4-5-1785 0 0,3 3 4416 0 0,1-18 1139 0 0,3 20-6121 0 0,0 0-160 0 0,1 0 0 0 0,-1 1 0 0 0,1-1 0 0 0,0 1 0 0 0,-1 0-1 0 0,1 0 1 0 0,-1 0 0 0 0,1 1 0 0 0,6 1 0 0 0,60 16 1417 0 0,-69-17-1666 0 0,1-1-1 0 0,-1 0 0 0 0,1 0 1 0 0,-1 0-1 0 0,1 0 1 0 0,-1 0-1 0 0,1 0 1 0 0,-1 0-1 0 0,3-1 0 0 0,-2 1-7 0 0,0-1-1 0 0,-1 1 0 0 0,1 0 0 0 0,0 0 0 0 0,-1 0 1 0 0,1 0-1 0 0,0 0 0 0 0,2 1 0 0 0,9 1 194 0 0,-1-1 0 0 0,0 0 0 0 0,17-1 0 0 0,-25 1-144 0 0,2 5 1 0 0,-5-5-61 0 0,0 0 0 0 0,-1 0 0 0 0,1 0 0 0 0,-1 0 0 0 0,1 0 0 0 0,-1 0 0 0 0,1 0 0 0 0,-1 0 0 0 0,0 0 0 0 0,1 0 0 0 0,-1 0 0 0 0,0 1 0 0 0,0-1 0 0 0,0 0-1 0 0,0 0 1 0 0,0 0 0 0 0,0 0 0 0 0,-1 2 0 0 0,1 4 45 0 0,0 16-38 0 0,-4 22 7 0 0,-2 54 28 0 0,4-75-46 0 0,2-17 0 0 0,-1-1 0 0 0,1 1 0 0 0,0-1 0 0 0,0 1 0 0 0,1-1 0 0 0,-1 1 0 0 0,4 10 0 0 0,2 8 0 0 0,-1-1 0 0 0,4 37 0 0 0,-7-41 0 0 0,-2 1 0 0 0,1-10-13 0 0,-1-8-51 0 0,0-3-4 0 0,0 0-3 0 0,0 0-5 0 0,-1-4 9 0 0,0 1 0 0 0,0 0 0 0 0,0-1 0 0 0,0 1 0 0 0,0 0 0 0 0,-4-6 0 0 0,-2-9-485 0 0,0-14-1570 0 0,6 10-2263 0 0,1 12 959 0 0,-2-7-2792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3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10511 0 0,'0'0'480'0'0,"0"0"-10"0"0,0 0-169 0 0,0 0 408 0 0,0 0 215 0 0,1 2 42 0 0,6 22 3863 0 0,-7-24-4228 0 0,0 1-530 0 0,0-1 0 0 0,0 1 0 0 0,1 0 0 0 0,-1 0 0 0 0,0 0 0 0 0,0-1 0 0 0,0 1 0 0 0,1 0 0 0 0,-1 0 0 0 0,0-1 0 0 0,1 1 0 0 0,-1 0 0 0 0,1-1 0 0 0,-1 1 0 0 0,0 0 0 0 0,1-1 0 0 0,0 1 0 0 0,-1-1 0 0 0,1 1 0 0 0,-1-1 0 0 0,1 1 0 0 0,1 0 0 0 0,17 13 1100 0 0,-16-13-1060 0 0,1 1 0 0 0,-1-1-1 0 0,0 1 1 0 0,0-1 0 0 0,1 0 0 0 0,-1 0 0 0 0,1-1-1 0 0,-1 1 1 0 0,1-1 0 0 0,-1 1 0 0 0,1-1-1 0 0,-1 0 1 0 0,4-1 0 0 0,0 0 22 0 0,0-1 0 0 0,0 0 0 0 0,0 0-1 0 0,0 0 1 0 0,11-7 0 0 0,24-14 4 0 0,-41 22-215 0 0,-1 1-38 0 0,0 0-11 0 0,0 0-1 0 0,0 0-144 0 0,0 0-607 0 0,0 0-271 0 0,0 0-54 0 0,-12 1-2287 0 0,-13 3-1425 0 0,22-4 2420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35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109 317 919 0 0,'0'0'348'0'0,"0"0"1126"0"0,0 0 491 0 0,0 0 98 0 0,0 0-134 0 0,0 0-625 0 0,0 0-273 0 0,0 0-58 0 0,-1 1-17 0 0,1 0-802 0 0,-1 0 228 0 0,0 1 0 0 0,0-1 0 0 0,0 1 0 0 0,0-1 0 0 0,0 0 0 0 0,0 1 0 0 0,-1-1 0 0 0,1 0 0 0 0,0 0 0 0 0,-3 1 0 0 0,1 13 2234 0 0,3-14-2427 0 0,-1 0 0 0 0,0 0 0 0 0,0 0 0 0 0,0 0 0 0 0,0 0 0 0 0,0 0 0 0 0,0 0-1 0 0,0-1 1 0 0,0 1 0 0 0,-1 0 0 0 0,1-1 0 0 0,0 1 0 0 0,0 0 0 0 0,-1-1 0 0 0,1 1 0 0 0,0-1 0 0 0,-1 0 0 0 0,1 0 0 0 0,0 1 0 0 0,-3-1 0 0 0,2-1-104 0 0,-1 1 1 0 0,1-1-1 0 0,0 0 1 0 0,0 0 0 0 0,0 0-1 0 0,0 0 1 0 0,0 0-1 0 0,0 0 1 0 0,0-1-1 0 0,0 1 1 0 0,1-1-1 0 0,-1 1 1 0 0,0-1-1 0 0,1 0 1 0 0,-1 1-1 0 0,1-1 1 0 0,-2-2 0 0 0,-1-3 37 0 0,0 1 0 0 0,0-1 1 0 0,-4-12-1 0 0,6 10-37 0 0,0 1-1 0 0,0-1 1 0 0,1 0 0 0 0,0-9 0 0 0,1 13-56 0 0,0-54 143 0 0,0 52-171 0 0,2-5 35 0 0,8-8-12 0 0,-6 11-25 0 0,1 0 0 0 0,9-15 0 0 0,-2 4 0 0 0,-11 18 0 0 0,9-11 0 0 0,3-2 0 0 0,-9 12 0 0 0,-3 2 0 0 0,1 0 0 0 0,-1 0 0 0 0,1 0 0 0 0,-1 0 0 0 0,0 0 0 0 0,1 0 0 0 0,-1 0 0 0 0,0-1 0 0 0,0 1 0 0 0,0 0 0 0 0,1-2 0 0 0,6-8 0 0 0,-1 1 0 0 0,-1 1 11 0 0,-2 7 31 0 0,8 2-20 0 0,1 7 20 0 0,-11-5-34 0 0,0 1 0 0 0,0-1-1 0 0,0 1 1 0 0,0 0 0 0 0,0-1-1 0 0,-1 1 1 0 0,0 0 0 0 0,1 0-1 0 0,0 5 1 0 0,4 6 1 0 0,-5-12-5 0 0,0 0 1 0 0,-1-1 0 0 0,1 1-1 0 0,-1 0 1 0 0,0 0-1 0 0,1 0 1 0 0,-1 4-1 0 0,2 10 13 0 0,9 7-17 0 0,-10-21 0 0 0,-1 0 0 0 0,1-1 0 0 0,0 1 0 0 0,0 0 0 0 0,0 0 0 0 0,0-1 0 0 0,3 4 0 0 0,16 22 0 0 0,-7-3 0 0 0,-10-18 0 0 0,-2-5 0 0 0,-1 0 0 0 0,1 1 0 0 0,0-1 0 0 0,0 0 0 0 0,-1 1 0 0 0,1-1 0 0 0,-1 0 0 0 0,1 1 0 0 0,-1-1 0 0 0,0 1 0 0 0,1-1 0 0 0,-1 2 0 0 0,1 17 0 0 0,2-13 0 0 0,-3-5 0 0 0,1 1 0 0 0,-1-1 0 0 0,1 0 0 0 0,-1 0 0 0 0,0 1 0 0 0,1-1 0 0 0,-1 0 0 0 0,0 1 0 0 0,-1-1 0 0 0,0 4 0 0 0,-1 6 0 0 0,-5 12 0 0 0,3-10-1 0 0,1-3-16 0 0,-8 19-32 0 0,10-29-56 0 0,1-1-115 0 0,0 0-28 0 0,0 0 0 0 0,4-14-240 0 0,22-92-4496 0 0,-20 84-249 0 0,0-2-1382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3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49 8263 0 0,'0'0'375'0'0,"0"0"-2"0"0,0 0-78 0 0,0 0 557 0 0,0 0 275 0 0,0 0 51 0 0,0 0-26 0 0,0 0-133 0 0,0 0-56 0 0,0 0-17 0 0,0 0-31 0 0,0 0-124 0 0,0 0-58 0 0,0 0-12 0 0,0 0-22 0 0,2 2-90 0 0,-1 0-327 0 0,0-1-1 0 0,1 1 1 0 0,-1 0 0 0 0,0 1-1 0 0,0-1 1 0 0,0 0 0 0 0,-1 0-1 0 0,1 0 1 0 0,0 1 0 0 0,-1-1-1 0 0,0 0 1 0 0,1 4-1 0 0,-1-4-67 0 0,1 13 174 0 0,-1 1-219 0 0,-1 1 0 0 0,-3 19-1 0 0,0-9-98 0 0,-1 81-110 0 0,5-87 33 0 0,2-3-80 0 0,-2-16 34 0 0,0-2-16 0 0,0 0-18 0 0,1-2 78 0 0,1 0 0 0 0,-1 0 0 0 0,1 0 0 0 0,-1 0 0 0 0,0 0 0 0 0,0 0-1 0 0,0 0 1 0 0,1-3 0 0 0,-2 5 3 0 0,3-5-50 0 0,-2-5 31 0 0,-1 0-50 0 0,0 8 45 0 0,-1 0-1 0 0,1 0 0 0 0,-1 0 1 0 0,1 0-1 0 0,-1 0 1 0 0,0 1-1 0 0,0-1 1 0 0,0 0-1 0 0,0 1 1 0 0,0-1-1 0 0,0 0 1 0 0,0 1-1 0 0,0-1 0 0 0,-1 1 1 0 0,1 0-1 0 0,0-1 1 0 0,-1 1-1 0 0,1 0 1 0 0,-1 0-1 0 0,0 0 1 0 0,-2-1-1 0 0,3 1-72 0 0,1 1-29 0 0,-6-7-142 0 0,6 6 260 0 0,-1 1 0 0 0,1-1-1 0 0,-1 1 1 0 0,1 0 0 0 0,-1-1 0 0 0,1 1 0 0 0,-1-1 0 0 0,1 1-1 0 0,-1-1 1 0 0,1 1 0 0 0,0-1 0 0 0,0 0 0 0 0,-1 1 0 0 0,1-1-1 0 0,0 1 1 0 0,0-1 0 0 0,-1 0 0 0 0,1 1 0 0 0,0-1 0 0 0,0 0-1 0 0,0 1 1 0 0,0-1 0 0 0,0-1 0 0 0,21-113-620 0 0,-13 77 533 0 0,-7 30 101 0 0,2-3 0 0 0,-1 0 0 0 0,2 0 0 0 0,-1 0 0 0 0,8-13 0 0 0,-7 16 15 0 0,-4 6 57 0 0,0 2 9 0 0,0 0-1 0 0,0 0 20 0 0,0 0 84 0 0,0 0 37 0 0,0 0 10 0 0,0 0-8 0 0,0 0-41 0 0,0 0-19 0 0,0 0-3 0 0,0 0-16 0 0,24 1 32 0 0,-22 0-100 0 0,-2-1-1 0 0,2-1-10 0 0,9 0-1 0 0,0 1 0 0 0,11 4-2 0 0,-17-2-49 0 0,-3-2 45 0 0,-2 0 33 0 0,1 2 5 0 0,22 12 559 0 0,-21-12-641 0 0,0-1 0 0 0,0 1 0 0 0,0 0 0 0 0,-1 0 1 0 0,1-1-1 0 0,-1 1 0 0 0,1 0 0 0 0,-1 0 0 0 0,1 0 0 0 0,-1 1 1 0 0,0-1-1 0 0,0 0 0 0 0,0 0 0 0 0,0 1 0 0 0,-1-1 0 0 0,1 3 0 0 0,5 16 94 0 0,-4-16-83 0 0,3 18 19 0 0,6 20-44 0 0,-1 1 64 0 0,-9-41-64 0 0,-1 1 0 0 0,1-1 0 0 0,-1 0 0 0 0,0 1 0 0 0,0-1 0 0 0,0 0 0 0 0,-2 7 0 0 0,1-1 0 0 0,-2 18 0 0 0,3-14 0 0 0,1 0 0 0 0,1-4-12 0 0,-2-7-47 0 0,0-2-17 0 0,0 0-44 0 0,-1 2-21 0 0,1-2 105 0 0,-1 1-1 0 0,1-1 1 0 0,0 0 0 0 0,-1 1-1 0 0,1-1 1 0 0,0 0 0 0 0,-1 1-1 0 0,1-1 1 0 0,0 0 0 0 0,-1 0-1 0 0,1 1 1 0 0,-1-1 0 0 0,1 0-1 0 0,-1 0 1 0 0,1 1 0 0 0,-1-1-1 0 0,1 0 1 0 0,0 0 0 0 0,-1 0-1 0 0,1 0 1 0 0,-1 0 0 0 0,1 0-1 0 0,-1 0 1 0 0,1 0 0 0 0,-1 0-1 0 0,1 0 1 0 0,-1 0 0 0 0,1 0-1 0 0,-1 0 1 0 0,1 0 0 0 0,-1-1-1 0 0,1 1 1 0 0,-1 0 0 0 0,1 0-1 0 0,-1-1 1 0 0,-17-13-564 0 0,11 8 133 0 0,5 3 67 0 0,-1 0 0 0 0,1 0-1 0 0,0 0 1 0 0,0 0 0 0 0,1 0-1 0 0,-1-1 1 0 0,1 1-1 0 0,-1-1 1 0 0,0-5 0 0 0,-1 1-506 0 0,-1-3-284 0 0,0-1-541 0 0,-1 0-1 0 0,0 0 0 0 0,-8-13 0 0 0,5 8-624 0 0,6 14 1579 0 0,0-1 1 0 0,0 1-1 0 0,0-1 0 0 0,0 1 1 0 0,-4-5-1 0 0,5 7-815 0 0,1 1 1001 0 0,-2-1 450 0 0,-5-1 108 0 0,5 2 87 0 0,0 0 524 0 0,-1 2 52 0 0,0-1 1 0 0,0 1-1 0 0,0-1 0 0 0,1 1 1 0 0,-1 0-1 0 0,0 0 0 0 0,1 0 1 0 0,-1 1-1 0 0,-3 4 1 0 0,-2 1 1394 0 0,7-7-1256 0 0,1-1-29 0 0,0 6 1105 0 0,0 0 3752 0 0,10-1-4295 0 0,-1-2-667 0 0,-7-2-90 0 0,-2-1-38 0 0,2 1-10 0 0,19 4 279 0 0,-19-4-529 0 0,1-1-14 0 0,-1 1-156 0 0,20 3 246 0 0,-18-5-312 0 0,18 4-22 0 0,-21-3-30 0 0,1 1-199 0 0,0-1 1 0 0,1 1 0 0 0,-1-1-1 0 0,1 0 1 0 0,-1 0 0 0 0,1 0 0 0 0,2 0-1 0 0,-3 0 77 0 0,-1-1-1 0 0,0 0 0 0 0,0 1 1 0 0,0-1-1 0 0,0 1 1 0 0,0-1-1 0 0,0 0 1 0 0,0 0-1 0 0,0 0 0 0 0,0 0 1 0 0,0 1-1 0 0,-1-1 1 0 0,1 0-1 0 0,0 0 0 0 0,0-2 1 0 0,0 1-1144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3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6967 0 0,'0'0'316'0'0,"0"0"-2"0"0,0 0 26 0 0,0 2 862 0 0,0 1-301 0 0,0 0 0 0 0,0 0 0 0 0,0 1 0 0 0,0-1 0 0 0,0 0-1 0 0,-1 0 1 0 0,0 0 0 0 0,0 0 0 0 0,0 0 0 0 0,-2 6 0 0 0,1-6-590 0 0,1 0 1 0 0,-1 0 0 0 0,0 0 0 0 0,0-1 0 0 0,0 1 0 0 0,0 0 0 0 0,-1-1 0 0 0,1 1-1 0 0,-1-1 1 0 0,-4 4 0 0 0,5-5-142 0 0,0 0-1 0 0,1 1 1 0 0,-1-1 0 0 0,0 1-1 0 0,1 0 1 0 0,0 0 0 0 0,-1-1-1 0 0,1 1 1 0 0,0 0 0 0 0,-1 2-1 0 0,-3 5 69 0 0,4-8 125 0 0,1 2-266 0 0,-1-1 1 0 0,0 0-1 0 0,1 0 1 0 0,-1 0-1 0 0,0 0 1 0 0,0 0-1 0 0,-1 0 1 0 0,-1 3-1 0 0,2-3-59 0 0,0-1-1 0 0,-1 0 1 0 0,1 0 0 0 0,0 1-1 0 0,-1-1 1 0 0,1 0-1 0 0,-1 0 1 0 0,1-1 0 0 0,-1 1-1 0 0,-2 1 1 0 0,-7 4 172 0 0,10-5-50 0 0,-1 0-93 0 0,0 1-1 0 0,0 0 1 0 0,0 0 0 0 0,0 0-1 0 0,-3 4 1 0 0,5-6-65 0 0,0 0 1 0 0,0 0-1 0 0,0 1 0 0 0,-1-1 0 0 0,1 0 1 0 0,0 0-1 0 0,0 1 0 0 0,0-1 1 0 0,-1 0-1 0 0,1 1 0 0 0,0-1 0 0 0,0 0 1 0 0,0 0-1 0 0,0 1 0 0 0,0-1 1 0 0,0 0-1 0 0,0 1 0 0 0,0-1 0 0 0,0 0 1 0 0,0 1-1 0 0,0-1 0 0 0,0 0 1 0 0,0 1-1 0 0,0-1 0 0 0,0 0 0 0 0,0 1 1 0 0,0-1-1 0 0,1 10 153 0 0,-3-7-144 0 0,2-4-15 0 0,-1 38 63 0 0,0-24-48 0 0,1-2-11 0 0,6-1 0 0 0,-4-7-3 0 0,-1-2-1 0 0,0 1-1 0 0,0-1 0 0 0,0 0 0 0 0,0 1 1 0 0,1-1-1 0 0,-1 0 0 0 0,0 0 0 0 0,1 0 0 0 0,-1 0 1 0 0,0 0-1 0 0,4 1 0 0 0,-1 0-20 0 0,0 0 0 0 0,0 0 0 0 0,0 0 0 0 0,0-1 0 0 0,0 0 0 0 0,0 0 0 0 0,1 0 0 0 0,-1 0 0 0 0,0-1 0 0 0,6 1 0 0 0,-7-1 0 0 0,-1-1-12 0 0,-1 1 0 0 0,0 0 0 0 0,1-1 0 0 0,-1 1 0 0 0,0-1 1 0 0,1 1-1 0 0,-1-1 0 0 0,0 0 0 0 0,0 1 0 0 0,1-1 0 0 0,-1 0 0 0 0,0 0 0 0 0,0 0 0 0 0,2-1 0 0 0,10-15-481 0 0,-11 13 100 0 0,0-1 0 0 0,0 1-1 0 0,0-1 1 0 0,0 0 0 0 0,-1 1 0 0 0,0-1-1 0 0,0 0 1 0 0,0-8 0 0 0,0 1-1547 0 0,2-4-5522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3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80 377 9095 0 0,'0'0'200'0'0,"0"0"34"0"0,0 0 15 0 0,0 0 38 0 0,0 0 109 0 0,0 0 48 0 0,0 0 10 0 0,0 0 29 0 0,0 0 112 0 0,0 0 49 0 0,0 0 10 0 0,0 0-4 0 0,0 0-29 0 0,0 0-12 0 0,0 0-1 0 0,0 0 0 0 0,0 0-1 0 0,-1 2-6 0 0,0-1-492 0 0,0 0-1 0 0,0 0 1 0 0,0 0 0 0 0,0 0-1 0 0,1-1 1 0 0,-1 1 0 0 0,0 0-1 0 0,0-1 1 0 0,0 1-1 0 0,0-1 1 0 0,0 1 0 0 0,-1-1-1 0 0,1 1 1 0 0,0-1-1 0 0,0 0 1 0 0,0 0 0 0 0,0 1-1 0 0,0-1 1 0 0,-1 0 0 0 0,1 0-1 0 0,0 0 1 0 0,0 0-1 0 0,0 0 1 0 0,0-1 0 0 0,-2 1-1 0 0,1-1 419 0 0,0 1-40 0 0,0-2-331 0 0,0 1 0 0 0,0-1 0 0 0,0 0 0 0 0,0 0 1 0 0,0 1-1 0 0,1-1 0 0 0,-1 0 0 0 0,1-1 0 0 0,-1 1 1 0 0,1 0-1 0 0,0 0 0 0 0,-1-1 0 0 0,1 1 1 0 0,-1-4-1 0 0,-10-17 318 0 0,11 20-438 0 0,0 1-1 0 0,0 0 1 0 0,0 0 0 0 0,0-1-1 0 0,0 1 1 0 0,1 0 0 0 0,0-1 0 0 0,-1 1-1 0 0,1-1 1 0 0,0 1 0 0 0,0-3-1 0 0,-1-5 58 0 0,1 5-29 0 0,0-1-1 0 0,0 0 1 0 0,1 0-1 0 0,-1 0 0 0 0,1 1 1 0 0,3-11-1 0 0,14-35 342 0 0,-9 29-262 0 0,21-56 108 0 0,-28 73-237 0 0,9-14-15 0 0,1-5 13 0 0,1 6 60 0 0,-1 2-1 0 0,-9 14-29 0 0,3-1-14 0 0,-4 2 54 0 0,-2 1-6 0 0,0 0-11 0 0,0 0-1 0 0,12 0 16 0 0,-8 0-5 0 0,3 3-6 0 0,-5-1-59 0 0,6 6 31 0 0,2 19-28 0 0,19 49-13 0 0,-27-71 0 0 0,4 17 0 0 0,-3-5-19 0 0,-1-1 0 0 0,-1 23 1 0 0,1-8 2 0 0,-2-20 5 0 0,0-7-31 0 0,1 5 15 0 0,-1-7-48 0 0,0-2-1 0 0,0 0-45 0 0,0 0-107 0 0,0 0-41 0 0,0 0-10 0 0,0 0-66 0 0,0 0-274 0 0,0-24-3103 0 0,0 15 2172 0 0,0 7-38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37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25 14111 0 0,'0'0'646'0'0,"-1"2"-16"0"0,1 2-509 0 0,-5 16 192 0 0,-7 2 3195 0 0,10-20-2251 0 0,2-2-289 0 0,0 0-127 0 0,0 0-29 0 0,0 0-44 0 0,0 0-169 0 0,0 0-78 0 0,0 0-10 0 0,0 0-50 0 0,0 0-185 0 0,0 0-79 0 0,0 0-18 0 0,0 0-18 0 0,1-2-62 0 0,7-35 17 0 0,5 4-1815 0 0,-12 31 797 0 0,-1 2-138 0 0,0 0-544 0 0,0 0-231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3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16039 0 0,'0'0'731'0'0,"0"2"-10"0"0,1-1-682 0 0,-1 0 0 0 0,1 1 0 0 0,-1-1 0 0 0,0 0 0 0 0,1 1 0 0 0,-1-1-1 0 0,0 0 1 0 0,0 1 0 0 0,0-1 0 0 0,0 1 0 0 0,0-1 0 0 0,0 0 0 0 0,0 1 0 0 0,0-1 0 0 0,-1 1-1 0 0,1-1 1 0 0,0 0 0 0 0,-2 3 0 0 0,0-1 436 0 0,2-1 559 0 0,-15 15 2313 0 0,13-15-3396 0 0,-9 4 2628 0 0,11-6-2578 0 0,-1 0-1 0 0,1 0 1 0 0,0 0-1 0 0,-1 0 1 0 0,1 0-1 0 0,0 0 1 0 0,0-1 0 0 0,-1 1-1 0 0,1 0 1 0 0,0 0-1 0 0,-1 0 1 0 0,1 0 0 0 0,0 0-1 0 0,-1-1 1 0 0,1 1-1 0 0,0 0 1 0 0,0 0-1 0 0,-1 0 1 0 0,1-1 0 0 0,0 1-1 0 0,0 0 1 0 0,0 0-1 0 0,-1-1 1 0 0,1 1-1 0 0,0 0 1 0 0,0-1 0 0 0,0 1-1 0 0,0 0 1 0 0,0-1-1 0 0,-1 1 1 0 0,1 0 0 0 0,0-1-1 0 0,0 1 1 0 0,0 0-1 0 0,0-1 1 0 0,0 1-1 0 0,0 0 1 0 0,0-1 0 0 0,0 1-1 0 0,0-24-8426 0 0,2 11 996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3:2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291 620 6447 0 0,'0'0'298'0'0,"0"0"-10"0"0,2 1-188 0 0,0-1 203 0 0,0 0 0 0 0,0 0 1 0 0,0 0-1 0 0,0 0 0 0 0,0 0 1 0 0,0-1-1 0 0,0 1 0 0 0,-1 0 1 0 0,1-1-1 0 0,0 1 0 0 0,0-1 1 0 0,0 0-1 0 0,-1 0 0 0 0,1 0 1 0 0,2-1-1 0 0,-3 1 1282 0 0,1-1-686 0 0,1-4-565 0 0,-1 0 1 0 0,1 0-1 0 0,-1 0 0 0 0,0-1 0 0 0,0 1 1 0 0,1-13-1 0 0,-1-2 253 0 0,-1-22-1 0 0,-1 35-414 0 0,-1 0 0 0 0,-1 0 0 0 0,0-1-1 0 0,0 1 1 0 0,-5-13 0 0 0,6 19-112 0 0,-1 0 0 0 0,1 0 0 0 0,-1 0 0 0 0,1 0 1 0 0,-1 1-1 0 0,1-1 0 0 0,-1 0 0 0 0,-2-1 0 0 0,-1-1 48 0 0,2 1-47 0 0,0 1 0 0 0,-1-1 0 0 0,1 1 0 0 0,-1-1 0 0 0,0 1 0 0 0,0 0 0 0 0,0 1 0 0 0,0-1 0 0 0,0 1 0 0 0,0-1 0 0 0,-1 1 0 0 0,1 1 0 0 0,0-1 0 0 0,-1 0-1 0 0,1 1 1 0 0,0 0 0 0 0,-1 0 0 0 0,1 0 0 0 0,0 1 0 0 0,-7 1 0 0 0,-2 2 39 0 0,9-2-85 0 0,0-1 0 0 0,0 0 0 0 0,0 1 0 0 0,0 0 0 0 0,0-1 1 0 0,1 2-1 0 0,-1-1 0 0 0,0 0 0 0 0,1 1 0 0 0,0 0 0 0 0,-5 4 1 0 0,-14 23 161 0 0,-19 35 1 0 0,33-52-93 0 0,-9 21 186 0 0,1 0 1 0 0,2 1-1 0 0,-12 43 1 0 0,22-63-188 0 0,0 0-1 0 0,1 0 0 0 0,1 0 1 0 0,0 1-1 0 0,1-1 1 0 0,1 1-1 0 0,0-1 0 0 0,2 1 1 0 0,-1-1-1 0 0,6 20 0 0 0,-6-28-56 0 0,1-1 0 0 0,1 1 0 0 0,-1-1 0 0 0,1 1 0 0 0,0-1 0 0 0,0 0 0 0 0,8 10 0 0 0,-10-14-20 0 0,1 0-1 0 0,0 0 1 0 0,-1 0-1 0 0,1 0 1 0 0,0 0-1 0 0,0 0 1 0 0,1-1 0 0 0,-1 1-1 0 0,0-1 1 0 0,0 1-1 0 0,1-1 1 0 0,-1 0-1 0 0,1 0 1 0 0,-1 0 0 0 0,1 0-1 0 0,-1 0 1 0 0,1-1-1 0 0,0 1 1 0 0,-1-1-1 0 0,1 0 1 0 0,5 0-1 0 0,-3 0 10 0 0,1-1-1 0 0,0 0 0 0 0,-1-1 0 0 0,1 1 0 0 0,-1-1 0 0 0,1 0 0 0 0,-1 0 0 0 0,0-1 0 0 0,0 0 0 0 0,0 0 0 0 0,5-4 1 0 0,-2 1 17 0 0,-1-2 1 0 0,1 1 0 0 0,-2 0 0 0 0,1-1 0 0 0,8-13-1 0 0,7-12 15 0 0,-6 11 3 0 0,24-46 0 0 0,-31 50 0 0 0,-2 5 23 0 0,-1 0 1 0 0,-1-1-1 0 0,7-22 1 0 0,2-5 145 0 0,-12 19-112 0 0,-2 20-33 0 0,0 2-6 0 0,0 0-5 0 0,0 0 0 0 0,0 0 3 0 0,0 0 10 0 0,0 0 3 0 0,-1 2 0 0 0,-6 7-56 0 0,6-8-21 0 0,1 0 0 0 0,-1 0 0 0 0,0 0 0 0 0,1 0-1 0 0,-1 0 1 0 0,1 0 0 0 0,-1 0 0 0 0,1 0 0 0 0,0 0 0 0 0,-1 0-1 0 0,1 0 1 0 0,0 0 0 0 0,0 0 0 0 0,-1 0 0 0 0,1 0 0 0 0,0 0-1 0 0,0 2 1 0 0,-1 16 2 0 0,-1-3-36 0 0,1 0 0 0 0,1 0 0 0 0,2 20 0 0 0,-1-30 22 0 0,0 0-1 0 0,0 0 0 0 0,0 0 1 0 0,1 0-1 0 0,0-1 1 0 0,0 1-1 0 0,1 0 1 0 0,-1-1-1 0 0,1 0 1 0 0,0 0-1 0 0,1 0 1 0 0,3 5-1 0 0,-5-8 5 0 0,-1-1 0 0 0,1 0 0 0 0,0 0 0 0 0,0 0 0 0 0,0 0 0 0 0,0 0 0 0 0,0 0 0 0 0,0 0 0 0 0,0 0 0 0 0,0-1 0 0 0,0 1 1 0 0,0-1-1 0 0,0 0 0 0 0,0 1 0 0 0,1-1 0 0 0,-1 0 0 0 0,0 0 0 0 0,0-1 0 0 0,4 0 0 0 0,4 0-25 0 0,-1-1 0 0 0,0-1 0 0 0,11-4 0 0 0,-16 5 19 0 0,0 0 0 0 0,0 0 0 0 0,0-1 0 0 0,0 1 0 0 0,7-7-1 0 0,11-8-14 0 0,1 3 10 0 0,0-1 0 0 0,-2-1 0 0 0,27-26 0 0 0,62-73 16 0 0,-90 91 0 0 0,-2-1 0 0 0,0-1 0 0 0,15-30 0 0 0,-14 16 18 0 0,-1 0 0 0 0,14-47-1 0 0,-17 40 18 0 0,-8 30-4 0 0,-1-1-1 0 0,-1-1 1 0 0,-1 1 0 0 0,0-1-1 0 0,1-24 1 0 0,-5 43-25 0 0,0 0-1 0 0,0-1 1 0 0,0 1-1 0 0,0 0 1 0 0,0-1 0 0 0,0 1-1 0 0,0-1 1 0 0,0 1-1 0 0,0 0 1 0 0,0-1-1 0 0,0 1 1 0 0,0 0 0 0 0,0-1-1 0 0,0 1 1 0 0,-1 0-1 0 0,1-1 1 0 0,0 1-1 0 0,0 0 1 0 0,0-1-1 0 0,-1 1 1 0 0,1 0 0 0 0,0 0-1 0 0,0-1 1 0 0,-1 1-1 0 0,1 0 1 0 0,0 0-1 0 0,-1 0 1 0 0,1-1 0 0 0,0 1-1 0 0,-1 0 1 0 0,1 0-1 0 0,0 0 1 0 0,-1 0-1 0 0,1 0 1 0 0,0-1 0 0 0,-1 1-1 0 0,1 0 1 0 0,0 0-1 0 0,-1 0 1 0 0,1 0-1 0 0,0 0 1 0 0,-1 0 0 0 0,1 0-1 0 0,0 0 1 0 0,-1 1-1 0 0,-14 6 158 0 0,5 1-87 0 0,2 1 0 0 0,-1 0-1 0 0,2 1 1 0 0,-1 0 0 0 0,-6 13 0 0 0,-29 57-20 0 0,26-46-5 0 0,-45 102 68 0 0,23-50-67 0 0,12-27-52 0 0,-29 93 0 0 0,49-129 0 0 0,2-1 0 0 0,0 1 0 0 0,2 1 0 0 0,1-1 0 0 0,0 0 0 0 0,2 1 0 0 0,3 36 0 0 0,-2-55 7 0 0,0 1 0 0 0,0-1-1 0 0,0 0 1 0 0,1 0 0 0 0,0-1 0 0 0,0 1 0 0 0,0 0-1 0 0,1 0 1 0 0,-1-1 0 0 0,5 6 0 0 0,3-2 51 0 0,-8-7-50 0 0,1 0 0 0 0,0-1-1 0 0,0 1 1 0 0,-1-1 0 0 0,1 0 0 0 0,0 0-1 0 0,0 0 1 0 0,0 0 0 0 0,0 0-1 0 0,-1-1 1 0 0,1 1 0 0 0,0-1-1 0 0,0 0 1 0 0,-1 0 0 0 0,1 0-1 0 0,0 0 1 0 0,-1 0 0 0 0,1 0-1 0 0,-1-1 1 0 0,3-1 0 0 0,2-2 12 0 0,-1 0 0 0 0,1 0 0 0 0,-1-1 1 0 0,0 0-1 0 0,9-12 0 0 0,6-13 3 0 0,0-2 0 0 0,-2 0 0 0 0,-1-1 1 0 0,-2-1-1 0 0,23-73 0 0 0,-9-14 106 0 0,-29 120-70 0 0,-1 2 9 0 0,0 0 12 0 0,0 0 8 0 0,0 0-14 0 0,-1 2 1 0 0,0 0-74 0 0,0 0 0 0 0,0 0 0 0 0,0 1 0 0 0,1-1 0 0 0,-1 0 0 0 0,1 1 0 0 0,-1-1 0 0 0,1 0 0 0 0,0 0 0 0 0,0 1 0 0 0,0-1 0 0 0,0 0 0 0 0,1 1 0 0 0,-1-1 0 0 0,1 0 0 0 0,-1 1 0 0 0,2 2 0 0 0,1 3-3 0 0,-2-1-1 0 0,1 0 0 0 0,0 0 0 0 0,1 0 0 0 0,5 11 0 0 0,-8-17-1 0 0,1 0 0 0 0,-1-1 0 0 0,1 1 0 0 0,0 0 0 0 0,-1-1-1 0 0,1 1 1 0 0,0-1 0 0 0,-1 1 0 0 0,1-1 0 0 0,0 1-1 0 0,-1-1 1 0 0,1 0 0 0 0,0 1 0 0 0,0-1 0 0 0,0 0 0 0 0,-1 1-1 0 0,3-1 1 0 0,0 1-7 0 0,2 1-3 0 0,-1-1 1 0 0,1 0-1 0 0,-1 0 1 0 0,1 0-1 0 0,-1 0 1 0 0,1-1-1 0 0,0 0 1 0 0,-1 0-1 0 0,8-1 1 0 0,5-1-65 0 0,21-7 0 0 0,-35 9 70 0 0,13-6-17 0 0,0 0 1 0 0,-1-1-1 0 0,0-1 1 0 0,-1 0-1 0 0,21-15 0 0 0,14-8-38 0 0,-13 11 44 0 0,0-1 0 0 0,-1-2-1 0 0,45-39 1 0 0,-52 35 19 0 0,-2-1 0 0 0,0-1 0 0 0,38-57 0 0 0,-59 79 1 0 0,8-13 44 0 0,0-1 1 0 0,-1 0-1 0 0,13-34 0 0 0,-22 48-28 0 0,-1 0 1 0 0,-1 0-1 0 0,1 0 0 0 0,-1 0 1 0 0,0 0-1 0 0,0-15 0 0 0,-2 18-11 0 0,1-1 0 0 0,-1 1-1 0 0,0 0 1 0 0,0-1-1 0 0,0 1 1 0 0,-1 0 0 0 0,1-1-1 0 0,-1 1 1 0 0,0 0-1 0 0,-1 0 1 0 0,1 1-1 0 0,-4-6 1 0 0,4 7-2 0 0,0-1 1 0 0,-1 1-1 0 0,1 0 0 0 0,-1-1 1 0 0,0 1-1 0 0,0 0 0 0 0,1 1 1 0 0,-1-1-1 0 0,-1 0 0 0 0,1 1 0 0 0,0 0 1 0 0,0-1-1 0 0,0 1 0 0 0,-1 0 1 0 0,1 1-1 0 0,-1-1 0 0 0,1 1 1 0 0,0-1-1 0 0,-1 1 0 0 0,1 0 1 0 0,-1 1-1 0 0,1-1 0 0 0,-1 0 0 0 0,1 1 1 0 0,-7 2-1 0 0,5-2 1 0 0,-1 1 1 0 0,1 0-1 0 0,-1 1 0 0 0,1 0 1 0 0,0-1-1 0 0,-1 1 0 0 0,2 1 1 0 0,-1-1-1 0 0,0 1 0 0 0,1 0 1 0 0,-1 0-1 0 0,1 1 0 0 0,0-1 1 0 0,-4 7-1 0 0,-8 16-27 0 0,2 1 1 0 0,1 0-1 0 0,1 1 1 0 0,-12 46-1 0 0,-17 125-86 0 0,34-153 108 0 0,2 1 0 0 0,2-1 0 0 0,3 1 0 0 0,5 55 0 0 0,-3-90 0 0 0,0 0 0 0 0,1 0 0 0 0,8 23 0 0 0,-10-32 0 0 0,1 0 0 0 0,0 0 0 0 0,-1 0 0 0 0,2 0 0 0 0,-1-1 0 0 0,0 1 0 0 0,1-1 0 0 0,0 1 0 0 0,0-1 0 0 0,0 0 0 0 0,0 0 0 0 0,0-1 0 0 0,0 1 0 0 0,1 0 0 0 0,5 2 0 0 0,-2-2 12 0 0,0 0 1 0 0,-1 0-1 0 0,1-1 0 0 0,8 2 0 0 0,-11-4-3 0 0,-1 0-1 0 0,1 1 1 0 0,-1-1-1 0 0,1-1 0 0 0,-1 1 1 0 0,1 0-1 0 0,-1-1 0 0 0,1 0 1 0 0,-1 1-1 0 0,6-3 0 0 0,13-7 38 0 0,-1-1 0 0 0,1 0 0 0 0,-2-1 0 0 0,0-2 0 0 0,0 0 0 0 0,23-22 0 0 0,95-109 99 0 0,-122 127-144 0 0,2-3 21 0 0,0 0-1 0 0,-2 0 0 0 0,23-40 1 0 0,-39 61-19 0 0,1 0 1 0 0,-1-1 0 0 0,0 1 0 0 0,0 0-1 0 0,0 0 1 0 0,0 0 0 0 0,0-1-1 0 0,1 1 1 0 0,-1 0 0 0 0,0 0-1 0 0,0 0 1 0 0,0-1 0 0 0,0 1-1 0 0,0 0 1 0 0,0 0 0 0 0,0-1 0 0 0,0 1-1 0 0,0 0 1 0 0,0 0 0 0 0,0-1-1 0 0,0 1 1 0 0,0 0 0 0 0,0 0-1 0 0,0-1 1 0 0,0 1 0 0 0,0 0 0 0 0,0 0-1 0 0,0-1 1 0 0,-1 1 0 0 0,1 0-1 0 0,0 0 1 0 0,0 0 0 0 0,0-1-1 0 0,0 1 1 0 0,0 0 0 0 0,-1 0-1 0 0,1 0 1 0 0,0-1 0 0 0,0 1 0 0 0,0 0-1 0 0,0 0 1 0 0,-1 0 0 0 0,1 0-1 0 0,0 0 1 0 0,0 0 0 0 0,-1-1-1 0 0,1 1 1 0 0,0 0 0 0 0,0 0-1 0 0,-1 0 1 0 0,1 0 0 0 0,0 0 0 0 0,-13 1 93 0 0,12-1-93 0 0,-2 1 9 0 0,-1-1 0 0 0,0 1-1 0 0,1 0 1 0 0,-1 0 0 0 0,1 0 0 0 0,-1 0-1 0 0,1 1 1 0 0,0-1 0 0 0,-1 1 0 0 0,1 0-1 0 0,0 0 1 0 0,0 0 0 0 0,0 1 0 0 0,1-1-1 0 0,-1 1 1 0 0,0-1 0 0 0,1 1 0 0 0,0 0 0 0 0,-1 0-1 0 0,-2 5 1 0 0,-1 3-8 0 0,1 1-1 0 0,0-1 1 0 0,0 1-1 0 0,1 0 1 0 0,1 0-1 0 0,0 0 1 0 0,0 1 0 0 0,1-1-1 0 0,1 1 1 0 0,0 0-1 0 0,1-1 1 0 0,0 1 0 0 0,3 15-1 0 0,-2-22-19 0 0,0 0 0 0 0,1 0 0 0 0,0 0 0 0 0,0 0 1 0 0,0 0-1 0 0,1 0 0 0 0,0-1 0 0 0,0 1 0 0 0,0-1 0 0 0,7 9 0 0 0,-9-14 3 0 0,0 1 0 0 0,-1-1-1 0 0,1 0 1 0 0,0 1 0 0 0,-1-1 0 0 0,1 1-1 0 0,0-1 1 0 0,-1 0 0 0 0,1 0 0 0 0,0 1 0 0 0,-1-1-1 0 0,1 0 1 0 0,0 0 0 0 0,0 0 0 0 0,-1 0-1 0 0,1 0 1 0 0,0 0 0 0 0,0 0 0 0 0,0 0 0 0 0,2 0-28 0 0,-1 0-77 0 0,0 0 0 0 0,1 1 0 0 0,-1-1 0 0 0,0-1 0 0 0,1 1 0 0 0,-1 0 0 0 0,0 0 0 0 0,1-1 0 0 0,-1 1 0 0 0,0-1 0 0 0,0 0 0 0 0,3-1 0 0 0,9-10-1434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39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104 297 7135 0 0,'0'0'331'0'0,"0"0"-10"0"0,0 0-127 0 0,0 0 239 0 0,-1 1 130 0 0,-11 15 2518 0 0,10-14-2682 0 0,2-1-182 0 0,-1 0 1 0 0,1 0 0 0 0,-1 0 0 0 0,0 0 0 0 0,1 0-1 0 0,-1 0 1 0 0,0 0 0 0 0,0 0 0 0 0,0 0 0 0 0,0-1-1 0 0,0 1 1 0 0,0 0 0 0 0,0 0 0 0 0,0-1 0 0 0,0 1-1 0 0,0-1 1 0 0,0 1 0 0 0,0-1 0 0 0,0 1 0 0 0,0-1-1 0 0,-3 0 1 0 0,-4 4 1541 0 0,8-4-1350 0 0,-3 3-1046 0 0,-9-5 5338 0 0,11 2-4770 0 0,1-2 12 0 0,0-4 57 0 0,0 4 53 0 0,0 2 11 0 0,0 0 0 0 0,-2 0-11 0 0,-4-2-42 0 0,4-7-11 0 0,-2-18 209 0 0,4 25-121 0 0,-2-19 182 0 0,1 19-240 0 0,1 0 1 0 0,-1 0-1 0 0,1 0 0 0 0,-1 0 1 0 0,1 0-1 0 0,0 0 0 0 0,0 0 1 0 0,0-4-1 0 0,0 4 3 0 0,0 0 0 0 0,-1 0 0 0 0,1 0 0 0 0,-1 0 0 0 0,1 0 0 0 0,-1 0 0 0 0,1 0 0 0 0,-1 0 0 0 0,0 1 0 0 0,0-1 0 0 0,0 0 0 0 0,0 0 0 0 0,0 1 0 0 0,0-1 0 0 0,-1 1 0 0 0,-1-3 0 0 0,2 3 70 0 0,0-1 1 0 0,-1-4 47 0 0,1-1 1 0 0,-1 1-1 0 0,1-1 0 0 0,1 0 1 0 0,-1 0-1 0 0,1 0 0 0 0,2-12 1 0 0,-1-23 73 0 0,-1 40-221 0 0,0 0 0 0 0,0 1-1 0 0,0-1 1 0 0,1 0 0 0 0,-1 1-1 0 0,1-1 1 0 0,-1 1 0 0 0,1-1 0 0 0,-1 0-1 0 0,1 1 1 0 0,0-1 0 0 0,0 1-1 0 0,0 0 1 0 0,-1-1 0 0 0,3 0 0 0 0,10-19-4 0 0,-10 15 0 0 0,19-21 0 0 0,-4 9 12 0 0,-17 16 53 0 0,-1 2 29 0 0,0 0-18 0 0,0 0-11 0 0,0 0 4 0 0,3 0 22 0 0,19 0 192 0 0,-21 0-276 0 0,0 0-1 0 0,0 0 1 0 0,1 0 0 0 0,-1 0 0 0 0,0 0 0 0 0,0 0-1 0 0,0 1 1 0 0,0-1 0 0 0,0 0 0 0 0,0 0 0 0 0,0 1 0 0 0,0-1-1 0 0,0 1 1 0 0,-1-1 0 0 0,1 1 0 0 0,0-1 0 0 0,0 1-1 0 0,0 0 1 0 0,1 1 0 0 0,1 3 16 0 0,1 0 0 0 0,-1 0 0 0 0,-1 1 0 0 0,3 5-1 0 0,-2-7-13 0 0,5 18 46 0 0,-6-14-39 0 0,0-1-1 0 0,-1 0 0 0 0,1 1 1 0 0,-1 12-1 0 0,2 2-17 0 0,5 17 2 0 0,-6-29 0 0 0,-1 0 0 0 0,0 0 0 0 0,-1 0 0 0 0,-1 15 0 0 0,0 25 0 0 0,1-45 0 0 0,-2 17 0 0 0,-1-9-12 0 0,0 10-59 0 0,3-21 7 0 0,0-2-53 0 0,0 0-11 0 0,0 0 0 0 0,0 0-8 0 0,0 0-33 0 0,0 0-14 0 0,0 0-1 0 0,0 0-23 0 0,0 0-94 0 0,0 0-40 0 0,0 0-10 0 0,0 0-137 0 0,1-13-1885 0 0,3-15-4987 0 0,0 13 765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4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5983 0 0,'-10'58'503'0'0,"0"-1"3517"0"0,2-17 5009 0 0,4-28-8015 0 0,-1 1 0 0 0,0-1 0 0 0,-9 14 0 0 0,5-9-550 0 0,8-15-208 0 0,-7 16 469 0 0,6-15-672 0 0,1 0-1 0 0,0 0 0 0 0,0 0 0 0 0,1 0 0 0 0,-1 0 0 0 0,1 0 0 0 0,0 0 0 0 0,-1 1 1 0 0,1-1-1 0 0,1 0 0 0 0,-1 0 0 0 0,0 0 0 0 0,1 0 0 0 0,-1 0 0 0 0,1 1 1 0 0,0-1-1 0 0,3 5 0 0 0,-3-4-29 0 0,1 1 1 0 0,-1-1 0 0 0,0 1-1 0 0,0 0 1 0 0,-1-1 0 0 0,1 9-1 0 0,-2 20-8 0 0,-5 50 120 0 0,2-28-82 0 0,4-55-53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0,5-9 0 0 0,4-16 0 0 0,-5-4-64 0 0,-1 0 1 0 0,-2-51-1 0 0,-1 22-18 0 0,1 14-101 0 0,-2 0 0 0 0,-10-73 1 0 0,8 107 139 0 0,3 10 70 0 0,0 0-1 0 0,-1-1 0 0 0,1 1 1 0 0,-1 0-1 0 0,1 0 1 0 0,-1 0-1 0 0,1 0 1 0 0,0 0-1 0 0,-1 0 1 0 0,1 0-1 0 0,-1 0 0 0 0,1 0 1 0 0,-1 0-1 0 0,1 0 1 0 0,0 0-1 0 0,-1 0 1 0 0,1 1-1 0 0,-1-1 1 0 0,1 0-1 0 0,0 0 0 0 0,-1 0 1 0 0,1 1-1 0 0,-1-1 1 0 0,1 0-1 0 0,0 0 1 0 0,-1 1-1 0 0,1-1 1 0 0,0 0-1 0 0,-1 1 0 0 0,-1 3 14 0 0,3 3 159 0 0,0-7-196 0 0,-1 1-1 0 0,1-1 1 0 0,0 1-1 0 0,-1 0 1 0 0,1-1-1 0 0,0 0 1 0 0,0 1 0 0 0,0-1-1 0 0,-1 1 1 0 0,1-1-1 0 0,0 0 1 0 0,0 0-1 0 0,0 1 1 0 0,0-1 0 0 0,0 0-1 0 0,0 0 1 0 0,0 0-1 0 0,-1 0 1 0 0,1 0-1 0 0,0 0 1 0 0,0 0 0 0 0,0 0-1 0 0,0-1 1 0 0,0 1-1 0 0,0 0 1 0 0,0 0-1 0 0,-1-1 1 0 0,1 1-1 0 0,0-1 1 0 0,0 1 0 0 0,0-1-1 0 0,3-1 44 0 0,77-42 1434 0 0,-79 43-1336 0 0,-1 1 16 0 0,0-1-144 0 0,0 1 1 0 0,-1 0-1 0 0,1 0 0 0 0,0-1 0 0 0,-1 1 1 0 0,1 0-1 0 0,0 0 0 0 0,0 0 0 0 0,-1 0 1 0 0,1 0-1 0 0,0 0 0 0 0,0 0 0 0 0,-1 0 1 0 0,1 0-1 0 0,1 0 0 0 0,0 2 2 0 0,8 9 230 0 0,2 22-70 0 0,-10-22-163 0 0,0 0 0 0 0,-1 1-1 0 0,0-1 1 0 0,-1 1 0 0 0,-2 13 0 0 0,1 5-8 0 0,2 40-14 0 0,-3 95-39 0 0,1-152-23 0 0,1 0 1 0 0,1 18 0 0 0,1-6-38 0 0,-1-12 94 0 0,2-3 0 0 0,-3-8-49 0 0,0-2-25 0 0,-11-19-211 0 0,-57-96-383 0 0,44 66 321 0 0,16 32-72 0 0,-1 1 1 0 0,-20-31-1 0 0,17 35-423 0 0,12 12 790 0 0,0-1 0 0 0,0 1 1 0 0,-1-1-1 0 0,1 1 0 0 0,-1 0 1 0 0,1-1-1 0 0,0 1 1 0 0,-1 0-1 0 0,1-1 0 0 0,-1 1 1 0 0,1 0-1 0 0,-1 0 1 0 0,1-1-1 0 0,-1 1 0 0 0,1 0 1 0 0,-1 0-1 0 0,1 0 1 0 0,-1 0-1 0 0,1 0 0 0 0,-1-1 1 0 0,1 1-1 0 0,-1 0 1 0 0,1 0-1 0 0,-1 0 0 0 0,1 0 1 0 0,-1 1-1 0 0,0-1 0 0 0,0 1 89 0 0,0 0 0 0 0,1 0-1 0 0,-1 1 1 0 0,0-1-1 0 0,1 0 1 0 0,-1 0-1 0 0,1 1 1 0 0,-1-1 0 0 0,1 1-1 0 0,0-1 1 0 0,-1 0-1 0 0,1 1 1 0 0,0-1-1 0 0,0 1 1 0 0,0-1-1 0 0,0 0 1 0 0,0 1 0 0 0,0-1-1 0 0,1 1 1 0 0,-1 1-1 0 0,2 1 109 0 0,-1-1 1 0 0,0 0-1 0 0,1 1 0 0 0,0-1 0 0 0,0 0 0 0 0,0 0 0 0 0,5 6 0 0 0,-3-4 39 0 0,1 0 0 0 0,1 0 0 0 0,-1 0-1 0 0,1 0 1 0 0,-1-1 0 0 0,1 0 0 0 0,1-1-1 0 0,6 4 1 0 0,-9-6-55 0 0,18-3 18 0 0,-18 0-115 0 0,14-5-3 0 0,-14 3-24 0 0,-2 1 0 0 0,2-1-115 0 0,-1 0 0 0 0,1-1 1 0 0,-1 1-1 0 0,5-10 0 0 0,8-21-5777 0 0,-9 18 452 0 0,-2 4 79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4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 4143 0 0,'0'0'191'0'0,"-1"2"-11"0"0,-3 6 753 0 0,0 0 0 0 0,-1-1 0 0 0,0 1 0 0 0,0-1 0 0 0,-8 9 0 0 0,-37 34 9921 0 0,12-14-8730 0 0,25-24-1502 0 0,0-1 1 0 0,0-1-1 0 0,-1 0 0 0 0,-17 9 1 0 0,16-10-212 0 0,0 0 0 0 0,1 1 0 0 0,-20 18 0 0 0,32-25-373 0 0,0 0 1 0 0,0 0 0 0 0,0 0-1 0 0,0 0 1 0 0,1 1-1 0 0,-1-1 1 0 0,1 0 0 0 0,0 1-1 0 0,0 0 1 0 0,0-1-1 0 0,1 1 1 0 0,-1 0-1 0 0,1 3 1 0 0,-2 8 30 0 0,0-3 0 0 0,3 8 61 0 0,2-15-110 0 0,-1-2 1 0 0,5 23-5 0 0,-5-20-16 0 0,-2-3 0 0 0,1-1 0 0 0,0 0 0 0 0,0 1 0 0 0,1-1 0 0 0,-1 0 0 0 0,0 1 0 0 0,1-1 0 0 0,0 0 0 0 0,3 4 0 0 0,5 4 0 0 0,2-3 0 0 0,-9-6-16 0 0,1 0 0 0 0,-1 0 0 0 0,0-1 0 0 0,0 1 0 0 0,1-1 0 0 0,-1 0 0 0 0,1 0 0 0 0,-1 0 0 0 0,0 0 0 0 0,1 0 0 0 0,-1-1 0 0 0,0 1 0 0 0,5-3 0 0 0,-6 3-139 0 0,-1-2-10 0 0,34-57-1632 0 0,-30 51 951 0 0,-1-1 1 0 0,-1 0-1 0 0,0 1 1 0 0,0-1-1 0 0,3-15 1 0 0,-5 5-1021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4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10799 0 0,'0'0'496'0'0,"0"0"-13"0"0,1 2-312 0 0,6 27 5882 0 0,18 43 0 0 0,-13-41-4520 0 0,-6-16-844 0 0,0-1 0 0 0,14 24 0 0 0,6 20 223 0 0,-17-40-815 0 0,-1 0 0 0 0,0 1 0 0 0,-2 0-1 0 0,0 0 1 0 0,-1 1 0 0 0,-2 0 0 0 0,3 21 0 0 0,-4-9-117 0 0,-1 0 0 0 0,-1 1 1 0 0,-8 52-1 0 0,4-63-63 0 0,-1 0-1 0 0,-1-1 1 0 0,-1 0 0 0 0,-1 0-1 0 0,-1 0 1 0 0,0-1 0 0 0,-2-1-1 0 0,0 1 1 0 0,-20 23 0 0 0,18-33-508 0 0,13-9 556 0 0,0-1-1 0 0,-1 0 0 0 0,1 0 0 0 0,-1 0 0 0 0,1 1 0 0 0,-1-1 1 0 0,1 0-1 0 0,-1 0 0 0 0,1 0 0 0 0,-1 0 0 0 0,1 0 1 0 0,-1 0-1 0 0,1 0 0 0 0,0 0 0 0 0,-1 0 0 0 0,1 0 0 0 0,-1-1 1 0 0,1 1-1 0 0,-1 0 0 0 0,1 0 0 0 0,-1 0 0 0 0,1 0 0 0 0,-1-1 1 0 0,1 1-1 0 0,0 0 0 0 0,-1 0 0 0 0,1-1 0 0 0,0 1 1 0 0,-1 0-1 0 0,1-1 0 0 0,0 1 0 0 0,-1-1 0 0 0,1 1 0 0 0,0 0 1 0 0,-1-1-1 0 0,-1-4-252 0 0,0 0 1 0 0,0 0 0 0 0,0 0-1 0 0,1 0 1 0 0,0 0-1 0 0,0 0 1 0 0,0 0-1 0 0,0-10 1 0 0,3-25-7337 0 0,1 16 572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4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6447 0 0,'0'0'499'0'0,"0"0"-27"0"0,0 0 1109 0 0,0 0 519 0 0,0 0 107 0 0,0 0-178 0 0,0 0-835 0 0,0 0-365 0 0,0 0-77 0 0,0 0-35 0 0,0 0-85 0 0,0 0-37 0 0,2 1-10 0 0,13 5 632 0 0,1-1 1 0 0,32 7-1 0 0,-32-9-749 0 0,-10-2-206 0 0,0 0-1 0 0,0 0 0 0 0,0-1 1 0 0,12 0-1 0 0,4-1 99 0 0,-11 1-347 0 0,3-1-13 0 0,-2 0 0 0 0,-2-2-25 0 0,-9 1 2 0 0,0 1-1 0 0,1 0 1 0 0,-1 0 0 0 0,0 0 0 0 0,0-1 0 0 0,0 1 0 0 0,0-1-1 0 0,0 1 1 0 0,0-1 0 0 0,0 1 0 0 0,-1-1 0 0 0,2-2 0 0 0,-1 2-35 0 0,0 0-91 0 0,-1 2-158 0 0,0 0-69 0 0,0 0-9 0 0,0-13-1734 0 0,-2-21-1631 0 0,1 23 2052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4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1 455 0 0,'-10'29'9362'0'0,"10"-25"-8168"0"0,-1-2 2196 0 0,1-2-1738 0 0,-1 2-763 0 0,0 3-1068 0 0,1-4 524 0 0,0 0-1 0 0,0-1 0 0 0,0 1 0 0 0,0 0 1 0 0,0 0-1 0 0,0-1 0 0 0,0 1 1 0 0,0 0-1 0 0,0-1 0 0 0,1 1 0 0 0,-1 0 1 0 0,0-1-1 0 0,0 1 0 0 0,1-1 0 0 0,-1 1 1 0 0,0 0-1 0 0,1-1 0 0 0,0 2 0 0 0,0-1 271 0 0,-1-1 1 0 0,2 2-40 0 0,19 25 776 0 0,-20-25-1124 0 0,0 6-117 0 0,0 1-1 0 0,0-1 1 0 0,1 1-1 0 0,3 9 1 0 0,-2-10-28 0 0,-1 0 0 0 0,-1 0 0 0 0,1 0 1 0 0,-1 0-1 0 0,0 9 0 0 0,-3 225-274 0 0,4-201-794 0 0,-2-39 562 0 0,0-2-431 0 0,0 0-193 0 0,0-4-1418 0 0,0-13-5530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43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9183 0 0,'0'0'422'0'0,"0"0"-13"0"0,0 0-149 0 0,0 0 348 0 0,0 0 179 0 0,0 0 39 0 0,0 0-10 0 0,0 0-68 0 0,0 0-32 0 0,0 0-4 0 0,0 0-2 0 0,0 0-13 0 0,0 0-8 0 0,0 0-1 0 0,0 0-17 0 0,0 0-72 0 0,0 0-30 0 0,0 0-8 0 0,0 0-9 0 0,0 0-34 0 0,0 0-20 0 0,0 0-2 0 0,0 0-23 0 0,0 0-94 0 0,0 0-40 0 0,0 0-10 0 0,0 0-12 0 0,0 0-43 0 0,0 0-18 0 0,0 0-7 0 0,-2 2-13 0 0,0 0-186 0 0,0 1 0 0 0,0 0 0 0 0,0 0-1 0 0,0 0 1 0 0,1 1 0 0 0,-1-1 0 0 0,1 0 0 0 0,0 1 0 0 0,0-1-1 0 0,0 0 1 0 0,0 1 0 0 0,0 4 0 0 0,-1 10 369 0 0,1 21-1 0 0,1-16-283 0 0,-2 40-394 0 0,3 1 1 0 0,9 64-1 0 0,-2-66-317 0 0,-8-60 481 0 0,0-2 6 0 0,1 2 5 0 0,2 5 16 0 0,-2-5-9 0 0,-1-2-57 0 0,0 0-23 0 0,0 0-3 0 0,0 0-15 0 0,0 0-61 0 0,0 0-26 0 0,0 0-9 0 0,0 0-22 0 0,0 0-90 0 0,0 0-38 0 0,0 0-10 0 0,0 0-16 0 0,-21 2-3202 0 0,11-11 296 0 0,3-1 1634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44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8 163 9847 0 0,'0'0'448'0'0,"0"0"-6"0"0,0 0-130 0 0,-1-2 506 0 0,-1-5-239 0 0,1 3-52 0 0,0 1 1 0 0,0 0 0 0 0,1-1 0 0 0,-1 0 0 0 0,1 1-1 0 0,-1-1 1 0 0,1 1 0 0 0,0-1 0 0 0,1 1 0 0 0,-1-1 0 0 0,1 0-1 0 0,1-5 1 0 0,-1 6-525 0 0,0 0-1 0 0,0 0 1 0 0,0 0-1 0 0,1 0 1 0 0,-1 1-1 0 0,1-1 1 0 0,0 0-1 0 0,0 1 1 0 0,0-1-1 0 0,3-2 1 0 0,-3 2 234 0 0,1 0 1 0 0,-1 0-1 0 0,1 0 0 0 0,-1 0 1 0 0,2-4-1 0 0,-2 6-127 0 0,0-1 1 0 0,0 1-1 0 0,0 0 0 0 0,1 0 1 0 0,-1-1-1 0 0,0 1 0 0 0,4 0 0 0 0,-4 0 48 0 0,12-6 289 0 0,1 0-1 0 0,0 2 1 0 0,0-1 0 0 0,17-2-1 0 0,-22 7-425 0 0,0 0-1 0 0,1 1 0 0 0,-1 0 0 0 0,0 1 1 0 0,0 0-1 0 0,1 0 0 0 0,-1 1 0 0 0,18 6 1 0 0,27 4 30 0 0,-53-12-49 0 0,-1 0 1 0 0,0 1-1 0 0,0-1 0 0 0,0 0 1 0 0,0 0-1 0 0,0 0 1 0 0,0 1-1 0 0,0-1 0 0 0,0 1 1 0 0,0-1-1 0 0,0 1 1 0 0,-1-1-1 0 0,1 1 0 0 0,0-1 1 0 0,0 1-1 0 0,0 0 1 0 0,-1-1-1 0 0,2 3 0 0 0,14 10 6 0 0,-7-5-8 0 0,3 4 0 0 0,-11-6 0 0 0,-1-3 0 0 0,6 20 0 0 0,-5-16 0 0 0,-1-1 0 0 0,0 1 0 0 0,0 0 0 0 0,-1-1 0 0 0,-2 13 0 0 0,3-16 0 0 0,0-1 0 0 0,-1 1 0 0 0,1-1 0 0 0,-1 0 0 0 0,0 1 0 0 0,1-1 0 0 0,-1 1 0 0 0,0-1 0 0 0,0 0 0 0 0,-1 0 0 0 0,-1 4 0 0 0,-2 1 0 0 0,-5 13-93 0 0,1 0-572 0 0,-22 32 0 0 0,27-46 516 0 0,0 0 0 0 0,-1-1 1 0 0,1 1-1 0 0,-2-1 0 0 0,1 0 0 0 0,0-1 1 0 0,-1 0-1 0 0,0 1 0 0 0,-9 4 1 0 0,13-8-162 0 0,0-1 1 0 0,0 1 0 0 0,1 0-1 0 0,-1-1 1 0 0,0 1 0 0 0,0-1-1 0 0,0 0 1 0 0,0 1 0 0 0,0-1-1 0 0,-3 0 1 0 0,-7-2-6354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4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5063 0 0,'0'0'390'0'0,"0"0"63"0"0,0 0 1195 0 0,1 2 547 0 0,7 9 2245 0 0,-8-11-3156 0 0,0 0-367 0 0,0 0-76 0 0,0 0-41 0 0,0 0-133 0 0,0 0-54 0 0,1 4-257 0 0,-1-1 0 0 0,-1 1 0 0 0,1 0 0 0 0,0 0-1 0 0,-1-1 1 0 0,0 1 0 0 0,0-1 0 0 0,-2 6 0 0 0,3-7-298 0 0,-24 62 2894 0 0,17-49-2699 0 0,1 1 0 0 0,0 0 0 0 0,1 0 0 0 0,-5 33-1 0 0,-5 57-168 0 0,-1 1-37 0 0,15-93-47 0 0,1 0 0 0 0,1 1 0 0 0,0-1 0 0 0,1 0 0 0 0,0 0 0 0 0,9 26 0 0 0,-9-35-6 0 0,0 1 1 0 0,1-1-1 0 0,0 0 0 0 0,0 0 0 0 0,0-1 1 0 0,0 1-1 0 0,1-1 0 0 0,0 1 0 0 0,0-1 1 0 0,0 0-1 0 0,0-1 0 0 0,10 7 0 0 0,-4-4-19 0 0,0 0-1 0 0,0-1 1 0 0,1 0-1 0 0,0-1 1 0 0,13 4-1 0 0,-21-8 18 0 0,-1 0-1 0 0,1 0 0 0 0,0-1 1 0 0,-1 1-1 0 0,1-1 1 0 0,-1 1-1 0 0,1-1 0 0 0,-1 0 1 0 0,1 0-1 0 0,-1 0 1 0 0,1 0-1 0 0,-1-1 0 0 0,0 1 1 0 0,3-3-1 0 0,-2 3 6 0 0,-1 0-100 0 0,-1 0-1 0 0,1 0 0 0 0,-1 0 1 0 0,1 0-1 0 0,-1 0 1 0 0,0 0-1 0 0,1 0 1 0 0,-1-1-1 0 0,0 1 0 0 0,0 0 1 0 0,0-1-1 0 0,2-1 1 0 0,-3 1-67 0 0,0 1-1 0 0,0 0 1 0 0,0 0 0 0 0,0 0-1 0 0,0 0 1 0 0,0 0 0 0 0,0 0 0 0 0,0-1-1 0 0,0 1 1 0 0,-1 0 0 0 0,1 0 0 0 0,0 0-1 0 0,-1 0 1 0 0,1 0 0 0 0,-1 0-1 0 0,1 0 1 0 0,-1 0 0 0 0,1 0 0 0 0,-1 0-1 0 0,0 0 1 0 0,1 1 0 0 0,-2-2 0 0 0,-9-9-7656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5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27 195 919 0 0,'0'0'234'0'0,"1"-2"643"0"0,1-4-1259 0 0,3-5 5006 0 0,-7 9-2078 0 0,-4 4-1767 0 0,5-1-255 0 0,1-1 10 0 0,0 0 2 0 0,0 0 0 0 0,0 0 0 0 0,0 0 0 0 0,-8-11 379 0 0,1-3 426 0 0,5 10 238 0 0,-3 9-1182 0 0,4-3-205 0 0,1-2 0 0 0,-2 9 579 0 0,2-8-4 0 0,3-8-515 0 0,15-25 54 0 0,-14 25-240 0 0,0 1 0 0 0,0-1 0 0 0,4-11 0 0 0,-5 12 36 0 0,0 0 0 0 0,0-1 0 0 0,7-9 0 0 0,-9 15 5 0 0,-1-1 10 0 0,0 0-242 0 0,0 0 292 0 0,0-1-1 0 0,0 1 0 0 0,0 0 0 0 0,0-1 0 0 0,0 1 1 0 0,0 0-1 0 0,1-1 0 0 0,-1 1 0 0 0,1 0 1 0 0,-1 0-1 0 0,1 0 0 0 0,0-1 0 0 0,0 1 1 0 0,0 0-1 0 0,0 0 0 0 0,1 0 0 0 0,-1 0 1 0 0,0 0-1 0 0,3-2 0 0 0,-3 3-89 0 0,-1 1-10 0 0,0 0-3 0 0,0 0 0 0 0,0 0 0 0 0,0 0 0 0 0,0 0 0 0 0,0 0 0 0 0,0 0 4 0 0,3 13 104 0 0,-3-5-137 0 0,0-1 1 0 0,0 1-1 0 0,-1-1 0 0 0,-3 13 1 0 0,-1 12-26 0 0,2-4 3 0 0,-2 0 1 0 0,-11 34 0 0 0,-2 15-2 0 0,14-56-14 0 0,0 1-19 0 0,0-1 1 0 0,2 1-1 0 0,1 38 1 0 0,1-57-48 0 0,2-3 15 0 0,8 3 42 0 0,2-6 11 0 0,-11 2 5 0 0,1 1 0 0 0,-1-1-1 0 0,0 0 1 0 0,0 0 0 0 0,0 0 0 0 0,1 0 0 0 0,-1 0-1 0 0,0 0 1 0 0,0 0 0 0 0,1-2 0 0 0,-1 1-7 0 0,-1 0 1 0 0,1 0-1 0 0,0 0 1 0 0,-1 0-1 0 0,1 0 0 0 0,-1 0 1 0 0,0 0-1 0 0,1 0 1 0 0,-1 0-1 0 0,0 0 1 0 0,0 0-1 0 0,0 0 1 0 0,-1 0-1 0 0,0-3 0 0 0,1 2-116 0 0,-1 0 0 0 0,0 0 0 0 0,0 0 0 0 0,0 1 0 0 0,0-1 0 0 0,0 0 0 0 0,-1 1 0 0 0,-2-4 0 0 0,-5-5-9050 0 0,1 3 4049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3:1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215 183 10191 0 0,'0'0'464'0'0,"0"0"-8"0"0,0 0-248 0 0,0 0 28 0 0,0 0 42 0 0,1-2 8 0 0,0-4 35 0 0,0-1-1 0 0,0 0 1 0 0,0 0-1 0 0,-1 1 1 0 0,0-1-1 0 0,-1-10 1 0 0,0-2-229 0 0,1 15-25 0 0,-2-4-54 0 0,1 0 3 0 0,1 7 75 0 0,0 1 58 0 0,0 0 13 0 0,0-2-2 0 0,-1-3 1969 0 0,0 10-1021 0 0,-1 17-558 0 0,0-10-195 0 0,1-9-4 0 0,1 0-248 0 0,0 0 1 0 0,-1 1-1 0 0,1-1 0 0 0,-1 0 1 0 0,0 0-1 0 0,-2 4 0 0 0,0 3 63 0 0,-36 97 539 0 0,24-69-409 0 0,-15 57-1 0 0,22-63-148 0 0,-52 244 1234 0 0,54-257-1313 0 0,5-17-52 0 0,0 0-1 0 0,0 1 1 0 0,0-1 0 0 0,1 0-1 0 0,-1 1 1 0 0,1-1 0 0 0,-1 1-1 0 0,1-1 1 0 0,0 1 0 0 0,0-1-1 0 0,0 5 1 0 0,0-5 63 0 0,-2 8-18 0 0,-15 80-49 0 0,14-74-13 0 0,0-10 0 0 0,-6 6 14 0 0,8-10 44 0 0,6-13 30 0 0,-3 7-74 0 0,11-25-15 0 0,-2 0-1 0 0,-1-1 1 0 0,9-40 0 0 0,-11 42-85 0 0,-7 27 94 0 0,-1 0 0 0 0,0 0-1 0 0,0 1 1 0 0,0-1 0 0 0,1 0-1 0 0,-1 0 1 0 0,0 1 0 0 0,0-1-1 0 0,0 0 1 0 0,0 0 0 0 0,0 1-1 0 0,-1-1 1 0 0,1 0 0 0 0,0 0-1 0 0,0 1 1 0 0,-1-2 0 0 0,1 2 1 0 0,0 0 1 0 0,-1-1-1 0 0,1 1 0 0 0,0 0 1 0 0,0 0-1 0 0,-1 0 1 0 0,1 0-1 0 0,0 0 0 0 0,0 0 1 0 0,-1 0-1 0 0,1 0 1 0 0,0 0-1 0 0,-1 0 0 0 0,1 0 1 0 0,0 0-1 0 0,0 0 1 0 0,-1 1-1 0 0,1-1 0 0 0,0 0 1 0 0,0 0-1 0 0,-1 0 1 0 0,1 0-1 0 0,0 0 0 0 0,0 0 1 0 0,-1 1-1 0 0,1-1 1 0 0,0 0-1 0 0,0 0 0 0 0,-1 1 1 0 0,-2 2 68 0 0,-1 1 1 0 0,1-1-1 0 0,0 1 1 0 0,-5 6-1 0 0,-17 33 98 0 0,24-41-100 0 0,-1 0-17 0 0,-4 8-47 0 0,5-9-11 0 0,1-1 0 0 0,0 1 0 0 0,0 0 0 0 0,-1-1 0 0 0,1 1 0 0 0,0 0 0 0 0,0-1 0 0 0,0 1 0 0 0,0 0 0 0 0,0-1 0 0 0,0 1 0 0 0,0 0 0 0 0,0-1 0 0 0,0 2 0 0 0,5 11 0 0 0,3-5 0 0 0,-5-7 0 0 0,-2 0 0 0 0,21 2 0 0 0,-9 1 0 0 0,-9-2 0 0 0,-3-1 0 0 0,1 0 0 0 0,-1 0 0 0 0,1 0 0 0 0,-1 0 0 0 0,0 0 0 0 0,0 0 0 0 0,1 0 0 0 0,-1 1 0 0 0,0-1 0 0 0,0 0 0 0 0,0 1 0 0 0,1 1 0 0 0,33 37 192 0 0,-22-28-126 0 0,-8-11-67 0 0,-1 0 11 0 0,1 1-3 0 0,0-1 0 0 0,0 0 0 0 0,0 0 0 0 0,0 0 0 0 0,0-1 1 0 0,0 0-1 0 0,0 0 0 0 0,0 0 0 0 0,0 0 0 0 0,0-1 0 0 0,0 0 0 0 0,0 0 1 0 0,0 0-1 0 0,-1-1 0 0 0,1 1 0 0 0,0-1 0 0 0,6-4 0 0 0,6-4 24 0 0,-1 0-1 0 0,-1-1 0 0 0,19-17 1 0 0,-19 15-36 0 0,1-2 14 0 0,0 0-1 0 0,-1-1 1 0 0,-1-1 0 0 0,-1 0-1 0 0,0 0 1 0 0,-2-2 0 0 0,14-26-1 0 0,51-145 150 0 0,-71 177-140 0 0,-4 9-8 0 0,1-1 0 0 0,-1 0-1 0 0,0 0 1 0 0,0 0 0 0 0,-1 0-1 0 0,1 0 1 0 0,-1 0-1 0 0,-1-6 1 0 0,1-4 42 0 0,0 13-40 0 0,0 1 0 0 0,0-1 0 0 0,0 1 0 0 0,0-1 1 0 0,-1 1-1 0 0,1 0 0 0 0,-1-1 0 0 0,1 1 0 0 0,-1-1 0 0 0,1 1 0 0 0,-1 0 0 0 0,0 0 0 0 0,0-1 0 0 0,-1 0 0 0 0,-6-1-1 0 0,-2 1-11 0 0,4-1-11 0 0,3 4-31 0 0,-4 7 31 0 0,3 2 11 0 0,2-4 15 0 0,1 0-1 0 0,0 0 1 0 0,-1 11-1 0 0,0 2 3 0 0,-1 14 36 0 0,1-24-53 0 0,1-6 0 0 0,1 0 0 0 0,-1-1 0 0 0,1 1 0 0 0,0 0 0 0 0,0 0 0 0 0,0-1 0 0 0,1 1 0 0 0,-1 0 0 0 0,1-1 0 0 0,-1 1 0 0 0,1 0 0 0 0,1 4 0 0 0,-1-2 0 0 0,8 18 0 0 0,18 23 0 0 0,-22-34 0 0 0,0-2 11 0 0,3 5 53 0 0,-7-13-11 0 0,-1-2 16 0 0,1 1-35 0 0,0 0 0 0 0,0-1 0 0 0,0 1 0 0 0,-1 0 0 0 0,1 0 0 0 0,0 0-1 0 0,-1 0 1 0 0,1 0 0 0 0,-1 0 0 0 0,1 0 0 0 0,-1 0 0 0 0,1 1-1 0 0,1 10-22 0 0,-3 4 2 0 0,1-5 27 0 0,0-6-80 0 0,1 7 27 0 0,4 2 13 0 0,5-2 0 0 0,0-3 0 0 0,-6-7 0 0 0,1 0 0 0 0,-1 0 0 0 0,1 0 0 0 0,-1-1 0 0 0,1 1 0 0 0,-1-1 0 0 0,1 0 0 0 0,0 0 0 0 0,0-1 0 0 0,-1 1 0 0 0,1-1 0 0 0,0 0 0 0 0,0-1 0 0 0,-1 1 0 0 0,8-2 0 0 0,26-11-2 0 0,-29 11 4 0 0,0-1 0 0 0,-1 0 0 0 0,1 0 0 0 0,-1-1 1 0 0,11-6-1 0 0,5-6 40 0 0,-7 5-39 0 0,0-1-1 0 0,-1 0 0 0 0,0-1 0 0 0,14-15 0 0 0,-17 14 11 0 0,-1-1 0 0 0,0 0-1 0 0,-1 0 1 0 0,11-21 0 0 0,5-14-16 0 0,-17 32 26 0 0,-1 1 1 0 0,0-1 0 0 0,-2-1-1 0 0,0 1 1 0 0,9-37 0 0 0,-8-30 14 0 0,-3 18-23 0 0,-1 32-111 0 0,14-47 0 0 0,-18 80 32 0 0,3-10-176 0 0,-3 5 212 0 0,0 4-20 0 0,0-3 24 0 0,0 6 23 0 0,0 1 0 0 0,0-1 0 0 0,0 0 0 0 0,0 0 0 0 0,0 0 0 0 0,0 0 0 0 0,0 0 0 0 0,0 0 0 0 0,0 0 0 0 0,0 0 0 0 0,0 0 0 0 0,0 0 0 0 0,0 0-1 0 0,0 0 1 0 0,0 0 0 0 0,0 0 0 0 0,0 0 0 0 0,0 0 0 0 0,0 0 0 0 0,0 0 0 0 0,0 0 0 0 0,0 0 0 0 0,0 0 0 0 0,0 0 0 0 0,0 0 0 0 0,0 0 0 0 0,0 0 0 0 0,0 0 0 0 0,0 0 0 0 0,0 0 0 0 0,0 0 0 0 0,0 0 0 0 0,-1 0 0 0 0,1 0 0 0 0,0 0 0 0 0,0 0 0 0 0,0 0-1 0 0,0 0 1 0 0,0 0 0 0 0,0 0 0 0 0,0 0 0 0 0,0 0 0 0 0,0 0 0 0 0,0 0 0 0 0,0-1 0 0 0,-7 8-11 0 0,-1-1 12 0 0,2 3 0 0 0,1 18 0 0 0,3-19 0 0 0,-2 24 0 0 0,2 19 0 0 0,-6 57 0 0 0,-22 229 200 0 0,29-325-188 0 0,1 1-1 0 0,1 0 1 0 0,0-1 0 0 0,0 1-1 0 0,1-1 1 0 0,1 0 0 0 0,6 20-1 0 0,-2-21 43 0 0,-5-8-53 0 0,1 0 1 0 0,0 0 0 0 0,0-1-1 0 0,0 1 1 0 0,0-1-1 0 0,0 0 1 0 0,0 0 0 0 0,4 2-1 0 0,-5-3-1 0 0,-1-1 0 0 0,1 0 0 0 0,0 1 0 0 0,0-1 0 0 0,-1 0 0 0 0,1 0 0 0 0,0 0 0 0 0,0 0 0 0 0,0 0 0 0 0,-1 0 0 0 0,1 0 0 0 0,0 0 0 0 0,0-1-1 0 0,-1 1 1 0 0,1-1 0 0 0,0 0 0 0 0,-1 1 0 0 0,1-1 0 0 0,2-2 0 0 0,-2 2-13 0 0,4-2-151 0 0,0 0 0 0 0,-1 0 0 0 0,0 0 0 0 0,0-1 0 0 0,0 0 0 0 0,0 0 0 0 0,0 0 0 0 0,-1 0 0 0 0,0-1 0 0 0,0 0 0 0 0,0 0 0 0 0,4-7 0 0 0,3-11-1271 0 0,-1-1-321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5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5239 0 0,'0'0'116'0'0,"0"0"18"0"0,0 0 10 0 0,0 0 88 0 0,0 0 344 0 0,0 0 154 0 0,0 0 34 0 0,0 0-1 0 0,0 0-22 0 0,-1 2-5 0 0,0-1-419 0 0,0 0 604 0 0,0 1 0 0 0,-1 0 1 0 0,1 0-1 0 0,0 0 0 0 0,0-1 0 0 0,1 1 1 0 0,-2 4-1 0 0,4-5-770 0 0,0 0 0 0 0,0 0 0 0 0,0 0 0 0 0,0 0 0 0 0,0 0 1 0 0,0-1-1 0 0,0 1 0 0 0,5 0 0 0 0,-5-1-30 0 0,-2 0-1 0 0,3 0 19 0 0,67 3 1953 0 0,-67-3-1979 0 0,-1 1-5 0 0,2 0-74 0 0,21 3 267 0 0,5-2-192 0 0,-27-2-32 0 0,9-2 19 0 0,3-4 15 0 0,-11 5-75 0 0,0-1 0 0 0,0 0 0 0 0,1 1 0 0 0,8-2 0 0 0,-5 1 107 0 0,-3 1 254 0 0,-4 10-358 0 0,-2-5-28 0 0,1 0 1 0 0,-1 0-1 0 0,0 0 0 0 0,0 0 1 0 0,-1 0-1 0 0,1 0 1 0 0,-1 0-1 0 0,0 0 1 0 0,-4 7-1 0 0,3-7 1 0 0,1 0 0 0 0,0 0 0 0 0,-1 1 0 0 0,2-1 0 0 0,-1 1 0 0 0,1-1 0 0 0,-2 7 0 0 0,2 5 69 0 0,0 1 0 0 0,1-1 0 0 0,1 0 0 0 0,0 0 0 0 0,1 1 0 0 0,5 16 0 0 0,-5-22-71 0 0,1-1 0 0 0,0 0 0 0 0,0 0 0 0 0,1 0 0 0 0,8 16 0 0 0,-7-15-10 0 0,-4 1 0 0 0,1-3 11 0 0,-1-5 31 0 0,-1 6-31 0 0,-4-2-23 0 0,3-7-49 0 0,1-1-22 0 0,0 0-10 0 0,-2 0 27 0 0,0 0 71 0 0,-11 12-303 0 0,12-11 279 0 0,0 0 1 0 0,0-1-1 0 0,0 1 0 0 0,-1-1 1 0 0,1 1-1 0 0,0-1 0 0 0,-1 1 1 0 0,1-1-1 0 0,0 0 0 0 0,0 0 1 0 0,-3 0-1 0 0,2 0-110 0 0,2 0-6 0 0,0 0-32 0 0,-2 0-129 0 0,-27 2-1785 0 0,27-2 1772 0 0,2 0 78 0 0,0 0 37 0 0,0 0 8 0 0,0 0 12 0 0,0 0 39 0 0,0 0 20 0 0,-1-2 3 0 0,1-5-121 0 0,0 0-1 0 0,0 0 1 0 0,1-1-1 0 0,0 1 1 0 0,0 0-1 0 0,4-13 1 0 0,2-6-4219 0 0,-4 0-1198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52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2303 0 0,'0'0'102'0'0,"0"2"-1"0"0,6 14 29 0 0,-6-14 71 0 0,0 0 1403 0 0,0-2 550 0 0,0 0 108 0 0,0 0-216 0 0,0 2-681 0 0,-1-1-1149 0 0,1 0 0 0 0,0 0 1 0 0,0 0-1 0 0,0 0 0 0 0,0 0 0 0 0,0 0 1 0 0,0-1-1 0 0,0 1 0 0 0,0 0 1 0 0,0 0-1 0 0,0 2 0 0 0,1-2-55 0 0,0 1 0 0 0,0-1 0 0 0,0 0 0 0 0,0 1 0 0 0,0-1 0 0 0,0 0-1 0 0,0 0 1 0 0,1 0 0 0 0,-1 0 0 0 0,0 0 0 0 0,1 0 0 0 0,-1 0 0 0 0,0 0 0 0 0,1-1-1 0 0,-1 1 1 0 0,1 0 0 0 0,-1-1 0 0 0,1 1 0 0 0,0-1 0 0 0,-1 0 0 0 0,1 1 0 0 0,-1-1 0 0 0,1 0-1 0 0,0 0 1 0 0,-1 0 0 0 0,1 0 0 0 0,0 0 0 0 0,2-1 0 0 0,4-2 273 0 0,0 1 0 0 0,1-1 0 0 0,-2 0 0 0 0,13-7 0 0 0,7-2 390 0 0,-25 11-621 0 0,-2 1-10 0 0,4 0-18 0 0,-1-1-135 0 0,2 1-12 0 0,19 5 78 0 0,-21-5-88 0 0,1 1-1 0 0,-1-1 1 0 0,0 1-1 0 0,1 0 1 0 0,-1 1-1 0 0,0-1 1 0 0,1 0-1 0 0,-1 1 1 0 0,3 2-1 0 0,2 1 0 0 0,5 2 37 0 0,0 1-41 0 0,2-2-13 0 0,6 0 0 0 0,-16-6 0 0 0,1-1 0 0 0,-1 2 0 0 0,22-1 0 0 0,1-1 0 0 0,-14-3 0 0 0,-5-5 0 0 0,-8 6-18 0 0,1 0 1 0 0,0-1-1 0 0,-1 1 0 0 0,0 0 1 0 0,0-1-1 0 0,0 1 1 0 0,0-1-1 0 0,0 1 0 0 0,-1-1 1 0 0,0 1-1 0 0,1-5 0 0 0,-2 0-541 0 0,0 0 0 0 0,0 0 0 0 0,0 0-1 0 0,-3-8 1 0 0,-2-3-905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7:59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43 6447 0 0,'0'0'142'0'0,"0"0"22"0"0,0 0 13 0 0,0 0 123 0 0,0 0 468 0 0,0 0 205 0 0,2-2 41 0 0,13-12 604 0 0,-14 12-1074 0 0,1 1-28 0 0,15-17 543 0 0,-13 15-1636 0 0,-5 1 2071 0 0,-7 2 7386 0 0,-5 3-8880 0 0,1 1 0 0 0,1-1 72 0 0,8-1 187 0 0,1-1-1 0 0,-1 1 1 0 0,1-1 0 0 0,-1 1-1 0 0,1 0 1 0 0,-4 4 0 0 0,5-5-110 0 0,-3 9-133 0 0,0-1-16 0 0,0 1 0 0 0,-1 0 0 0 0,-10 24 0 0 0,11-26 0 0 0,0-1 0 0 0,1 1 0 0 0,0 0 0 0 0,0 0 0 0 0,1 0 0 0 0,0 1 0 0 0,0-1 0 0 0,1 0 0 0 0,0 12 0 0 0,0-15 0 0 0,0-4 0 0 0,1 0 0 0 0,-1 0 0 0 0,1 1 0 0 0,-1-1 0 0 0,1 0 0 0 0,0 1 0 0 0,0-1 0 0 0,0 0 0 0 0,0 1 0 0 0,0-1 0 0 0,0 1 0 0 0,0 1 0 0 0,3 10 0 0 0,3-1 0 0 0,-4-10 0 0 0,-1 0 0 0 0,1 0 0 0 0,0-1 0 0 0,-1 1 0 0 0,1 0 0 0 0,0-1 0 0 0,0 0 0 0 0,0 1 0 0 0,0-1 0 0 0,0 0 0 0 0,0 0 0 0 0,1 0 0 0 0,-1 0 0 0 0,0 0 0 0 0,0-1 0 0 0,1 1 0 0 0,-1-1 0 0 0,1 0 0 0 0,-1 1 0 0 0,0-1 0 0 0,1 0 0 0 0,-1 0 0 0 0,0-1 0 0 0,1 1 0 0 0,2-1 0 0 0,1 0 0 0 0,1-1 0 0 0,-1 0 0 0 0,0 0 0 0 0,0-1 0 0 0,0 0 0 0 0,-1 0 0 0 0,1 0 0 0 0,5-5 0 0 0,-2 2-138 0 0,-1-2-1 0 0,-1 1 1 0 0,1-1 0 0 0,-1 0-1 0 0,0-1 1 0 0,-1 0-1 0 0,0 0 1 0 0,0 0 0 0 0,4-12-1 0 0,-10 20-174 0 0,1-1-1 0 0,-1 1 1 0 0,0 0-1 0 0,0-1 0 0 0,0 1 1 0 0,-1 0-1 0 0,1-1 1 0 0,0 1-1 0 0,0 0 1 0 0,-1 0-1 0 0,1-1 1 0 0,-1 1-1 0 0,1 0 1 0 0,-1 0-1 0 0,0 0 0 0 0,1 0 1 0 0,-1 0-1 0 0,0-1 1 0 0,-1 0-1 0 0,1 1 312 0 0,0-1-2045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00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35 503 6447 0 0,'0'0'142'0'0,"0"0"22"0"0,0 0 13 0 0,1 3-20 0 0,0 12-50 0 0,-2-12 123 0 0,0 0 1 0 0,0-1-1 0 0,0 1 0 0 0,-1 0 1 0 0,1-1-1 0 0,-1 1 0 0 0,1-1 0 0 0,-1 1 1 0 0,-3 2-1 0 0,4-4-128 0 0,0 1 410 0 0,1-2 0 0 0,0 0 68 0 0,0 0 286 0 0,0 0 124 0 0,0 0 30 0 0,0 0-65 0 0,0 0-290 0 0,0 0-121 0 0,0 0-28 0 0,0 0-72 0 0,0 0-217 0 0,0 0 161 0 0,0 0 100 0 0,0 0 21 0 0,0 0 3 0 0,0 0 0 0 0,0 0 0 0 0,0 0 0 0 0,0 0 0 0 0,0 0 0 0 0,0 0 0 0 0,-15-30 608 0 0,14 22-935 0 0,0 1-1 0 0,0-1 1 0 0,1 1 0 0 0,0 0-1 0 0,0-1 1 0 0,1 1 0 0 0,0 0-1 0 0,0-1 1 0 0,5-13 0 0 0,-2 1 16 0 0,24-78 904 0 0,-3 9-162 0 0,-23 76-943 0 0,0 5 0 0 0,0 1 0 0 0,0 0 0 0 0,0 0 0 0 0,1-1 0 0 0,0 2 0 0 0,7-13 0 0 0,14-22 0 0 0,-16 32 0 0 0,14-10 0 0 0,34-32 0 0 0,-55 49 0 0 0,1 1 0 0 0,-1 0 0 0 0,0 0 0 0 0,0-1 0 0 0,1 1 0 0 0,-1-1 0 0 0,0 1 0 0 0,0-1 0 0 0,1-2 0 0 0,1 1 0 0 0,12-6 0 0 0,-14 8 0 0 0,-1 1 0 0 0,1-1 0 0 0,0 1 0 0 0,0 0 0 0 0,0-1 0 0 0,0 1 0 0 0,-1 0 0 0 0,1 0 0 0 0,0-1 0 0 0,0 1 0 0 0,0 0 0 0 0,0 0 0 0 0,0 0 0 0 0,1 0 0 0 0,1 1 0 0 0,-1 0 0 0 0,0 0 0 0 0,1 0 0 0 0,-1 1 0 0 0,0-1 0 0 0,0 0 0 0 0,0 1 0 0 0,0 0 0 0 0,0-1 0 0 0,0 1 0 0 0,-1 0 0 0 0,1 0 0 0 0,0 0 0 0 0,-1 0 0 0 0,1 0 0 0 0,-1 0 0 0 0,0 0 0 0 0,0 1 0 0 0,2 3 0 0 0,1 6 0 0 0,0 0 0 0 0,4 19 0 0 0,-7-25 0 0 0,0 0 0 0 0,-1 0 0 0 0,0 9 0 0 0,0 13 0 0 0,1-22 0 0 0,2 13 0 0 0,-1 0 0 0 0,-1 32 0 0 0,-1-40 0 0 0,1 0 0 0 0,0 1 0 0 0,0-1 0 0 0,1 0 0 0 0,5 15 0 0 0,-1 3 0 0 0,7 60 0 0 0,-11-75 0 0 0,-1-1 0 0 0,-1-12 0 0 0,0 1 0 0 0,0-1 0 0 0,0 0 0 0 0,-1 1 0 0 0,1-1 0 0 0,0 0 0 0 0,0 1 0 0 0,-1-1 0 0 0,1 0 0 0 0,-1 1 0 0 0,1-1 0 0 0,-1 0 0 0 0,-1 2 0 0 0,0 1 0 0 0,-3 5 0 0 0,-2 5 10 0 0,6-13-14 0 0,1 0 1 0 0,-1 0-1 0 0,0 0 1 0 0,1 0-1 0 0,-1 0 1 0 0,0-1-1 0 0,0 1 1 0 0,1 0-1 0 0,-1 0 1 0 0,0-1-1 0 0,0 1 1 0 0,0 0-1 0 0,0-1 1 0 0,0 1-1 0 0,0-1 1 0 0,0 1-1 0 0,0-1 1 0 0,-2 1-1 0 0,2 0-3 0 0,-1 0-189 0 0,0 1 0 0 0,0-1 1 0 0,0 1-1 0 0,0 0 0 0 0,1 0 0 0 0,-1 0 0 0 0,1-1 0 0 0,-2 4 0 0 0,0 0-25 0 0,2-3-166 0 0,1-2-101 0 0,0 0-21 0 0,0 0 66 0 0,9-11-1009 0 0,11-14-2575 0 0,-11 9-2795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0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69 11975 0 0,'0'0'547'0'0,"0"0"-11"0"0,0 0-203 0 0,0 0 419 0 0,0 0 220 0 0,0 0 42 0 0,0 0-61 0 0,-2 2-288 0 0,-17 12 395 0 0,17-12-548 0 0,-1-1-205 0 0,-1 0 1 0 0,1 1-1 0 0,0-1 0 0 0,-1 1 0 0 0,1 0 0 0 0,0 0 1 0 0,0 0-1 0 0,0 1 0 0 0,-4 3 0 0 0,4-3-51 0 0,1 1 0 0 0,-1-1 0 0 0,1 1 0 0 0,0-1 0 0 0,-3 7 0 0 0,4-8 256 0 0,-2 9 444 0 0,2-7-801 0 0,-5 26 267 0 0,1 0 0 0 0,-2 59 1 0 0,7-83-233 0 0,-2 80 418 0 0,-22 83-608 0 0,14-122 0 0 0,9-44 0 0 0,0-4 0 0 0,0-7 0 0 0,-1-13 0 0 0,1-65-39 0 0,2-88-323 0 0,3 132 12 0 0,-2 6-271 0 0,13-62 1 0 0,-9 74 448 0 0,13-47-1096 0 0,-18 69 825 0 0,-1 0 294 0 0,3-5 197 0 0,-3 5 289 0 0,0 2 138 0 0,0 0 33 0 0,0 0-65 0 0,7-1-292 0 0,15-6-137 0 0,45-8-14 0 0,-27 3 0 0 0,-36 10 0 0 0,0 1 0 0 0,18 1 0 0 0,-8 3 0 0 0,-10-2 254 0 0,0 1 0 0 0,1-1 0 0 0,-1 1 0 0 0,0 0 0 0 0,0 1 0 0 0,0-1 0 0 0,7 6 0 0 0,-10-7-252 0 0,1 0 0 0 0,-1 0-1 0 0,1 1 1 0 0,-1-1 0 0 0,0 0-1 0 0,1 1 1 0 0,-1-1 0 0 0,0 1-1 0 0,0-1 1 0 0,1 4 0 0 0,0 0-5 0 0,7 8 3 0 0,-3 0 0 0 0,1 0 0 0 0,-4 2 0 0 0,-3-13 0 0 0,2 9 0 0 0,-1 0 0 0 0,0 1 0 0 0,-1-1 0 0 0,0 0 0 0 0,-2 14 0 0 0,-1 60 0 0 0,3-54 0 0 0,-2 1 0 0 0,-6 36 0 0 0,-8 3 0 0 0,8-43 0 0 0,2 0 0 0 0,1 0 0 0 0,-2 44 0 0 0,9-57 0 0 0,3-2 0 0 0,-4-13 0 0 0,-1 1 0 0 0,0-1 0 0 0,0 1 0 0 0,1-1 0 0 0,-1 1 0 0 0,0 0 0 0 0,1-1 0 0 0,-1 1 0 0 0,0-1 0 0 0,1 0 0 0 0,-1 1 0 0 0,1-1 0 0 0,-1 1 0 0 0,1-1 0 0 0,-1 1 0 0 0,1-1 0 0 0,0 1 0 0 0,0-2 0 0 0,0 1 0 0 0,0 0 0 0 0,0 0 0 0 0,0-1 0 0 0,0 1 0 0 0,0-1 0 0 0,0 1 0 0 0,0-1 0 0 0,0 1 0 0 0,0-1 0 0 0,0 1 0 0 0,0-1 0 0 0,-1 0 0 0 0,1 0 0 0 0,0 1 0 0 0,-1-1 0 0 0,1 0 0 0 0,0 0 0 0 0,-1 0 0 0 0,1 0 0 0 0,-1 0 0 0 0,1 0 0 0 0,-1 0 0 0 0,1 0 0 0 0,-1-1 0 0 0,13-34 0 0 0,-11 28 0 0 0,0 1 0 0 0,-1 0 0 0 0,0 0 0 0 0,0 0 0 0 0,-1 0 0 0 0,0-9 0 0 0,0-6 0 0 0,-1 17-262 0 0,1 0-1 0 0,-1 1 1 0 0,0-1 0 0 0,0 0-1 0 0,0 0 1 0 0,0 0 0 0 0,-1 1-1 0 0,-3-7 1 0 0,0 1-846 0 0,-1 0 1 0 0,-10-15-1 0 0,12 21 566 0 0,1 0-1 0 0,-1 1 1 0 0,0-1 0 0 0,0 1-1 0 0,-1 0 1 0 0,-4-3 0 0 0,6 5 317 0 0,-17-12-1822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0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10135 0 0,'-4'7'129'0'0,"0"-1"-1"0"0,-1 0 1 0 0,1-1-1 0 0,-1 1 1 0 0,0-1-1 0 0,-1 0 1 0 0,-10 8-1 0 0,8-6 375 0 0,-1 0 0 0 0,-10 13-1 0 0,10-1 522 0 0,8-17-512 0 0,1 0 0 0 0,-1 6 0 0 0,0-6 0 0 0,1 0 0 0 0,0-1-439 0 0,0-1 1 0 0,-1 1-1 0 0,1-1 0 0 0,0 1 0 0 0,0-1 0 0 0,0 1 0 0 0,0-1 0 0 0,0 1 1 0 0,0-1-1 0 0,0 1 0 0 0,0-1 0 0 0,0 1 0 0 0,0-1 0 0 0,0 1 0 0 0,0-1 1 0 0,0 1-1 0 0,1-1 0 0 0,-1 1 0 0 0,0-1 0 0 0,0 0 0 0 0,0 1 0 0 0,1-1 1 0 0,-1 1-1 0 0,0-1 0 0 0,1 1 0 0 0,-1-1 0 0 0,0 0 0 0 0,1 1 0 0 0,-1-1 1 0 0,0 0-1 0 0,1 1 0 0 0,-1-1 0 0 0,1 0 0 0 0,-1 0 0 0 0,1 1 0 0 0,-1-1 1 0 0,0 0-1 0 0,1 0 0 0 0,-1 0 0 0 0,1 0 0 0 0,-1 0 0 0 0,1 0 0 0 0,-1 1 1 0 0,1-1-1 0 0,-1 0 0 0 0,1 0 0 0 0,-1 0 0 0 0,2-1 0 0 0,9 2 382 0 0,1 0 0 0 0,0-1 1 0 0,0-1-1 0 0,-1 0 0 0 0,1 0 0 0 0,-1-2 0 0 0,1 1 0 0 0,19-8 0 0 0,-7 2 89 0 0,0 0 0 0 0,25-3 0 0 0,-36 10-544 0 0,15 2-1252 0 0,-25-1-184 0 0,-3 0-78 0 0,0 0-20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05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4 504 10135 0 0,'0'0'231'0'0,"0"0"29"0"0,0 0 19 0 0,0 0 37 0 0,0 0 125 0 0,0 0 58 0 0,0 0 11 0 0,0 0 2 0 0,0 0 0 0 0,0 0 0 0 0,0 0 0 0 0,0 0 0 0 0,0 0 0 0 0,0 0 0 0 0,0 0 0 0 0,0 0 0 0 0,0 0 0 0 0,0 0 0 0 0,0 0 0 0 0,0 0-69 0 0,0 0-222 0 0,0 0 166 0 0,0 0 101 0 0,0 0 21 0 0,0 0 3 0 0,0 0 0 0 0,-1-3 0 0 0,0 0-486 0 0,0 1 67 0 0,1 0 0 0 0,0 0 0 0 0,0 0 1 0 0,0 0-1 0 0,0 0 0 0 0,0 0 1 0 0,0 0-1 0 0,0 0 0 0 0,0 0 1 0 0,1 0-1 0 0,0-3 0 0 0,0 1-118 0 0,2-15 445 0 0,-1 8-13 0 0,-1 0 0 0 0,0 0 0 0 0,0-12 0 0 0,-1 13-407 0 0,0 1 0 0 0,-4-22 0 0 0,2 18 0 0 0,0-21 0 0 0,3 13 0 0 0,2 0 0 0 0,0 1 0 0 0,1-1 0 0 0,1 1 0 0 0,1 0 0 0 0,1 0 0 0 0,1 1 0 0 0,11-22 0 0 0,4-2 0 0 0,-10 18 0 0 0,-7 15 0 0 0,4 2 0 0 0,2 3 0 0 0,3 7 0 0 0,-2 3 0 0 0,-8 0 0 0 0,-1 1 0 0 0,0-1 0 0 0,0 0 0 0 0,0 1 0 0 0,0 0 0 0 0,4 10 0 0 0,-7-13 0 0 0,1 0 0 0 0,0 1 0 0 0,-1-1 0 0 0,1 1 0 0 0,-1-1 0 0 0,1 1 0 0 0,-1-1 0 0 0,0 1 0 0 0,0 7 0 0 0,1 0 0 0 0,0 4 0 0 0,0 1 0 0 0,1 25 0 0 0,-1-12 0 0 0,-1-21 0 0 0,0-1 0 0 0,0 1 0 0 0,-1 8 0 0 0,-2 25 752 0 0,2-28-325 0 0,0 0-1 0 0,-4 17 1 0 0,4-27-440 0 0,-1-1 1 0 0,0 1-1 0 0,1 0 0 0 0,0 0 1 0 0,0 0-1 0 0,0 0 0 0 0,0 0 0 0 0,0 4 1 0 0,1 1-259 0 0,-1-6-204 0 0,0-2-33 0 0,0 2 65 0 0,-1 5 294 0 0,-5-10 133 0 0,2-1-802 0 0,0-1 0 0 0,0 0 0 0 0,1 0 0 0 0,-1 0 0 0 0,1 0 0 0 0,1 0 0 0 0,-1-1 0 0 0,-3-10 0 0 0,4 7-6004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0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57 13823 0 0,'0'0'315'0'0,"0"0"45"0"0,0 0 21 0 0,0 0-49 0 0,0 1-220 0 0,1 10 726 0 0,0-1 0 0 0,-2 1-1 0 0,-1 18 1 0 0,0-3 1666 0 0,0 110 1868 0 0,3-106-4369 0 0,-1 0 1 0 0,-1-1-1 0 0,-1 1 1 0 0,-8 36-1 0 0,5-15-3 0 0,5-49 0 0 0,1-4 0 0 0,3-6 0 0 0,4-10 0 0 0,0-21 0 0 0,-2 0 0 0 0,2-44 0 0 0,0 2 0 0 0,-5 56 0 0 0,-1-1 0 0 0,-1 1 0 0 0,-1 0 0 0 0,-5-41 0 0 0,3 58 0 0 0,-4 4 0 0 0,31-8 0 0 0,-13 6 0 0 0,20-11 0 0 0,-12 6 0 0 0,29-11 0 0 0,-41 20 0 0 0,2 4 0 0 0,-8-2 0 0 0,-2 0 0 0 0,1 0 0 0 0,-1 0 0 0 0,1 0 0 0 0,0 0 0 0 0,-1 1 0 0 0,1-1 0 0 0,-1 0 0 0 0,1 0 0 0 0,0 0 0 0 0,-1 1 0 0 0,1-1 0 0 0,-1 0 0 0 0,1 0 0 0 0,-1 1 0 0 0,1-1 0 0 0,-1 1 0 0 0,1-1 0 0 0,-1 0 0 0 0,0 1 0 0 0,1-1 0 0 0,-1 1 0 0 0,1-1 0 0 0,-1 1 0 0 0,0-1 0 0 0,1 1 0 0 0,-1-1 0 0 0,0 1 0 0 0,1 0 0 0 0,2 6 0 0 0,0-1 0 0 0,-1 0 0 0 0,1 1 0 0 0,-1 0 0 0 0,-1-1 0 0 0,2 13 0 0 0,0-5 0 0 0,3 13 0 0 0,6 26 0 0 0,9 104 0 0 0,-18-128 0 0 0,-2-19 0 0 0,0-1 0 0 0,0 0 0 0 0,-1 1 0 0 0,-1-1 0 0 0,1 0 0 0 0,-3 10 0 0 0,1-10 0 0 0,2-8 0 0 0,0-1 0 0 0,0 0 1 0 0,0 0-1 0 0,0 0 0 0 0,0 0 0 0 0,0 1 0 0 0,0-1 0 0 0,0 0 1 0 0,0 0-1 0 0,0 0 0 0 0,0 1 0 0 0,0-1 0 0 0,0 0 0 0 0,0 0 1 0 0,0 0-1 0 0,0 0 0 0 0,0 1 0 0 0,0-1 0 0 0,0 0 0 0 0,0 0 1 0 0,0 0-1 0 0,-1 0 0 0 0,1 0 0 0 0,0 0 0 0 0,0 1 0 0 0,0-1 1 0 0,0 0-1 0 0,0 0 0 0 0,-1 0 0 0 0,1 0 0 0 0,0 0 0 0 0,0 0 1 0 0,0 0-1 0 0,0 0 0 0 0,0 0 0 0 0,-1 0 0 0 0,1 0 0 0 0,0 0 1 0 0,0 1-1 0 0,0-1 0 0 0,-1 0 0 0 0,1 0 0 0 0,0 0 0 0 0,0-1 1 0 0,0 1-1 0 0,0 0 0 0 0,-1 0 0 0 0,-9-7 8 0 0,-5-11-88 0 0,-43-58-2056 0 0,48 62 77 0 0,-10-19 0 0 0,13 20 976 0 0,0 0 0 0 0,-13-15 1 0 0,2 14 56 0 0,17 13 514 0 0,-7 3-180 0 0,7-2 861 0 0,1 1-1 0 0,-1-1 1 0 0,0 0 0 0 0,1 1-1 0 0,-1-1 1 0 0,0 1-1 0 0,1-1 1 0 0,-1 1-1 0 0,1-1 1 0 0,-1 1-1 0 0,1 0 1 0 0,-1-1-1 0 0,1 1 1 0 0,-1 0 0 0 0,1-1-1 0 0,0 1 1 0 0,-1 0-1 0 0,1 0 1 0 0,0-1-1 0 0,0 1 1 0 0,-1 0-1 0 0,1 0 1 0 0,0 0 0 0 0,0-1-1 0 0,0 1 1 0 0,0 0-1 0 0,0 0 1 0 0,0 0-1 0 0,0-1 1 0 0,0 1-1 0 0,0 0 1 0 0,1 0 0 0 0,-1-1-1 0 0,0 1 1 0 0,1 1-1 0 0,0 0 344 0 0,-1-2 0 0 0,2 1-292 0 0,0 1-1 0 0,0-1 0 0 0,0 0 1 0 0,0 1-1 0 0,0-1 1 0 0,5 1-1 0 0,-3 0-77 0 0,0-1 0 0 0,0 0 0 0 0,0 0-1 0 0,0 0 1 0 0,0-1 0 0 0,1 1 0 0 0,-1-1 0 0 0,0 0-1 0 0,0-1 1 0 0,0 1 0 0 0,7-2 0 0 0,-4 0-129 0 0,0 0 1 0 0,0 0-1 0 0,0 0 1 0 0,0-1-1 0 0,9-6 1 0 0,-14 8-593 0 0,-1 1 328 0 0,1-1 0 0 0,-1 1 0 0 0,1-1 0 0 0,-1 0 0 0 0,0 0 1 0 0,0 1-1 0 0,1-1 0 0 0,-1 0 0 0 0,0 0 0 0 0,0 0 0 0 0,0 0 0 0 0,0 0 0 0 0,0-1 0 0 0,0 1 0 0 0,0 0 0 0 0,1-2 0 0 0,3-6-4177 0 0,1-2-2010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0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11975 0 0,'0'0'267'0'0,"0"0"42"0"0,0 0 17 0 0,0 0-28 0 0,0 0-58 0 0,0 0 491 0 0,0 0 238 0 0,0 0 45 0 0,-2 11 1148 0 0,0-6-1988 0 0,0-1-1 0 0,0 1 1 0 0,0-1-1 0 0,-1 0 1 0 0,1 0-1 0 0,-1 0 1 0 0,0 0-1 0 0,-7 7 1 0 0,-2-1 1267 0 0,-18 14 0 0 0,21-18-1036 0 0,0 0-1 0 0,1 0 1 0 0,0 1 0 0 0,1 1-1 0 0,-1-1 1 0 0,-6 11-1 0 0,7-9-404 0 0,1 2 0 0 0,1-1 0 0 0,0 1 0 0 0,-5 12 0 0 0,8-18 0 0 0,1 0 0 0 0,0 1 0 0 0,0-1 0 0 0,0 0 0 0 0,0 0 0 0 0,1 1 0 0 0,0-1 0 0 0,0 0 0 0 0,0 1 0 0 0,1-1 0 0 0,2 9 0 0 0,-3-10 0 0 0,1-3 0 0 0,-1 1 0 0 0,0-1 0 0 0,1 1 0 0 0,0-1 0 0 0,-1 1 0 0 0,1-1 0 0 0,0 0 0 0 0,-1 1 0 0 0,1-1 0 0 0,0 0 0 0 0,0 0 0 0 0,0 0 0 0 0,0 0 0 0 0,0 0 0 0 0,1 0 0 0 0,-1 0 0 0 0,0 0 0 0 0,2 1 0 0 0,0 0-21 0 0,-1 0-1 0 0,1 0 1 0 0,-1-1-1 0 0,1 1 1 0 0,0-1 0 0 0,-1 0-1 0 0,1 0 1 0 0,0 0-1 0 0,0 0 1 0 0,0 0 0 0 0,0-1-1 0 0,0 1 1 0 0,0-1-1 0 0,0 0 1 0 0,0 0 0 0 0,0 0-1 0 0,0 0 1 0 0,0 0-1 0 0,0-1 1 0 0,0 1-1 0 0,0-1 1 0 0,-1 0 0 0 0,1 0-1 0 0,0 0 1 0 0,0 0-1 0 0,0-1 1 0 0,-1 1 0 0 0,1-1-1 0 0,2-2 1 0 0,4-2-142 0 0,0-1 0 0 0,-1-1 0 0 0,0 1 0 0 0,0-1 0 0 0,-1-1 0 0 0,10-14 0 0 0,-2 0-847 0 0,-2 0-13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0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10 432 4607 0 0,'0'0'102'0'0,"0"0"20"0"0,0 0 6 0 0,0 0 119 0 0,0 0 500 0 0,0 0 223 0 0,0 0 44 0 0,0 0-61 0 0,0 0-288 0 0,0 0-121 0 0,0 0-28 0 0,0 0-4 0 0,0 0 0 0 0,0 0 0 0 0,0 0 0 0 0,0 0 0 0 0,0 0 0 0 0,0 0 0 0 0,0 0 0 0 0,0 0 0 0 0,0 0 0 0 0,0 0 0 0 0,0 0 0 0 0,0 0-68 0 0,-1 2-289 0 0,-1 8-138 0 0,-3 5 1692 0 0,5-9 402 0 0,1 3-1763 0 0,0-7 23 0 0,-1-2 117 0 0,0 0 21 0 0,0 0-66 0 0,-1-3-265 0 0,0 1 1 0 0,0-1-1 0 0,1 1 0 0 0,0-1 1 0 0,-1 1-1 0 0,1-1 0 0 0,0 0 1 0 0,1-2-1 0 0,5-104 430 0 0,-4 83 188 0 0,7-44 1 0 0,-3 28-342 0 0,-3 18-455 0 0,1 1 0 0 0,1 0 0 0 0,1 0 0 0 0,1 0 0 0 0,16-34 0 0 0,-19 46 0 0 0,1 0 0 0 0,-4 11 0 0 0,-1-1 0 0 0,0 0 0 0 0,1 1 0 0 0,-1-1 0 0 0,1 1 0 0 0,-1-1 0 0 0,1 1 0 0 0,0-1 0 0 0,-1 1 0 0 0,1-1 0 0 0,-1 1 0 0 0,1 0 0 0 0,0-1 0 0 0,1 1 0 0 0,-2 0 0 0 0,1 0 0 0 0,-1 0 0 0 0,1 0 0 0 0,0 0 0 0 0,-1 0 0 0 0,1 0 0 0 0,0 0 0 0 0,-1 0 0 0 0,1 0 0 0 0,0 1 0 0 0,-1-1 0 0 0,1 0 0 0 0,-1 0 0 0 0,1 1 0 0 0,-1-1 0 0 0,1 0 0 0 0,0 1 0 0 0,5 4 0 0 0,-1 1 0 0 0,0-1 0 0 0,0 1 0 0 0,-1 0 0 0 0,1 0 0 0 0,-1 0 0 0 0,5 11 0 0 0,19 51 0 0 0,-26-64 0 0 0,-2-2 0 0 0,6 11 0 0 0,-2 0 0 0 0,0 0 0 0 0,0 0 0 0 0,1 16 0 0 0,0-4 0 0 0,-3-22 0 0 0,-1 1 0 0 0,0 0 0 0 0,-1 0 0 0 0,1 0 0 0 0,0 0 0 0 0,-1 6 0 0 0,1 0 0 0 0,0-7 0 0 0,-1-1 0 0 0,1 1 0 0 0,-1 0 0 0 0,0 0 0 0 0,0 0 0 0 0,0 0 0 0 0,-1 6 0 0 0,-4 28-64 0 0,4-35-273 0 0,1-2-138 0 0,0 0-33 0 0,0 0-4 0 0,0-1 305 0 0,-1 0 0 0 0,0 0 0 0 0,0 0 0 0 0,0 0 0 0 0,0 0 0 0 0,0 1 0 0 0,-1-1 0 0 0,1 0 0 0 0,0 1 0 0 0,-2-2 0 0 0,-8-5-5325 0 0,11 7 3485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3:1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5063 0 0,'8'-16'448'0'0,"-8"16"-352"0"0,0 0-96 0 0,0 0 0 0 0,16 5 2816 0 0,-2-4 544 0 0,0-2 104 0 0,-14 1 24 0 0,15 11-2400 0 0,-15-11-488 0 0,0 0-96 0 0,0 0-24 0 0,8 9-264 0 0,-8-9-56 0 0,0 0-16 0 0,0 0 0 0 0,0 0-1040 0 0,0-11-216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08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5983 0 0,'0'0'464'0'0,"0"0"126"0"0,0 0 1662 0 0,0 0 756 0 0,0 0 154 0 0,0 0-320 0 0,0 0-1486 0 0,0 0-651 0 0,0 0-128 0 0,2-1-90 0 0,1-1-494 0 0,-1 0 0 0 0,1 0 0 0 0,-1 0 0 0 0,0-1 0 0 0,0 1 0 0 0,0-1 1 0 0,0 1-1 0 0,0-1 0 0 0,0 1 0 0 0,-1-1 0 0 0,1 0 0 0 0,-1 0 0 0 0,0 0 0 0 0,1-3 0 0 0,11-20-3501 0 0,-6 15-3075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09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47 10135 0 0,'-1'2'778'0'0,"0"8"-192"0"0,1-8 1077 0 0,0-2 529 0 0,0 0 103 0 0,0 0-226 0 0,0 0-1012 0 0,0 0-442 0 0,0 0-87 0 0,0 0-79 0 0,0 0-266 0 0,1-1-114 0 0,15-27-642 0 0,-15 27 158 0 0,0-1-773 0 0,24-20-3428 0 0,-24 20 3536 0 0,21-2-1512 0 0,-20 3 1806 0 0,-2 1 18 0 0,0 0 6 0 0,4 2 149 0 0,-4-2 652 0 0,1 0 0 0 0,-1 0 1 0 0,0 0-1 0 0,1 1 0 0 0,-1-1 0 0 0,0 0 1 0 0,1 0-1 0 0,-1 0 0 0 0,0 0 0 0 0,1 0 0 0 0,-1 0 1 0 0,0 0-1 0 0,1 1 0 0 0,-1-1 0 0 0,0 0 1 0 0,1 0-1 0 0,-1 0 0 0 0,0 1 0 0 0,0-1 1 0 0,1 0-1 0 0,-1 1 0 0 0,0-1 0 0 0,0 0 1 0 0,1 0-1 0 0,-1 1 0 0 0,3 21 5012 0 0,-4-20-3926 0 0,1-2-409 0 0,0 0-185 0 0,0 0-34 0 0,0 0-273 0 0,-1-2-1116 0 0,-4-4-479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09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1 359 5583 0 0,'0'0'256'0'0,"0"0"-6"0"0,0 0 7 0 0,0 0 611 0 0,0 0 284 0 0,0 0 57 0 0,0 0-33 0 0,0 0-168 0 0,0 0-74 0 0,0 0-20 0 0,0 0-26 0 0,0 0-101 0 0,0 0-47 0 0,0 0-11 0 0,0 0-26 0 0,0 0-106 0 0,0 0-42 0 0,0 0-10 0 0,0 0-17 0 0,0 0-69 0 0,0 0-38 0 0,0 0-5 0 0,0 0 6 0 0,0 0 20 0 0,0 0 6 0 0,0 0 0 0 0,0 0-11 0 0,0 0-42 0 0,0-2-12 0 0,0-69 1474 0 0,7 19-1605 0 0,15-53 0 0 0,-19 89-238 0 0,-1 9 5 0 0,-1 1 1 0 0,1 0-1 0 0,0 0 0 0 0,0 0 1 0 0,0 0-1 0 0,6-8 0 0 0,1-1 36 0 0,-6 9-25 0 0,0 1-1 0 0,1 0 1 0 0,0 0 0 0 0,0 0 0 0 0,8-8 0 0 0,-11 12 38 0 0,4-2-2 0 0,-5 3-56 0 0,0-1-1 0 0,0 1 1 0 0,1 0-1 0 0,-1 0 1 0 0,0-1-1 0 0,0 1 1 0 0,0 0-1 0 0,1 0 1 0 0,-1 0 0 0 0,0 0-1 0 0,0-1 1 0 0,1 1-1 0 0,-1 0 1 0 0,0 0-1 0 0,0 0 1 0 0,1 0-1 0 0,-1 0 1 0 0,0 0-1 0 0,1 0 1 0 0,-1-1 0 0 0,0 1-1 0 0,0 0 1 0 0,1 0-1 0 0,-1 0 1 0 0,0 0-1 0 0,1 0 1 0 0,-1 1-1 0 0,0-1 1 0 0,0 0-1 0 0,1 0 1 0 0,-1 0 0 0 0,1 0-1 0 0,1 0 11 0 0,-2 0-14 0 0,1 0 1 0 0,0 0-1 0 0,0 0 0 0 0,-1 0 1 0 0,1 0-1 0 0,0 0 0 0 0,-1 1 1 0 0,1-1-1 0 0,0 0 1 0 0,-1 0-1 0 0,1 1 0 0 0,-1-1 1 0 0,1 0-1 0 0,0 1 0 0 0,-1-1 1 0 0,2 1-1 0 0,-1 0-1 0 0,0-1 0 0 0,0 1-1 0 0,1 0 1 0 0,-1-1 0 0 0,0 1-1 0 0,0 0 1 0 0,0 0 0 0 0,0 0 0 0 0,0 0-1 0 0,0 0 1 0 0,0 0 0 0 0,1 2 0 0 0,0 1-3 0 0,4 8 9 0 0,-1 1 42 0 0,21 53 75 0 0,-16-37-128 0 0,-1 1 0 0 0,6 35 0 0 0,-5-16 0 0 0,-7-38-17 0 0,-1 1 0 0 0,0-1 1 0 0,-1 1-1 0 0,0 20 0 0 0,-3-5-134 0 0,2-25-9 0 0,0-2-30 0 0,0 0-9 0 0,0 0-21 0 0,0 0-83 0 0,0 0-31 0 0,0 0-9 0 0,0 0-28 0 0,-1-2-111 0 0,-1-9-434 0 0,0-1 1 0 0,1 1-1 0 0,0-1 1 0 0,2-11-1 0 0,-1 20 685 0 0,0-19-1491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10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50 1375 0 0,'-1'2'107'0'0,"-16"29"11631"0"0,14-24-9253 0 0,-1 2-1338 0 0,1 1 0 0 0,0-1 0 0 0,0 1 1 0 0,-1 13-1 0 0,1-8-29 0 0,0 3 531 0 0,0 30 1 0 0,3-27-940 0 0,0 85 849 0 0,0-81-1514 0 0,7 47 0 0 0,-3-43-39 0 0,-4-28-14 0 0,0-1-1 0 0,0 1 1 0 0,0-1-1 0 0,0 1 1 0 0,0-1 0 0 0,0 1-1 0 0,0-1 1 0 0,0 0-1 0 0,0 1 1 0 0,0-1 0 0 0,1 1-1 0 0,-1-1 1 0 0,0 1-1 0 0,0-1 1 0 0,0 0 0 0 0,1 1-1 0 0,-1-1 1 0 0,0 0-1 0 0,0 1 1 0 0,1-1 0 0 0,-1 0-1 0 0,0 1 1 0 0,1-1-1 0 0,5-6-436 0 0,3-21-217 0 0,-6 7 566 0 0,-2 0-1 0 0,0 0 1 0 0,-1-23 0 0 0,-1 8-50 0 0,-7-57-320 0 0,1 17 36 0 0,5 50 298 0 0,1 2-121 0 0,0 0 0 0 0,4-38 0 0 0,-2 38 120 0 0,-1 21 90 0 0,0 2 91 0 0,0 0 46 0 0,0 0 15 0 0,0 0 3 0 0,0 0-5 0 0,0 0-23 0 0,0 0-11 0 0,0 0-1 0 0,1 2-12 0 0,1 1-54 0 0,-1-1-1 0 0,1 1 1 0 0,0-1-1 0 0,0 0 1 0 0,0 0-1 0 0,1 0 1 0 0,-1 0-1 0 0,1 0 0 0 0,-1 0 1 0 0,1-1-1 0 0,-1 1 1 0 0,1-1-1 0 0,0 0 1 0 0,0 0-1 0 0,-1 0 1 0 0,1 0-1 0 0,0 0 1 0 0,5 0-1 0 0,4 0 99 0 0,0 0-1 0 0,-1-1 1 0 0,19-3-1 0 0,7 1 303 0 0,-34 2-246 0 0,-3 0-9 0 0,12 5 154 0 0,-10-4-206 0 0,0 0-67 0 0,0 1-1 0 0,-1 0 1 0 0,1 0 0 0 0,0-1 0 0 0,-1 1 0 0 0,0 0-1 0 0,1 1 1 0 0,-1-1 0 0 0,0 0 0 0 0,0 0 0 0 0,0 0-1 0 0,0 1 1 0 0,0 2 0 0 0,0-3-32 0 0,0-1 0 0 0,-1 1 0 0 0,1 0 0 0 0,0 0 0 0 0,-1 0 1 0 0,1 0-1 0 0,-1 0 0 0 0,0 0 0 0 0,0 0 0 0 0,0 0 0 0 0,0 0 0 0 0,0 0 0 0 0,0 0 0 0 0,0 0 0 0 0,-1 2 0 0 0,-1 4 10 0 0,2 2 10 0 0,1 0 1 0 0,0 0 0 0 0,2 14-1 0 0,2 6 52 0 0,1 11-10 0 0,-3-21-100 0 0,1 31 1 0 0,-4-39 32 0 0,1 0 1 0 0,0 0-1 0 0,1-1 1 0 0,4 14-1 0 0,10 66-61 0 0,-16-89-26 0 0,0-2-40 0 0,0 0-11 0 0,-31-2-500 0 0,29 2 587 0 0,0 0 0 0 0,0 0 0 0 0,-1 0 0 0 0,1-1 0 0 0,0 1-1 0 0,0-1 1 0 0,0 1 0 0 0,0-1 0 0 0,0 0 0 0 0,0 0 0 0 0,0 0 0 0 0,0 0-1 0 0,1 0 1 0 0,-1 0 0 0 0,0-1 0 0 0,-2-1 0 0 0,0-2-109 0 0,0 0 0 0 0,1 1 0 0 0,-1-1 0 0 0,-3-7 1 0 0,-2-4-440 0 0,4 8 194 0 0,1 0 0 0 0,1-1 0 0 0,0 1 0 0 0,0-1 0 0 0,-3-15 0 0 0,-6-17-990 0 0,7 29 995 0 0,1 0 0 0 0,-4-23 0 0 0,7 33 369 0 0,1 2 119 0 0,0 0 162 0 0,0 0 35 0 0,0 0 0 0 0,0 0 7 0 0,0 0 26 0 0,0 0 9 0 0,3 4 144 0 0,-3-4-436 0 0,0 1 0 0 0,0-1-1 0 0,0 0 1 0 0,0 1 0 0 0,0-1 0 0 0,1 1-1 0 0,-1-1 1 0 0,0 0 0 0 0,0 1-1 0 0,0-1 1 0 0,0 0 0 0 0,1 1-1 0 0,-1-1 1 0 0,0 0 0 0 0,0 1-1 0 0,1-1 1 0 0,-1 0 0 0 0,0 0-1 0 0,0 1 1 0 0,1-1 0 0 0,-1 0-1 0 0,0 0 1 0 0,1 0 0 0 0,-1 1 0 0 0,1-1-1 0 0,2 1 31 0 0,9 3 312 0 0,1 0 0 0 0,24 4 0 0 0,-33-8-346 0 0,0 1 0 0 0,0-1 1 0 0,0 0-1 0 0,0 0 0 0 0,0-1 1 0 0,0 1-1 0 0,0-1 0 0 0,0 0 1 0 0,-1 0-1 0 0,1 0 0 0 0,0-1 1 0 0,0 1-1 0 0,-1-1 0 0 0,5-3 1 0 0,12-2-140 0 0,-18 7-30 0 0,0-1 1 0 0,0 1 0 0 0,-1-1-1 0 0,1 1 1 0 0,0-1 0 0 0,0 0-1 0 0,-1 0 1 0 0,1 0 0 0 0,-1 0-1 0 0,1 0 1 0 0,0 0 0 0 0,-1 0 0 0 0,0 0-1 0 0,3-3 1 0 0,4-7-997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1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14079 0 0,'0'0'646'0'0,"0"0"-16"0"0,0 0-194 0 0,0 0 674 0 0,0 0 340 0 0,0 0 72 0 0,0 0-100 0 0,0 0-469 0 0,0 0-206 0 0,0 0-40 0 0,0 0-42 0 0,0 0-136 0 0,-1 3-59 0 0,-4 11 68 0 0,-1-1 1 0 0,-1 1-1 0 0,0-1 1 0 0,-1 0-1 0 0,-1-1 1 0 0,-15 18-1 0 0,5-8-388 0 0,12-16-137 0 0,0 1 0 0 0,1 1 0 0 0,0-1 0 0 0,0 1 0 0 0,0 0 0 0 0,1 0 0 0 0,1 1 0 0 0,0-1 0 0 0,-4 12 0 0 0,4-6-13 0 0,3 0 0 0 0,4-1 0 0 0,-1-10 0 0 0,-1-1 0 0 0,1 1 0 0 0,0-1 0 0 0,-1 0 0 0 0,1 1 0 0 0,0-1 0 0 0,3 2 0 0 0,10 8 0 0 0,-10-10-4 0 0,-1-1-3 0 0,-1 0 9 0 0,1 0 0 0 0,-1 0-1 0 0,1-1 1 0 0,0 1-1 0 0,-1-1 1 0 0,1 0-1 0 0,-1 0 1 0 0,1 0 0 0 0,0 0-1 0 0,-1-1 1 0 0,1 1-1 0 0,0-1 1 0 0,-1 0 0 0 0,1 0-1 0 0,-1 0 1 0 0,0-1-1 0 0,1 1 1 0 0,-1-1 0 0 0,0 0-1 0 0,0 0 1 0 0,4-3-1 0 0,-1 1-389 0 0,-1 0 0 0 0,0 0-1 0 0,0-1 1 0 0,0 0-1 0 0,-1 0 1 0 0,1 0 0 0 0,-1 0-1 0 0,-1-1 1 0 0,1 1-1 0 0,5-12 1 0 0,-4 2-5918 0 0,-1 1-1828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1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0,'0'0'456'0'0,"0"0"1579"0"0,0 0 689 0 0,0 0 136 0 0,0 0-195 0 0,1 3-922 0 0,26 37 5884 0 0,-4-7-4053 0 0,-14-18-2773 0 0,14 23 969 0 0,26 50-1410 0 0,-30-57-195 0 0,21 48-1 0 0,-27-46-160 0 0,2 0 11 0 0,-2 1 0 0 0,-2 0 0 0 0,12 57 0 0 0,-12-34-3 0 0,-6-31 4 0 0,0 1-1 0 0,-2 0 1 0 0,0 29 0 0 0,-21 144 278 0 0,17-192-261 0 0,0-1 2 0 0,0-1-1 0 0,-1 1 1 0 0,1-1 0 0 0,-2 0 0 0 0,1 0 0 0 0,-6 11-1 0 0,8-16-27 0 0,-1 1-1 0 0,0-1 1 0 0,1 0-1 0 0,-1 1 1 0 0,0-1-1 0 0,0 0 0 0 0,0 0 1 0 0,0 1-1 0 0,0-1 1 0 0,-3 2-1 0 0,-5 0-13 0 0,7-3-12 0 0,1-1 0 0 0,-1 1 0 0 0,0-1-1 0 0,1 1 1 0 0,-1-1 0 0 0,1 1 0 0 0,-1-1-1 0 0,0 0 1 0 0,1 0 0 0 0,0 0 0 0 0,-1 0-1 0 0,1 0 1 0 0,-1 0 0 0 0,1 0-1 0 0,0-1 1 0 0,0 1 0 0 0,0 0 0 0 0,0-1-1 0 0,0 1 1 0 0,0 0 0 0 0,0-1 0 0 0,0 0-1 0 0,1 1 1 0 0,-1-1 0 0 0,0 1 0 0 0,1-1-1 0 0,-1-2 1 0 0,-4-22-2110 0 0,4 3-4949 0 0,1 4-1061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1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39 6447 0 0,'0'0'298'0'0,"0"0"-10"0"0,0 0-118 0 0,0 0 206 0 0,0 0 111 0 0,0 0 22 0 0,0 0 3 0 0,0 0 0 0 0,-2 1 0 0 0,-16 7 2048 0 0,16-7-2048 0 0,2-1 0 0 0,0 0 0 0 0,0 0 0 0 0,0 0 0 0 0,0 0 0 0 0,0 0 0 0 0,0 0 0 0 0,0 0 0 0 0,0 0 0 0 0,-1 2 0 0 0,1-2-434 0 0,-1 1-1 0 0,1-1 1 0 0,0 1 0 0 0,0-1-1 0 0,0 1 1 0 0,-1-1-1 0 0,1 1 1 0 0,0 0-1 0 0,0-1 1 0 0,0 1 0 0 0,0-1-1 0 0,0 1 1 0 0,0-1-1 0 0,0 1 1 0 0,0 0-1 0 0,0-1 1 0 0,0 1 0 0 0,1-1-1 0 0,-1 1 1 0 0,0-1-1 0 0,0 1 1 0 0,0-1-1 0 0,1 1 1 0 0,-1-1 0 0 0,0 1-1 0 0,1-1 1 0 0,-1 1-1 0 0,0-1 1 0 0,1 0-1 0 0,-1 1 1 0 0,1-1 0 0 0,0 1-1 0 0,0 1 366 0 0,2-1-294 0 0,2 1 23 0 0,0 1 1 0 0,-1-1-1 0 0,2 0 0 0 0,-1 0 0 0 0,9 1 1 0 0,7 0 342 0 0,22 1 0 0 0,-11-4-515 0 0,-23-1 0 0 0,-1 0 0 0 0,1 0 0 0 0,11-4 0 0 0,10-1 0 0 0,-16 2 0 0 0,-3 2-64 0 0,-9 1-273 0 0,-2 1-138 0 0,0 0-33 0 0,0 0-4 0 0,0 0 0 0 0,0 0 0 0 0,0 0 0 0 0,0 0 70 0 0,0-11 136 0 0,2-18-1620 0 0,0 10-3549 0 0,-1 8 312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19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8287 0 0,'0'0'191'0'0,"0"0"26"0"0,0 0 9 0 0,-1 3 42 0 0,-4 8 158 0 0,3-9 72 0 0,2-2 12 0 0,0 0 70 0 0,0 0 286 0 0,0 0 124 0 0,0 0 30 0 0,0 0-65 0 0,0 0-290 0 0,0 0-121 0 0,0 0-28 0 0,0 0-4 0 0,0 0 0 0 0,0 0 0 0 0,0 0 0 0 0,0 0-68 0 0,1 6-288 0 0,-2-7-128 0 0,-9 35-40 0 0,8-24 84 0 0,0 0 609 0 0,1-6-465 0 0,0 0-1 0 0,1 0 1 0 0,-1 0 0 0 0,1 0 0 0 0,0 7 0 0 0,2 3-216 0 0,8 32 0 0 0,-9-41 0 0 0,1 0 0 0 0,-1 0 0 0 0,0 0 0 0 0,-1 0 0 0 0,1 1 0 0 0,-1 9 0 0 0,-1-1 0 0 0,0 6 0 0 0,-7 32 0 0 0,6-38 0 0 0,1 1-141 0 0,-1-7 4 0 0,-2-3-461 0 0,4-5 472 0 0,0 0 0 0 0,-1 1 0 0 0,1-1 0 0 0,0 0 0 0 0,0 0 0 0 0,0 1 0 0 0,0-1 0 0 0,0 0 0 0 0,0 0-1 0 0,-1 0 1 0 0,1 1 0 0 0,0-1 0 0 0,0 0 0 0 0,0 0 0 0 0,-1 0 0 0 0,1 0 0 0 0,0 0 0 0 0,0 1 0 0 0,0-1 0 0 0,-1 0 0 0 0,1 0 0 0 0,0 0 0 0 0,0 0-1 0 0,-1 0 1 0 0,1 0 0 0 0,0 0 0 0 0,0 0 0 0 0,-1 0 0 0 0,1 0 0 0 0,-1 0 0 0 0,-3-9-2478 0 0,2-7-1020 0 0,5 0-900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2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6447 0 0,'0'0'298'0'0,"0"0"-10"0"0,0 2 20 0 0,-1 2 1170 0 0,0 0-1 0 0,0 1 1 0 0,0-1 0 0 0,0 0 0 0 0,-1 0 0 0 0,-1 3 0 0 0,-2 4 27 0 0,4-9-481 0 0,1-2-68 0 0,0 0-285 0 0,0 0-126 0 0,0 0-29 0 0,0 0-4 0 0,0 0 0 0 0,0 0 0 0 0,0 0 0 0 0,0 0-68 0 0,-1-2-289 0 0,-4-6-138 0 0,3-3-17 0 0,1 2-64 0 0,0 7-273 0 0,1 2-138 0 0,0 0-33 0 0,0 0-140 0 0,0 0-572 0 0,7-7-1777 0 0,-6 6 1462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2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91 11975 0 0,'0'0'267'0'0,"0"0"42"0"0,-12-1 417 0 0,-18 6 716 0 0,28-5-930 0 0,2 0 0 0 0,-9-1 297 0 0,7-1 2046 0 0,3-3-3016 0 0,0 1 0 0 0,0-1 0 0 0,0 1 0 0 0,1-1 0 0 0,0 1 0 0 0,-1-1 0 0 0,2 1 0 0 0,-1 0 0 0 0,0 0 0 0 0,5-6 0 0 0,8-15-1872 0 0,-12 15 1013 0 0,-2 8-4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3:1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1 883 5983 0 0,'2'0'464'0'0,"33"-5"-94"0"0,-22 2 1290 0 0,0-1 1 0 0,-1-1-1 0 0,1 0 0 0 0,21-13 0 0 0,-26 13-1363 0 0,0-1-1 0 0,0-1 1 0 0,-1 0-1 0 0,0 0 1 0 0,0 0 0 0 0,0-1-1 0 0,-1 0 1 0 0,8-13 0 0 0,37-77 1105 0 0,-35 62-1146 0 0,34-51 23 0 0,-7 12-142 0 0,-16 28 32 0 0,-17 29-140 0 0,0 0 0 0 0,0-1 0 0 0,8-27 0 0 0,-11 23 7 0 0,-2 4-24 0 0,12-26 0 0 0,-13 34-12 0 0,-1 0 0 0 0,1 0 0 0 0,-2-1 0 0 0,3-16 0 0 0,-4 18 0 0 0,12-26 79 0 0,-6 23-22 0 0,-6 11-27 0 0,0 0-1 0 0,0 1 1 0 0,-1-1 0 0 0,1 0 0 0 0,0 1-1 0 0,-1-1 1 0 0,1 0 0 0 0,-1 0 0 0 0,1 0-1 0 0,-1 0 1 0 0,0 0 0 0 0,0 1-1 0 0,0-4 1 0 0,-5-16 634 0 0,4 19-556 0 0,1 2-17 0 0,0 0-10 0 0,0 0-1 0 0,-6 10 0 0 0,-31 53-3 0 0,23-38 8 0 0,1 1-1 0 0,-19 54 1 0 0,25-62-48 0 0,-17 51 249 0 0,-24 121 0 0 0,6 75 110 0 0,23-125-231 0 0,-23 234 886 0 0,32-256-568 0 0,-2 41 105 0 0,12-157-483 0 0,1 8-2 0 0,-4-34-429 0 0,2-1 1 0 0,0 0-1 0 0,5-34 1 0 0,-1-15-252 0 0,-7-205-678 0 0,3 235 1092 0 0,1 23 113 0 0,0 0 0 0 0,-2-1 1 0 0,0 1-1 0 0,-7-26 1 0 0,9 46 69 0 0,-1 0 0 0 0,1 0 1 0 0,0 0-1 0 0,-1 0 0 0 0,1 0 1 0 0,-1 0-1 0 0,1 0 1 0 0,-1 0-1 0 0,0 0 0 0 0,1 0 1 0 0,-1 0-1 0 0,0 0 1 0 0,0 0-1 0 0,1 1 0 0 0,-1-1 1 0 0,0 0-1 0 0,0 1 1 0 0,0-1-1 0 0,0 0 0 0 0,0 1 1 0 0,0-1-1 0 0,0 1 1 0 0,0 0-1 0 0,0-1 0 0 0,0 1 1 0 0,-2 0-1 0 0,2 0 225 0 0,-1 1 10 0 0,-4 1-107 0 0,4-1-109 0 0,-1 0 0 0 0,0 1 0 0 0,0-1 0 0 0,1 1 0 0 0,-1 0 0 0 0,-4 4 0 0 0,1-1 41 0 0,-12 8 75 0 0,16-10-80 0 0,-2 6-2 0 0,4-4-4 0 0,1 6-54 0 0,8 0-15 0 0,4-3 0 0 0,-6-6 18 0 0,0 1-1 0 0,0-1 1 0 0,0-1-1 0 0,0 1 1 0 0,0-1-1 0 0,0-1 1 0 0,0 1-1 0 0,1-1 1 0 0,-1 0-1 0 0,0-1 1 0 0,0 1-1 0 0,0-2 1 0 0,1 1-1 0 0,11-5 1 0 0,8-3 179 0 0,-1-1 1 0 0,34-20-1 0 0,-59 30-196 0 0,31-19 109 0 0,0-2 1 0 0,46-40-1 0 0,-61 46-69 0 0,-2-1 1 0 0,24-31 0 0 0,-36 45-37 0 0,1-4 5 0 0,0-1-1 0 0,-1 1 0 0 0,1 0 1 0 0,-1-1-1 0 0,2-8 0 0 0,-1 6 15 0 0,-1 0 0 0 0,9-13 0 0 0,-6 13-8 0 0,-4 6-6 0 0,0 1 0 0 0,0-1 0 0 0,-1 1 0 0 0,1-1 1 0 0,-1 0-1 0 0,0 0 0 0 0,0 1 0 0 0,0-1 0 0 0,0 0 0 0 0,0 0 0 0 0,-1 0 0 0 0,1 0 1 0 0,-1-3-1 0 0,0 3 86 0 0,0 3 8 0 0,-14 3 60 0 0,10-2-153 0 0,0-1-1 0 0,0 1 1 0 0,1 0 0 0 0,-1 0 0 0 0,0 1 0 0 0,-4 1 0 0 0,-2 4 8 0 0,1 0 1 0 0,-1 1-1 0 0,1-1 1 0 0,1 2 0 0 0,-15 16-1 0 0,17-17-19 0 0,1 1 0 0 0,0 0 0 0 0,1 0 0 0 0,0 0 0 0 0,0 0 0 0 0,-2 11 0 0 0,-2 2 0 0 0,1 1 0 0 0,0 0 0 0 0,-3 32 0 0 0,9-51 0 0 0,1 1 1 0 0,0-1-1 0 0,-1 1 0 0 0,1-1 0 0 0,1 1 0 0 0,-1-1 1 0 0,2 6-1 0 0,2 24-14 0 0,-1-31-34 0 0,9 1 36 0 0,-7-3 12 0 0,1-1 0 0 0,0 0 0 0 0,-1-1 0 0 0,1 1 0 0 0,-1-1 0 0 0,1 0 0 0 0,0-1 0 0 0,-1 1 0 0 0,0-1 0 0 0,1 0 0 0 0,5-3 0 0 0,10-6 0 0 0,27-19 0 0 0,-31 19 0 0 0,-1 1 0 0 0,68-48 0 0 0,-70 48 0 0 0,-1-2 0 0 0,0 0 0 0 0,21-25 0 0 0,66-95 27 0 0,86-151-1 0 0,-170 256-7 0 0,-2 0-1 0 0,-2 0 1 0 0,0-1-1 0 0,-2-1 1 0 0,0 0-1 0 0,-3 0 1 0 0,8-54-1 0 0,-14 78-11 0 0,-1 0 0 0 0,0 0 1 0 0,0 0-1 0 0,0 0 0 0 0,-1 0 0 0 0,1 0 0 0 0,-1 0 0 0 0,0 0 0 0 0,-1 0 0 0 0,1 0 0 0 0,-1 0 0 0 0,0 1 0 0 0,-1-1 0 0 0,-4-7 0 0 0,7 12-5 0 0,0-1 1 0 0,0 1 0 0 0,-1-1-1 0 0,1 1 1 0 0,0 0-1 0 0,-1-1 1 0 0,1 1 0 0 0,0 0-1 0 0,-1-1 1 0 0,1 1-1 0 0,0 0 1 0 0,-1-1 0 0 0,1 1-1 0 0,0 0 1 0 0,-1 0-1 0 0,1 0 1 0 0,-1-1 0 0 0,1 1-1 0 0,-1 0 1 0 0,0 0-1 0 0,-4 1 6 0 0,-1 1 0 0 0,1-1-1 0 0,0 1 1 0 0,-1 1-1 0 0,1-1 1 0 0,0 1-1 0 0,0-1 1 0 0,-8 7 0 0 0,9-6-6 0 0,-6 4-5 0 0,0 0-1 0 0,1 1 1 0 0,1 0-1 0 0,-1 0 1 0 0,-8 11 0 0 0,-33 51-31 0 0,19-25 24 0 0,-1 2 10 0 0,-28 59 0 0 0,43-75 0 0 0,-32 69-25 0 0,-43 124 1 0 0,35-78 9 0 0,40-105-1 0 0,-15 58 0 0 0,28-84 12 0 0,1 1 0 0 0,1-1 0 0 0,0 0 0 0 0,1 1 0 0 0,0-1 0 0 0,2 1 0 0 0,2 23 0 0 0,-2-36-21 0 0,0 1-1 0 0,-1 0 1 0 0,2-1-1 0 0,-1 1 1 0 0,0-1-1 0 0,1 1 1 0 0,-1-1 0 0 0,1 0-1 0 0,0 0 1 0 0,0 1-1 0 0,0-1 1 0 0,1-1-1 0 0,-1 1 1 0 0,1 0-1 0 0,0-1 1 0 0,-1 1-1 0 0,1-1 1 0 0,0 0 0 0 0,0 0-1 0 0,1 0 1 0 0,-1 0-1 0 0,0 0 1 0 0,1-1-1 0 0,-1 1 1 0 0,1-1-1 0 0,-1 0 1 0 0,1 0 0 0 0,0-1-1 0 0,-1 1 1 0 0,1-1-1 0 0,0 1 1 0 0,-1-1-1 0 0,1-1 1 0 0,0 1-1 0 0,0 0 1 0 0,-1-1 0 0 0,1 0-1 0 0,0 1 1 0 0,-1-2-1 0 0,1 1 1 0 0,-1 0-1 0 0,1-1 1 0 0,-1 1-1 0 0,0-1 1 0 0,5-3-1 0 0,70-56-2819 0 0,-49 35 1093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2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45 13823 0 0,'0'0'315'0'0,"0"0"45"0"0,-2 1 21 0 0,-68 39 2531 0 0,68-39-2400 0 0,2-1 0 0 0,0 0 0 0 0,0 0 0 0 0,0 0 0 0 0,0 0 0 0 0,0 0-69 0 0,1-3-294 0 0,-1-1-137 0 0,1-5-8 0 0,13-12-4 0 0,-8 14-18 0 0,-2 2-626 0 0,0 0-1 0 0,1 0 1 0 0,0 0-1 0 0,0 0 0 0 0,10-6 1 0 0,-4 4-5839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2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 8287 0 0,'0'0'191'0'0,"-1"1"26"0"0,-14 14 239 0 0,7-9-312 0 0,7-5 598 0 0,1-1 234 0 0,-1 0-399 0 0,-5 3 2926 0 0,7 1-1896 0 0,9 1-932 0 0,-1-1-675 0 0,0 0 0 0 0,1-1 0 0 0,-1-1 0 0 0,1 0 0 0 0,0 0 0 0 0,0-1 0 0 0,20 0 0 0 0,-13 0 0 0 0,1-2 0 0 0,0 0 0 0 0,18-4 0 0 0,-18 1 0 0 0,-14 0 0 0 0,-2 1 0 0 0,6 0 0 0 0,-6 2 0 0 0,1 0 0 0 0,-1 0 0 0 0,0-1 0 0 0,1 1 0 0 0,-1-1 0 0 0,0 1 0 0 0,0-1 0 0 0,2-2 0 0 0,5-4 0 0 0,-1-2 0 0 0,1 4-64 0 0,-7 5-273 0 0,-2 1-138 0 0,0 0-669 0 0,0 0-2676 0 0,0 0-1148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2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0,0 3-28 0 0,0 2 424 0 0,0-1-1 0 0,0 1 0 0 0,0 0 0 0 0,1 0 1 0 0,0 0-1 0 0,2 7 0 0 0,1-1 886 0 0,2 8-1045 0 0,0 0 1 0 0,12 20-1 0 0,4 11-609 0 0,-11-22 47 0 0,-4-11 0 0 0,0 0 0 0 0,-2 1 0 0 0,7 28 0 0 0,-12-41 68 0 0,9 64-1810 0 0,-9-59 418 0 0,1 1-1 0 0,-2-1 1 0 0,1 1 0 0 0,-4 15-1 0 0,3-24-211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2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135 143 10135 0 0,'0'0'464'0'0,"-1"-2"-9"0"0,-3-17-423 0 0,2 5 758 0 0,-1 0-1 0 0,-1 1 1 0 0,0-1-1 0 0,-7-12 1 0 0,8 21-271 0 0,-6-10 796 0 0,-13-4-736 0 0,21 17-208 0 0,1 2 117 0 0,0 0 21 0 0,0 0 3 0 0,0 0 0 0 0,-2 1 0 0 0,-1 0-136 0 0,-1 0-1 0 0,1 0 0 0 0,0-1 0 0 0,0 1 1 0 0,-1-1-1 0 0,1 0 0 0 0,-4 0 1 0 0,6 2-227 0 0,-12 31-61 0 0,10-19 175 0 0,0 0-1 0 0,1 0 0 0 0,0 0 1 0 0,2 1-1 0 0,-1-1 1 0 0,3 19-1 0 0,-2 40-1507 0 0,-14 110 637 0 0,13-120 240 0 0,0-19-704 0 0,4-17 48 0 0,-3-25 512 0 0,0-2 0 0 0,0 0 70 0 0,0 0 220 0 0,0 0-164 0 0,7-8-576 0 0,-6 8 917 0 0,0-1 0 0 0,0 0 0 0 0,0 0 0 0 0,-1 1 1 0 0,1-1-1 0 0,0 0 0 0 0,-1 0 0 0 0,1 0 0 0 0,0 0 1 0 0,-1 0-1 0 0,1 0 0 0 0,-1 0 0 0 0,1-2 0 0 0,4-11-444 0 0,-1 0 0 0 0,0 0 0 0 0,-2-1 0 0 0,3-26 0 0 0,-5 20-4970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2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1 320 10135 0 0,'0'0'231'0'0,"0"0"29"0"0,0 0 19 0 0,0-2-41 0 0,3-32 501 0 0,-3 31-425 0 0,0 0 0 0 0,1-1 0 0 0,-1 1 0 0 0,1 0 0 0 0,-1-1-1 0 0,3-4 1 0 0,2-4 734 0 0,1 0 0 0 0,8-15 0 0 0,4-5 24 0 0,-11 17-480 0 0,1 2 0 0 0,0-1-1 0 0,1 1 1 0 0,0 1 0 0 0,1-1-1 0 0,0 2 1 0 0,1-1-1 0 0,0 1 1 0 0,1 1 0 0 0,0 0-1 0 0,27-15 1 0 0,-37 23-570 0 0,1 1 0 0 0,-1 0-1 0 0,1 0 1 0 0,0 0 0 0 0,0 1 0 0 0,-1-1-1 0 0,5 0 1 0 0,1 0-24 0 0,-4 0 2 0 0,-1 0 0 0 0,0 0 0 0 0,1 0 0 0 0,-1 1 0 0 0,0 0 0 0 0,1 0 0 0 0,-1 0 0 0 0,1 0 0 0 0,-1 0 0 0 0,1 0 0 0 0,-1 1 0 0 0,0 0 0 0 0,1 0 0 0 0,-1 0 0 0 0,0 0 0 0 0,0 0 0 0 0,0 1 0 0 0,1-1 0 0 0,-2 1 0 0 0,1 0 0 0 0,3 2 0 0 0,8 5 0 0 0,-1 0 0 0 0,1 1 0 0 0,-2 0 0 0 0,1 1 0 0 0,18 21 0 0 0,-7-7 0 0 0,-4-6 0 0 0,-6-6 0 0 0,19 23 0 0 0,-30-33 0 0 0,0 0 0 0 0,5 15 0 0 0,-5-6 0 0 0,-3-7-93 0 0,0 1-1 0 0,-1-1 1 0 0,1 0-1 0 0,-1 1 1 0 0,0-1 0 0 0,-1 0-1 0 0,1 0 1 0 0,-1 0-1 0 0,0 0 1 0 0,-1 0 0 0 0,1 0-1 0 0,-1 0 1 0 0,0-1-1 0 0,0 0 1 0 0,0 1-1 0 0,-5 4 1 0 0,-7 6-784 0 0,-1 0-1 0 0,-30 22 1 0 0,24-21 372 0 0,-23 19-6498 0 0,21-20 1011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2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13823 0 0,'0'0'630'0'0,"-1"3"-13"0"0,1-1-501 0 0,-4 17 159 0 0,1-9 1186 0 0,-1-1 0 0 0,0 0 1 0 0,-9 17-1 0 0,5-12-1406 0 0,1 0 0 0 0,-11 29 0 0 0,15-33 381 0 0,-7 21 80 0 0,0 0 0 0 0,-4 35 0 0 0,11-51-785 0 0,-10 96-1167 0 0,11-93 1364 0 0,2 1-1 0 0,1-1 0 0 0,0 1 1 0 0,4 18-1 0 0,-1-20-944 0 0,0 0-1 0 0,0 0 1 0 0,2-1-1 0 0,13 29 1 0 0,-17-40 632 0 0,1 0 0 0 0,0-1 1 0 0,0 1-1 0 0,0-1 0 0 0,0 0 0 0 0,1 0 0 0 0,-1 0 1 0 0,1-1-1 0 0,0 1 0 0 0,0-1 0 0 0,1 0 1 0 0,-1 0-1 0 0,0 0 0 0 0,1-1 0 0 0,0 1 0 0 0,0-1 1 0 0,0 0-1 0 0,0-1 0 0 0,0 1 0 0 0,6 0 0 0 0,7-1-1823 0 0,3-4-404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26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86 11975 0 0,'0'0'267'0'0,"0"0"42"0"0,0 0 17 0 0,-2 2-28 0 0,-7 7 1379 0 0,0 2 0 0 0,-12 16 0 0 0,11-13-1076 0 0,4-5-386 0 0,0 0 1 0 0,1 0-1 0 0,1 1 0 0 0,-1 0 0 0 0,2 0 0 0 0,-1 0 0 0 0,2 0 1 0 0,-1 1-1 0 0,1-1 0 0 0,1 1 0 0 0,0-1 0 0 0,0 1 0 0 0,1 15 1 0 0,2-4-505 0 0,0 0 0 0 0,2 0 0 0 0,0 0 1 0 0,2 0-1 0 0,10 27 0 0 0,-9-35-303 0 0,0-4 576 0 0,2-5 16 0 0,3-8 0 0 0,-2-4 0 0 0,-4-4 0 0 0,-4 7 5 0 0,-1 3-8 0 0,0 0 0 0 0,-1 0 0 0 0,1-1 0 0 0,-1 1 0 0 0,0 0 0 0 0,1 0 0 0 0,-1-1 0 0 0,0 1 1 0 0,1 0-1 0 0,-1-1 0 0 0,0 1 0 0 0,0 0 0 0 0,0-1 0 0 0,0 1 0 0 0,-1 0 0 0 0,1-1 0 0 0,0 1 0 0 0,0 0 0 0 0,-1-1 0 0 0,1 1 0 0 0,-1 0 0 0 0,1 0 0 0 0,-1-1 0 0 0,0 1 0 0 0,-1-2 0 0 0,-4-7-180 0 0,-1-1-1 0 0,0 1 1 0 0,-1 0 0 0 0,-1 1-1 0 0,-8-9 1 0 0,6 7-36 0 0,2 1 0 0 0,-1-1 0 0 0,-13-21 0 0 0,17 19 219 0 0,0 0 0 0 0,0 0 0 0 0,2 0 0 0 0,-1-1 0 0 0,2 0 0 0 0,-3-17 0 0 0,3 7 0 0 0,1 0 0 0 0,2-46 0 0 0,1 59 64 0 0,-1 9 274 0 0,0 2 136 0 0,0 0 34 0 0,0 0-65 0 0,2 1-294 0 0,0 1-85 0 0,1 0-1 0 0,-1-1 1 0 0,0 0-1 0 0,1 0 1 0 0,-1 0-1 0 0,1 0 1 0 0,-1 0-1 0 0,1 0 1 0 0,0 0-1 0 0,-1-1 1 0 0,1 0-1 0 0,0 1 1 0 0,-1-1 0 0 0,1 0-1 0 0,0 0 1 0 0,0 0-1 0 0,-1-1 1 0 0,1 1-1 0 0,0-1 1 0 0,-1 1-1 0 0,1-1 1 0 0,-1 0-1 0 0,1 0 1 0 0,-1 0-1 0 0,5-3 1 0 0,2 0 252 0 0,-1 1 32 0 0,0-1 0 0 0,0-1-1 0 0,-1 1 1 0 0,1-1 0 0 0,6-6 0 0 0,18-13-291 0 0,-24 21-57 0 0,-7 4 41 0 0,0-1 0 0 0,0 1 0 0 0,0-1 0 0 0,0 1 0 0 0,0-1 0 0 0,0 1 0 0 0,-1-1 0 0 0,1 1 1 0 0,0 0-1 0 0,0-1 0 0 0,-1 1 0 0 0,1 0 0 0 0,0 0 0 0 0,-1 0 0 0 0,1-1 0 0 0,-1 1 0 0 0,1 0 0 0 0,-1 0 0 0 0,1 1 0 0 0,7 22 782 0 0,-6-18-584 0 0,2 7-188 0 0,-1 0 0 0 0,3 16 1 0 0,-5-19-50 0 0,1-1 0 0 0,0 0 1 0 0,1 0-1 0 0,5 14 0 0 0,0-4-190 0 0,-1 0 1 0 0,-2 1-1 0 0,0-1 1 0 0,-1 1-1 0 0,0 0 0 0 0,-2 0 1 0 0,0 0-1 0 0,-2 1 0 0 0,0-1 1 0 0,-5 30-1 0 0,1-26-614 0 0,2-14 490 0 0,1 0 1 0 0,0 1 0 0 0,0 11-1 0 0,1-20-58 0 0,0-2-118 0 0,0 0-22 0 0,0 0 68 0 0,6-20 276 0 0,-3 12 158 0 0,-1-1 0 0 0,0 0 0 0 0,-1 0 0 0 0,0 0 0 0 0,-1 0 0 0 0,0 0 0 0 0,0 0 0 0 0,-2-15 0 0 0,1 19-198 0 0,0 0-1 0 0,-1 0 1 0 0,1 0 0 0 0,-1 1-1 0 0,0-1 1 0 0,-3-5 0 0 0,-5-4-4744 0 0,2 6-664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2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10135 0 0,'0'0'231'0'0,"0"0"29"0"0,0 0 19 0 0,0 0 37 0 0,0 0 125 0 0,0 0 58 0 0,0 0 11 0 0,0 0 2 0 0,0 0 0 0 0,0 0 0 0 0,0 0 0 0 0,0 0 0 0 0,0 0 0 0 0,0 0 0 0 0,0 0 0 0 0,0 0-69 0 0,2 0-294 0 0,30-4 1303 0 0,-13 2-1099 0 0,26-5 0 0 0,-37 4-368 0 0,-1 1-1 0 0,0-1 0 0 0,1 0 1 0 0,-1-1-1 0 0,12-8 0 0 0,-9 5-182 0 0,0 0 1 0 0,0-1-1 0 0,-1-1 0 0 0,0 1 1 0 0,-1-2-1 0 0,8-9 0 0 0,-6 6-314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2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11975 0 0,'0'0'267'0'0,"0"0"42"0"0,0 0 17 0 0,0 0-28 0 0,0 0-126 0 0,0 0 204 0 0,0 0 111 0 0,0 0 22 0 0,0 0 3 0 0,0 0 0 0 0,0 0 0 0 0,0 0 0 0 0,0 0 0 0 0,0 0 0 0 0,0 0 0 0 0,0 0 0 0 0,0 0 0 0 0,0 0 0 0 0,0 0 0 0 0,0 0 0 0 0,0 0 0 0 0,-2 0 0 0 0,-22 6 581 0 0,2 1-570 0 0,14-5-509 0 0,4-1-13 0 0,1 1-1 0 0,-1-1 0 0 0,0 1 0 0 0,1-1 0 0 0,-1 1 1 0 0,1 0-1 0 0,-4 3 0 0 0,-14 10 0 0 0,18-13 0 0 0,0 1 0 0 0,0 0 0 0 0,0 0 0 0 0,1 0 0 0 0,-1 0 0 0 0,1 0 0 0 0,0 0 0 0 0,-2 5 0 0 0,-1 4 0 0 0,1 7 0 0 0,5-14 0 0 0,0-1 0 0 0,0 1 0 0 0,0 0 0 0 0,-1 0 0 0 0,2 0 0 0 0,-1 0 0 0 0,0-1 0 0 0,1 1 0 0 0,0 0 0 0 0,0-1 0 0 0,1 1 0 0 0,-1-1 0 0 0,1 0 0 0 0,0 0 0 0 0,0 0 0 0 0,0 0 0 0 0,1 0 0 0 0,-1-1 0 0 0,1 1 0 0 0,0-1 0 0 0,0 0 0 0 0,0 0 0 0 0,0-1 0 0 0,9 5 0 0 0,-9-5 0 0 0,0-1 0 0 0,0 0 0 0 0,0-1 0 0 0,0 1 0 0 0,0-1 0 0 0,0 1 0 0 0,1-1 0 0 0,-1 0 0 0 0,0-1 0 0 0,0 1 0 0 0,6-2 0 0 0,-5 1 0 0 0,12-3 0 0 0,-10 1-48 0 0,0-1 0 0 0,0 0-1 0 0,-1 0 1 0 0,0 0 0 0 0,1-1-1 0 0,-2 0 1 0 0,9-9 0 0 0,-7 7-1164 0 0,0-2 0 0 0,9-14 1 0 0,-9 10-5952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2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63 427 2759 0 0,'0'0'126'0'0,"0"0"68"0"0,0 0 208 0 0,0 0 87 0 0,0 0 20 0 0,0 0-66 0 0,-2 11 1605 0 0,0-5-1759 0 0,2-5 453 0 0,0-1 228 0 0,0 0 44 0 0,0 0-61 0 0,0 0-288 0 0,0 0-121 0 0,0 0-28 0 0,0 0-4 0 0,0 0 0 0 0,0 0 0 0 0,0 0 0 0 0,0 0-68 0 0,-3 3-266 0 0,-6 10-112 0 0,8-11 119 0 0,-2 1-78 0 0,-4 2 3681 0 0,6-4-3401 0 0,1-1 101 0 0,0 0 21 0 0,0 0-66 0 0,-2 1-294 0 0,-4 1-133 0 0,5-2 30 0 0,1 0-1 0 0,-1 0 1 0 0,0 0-1 0 0,1 0 0 0 0,-1 0 1 0 0,0 0-1 0 0,1-1 1 0 0,-1 1-1 0 0,0 0 1 0 0,1 0-1 0 0,-1-1 1 0 0,1 1-1 0 0,-1 0 1 0 0,0-1-1 0 0,1 1 0 0 0,-1 0 1 0 0,1-1-1 0 0,-1 1 1 0 0,1-1-1 0 0,-1 1 1 0 0,1-1-1 0 0,0 1 1 0 0,-1-1-1 0 0,1 1 1 0 0,0-1-1 0 0,-1 1 1 0 0,1-1-1 0 0,0 0 0 0 0,-1 1 1 0 0,1-1-1 0 0,0 1 1 0 0,0-1-1 0 0,0 0 1 0 0,0 1-1 0 0,0-1 1 0 0,0 0-1 0 0,0 1 1 0 0,0-2-1 0 0,-1 0 65 0 0,-1-8 84 0 0,-1-1 1 0 0,1 1-1 0 0,1 0 1 0 0,0-1-1 0 0,0-14 1 0 0,6-53 851 0 0,-4 76-1046 0 0,-1-6 0 0 0,-2 0 0 0 0,2 0 0 0 0,-1-3 0 0 0,3-2 0 0 0,3-6 0 0 0,-5 14 0 0 0,6-15 0 0 0,-4 16 0 0 0,5-28 0 0 0,-2 15 0 0 0,-2 13 0 0 0,0 1 0 0 0,21-42 70 0 0,-13 23 117 0 0,19-28-1 0 0,-27 46 200 0 0,1 0 0 0 0,0 0 1 0 0,9-7-1 0 0,-10 9-326 0 0,-3 1-60 0 0,1 1 0 0 0,-1 0 0 0 0,1-1 0 0 0,-1 1 0 0 0,1-1 0 0 0,-1 1 0 0 0,1 0 0 0 0,-1 0 0 0 0,1-1 0 0 0,0 1 0 0 0,-1 0 0 0 0,1 0 0 0 0,-1 0 0 0 0,1 0 0 0 0,0 0 0 0 0,0 0 0 0 0,0 0 0 0 0,0 0 0 0 0,-1 0 0 0 0,1 1 0 0 0,0-1 0 0 0,-1 0 0 0 0,1 1 0 0 0,0-1 0 0 0,-1 0 0 0 0,1 1 0 0 0,-1-1 0 0 0,1 1 0 0 0,-1-1 0 0 0,1 1 0 0 0,0 0 0 0 0,2 3 0 0 0,-1 0 0 0 0,1-1 0 0 0,-1 1 0 0 0,0 0 0 0 0,0 1 0 0 0,-1-1 0 0 0,1 0 0 0 0,-1 1 0 0 0,1 4 0 0 0,5 45 0 0 0,-3-21 0 0 0,-2-16 0 0 0,0 0 0 0 0,-1 31 0 0 0,-1 13 0 0 0,-1-43-100 0 0,0 24-1 0 0,1-1-99 0 0,0-36-432 0 0,0-1-2899 0 0,0 5-3843 0 0,0-9 1576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3:1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282 815 919 0 0,'1'-2'67'0'0,"4"-6"422"0"0,-2 0 0 0 0,1 0 0 0 0,-1-1 0 0 0,0 1 0 0 0,-1-1 0 0 0,2-11 0 0 0,-3 17 727 0 0,-1 3-62 0 0,0-3-30 0 0,1-7-4 0 0,-1 7-16 0 0,0 3-66 0 0,0 0-29 0 0,0 0-8 0 0,0 0-39 0 0,0 0-162 0 0,0 0-68 0 0,0 0-663 0 0,-1-1 1 0 0,1 1 0 0 0,0 0 0 0 0,-1 0 0 0 0,1-1 0 0 0,-1 1 0 0 0,1 0 0 0 0,0-1 0 0 0,0 1-1 0 0,-1-1 1 0 0,1 1 0 0 0,0 0 0 0 0,-1-1 0 0 0,1 1 0 0 0,0-1 0 0 0,0 1 0 0 0,0-1 0 0 0,0 1-1 0 0,-1-2 1 0 0,-6-10 1015 0 0,2 10-816 0 0,0-1-1 0 0,0 1 0 0 0,-1 0 1 0 0,1 0-1 0 0,0 1 0 0 0,-1 0 1 0 0,0 0-1 0 0,1 0 0 0 0,-1 0 1 0 0,-8 1-1 0 0,9 0-145 0 0,1 1-1 0 0,0 0 0 0 0,1-1 1 0 0,-1 1-1 0 0,-6 3 1 0 0,-6 0 45 0 0,1 0 48 0 0,-26 8 1 0 0,35-10-195 0 0,1 1 0 0 0,-1-1 0 0 0,1 1 0 0 0,0 0 0 0 0,0 0 0 0 0,0 1 0 0 0,-7 6 0 0 0,9-8 6 0 0,1 1 0 0 0,-1-1 0 0 0,1 1 0 0 0,0 0 0 0 0,-1 0 0 0 0,1 0 0 0 0,0 0 0 0 0,1 0 0 0 0,-4 6 0 0 0,-3 5 116 0 0,2-7-66 0 0,3-4-57 0 0,0 0 1 0 0,0 0-1 0 0,1 0 1 0 0,-1 1-1 0 0,1-1 0 0 0,0 1 1 0 0,0-1-1 0 0,0 1 1 0 0,1 0-1 0 0,-1 0 0 0 0,-1 7 1 0 0,0 3 25 0 0,1 0 0 0 0,0 0-1 0 0,1 1 1 0 0,0-1 0 0 0,1 1 0 0 0,3 24 0 0 0,4-23 86 0 0,2 2-89 0 0,-4-15-28 0 0,-1-3-4 0 0,-1 3-10 0 0,1-1 0 0 0,0 0 0 0 0,0 0 0 0 0,0 0 1 0 0,0-1-1 0 0,6 2 0 0 0,-7-3 3 0 0,-1 0-1 0 0,1 0 1 0 0,-1 0 0 0 0,0 0 0 0 0,1 0 0 0 0,4-1 0 0 0,-3 0 11 0 0,3 0 5 0 0,0-1-1 0 0,-1 0 0 0 0,1-1 0 0 0,0 0 0 0 0,-1 0 0 0 0,0 0 0 0 0,8-5 0 0 0,41-33 23 0 0,-45 32-52 0 0,25-20-13 0 0,-2-2 0 0 0,0-2 0 0 0,28-38 0 0 0,129-208 94 0 0,-159 229-57 0 0,0-3 117 0 0,-3 0 0 0 0,-2-2 1 0 0,-2-1-1 0 0,22-79 0 0 0,-44 126-77 0 0,0 0 0 0 0,0-1 0 0 0,1-17 1 0 0,-3 24-39 0 0,0 1 1 0 0,0 0 0 0 0,0 0-1 0 0,0 0 1 0 0,0-1 0 0 0,-1 1 0 0 0,1 0-1 0 0,-1 0 1 0 0,1 0 0 0 0,-1 0 0 0 0,0 0-1 0 0,0 0 1 0 0,0 0 0 0 0,0 0-1 0 0,0 0 1 0 0,0 0 0 0 0,0 0 0 0 0,-1 0-1 0 0,1 1 1 0 0,-1-1 0 0 0,0 1-1 0 0,-1-2 1 0 0,2 3-8 0 0,1 0 0 0 0,-1 0 0 0 0,0 0 0 0 0,1 1 0 0 0,-1-1 0 0 0,0 0 0 0 0,1 1 0 0 0,-1-1 0 0 0,1 0 0 0 0,-1 1 0 0 0,1-1 0 0 0,-1 0 0 0 0,1 1 0 0 0,-1-1 0 0 0,1 1 0 0 0,-2 0 0 0 0,2 0 13 0 0,-17 13 61 0 0,0 1 0 0 0,2 1-1 0 0,-16 19 1 0 0,-7 15-83 0 0,-51 92 1 0 0,69-105-6 0 0,2 2 1 0 0,2 1 0 0 0,-16 56-1 0 0,-4 63-30 0 0,30-126 28 0 0,3 0-1 0 0,0 63 1 0 0,4-85 6 0 0,0 0 0 0 0,1 1 0 0 0,0-1 0 0 0,0 0 0 0 0,1 0 0 0 0,9 19 0 0 0,-10-25 0 0 0,1 1 0 0 0,0-1 0 0 0,0 0 0 0 0,1 0 0 0 0,-1 0 0 0 0,1 0 0 0 0,0-1 0 0 0,1 0 0 0 0,-1 0 0 0 0,1 0 0 0 0,-1 0 0 0 0,1 0 0 0 0,0-1 0 0 0,8 4 0 0 0,-9-6 3 0 0,0 0 0 0 0,1 0 0 0 0,-1 0 0 0 0,0 0 0 0 0,1-1 0 0 0,-1 0-1 0 0,0 0 1 0 0,1 0 0 0 0,-1 0 0 0 0,0-1 0 0 0,1 1 0 0 0,-1-1 0 0 0,5-2 0 0 0,4 0 17 0 0,0-2 0 0 0,24-12 0 0 0,-22 9 0 0 0,-1-1 0 0 0,0-1 0 0 0,0 0 0 0 0,14-14 0 0 0,47-54 22 0 0,-46 47-45 0 0,12-18 51 0 0,57-84-1 0 0,-84 112-25 0 0,-7 10 0 0 0,-2 1 31 0 0,-4 8 20 0 0,-12 9 142 0 0,4-1-184 0 0,1 0-1 0 0,0 0 1 0 0,0 1 0 0 0,1 0-1 0 0,-1 0 1 0 0,2 0 0 0 0,-8 13-1 0 0,0 1-3 0 0,4-7-18 0 0,1 1 1 0 0,0 0-1 0 0,2 1 1 0 0,-6 18-1 0 0,-6 16 8 0 0,16-45-17 0 0,-1-1 0 0 0,1 0 0 0 0,0 1 0 0 0,0-1 0 0 0,0 6 0 0 0,1 5 0 0 0,5-2-13 0 0,-4-11-14 0 0,0-1 0 0 0,0 1-1 0 0,0-1 1 0 0,0 0 0 0 0,0 1 0 0 0,0-1 0 0 0,0 0 0 0 0,1 1 0 0 0,-1-1 0 0 0,1 0-1 0 0,-1 0 1 0 0,1 0 0 0 0,-1 0 0 0 0,1 0 0 0 0,-1-1 0 0 0,1 1 0 0 0,0 0 0 0 0,-1-1-1 0 0,1 1 1 0 0,0-1 0 0 0,0 0 0 0 0,-1 0 0 0 0,1 1 0 0 0,0-1 0 0 0,0 0 0 0 0,0 0-1 0 0,-1-1 1 0 0,1 1 0 0 0,0 0 0 0 0,0-1 0 0 0,0 1 0 0 0,-1-1 0 0 0,1 1 0 0 0,2-2-1 0 0,2-1-145 0 0,0 1-1 0 0,0-1 1 0 0,0-1-1 0 0,-1 1 0 0 0,1-1 1 0 0,-1 0-1 0 0,0 0 0 0 0,7-7 1 0 0,4-10-1387 0 0,0-2-403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29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54 134 10135 0 0,'0'0'231'0'0,"0"0"29"0"0,0 0 19 0 0,0 0 37 0 0,0 0 125 0 0,0 0 58 0 0,0 0 11 0 0,0 0 2 0 0,0 0 0 0 0,0 0 0 0 0,0 0 0 0 0,0 0 0 0 0,0 0 0 0 0,0 0 0 0 0,0 0 0 0 0,0 0 0 0 0,0 0 0 0 0,0 0 0 0 0,0 0 0 0 0,0 0-69 0 0,0 0-222 0 0,0 0 166 0 0,0 0 101 0 0,0 0 21 0 0,0 0 3 0 0,0 1 0 0 0,-8 192 1120 0 0,5-98-1632 0 0,3-87-5 0 0,-1-3-5 0 0,1 1 0 0 0,0 0 0 0 0,0 0 1 0 0,1 0-1 0 0,2 9 0 0 0,-3-13-327 0 0,0-2-138 0 0,0 0-33 0 0,0 0 66 0 0,0-2 292 0 0,3-23 133 0 0,-1-9 18 0 0,1-42-1 0 0,-4-71 0 0 0,2 136 0 0 0,1-1 0 0 0,0 1 0 0 0,4-14 0 0 0,4-18 0 0 0,-4 17 0 0 0,-3 17 0 0 0,0 1 0 0 0,-1-1 0 0 0,1-16 0 0 0,0 14 64 0 0,-3 9 273 0 0,0 2 138 0 0,0 0 33 0 0,0 0-65 0 0,1 5-151 0 0,-1 0 1 0 0,1 0 0 0 0,0 0-1 0 0,0 0 1 0 0,1-1-1 0 0,3 9 1 0 0,-5-11-285 0 0,1 0 0 0 0,0-1 1 0 0,-1 1-1 0 0,1 0 1 0 0,0 0-1 0 0,0 0 0 0 0,1-1 1 0 0,-1 1-1 0 0,0 0 0 0 0,1-1 1 0 0,-1 1-1 0 0,0-1 0 0 0,1 0 1 0 0,0 0-1 0 0,-1 1 0 0 0,1-1 1 0 0,0 0-1 0 0,0 0 0 0 0,2 1 1 0 0,0 0-11 0 0,14 5 2 0 0,-12-7 0 0 0,-2-1 0 0 0,6 1 0 0 0,-1-1 0 0 0,1-1 0 0 0,-1 1 0 0 0,1-1 0 0 0,-1-1 0 0 0,11-4 0 0 0,36-10 0 0 0,-48 16 72 0 0,-7 0 299 0 0,0 3 117 0 0,1 4-382 0 0,0 0 0 0 0,0 1 1 0 0,-1-1-1 0 0,0 0 0 0 0,0 0 1 0 0,-1 0-1 0 0,0 1 0 0 0,0-1 1 0 0,-1 9-1 0 0,0-1-52 0 0,0 17-65 0 0,-1 8-184 0 0,5 65 0 0 0,1-57-994 0 0,-4-30 856 0 0,2-1 0 0 0,0 0 0 0 0,7 29-1 0 0,-8-43-175 0 0,3 3-922 0 0,-5-4 505 0 0,-4-4 627 0 0,-20-19-26 0 0,0 2-1 0 0,-43-26 1 0 0,58 41 143 0 0,1-1 0 0 0,-2 1 0 0 0,1 1 0 0 0,0 0 0 0 0,-1 0 0 0 0,0 1 0 0 0,0 0 0 0 0,0 1 0 0 0,0 0 0 0 0,-22 0 0 0 0,29 2 68 0 0,0 1 1 0 0,1-1 0 0 0,-1 1 0 0 0,0 0-1 0 0,1-1 1 0 0,-1 2 0 0 0,1-1 0 0 0,-4 2 0 0 0,-31 22 78 0 0,38-24 81 0 0,0-1 1 0 0,-1 1-1 0 0,1-1 0 0 0,0 1 0 0 0,0-1 0 0 0,0 1 1 0 0,0-1-1 0 0,0 1 0 0 0,0-1 0 0 0,1 0 0 0 0,-1 1 1 0 0,0-1-1 0 0,0 1 0 0 0,0-1 0 0 0,0 1 0 0 0,0-1 1 0 0,1 1-1 0 0,-1-1 0 0 0,0 0 0 0 0,0 1 0 0 0,1-1 1 0 0,-1 0-1 0 0,0 1 0 0 0,1-1 0 0 0,-1 0 0 0 0,0 1 0 0 0,1-1 1 0 0,-1 0-1 0 0,0 0 0 0 0,1 1 0 0 0,-1-1 0 0 0,1 0 1 0 0,0 1-1 0 0,13 8 727 0 0,-11-7-585 0 0,0-1 1 0 0,1 1-1 0 0,-1-1 0 0 0,1 0 0 0 0,-1-1 1 0 0,1 1-1 0 0,0 0 0 0 0,-1-1 0 0 0,1 0 1 0 0,-1 0-1 0 0,1 0 0 0 0,0 0 0 0 0,-1-1 1 0 0,1 1-1 0 0,4-2 0 0 0,5-2 59 0 0,-1-1 0 0 0,22-10 1 0 0,-16 7-322 0 0,-3 0-138 0 0,-1 1 0 0 0,0-2 1 0 0,17-13-1 0 0,-4-1-7551 0 0,-26 21 1325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2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10135 0 0,'0'0'464'0'0,"0"0"-9"0"0,0 0-155 0 0,0 0 443 0 0,0 0 227 0 0,0 0 44 0 0,0 0-61 0 0,0 0-288 0 0,0 0-121 0 0,0 0-28 0 0,0 0 66 0 0,0 0 288 0 0,0 0 122 0 0,0 0 28 0 0,0 0 4 0 0,0 0 0 0 0,0 0 0 0 0,0 0 0 0 0,0 0-137 0 0,0 2-583 0 0,0-1-214 0 0,0 1-1 0 0,-1 0 1 0 0,1 0 0 0 0,0-1-1 0 0,-1 1 1 0 0,1 0 0 0 0,-1-1 0 0 0,0 1-1 0 0,1 0 1 0 0,-1-1 0 0 0,0 1 0 0 0,0-1-1 0 0,0 1 1 0 0,0-1 0 0 0,0 1 0 0 0,0-1-1 0 0,-1 0 1 0 0,1 0 0 0 0,-3 2 0 0 0,-8 9 220 0 0,0 0-310 0 0,10-10 0 0 0,-15 10 0 0 0,10-5 0 0 0,-1 0 0 0 0,-8 12 0 0 0,3-4 0 0 0,11-13 0 0 0,0 0 0 0 0,0 0 0 0 0,0 0 0 0 0,0 0 0 0 0,1 0 0 0 0,-1 0 0 0 0,1 0 0 0 0,-1 1 0 0 0,1-1 0 0 0,0 1 0 0 0,-1 3 0 0 0,-1 2 0 0 0,1-5 0 0 0,1 1 0 0 0,-1 0 0 0 0,1 0 0 0 0,-1 0 0 0 0,1 0 0 0 0,1 0 0 0 0,-1 0 0 0 0,0 0 0 0 0,1 8 0 0 0,0 2 0 0 0,-2 22 0 0 0,2-15 0 0 0,0-12 0 0 0,0-4 0 0 0,0 1 0 0 0,0-1 0 0 0,1 0 0 0 0,2 11 0 0 0,5 11 0 0 0,-1-17 0 0 0,-6-8 0 0 0,1-1 0 0 0,-1 0 0 0 0,1 0 0 0 0,0 0 0 0 0,0 0 0 0 0,0 0 0 0 0,0 0 0 0 0,-1 0 0 0 0,1-1 0 0 0,4 2 0 0 0,8-2 0 0 0,-10-1-10 0 0,2 1-105 0 0,-1 0 1 0 0,1-1-1 0 0,-1 0 1 0 0,0 0-1 0 0,1 0 1 0 0,-1-1-1 0 0,0 1 1 0 0,0-1 0 0 0,0-1-1 0 0,0 1 1 0 0,7-5-1 0 0,39-30-1136 0 0,21-16-2031 0 0,-28 14-1915 0 0,-27 22 2639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30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27 388 11975 0 0,'0'0'267'0'0,"0"0"42"0"0,0 0 17 0 0,0 0-28 0 0,0 0-58 0 0,0 0 491 0 0,0 0 238 0 0,0 0 45 0 0,0 0-61 0 0,0 0-288 0 0,0 0-121 0 0,0 0-28 0 0,0 0-4 0 0,-8-5 512 0 0,7 3-844 0 0,-1 0 0 0 0,0 0-1 0 0,0 0 1 0 0,1 0 0 0 0,0-1 0 0 0,-1 1-1 0 0,1 0 1 0 0,0-1 0 0 0,0 1-1 0 0,0-1 1 0 0,0 0 0 0 0,1 1 0 0 0,-1-1-1 0 0,1 0 1 0 0,-1 1 0 0 0,1-5-1 0 0,0-5 487 0 0,0-1 0 0 0,2-13-1 0 0,0 4-348 0 0,1 1 0 0 0,1 0 1 0 0,1 0-1 0 0,1 0 0 0 0,1 0 0 0 0,13-26 0 0 0,-11 27-317 0 0,-1 3 0 0 0,19-30 0 0 0,-20 38 0 0 0,3 1 0 0 0,0 3 0 0 0,1 1 0 0 0,-1 2 0 0 0,2 2 0 0 0,-1 5 0 0 0,0 2 0 0 0,5 16 0 0 0,-3-7 0 0 0,-12-13 0 0 0,6 15 0 0 0,-4-12 0 0 0,-1 0 0 0 0,-1 1 0 0 0,1-1 0 0 0,-1 1 0 0 0,0 0 0 0 0,-1-1 0 0 0,1 1 0 0 0,-1-1 0 0 0,0 1 0 0 0,-3 11 0 0 0,2 9 0 0 0,0-14 0 0 0,1-11-306 0 0,-1 0-1 0 0,1 1 1 0 0,0-1 0 0 0,0 0 0 0 0,0 1-1 0 0,0-1 1 0 0,1 0 0 0 0,0 3-1 0 0,3-10-4915 0 0,-3 3 3847 0 0,0 0-5447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30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 15663 0 0,'0'0'356'0'0,"0"0"50"0"0,0 0 20 0 0,0 0-42 0 0,-1 2-250 0 0,-10 28 231 0 0,10-29 197 0 0,1 0 0 0 0,-1 0 0 0 0,1 0 0 0 0,-1 1 0 0 0,1-1 0 0 0,0 0 0 0 0,-1 0 0 0 0,1 1 0 0 0,0 1 0 0 0,14-6-397 0 0,-13 2-121 0 0,6-1-575 0 0,-1 0 1 0 0,0 0-1 0 0,0-1 0 0 0,0 0 0 0 0,-1 0 0 0 0,1 0 0 0 0,9-8 1 0 0,-7 3-1004 0 0</inkml:trace>
  <inkml:trace contextRef="#ctx0" brushRef="#br0" timeOffset="1">204 64 21191 0 0,'0'0'936'0'0,"11"0"200"0"0,4-5-912 0 0,-1 1-224 0 0,-3 0 0 0 0,2-4 0 0 0,-3-3-360 0 0,-1 2-120 0 0,1-1-32 0 0,0 4-5456 0 0,-2-1-1096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32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66 11975 0 0,'0'0'267'0'0,"0"0"42"0"0,0 0 17 0 0,1-2-28 0 0,0-1-248 0 0,0 0-16 0 0,-3-13-6 0 0,0 6 43 0 0,2 9 294 0 0,0 1 122 0 0,0 0 22 0 0,0 0 3 0 0,0 0 0 0 0,0 0 0 0 0,0 0 0 0 0,-5-3 245 0 0,4 3-728 0 0,1 0-1 0 0,0 0 1 0 0,0-1 0 0 0,-1 1 0 0 0,1 0 0 0 0,0 0 0 0 0,0 0 0 0 0,-1-1 0 0 0,1 1-1 0 0,0 0 1 0 0,-1 0 0 0 0,1 0 0 0 0,0 0 0 0 0,0 0 0 0 0,-1 0 0 0 0,1 0 0 0 0,0 0-1 0 0,-1 0 1 0 0,1 0 0 0 0,0 0 0 0 0,-1 0 0 0 0,1 0 0 0 0,0 0 0 0 0,-1 0-1 0 0,1 0 1 0 0,-1 0 0 0 0,-17 3 995 0 0,16-3-512 0 0,2 0 0 0 0,0 0 0 0 0,0 0-69 0 0,2-2-294 0 0,15-12-402 0 0,-15 12-1151 0 0,-2 2-511 0 0,3-2-858 0 0,11-7-3026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3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74 114 11975 0 0,'0'0'267'0'0,"0"0"42"0"0,0 0 17 0 0,0 0-28 0 0,0 0-58 0 0,0 0 491 0 0,0 0 238 0 0,0 0 45 0 0,0 0-61 0 0,0 0-288 0 0,0 0-121 0 0,0 0-28 0 0,0 0-4 0 0,0 0 0 0 0,0 0 0 0 0,-1 1 0 0 0,-3 5-211 0 0,0 1 0 0 0,0-1 0 0 0,0 1-1 0 0,1 0 1 0 0,0 0 0 0 0,0 0 0 0 0,-1 9 0 0 0,-11 56-3 0 0,12-54-339 0 0,-10 128-569 0 0,4-36-2212 0 0,9-100 2310 0 0,0-7 0 0 0,0-3 0 0 0,0 0 0 0 0,0 0 70 0 0,-1-2 292 0 0,0-3-54 0 0,1 0 0 0 0,-1 0 1 0 0,1 0-1 0 0,-1 0 0 0 0,2 0 0 0 0,-1 0 0 0 0,0 1 0 0 0,3-11 0 0 0,14-41 6 0 0,-8 29 569 0 0,17-75 1013 0 0,12-34-1106 0 0,-31 115-117 0 0,46-116 1726 0 0,-53 135-1516 0 0,0 2 117 0 0,0 0 21 0 0,0 0 3 0 0,0 0 0 0 0,0 0 0 0 0,0 0 0 0 0,-2 4 245 0 0,2-3-727 0 0,0-1 0 0 0,0 0 0 0 0,-1 0 0 0 0,1 0 0 0 0,0 1 0 0 0,0-1 0 0 0,0 0 0 0 0,0 0 0 0 0,-1 1 0 0 0,1-1 0 0 0,0 0 0 0 0,0 1 0 0 0,0-1 0 0 0,0 0 0 0 0,0 1 0 0 0,0-1 0 0 0,0 0 0 0 0,-1 0-1 0 0,1 1 1 0 0,0-1 0 0 0,0 0 0 0 0,0 1 0 0 0,0-1 0 0 0,1 0 0 0 0,-1 1 0 0 0,-1 5 205 0 0,1-2-147 0 0,0 0 1 0 0,0 0-1 0 0,1 0 1 0 0,-1 0-1 0 0,1-1 1 0 0,0 1-1 0 0,0 0 1 0 0,0 0 0 0 0,3 6-1 0 0,-4-7-88 0 0,1-2 0 0 0,-1 0 0 0 0,0 0 0 0 0,1 0 0 0 0,-1 0 0 0 0,1 0 0 0 0,-1-1 0 0 0,1 1 0 0 0,-1 0 0 0 0,1 0 0 0 0,0 0 0 0 0,-1-1 0 0 0,1 1 0 0 0,0 0 0 0 0,0-1 0 0 0,-1 1 0 0 0,2 0 0 0 0,-1 1 0 0 0,0-1 0 0 0,-1-1 0 0 0,1 1 0 0 0,-1 0 0 0 0,1-1 0 0 0,0 1 0 0 0,-1-1 0 0 0,1 1 0 0 0,-1-1 0 0 0,1 1 0 0 0,0-1 0 0 0,-1 1 0 0 0,1-1 0 0 0,0 0 0 0 0,0 1 0 0 0,-1-1 0 0 0,1 0 0 0 0,0 0 0 0 0,0 0 0 0 0,0 1 0 0 0,0-1 0 0 0,9 2 595 0 0,-7-2-415 0 0,0 1 0 0 0,0-1-1 0 0,-1 1 1 0 0,1 0-1 0 0,0 0 1 0 0,-1 0 0 0 0,6 2-1 0 0,0 2-163 0 0,-7-4-16 0 0,1 0 0 0 0,-1 0 0 0 0,1 0 0 0 0,-1 0 0 0 0,0 0 0 0 0,1 0 0 0 0,-1 1 0 0 0,0-1 0 0 0,0 0 0 0 0,0 1 0 0 0,0-1 0 0 0,0 1 0 0 0,0 0 0 0 0,0-1 0 0 0,-1 1 0 0 0,1-1 0 0 0,0 1 0 0 0,-1 0 0 0 0,1 2 0 0 0,0 1 0 0 0,0 2 0 0 0,0-1 0 0 0,-1 1 0 0 0,0 0 0 0 0,0-1 0 0 0,-2 13 0 0 0,0 3 0 0 0,-12 138 0 0 0,3 16-1976 0 0,10-168 1888 0 0,0-6-283 0 0,1-2-117 0 0,0 0-21 0 0,0-3 458 0 0,0 1-1 0 0,-1 0 0 0 0,1-1 1 0 0,-1 1-1 0 0,0 0 1 0 0,0 0-1 0 0,0-1 0 0 0,0 1 1 0 0,0 0-1 0 0,0 0 1 0 0,-1 0-1 0 0,1 0 0 0 0,-1 0 1 0 0,-2-2-1 0 0,-25-22-1734 0 0,4 7 389 0 0,1-2 0 0 0,-38-41-1 0 0,54 53 1462 0 0,7 8 274 0 0,1 1 136 0 0,0 0 34 0 0,0 0 4 0 0,0 0 0 0 0,0 0 0 0 0,0 0 0 0 0,0 0 0 0 0,0 0 0 0 0,0 0 0 0 0,0 0 0 0 0,1-2-381 0 0,0 0 0 0 0,1 1-1 0 0,-1-1 1 0 0,1 1 0 0 0,0-1 0 0 0,-1 1-1 0 0,1 0 1 0 0,0-1 0 0 0,0 1 0 0 0,2-1 0 0 0,-4 2-34 0 0,6-2 87 0 0,-1 0 0 0 0,0 0-1 0 0,1 0 1 0 0,0 1 0 0 0,5-1-1 0 0,-8 1-165 0 0,43-6-153 0 0,-40 7-186 0 0,1-1-1 0 0,-1 0 1 0 0,0 0-1 0 0,0-1 1 0 0,0 0-1 0 0,8-3 1 0 0,-5-1-5398 0 0,-1-3-1801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3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13823 0 0,'0'0'630'0'0,"0"0"-13"0"0,0 0-252 0 0,0 0 391 0 0,0 0 216 0 0,0 0 42 0 0,0 0-61 0 0,0 0-288 0 0,0 0-121 0 0,0 0-28 0 0,-1 1-4 0 0,-13 3 512 0 0,13-4-512 0 0,-14 4 1536 0 0,10-3-1943 0 0,1 0 1 0 0,-1 1-1 0 0,1 0 0 0 0,0-1 1 0 0,0 2-1 0 0,0-1 0 0 0,0 0 1 0 0,-3 4-1 0 0,-30 26 1174 0 0,10-8-842 0 0,15-14-437 0 0,1 0 0 0 0,0 1 0 0 0,1 0 0 0 0,0 1 0 0 0,1 0 0 0 0,-10 17 0 0 0,15-22 0 0 0,0 0 0 0 0,0 1 0 0 0,1 0 0 0 0,0 0 0 0 0,0 0 0 0 0,1 0 0 0 0,0 0 0 0 0,1 0 0 0 0,-1 1 0 0 0,2-1 0 0 0,-1 1 0 0 0,2 15 0 0 0,-1-21 0 0 0,0-1 0 0 0,1 1 0 0 0,-1-1 0 0 0,1 1 0 0 0,0-1 0 0 0,-1 1 0 0 0,1-1 0 0 0,0 1 0 0 0,0-1 0 0 0,0 0 0 0 0,1 1 0 0 0,-1-1 0 0 0,1 0 0 0 0,-1 0 0 0 0,1 0 0 0 0,0 0 0 0 0,-1 0 0 0 0,1-1 0 0 0,0 1 0 0 0,0 0 0 0 0,0-1 0 0 0,1 1 0 0 0,-1-1 0 0 0,0 0 0 0 0,1 0 0 0 0,-1 0 0 0 0,0 0 0 0 0,1 0 0 0 0,-1-1 0 0 0,1 1 0 0 0,-1-1 0 0 0,1 1 0 0 0,0-1 0 0 0,-1 0 0 0 0,1 0 0 0 0,-1 0 0 0 0,1 0 0 0 0,-1-1 0 0 0,1 1 0 0 0,0-1 0 0 0,4-1 0 0 0,17-6-957 0 0,0-2 0 0 0,0 0 0 0 0,-1-1-1 0 0,-1-2 1 0 0,0 0 0 0 0,0-2 0 0 0,38-33 0 0 0,-34 26-1090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34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8287 0 0,'4'3'191'0'0,"12"13"252"0"0,-16-14-251 0 0,0 5-78 0 0,0-5 274 0 0,0-2 110 0 0,0 0-484 0 0,-1 0 1 0 0,1 0-1 0 0,0 0 1 0 0,0 0-1 0 0,0 0 1 0 0,0 0-1 0 0,0 0 0 0 0,0 1 1 0 0,0-1-1 0 0,0 0 1 0 0,-1 0-1 0 0,1 0 1 0 0,0 0-1 0 0,0 0 1 0 0,0 0-1 0 0,0 0 1 0 0,0 0-1 0 0,0 0 1 0 0,0 1-1 0 0,0-1 1 0 0,0 0-1 0 0,0 0 1 0 0,0 0-1 0 0,0 0 1 0 0,0 0-1 0 0,0 0 0 0 0,0 0 1 0 0,0 1-1 0 0,0-1 1 0 0,0 0-1 0 0,0 0 1 0 0,0 0-1 0 0,0 0 1 0 0,0 0-1 0 0,0 0 1 0 0,0 0-1 0 0,0 1 1 0 0,0-1-1 0 0,0 0 1 0 0,0 0-1 0 0,0 0 1 0 0,0 0-1 0 0,1 4 92 0 0,-7 9 4436 0 0,5-12-4155 0 0,1-1 101 0 0,-7-24-256 0 0,4 2-5187 0 0,3 11-13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4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54 376 5007 0 0,'0'0'231'0'0,"0"0"118"0"0,0 0 394 0 0,0 0 169 0 0,0 0 31 0 0,0 0-43 0 0,0 0-211 0 0,0 0-90 0 0,0 0-21 0 0,0 0-34 0 0,0 0-136 0 0,0 0-65 0 0,0 0-14 0 0,0 0 23 0 0,0 0 100 0 0,0 0 42 0 0,0 0 8 0 0,0 0-2 0 0,0 0-17 0 0,0 0-10 0 0,0 0-1 0 0,0 0-24 0 0,0 0-100 0 0,0 0-41 0 0,0 0-10 0 0,0 0-29 0 0,-10 7 166 0 0,5-1-357 0 0,4-5 4 0 0,1-1-13 0 0,0 0-4 0 0,0 0 23 0 0,0 0 94 0 0,0 0 41 0 0,-1 2 8 0 0,0-2-115 0 0,1 0-1 0 0,0 1 1 0 0,-1-1-1 0 0,1 0 1 0 0,0 0-1 0 0,-1 1 1 0 0,1-1-1 0 0,0 0 1 0 0,-1 0-1 0 0,1 1 1 0 0,0-1-1 0 0,-1 0 1 0 0,1 0-1 0 0,-1 0 1 0 0,1 0-1 0 0,-1 0 1 0 0,1 1-1 0 0,0-1 1 0 0,-1 0-1 0 0,1 0 1 0 0,-1 0-1 0 0,1 0 1 0 0,-1-1-1 0 0,0 1-37 0 0,0 0-1 0 0,1 0 1 0 0,-1-1-1 0 0,0 1 1 0 0,1 0-1 0 0,-1-1 1 0 0,0 1-1 0 0,1-1 0 0 0,-1 1 1 0 0,0-1-1 0 0,1 1 1 0 0,-1-1-1 0 0,1 1 1 0 0,-1-1-1 0 0,1 0 1 0 0,-1 1-1 0 0,1-1 1 0 0,0 0-1 0 0,-1 1 1 0 0,1-1-1 0 0,-1-1 1 0 0,-2-7 160 0 0,1 0-1 0 0,-1 0 1 0 0,2 0 0 0 0,-1 0 0 0 0,0-18-1 0 0,2 5 153 0 0,3-32 0 0 0,4-47 278 0 0,-6 91-591 0 0,1 0-1 0 0,0 0 1 0 0,0 0 0 0 0,6-12-1 0 0,0-3 291 0 0,-7 20-305 0 0,-1 4-55 0 0,1 0 0 0 0,-1 0 0 0 0,0 0 0 0 0,1 0 0 0 0,-1 1 0 0 0,1-1 0 0 0,-1 0 0 0 0,1 0 0 0 0,0 0-1 0 0,-1 1 1 0 0,1-1 0 0 0,0 0 0 0 0,-1 1 0 0 0,2-2 0 0 0,3-3-4 0 0,3-2-2 0 0,2-1 0 0 0,-5 6 0 0 0,7-1 0 0 0,-7 2 0 0 0,0 0 0 0 0,0 1 0 0 0,-1-1 0 0 0,1 1 0 0 0,0 0 0 0 0,0 0 0 0 0,0 0 0 0 0,7 2 0 0 0,-9-1 0 0 0,-1-1 0 0 0,-1 0 0 0 0,1 0 0 0 0,-1 0 0 0 0,1 1 0 0 0,-1-1 0 0 0,0 0 0 0 0,1 1 0 0 0,-1-1 0 0 0,1 1 0 0 0,-1-1 0 0 0,0 1 0 0 0,0 0 0 0 0,1 0 0 0 0,-1 0 0 0 0,0-1 0 0 0,0 1 0 0 0,1 2 0 0 0,2 1 0 0 0,1 0-55 0 0,0 0 0 0 0,0 1-1 0 0,-1-1 1 0 0,1 1 0 0 0,-1 1 0 0 0,0-1-1 0 0,-1 0 1 0 0,0 1 0 0 0,0 0-1 0 0,0 0 1 0 0,0 0 0 0 0,-1 0 0 0 0,0 0-1 0 0,0 0 1 0 0,-1 1 0 0 0,1-1 0 0 0,-1 1-1 0 0,0 6 1 0 0,-1 5-130 0 0,0 0 0 0 0,-2 0 0 0 0,0-1 0 0 0,0 1 0 0 0,-8 24 0 0 0,-17 84-1910 0 0,27-123 1762 0 0,0-3-40 0 0,0 0-10 0 0,0 0-33 0 0,0 0-136 0 0,0 0-65 0 0,1-3-14 0 0,6-27-1435 0 0,-6 14 524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4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84 106 13823 0 0,'0'0'315'0'0,"0"0"45"0"0,0 0 21 0 0,0 0-49 0 0,0 2-220 0 0,0 1 117 0 0,0 0 0 0 0,0 0-1 0 0,0 0 1 0 0,0 0-1 0 0,-1 0 1 0 0,1-1 0 0 0,-1 1-1 0 0,0 0 1 0 0,0 0 0 0 0,0 0-1 0 0,0-1 1 0 0,-2 4-1 0 0,0 1 1272 0 0,-1 0-1089 0 0,0 1 0 0 0,1 0 0 0 0,-1 0 0 0 0,2 0 0 0 0,-1 0 0 0 0,1 1 0 0 0,1-1 1 0 0,0 1-1 0 0,0-1 0 0 0,0 1 0 0 0,1 0 0 0 0,0-1 0 0 0,3 14 0 0 0,4 19-403 0 0,3 49 1 0 0,-10-76-256 0 0,0 0 0 0 0,-1 0 0 0 0,-4 18 0 0 0,2-17-172 0 0,0 25-1 0 0,1-24 255 0 0,3-12 165 0 0,3-8 0 0 0,5-10 0 0 0,-4 4 0 0 0,-1 0 0 0 0,0-1 0 0 0,-1 1 0 0 0,0-1 0 0 0,0 0 0 0 0,-1 0 0 0 0,-1-1 0 0 0,0 1 0 0 0,0-14 0 0 0,-3-7 0 0 0,-10-62 0 0 0,9 77 57 0 0,-1-1 1 0 0,0 0-1 0 0,-1 1 0 0 0,-1 0 1 0 0,-1 0-1 0 0,-15-27 0 0 0,20 40 166 0 0,-2-1 46 0 0,-12-4 814 0 0,11 5-1067 0 0,15-2-16 0 0,13-5 0 0 0,-1-1 0 0 0,0-1 0 0 0,0-1 0 0 0,27-25 0 0 0,-42 33 15 0 0,0 0-1 0 0,1 0 0 0 0,10-6 1 0 0,-16 11-1 0 0,0-1 357 0 0,-2 2 117 0 0,0 0 21 0 0,0 0-66 0 0,2 2-294 0 0,5 4-133 0 0,1 6-16 0 0,-5-5 0 0 0,-1 1 0 0 0,0-1 0 0 0,0 1 0 0 0,0-1 0 0 0,-1 1 0 0 0,0 8 0 0 0,-1 50 0 0 0,-1-30 0 0 0,0-14 0 0 0,1-8 0 0 0,0 0 0 0 0,2 16 0 0 0,3 11-498 0 0,-1 0 0 0 0,-3 0 0 0 0,-5 57 0 0 0,3-86 426 0 0,1-9-299 0 0,0-3 292 0 0,0 1 0 0 0,0-1-1 0 0,0 1 1 0 0,0 0-1 0 0,0-1 1 0 0,0 1-1 0 0,0-1 1 0 0,-1 1-1 0 0,1 0 1 0 0,0-1-1 0 0,0 1 1 0 0,-1-1-1 0 0,1 1 1 0 0,0-1-1 0 0,-1 1 1 0 0,1-1 0 0 0,-1 1-1 0 0,1-1 1 0 0,-1 1-1 0 0,-8-2 64 0 0,-7-3 16 0 0,12 1 0 0 0,2 1 0 0 0,-1 0-12 0 0,-1-1-1 0 0,1 1 0 0 0,0-1 1 0 0,0 1-1 0 0,1-1 0 0 0,-1 0 1 0 0,1 0-1 0 0,-1-1 0 0 0,-2-5 1 0 0,-16-35-1455 0 0,11 22-248 0 0,-2-3-2203 0 0,5 14-2224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3:1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92 17503 0 0,'-2'1'1352'0'0,"-3"5"-873"0"0,4-5-239 0 0,1-1 525 0 0,1 5 702 0 0,0-2-1252 0 0,-6 17 1347 0 0,4-17-1938 0 0,0-5-147 0 0,0-1 241 0 0,-1-1 0 0 0,0 1 0 0 0,1-1-1 0 0,0 1 1 0 0,0-1 0 0 0,0 1-1 0 0,0-1 1 0 0,0 0 0 0 0,1 0 0 0 0,-1-5-1 0 0,2-4-1003 0 0,-1 1-1 0 0,3-13 0 0 0,3-8-793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44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11975 0 0,'0'0'267'0'0,"0"0"42"0"0,0 0 17 0 0,0 0-28 0 0,0 0-58 0 0,0 0 491 0 0,0 0 238 0 0,0 0 45 0 0,0 0 8 0 0,0 0 2 0 0,0 0 0 0 0,0 0 0 0 0,2 1-69 0 0,5-1-641 0 0,-1-1 1 0 0,1 1-1 0 0,0-1 1 0 0,-1 0-1 0 0,1 0 0 0 0,-1-1 1 0 0,0 0-1 0 0,1 0 1 0 0,-1 0-1 0 0,0-1 1 0 0,6-3-1 0 0,-9 4-224 0 0,13-3 386 0 0,2 0-426 0 0,-15 3-50 0 0,18-2 0 0 0,-11 4-64 0 0,14 3-2257 0 0,-22-3-3398 0 0,-2 0-1801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4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0,1 3-42 0 0,2 2 295 0 0,0 1 0 0 0,0-1 0 0 0,1 1 0 0 0,0-1 1 0 0,0 0-1 0 0,6 6 0 0 0,1 0 235 0 0,11 18-8 0 0,-2 0 0 0 0,28 55 1 0 0,-13-21-31 0 0,-8-18-732 0 0,65 116 483 0 0,-67-111-454 0 0,26 68 0 0 0,-38-81-173 0 0,-1-1 0 0 0,-1 2 0 0 0,-3-1 0 0 0,6 49 0 0 0,-11-56-13 0 0,-2 0 0 0 0,0 1 1 0 0,-3-1-1 0 0,-8 54 0 0 0,8-69-306 0 0,-2-1 1 0 0,0 1-1 0 0,-1-1 0 0 0,0 0 1 0 0,-10 19-1 0 0,7-23 303 0 0,7-9-149 0 0,0 0 0 0 0,0 0-1 0 0,0-1 1 0 0,0 1 0 0 0,0 0 0 0 0,-1-1 0 0 0,1 1-1 0 0,0-1 1 0 0,0 1 0 0 0,0-1 0 0 0,-1 1 0 0 0,1-1-1 0 0,0 0 1 0 0,0 0 0 0 0,-1 1 0 0 0,1-1 0 0 0,0 0-1 0 0,-1 0 1 0 0,1 0 0 0 0,0-1 0 0 0,0 1-1 0 0,-1 0 1 0 0,1 0 0 0 0,0-1 0 0 0,0 1 0 0 0,-1-1-1 0 0,1 1 1 0 0,0-1 0 0 0,0 1 0 0 0,0-1 0 0 0,0 0-1 0 0,-2-1 1 0 0,-5-8-7343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52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1839 0 0,'0'0'326'0'0,"0"0"692"0"0,0 0 300 0 0,0 0 55 0 0,0 0-100 0 0,0 0-485 0 0,0 0-216 0 0,0 0-41 0 0,0 0-54 0 0,0 0-187 0 0,0 0-88 0 0,0 0-11 0 0,0 0 5 0 0,0 0 43 0 0,0 0 17 0 0,0 0 6 0 0,0 0 16 0 0,0 0 54 0 0,0 0 20 0 0,2-1 6 0 0,2-1 746 0 0,10-1 9444 0 0,-7 3-11320 0 0,-5 0 972 0 0,-2 0 1 0 0,11 0 422 0 0,-4-1-436 0 0,-4 1-105 0 0,0 0-1 0 0,0 0 0 0 0,0 0 0 0 0,0 0 1 0 0,0 0-1 0 0,6 2 0 0 0,40 7 59 0 0,-24-4-63 0 0,-16-2 77 0 0,0 0 0 0 0,0 0 0 0 0,0 1 0 0 0,0 0 0 0 0,8 6 0 0 0,-16-9 85 0 0,0-1-254 0 0,-1 0 0 0 0,1 0 0 0 0,-1 0-1 0 0,0 0 1 0 0,1 0 0 0 0,-1 0 0 0 0,0 0 0 0 0,1 0 0 0 0,-1 0-1 0 0,1 0 1 0 0,-1 0 0 0 0,0 1 0 0 0,1-1 0 0 0,-1 0 0 0 0,0 0-1 0 0,1 0 1 0 0,-1 0 0 0 0,0 1 0 0 0,1-1 0 0 0,-1 0-1 0 0,0 0 1 0 0,0 1 0 0 0,1-1 0 0 0,-1 0 0 0 0,0 0 0 0 0,0 1-1 0 0,1-1 1 0 0,-1 0 0 0 0,0 1 0 0 0,0-1 0 0 0,1 1 0 0 0,-1 0-30 0 0,0 0-1 0 0,0-1 1 0 0,0 1 0 0 0,-1 0 0 0 0,1 0 0 0 0,0 0 0 0 0,0 0 0 0 0,0 0 0 0 0,-1-1 0 0 0,1 1 0 0 0,0 0-1 0 0,-1 0 1 0 0,0 1 0 0 0,-1 1-160 0 0,0 0-1 0 0,0 0 1 0 0,0-1-1 0 0,-1 1 0 0 0,1 0 1 0 0,-1-1-1 0 0,-2 3 1 0 0,2-3-131 0 0,-10 5-273 0 0,1-2-5003 0 0,2-2-846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8:5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0 455 0 0,'0'0'2035'0'0,"-1"2"246"0"0,-4 2-762 0 0,1 0 0 0 0,-1 0-1 0 0,-8 6 1 0 0,-10 8 298 0 0,19-14-1525 0 0,1 1-1 0 0,0-1 1 0 0,0 1 0 0 0,0-1-1 0 0,-3 8 1 0 0,-5 8 608 0 0,8-14-161 0 0,1-1-1 0 0,-1 0 1 0 0,1 1 0 0 0,-3 9 0 0 0,5-13 259 0 0,0-2-213 0 0,0 0-90 0 0,0 0-21 0 0,0 0-55 0 0,2 1-226 0 0,1 1-242 0 0,0 0 0 0 0,0 0-1 0 0,1-1 1 0 0,-1 1 0 0 0,0-1-1 0 0,1 0 1 0 0,-1 0 0 0 0,7 1-1 0 0,32 1 947 0 0,-14-1-1018 0 0,-26-1 1 0 0,1-1-13 0 0,0 1-55 0 0,19 1 165 0 0,-11-3-161 0 0,7-2-15 0 0,-15 3 3 0 0,11 5-29 0 0,-12-5-68 0 0,-2 0 1 0 0,0 0-84 0 0,0 0-43 0 0,0 0-5 0 0,0 0-17 0 0,0 0-74 0 0,0 0-34 0 0,0 0-10 0 0,0 0-176 0 0,0 0-734 0 0,1-1-325 0 0,4-7-64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9:2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109 124 1231 0 0,'0'0'139'0'0,"0"0"273"0"0,0 0 93 0 0,0 0 9 0 0,0 0-24 0 0,0 0-116 0 0,0 0-57 0 0,0 0-12 0 0,0 0 21 0 0,0 0 88 0 0,0 0 40 0 0,0 0 8 0 0,0 0 17 0 0,0 0 62 0 0,0 0 31 0 0,0 0 4 0 0,0 0 22 0 0,0 0 88 0 0,0 0 40 0 0,0 0 8 0 0,0 0-19 0 0,0 0-91 0 0,0 0-43 0 0,0 0-5 0 0,0 0-40 0 0,0 0-168 0 0,0 0-74 0 0,0 0-20 0 0,0 0-27 0 0,0 0-107 0 0,0 0-48 0 0,0 0-11 0 0,0 0 6 0 0,0 0 28 0 0,0 0 11 0 0,0 0 2 0 0,0 0 0 0 0,0 0 2 0 0,0 0 4 0 0,0 0 2 0 0,1-2 4 0 0,2-2 159 0 0,-1 0 0 0 0,1 0 0 0 0,-1 0-1 0 0,0-1 1 0 0,-1 1 0 0 0,1-1 0 0 0,-1 1-1 0 0,0-1 1 0 0,0 0 0 0 0,0 1 0 0 0,0-6 0 0 0,-1 22-278 0 0,0 1 22 0 0,-1 3-33 0 0,0-12-10 0 0,-1-1 0 0 0,0 14 11 0 0,1 2 38 0 0,-3 36-34 0 0,1 13 38 0 0,1-40-53 0 0,2-16 0 0 0,3 2 0 0 0,0-1 0 0 0,-1 0 0 0 0,-1 0 0 0 0,-1 0 0 0 0,-1 0 0 0 0,-1-2 0 0 0,-1 2 0 0 0,0 0 0 0 0,2 0 0 0 0,-1-1 0 0 0,0 1 0 0 0,0-2 0 0 0,-1 1 0 0 0,0-1 0 0 0,0 2 0 0 0,-1-1 0 0 0,1-2-12 0 0,1-6-36 0 0,0 5 36 0 0,2-9 15 0 0,0 0-1 0 0,0 1 1 0 0,0-1 0 0 0,0 0-1 0 0,-1 0 1 0 0,1 0 0 0 0,0 1-1 0 0,0-1 1 0 0,0 0-1 0 0,0 0 1 0 0,0 0 0 0 0,0 0-1 0 0,0 1 1 0 0,0-1 0 0 0,0 0-1 0 0,-1 0 1 0 0,1 0 0 0 0,0 0-1 0 0,0 1 1 0 0,0-1-1 0 0,0 0 1 0 0,0 0 0 0 0,-1 0-1 0 0,1 0 1 0 0,0 0 0 0 0,0 0-1 0 0,0 0 1 0 0,-1 1-1 0 0,1-1 1 0 0,0 0 0 0 0,0 0-1 0 0,0 0 1 0 0,-1 0 0 0 0,1 0-1 0 0,0 0 1 0 0,0 0-1 0 0,0 0 1 0 0,-1 0 0 0 0,1 0-1 0 0,0 0 1 0 0,0 0 0 0 0,0 0-1 0 0,-1 0 1 0 0,1-1-1 0 0,0 1 1 0 0,0 0 0 0 0,0 0-1 0 0,-1 0 1 0 0,1 0 0 0 0,0 0-1 0 0,0 0 1 0 0,0 0 0 0 0,0 0-1 0 0,-1-1 1 0 0,1 1-1 0 0,0 0 1 0 0,0 0 0 0 0,0 0-1 0 0,0 0 1 0 0,0-1 0 0 0,0 1-1 0 0,0 0 1 0 0,-1 0-1 0 0,1 0 1 0 0,0-1 0 0 0,-8-13 364 0 0,7 13-372 0 0,-9-15 283 0 0,9 14-220 0 0,0-1-1 0 0,-1 1 1 0 0,1 0 0 0 0,-1 0-1 0 0,1-1 1 0 0,-1 1 0 0 0,0 0-1 0 0,0 1 1 0 0,0-1 0 0 0,-3-2-1 0 0,3 2 22 0 0,-1 0-1 0 0,1 0 1 0 0,0 0-1 0 0,0 0 0 0 0,0-1 1 0 0,1 1-1 0 0,-1-1 1 0 0,0 1-1 0 0,1-1 1 0 0,-3-5-1 0 0,-1-2 204 0 0,3 6-173 0 0,1 1 0 0 0,0-1-1 0 0,0 1 1 0 0,0-1-1 0 0,1 1 1 0 0,-1-1-1 0 0,0-5 1 0 0,0-2 133 0 0,1 9-154 0 0,3-11 53 0 0,1-1-1 0 0,1 1 1 0 0,0-1-1 0 0,1 1 1 0 0,0 1 0 0 0,10-15-1 0 0,-7 13-52 0 0,-2 3 41 0 0,-1 0-1 0 0,0 0 0 0 0,-1-1 1 0 0,0 1-1 0 0,6-23 1 0 0,-9 25-55 0 0,1 0 17 0 0,12-39 385 0 0,-9 23-404 0 0,7-7 15 0 0,-9 21-45 0 0,1 2-20 0 0,7-11 31 0 0,-4 12-53 0 0,0 0 0 0 0,2 2 0 0 0,-1 0 11 0 0,2 3 31 0 0,1 5-31 0 0,-1 1-11 0 0,1-1 0 0 0,0-3 0 0 0,-3 3 11 0 0,-5 0 31 0 0,7 2-31 0 0,-2 1 0 0 0,-5-3 31 0 0,5 5-31 0 0,2 1-11 0 0,-3 2 0 0 0,-1 1 0 0 0,1 0 0 0 0,-2 0 0 0 0,0 0 11 0 0,-4-7 31 0 0,3 7-31 0 0,1 2-11 0 0,-1-1 0 0 0,-2 1 0 0 0,-3 4-2 0 0,-1-14 3 0 0,0-1 11 0 0,0 4 5 0 0,-2 0 13 0 0,-4 5-24 0 0,6-7-6 0 0,0-3 0 0 0,1 1 0 0 0,-1-1 0 0 0,0 0 0 0 0,0 0 0 0 0,1 1 0 0 0,-1-1 0 0 0,0 0 0 0 0,0 0 0 0 0,0 0 0 0 0,0 0 0 0 0,0 0 0 0 0,-1 0 0 0 0,-1 1 0 0 0,-26 19 0 0 0,-1-4 0 0 0,19-10 0 0 0,0-1 0 0 0,1 1 0 0 0,-1-2 0 0 0,-1-1 0 0 0,0-1 0 0 0,4-1-13 0 0,7-2-54 0 0,1 0-22 0 0,0 0-35 0 0,-1 0 105 0 0,0-1 0 0 0,1 1 0 0 0,-1 0 0 0 0,1-1 0 0 0,-1 1 0 0 0,1 0 0 0 0,-1-1 0 0 0,1 1 0 0 0,-1-1 0 0 0,1 1 0 0 0,-1-1 0 0 0,1 1 0 0 0,0-1 1 0 0,-1 1-1 0 0,1-1 0 0 0,0 1 0 0 0,-1-1 0 0 0,1 0 0 0 0,0 1 0 0 0,0-1 0 0 0,0 1 0 0 0,-1-1 0 0 0,1 0 0 0 0,0 1 0 0 0,0-1 0 0 0,0 0 0 0 0,0 1 0 0 0,0-2 0 0 0,0-17-666 0 0,13-25-1831 0 0,-2 16-4692 0 0,-5 13 364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9:2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55 1375 0 0,'0'0'338'0'0,"0"0"879"0"0,0 0 390 0 0,0 0 79 0 0,0 0-104 0 0,0 0-484 0 0,0 0-214 0 0,0 0-41 0 0,0 0-44 0 0,0 0-149 0 0,0 0-66 0 0,0 0-9 0 0,0 0-27 0 0,0 0-91 0 0,-7 5 126 0 0,7-5 5998 0 0,9-7-5859 0 0,-3 5-286 0 0,-6 2-430 0 0,0 0-1 0 0,0 1 1 0 0,1-1-1 0 0,-1 0 1 0 0,0 0-1 0 0,0 0 1 0 0,0 0 0 0 0,0 1-1 0 0,0-1 1 0 0,0 0-1 0 0,0 0 1 0 0,0 0-1 0 0,0 0 1 0 0,0 1-1 0 0,0-1 1 0 0,1 0-1 0 0,-1 0 1 0 0,0 0-1 0 0,0 1 1 0 0,0-1 0 0 0,0 0-1 0 0,0 0 1 0 0,-1 0-1 0 0,1 1 1 0 0,0-1-1 0 0,0 0 1 0 0,0 0-1 0 0,0 0 1 0 0,0 1-1 0 0,0-1 1 0 0,0 0 0 0 0,0 0-1 0 0,0 0 1 0 0,-1 1-1 0 0,-3 4 15 0 0,2-9 31 0 0,0-6 106 0 0,-1 1 303 0 0,1 2-154 0 0,6 14 477 0 0,-3-5-852 0 0,-1-2 1 0 0,0 2-1 0 0,0-2 54 0 0,0 0-1 0 0,0 1 1 0 0,0-1 0 0 0,0 0 0 0 0,0 0-1 0 0,0 1 1 0 0,0-1 0 0 0,0 0-1 0 0,0 0 1 0 0,0 0 0 0 0,0 1 0 0 0,0-1-1 0 0,0 0 1 0 0,0 0 0 0 0,0 0 0 0 0,0 1-1 0 0,0-1 1 0 0,0 0 0 0 0,0 0 0 0 0,0 1-1 0 0,0-1 1 0 0,0 0 0 0 0,1 0 0 0 0,-1 0-1 0 0,0 0 1 0 0,0 1 0 0 0,0-1 0 0 0,0 0-1 0 0,1 0 1 0 0,-1 0 0 0 0,0 0-1 0 0,0 0 1 0 0,0 0 0 0 0,1 1 0 0 0,-1-1-1 0 0,0 0 1 0 0,0 0 0 0 0,0 0 0 0 0,1 0-1 0 0,-1 0 1 0 0,0 0 0 0 0,0 0 0 0 0,0 0-1 0 0,1 0 1 0 0,-1 0 0 0 0,0 0 0 0 0,0 0-1 0 0,1 0 1 0 0,-1 0 0 0 0,0 0 0 0 0,1-1-32 0 0,0 0 1 0 0,0 0 0 0 0,0 1 0 0 0,-1-1 0 0 0,1 0-1 0 0,0 0 1 0 0,-1 0 0 0 0,1 0 0 0 0,-1 0 0 0 0,1 0 0 0 0,-1 0-1 0 0,1-2 1 0 0,6-21-1540 0 0,-5 11 124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9:26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7111 0 0,'0'0'324'0'0,"0"0"-4"0"0,2 2-208 0 0,6 3-4 0 0,-7-4 390 0 0,-1-1 168 0 0,0 0 34 0 0,0 0-49 0 0,0 0-224 0 0,0 0-99 0 0,0 0-22 0 0,0 0-10 0 0,0 0-32 0 0,0 0-9 0 0,0 0-6 0 0,0 0 1 0 0,0 0 4 0 0,1 3 2 0 0,1 6 0 0 0,-1-6 6 0 0,-1-3 23 0 0,0 0 16 0 0,0 0 3 0 0,0 0-2 0 0,0 0-13 0 0,0 2-8 0 0,0 6-1 0 0,0-6-4 0 0,0-2-17 0 0,0 0-10 0 0,0 0-1 0 0,0 0 6 0 0,0 0 22 0 0,0 0 10 0 0,0 0 2 0 0,0 0-10 0 0,0 0-44 0 0,0 0-11 0 0,0 0-6 0 0,-1 2-17 0 0,-4 4-68 0 0,4-4-32 0 0,1-2-4 0 0,0 2-16 0 0,-9 25-10 0 0,7-18-58 0 0,-9 8 40 0 0,-2 2 12 0 0,8-13-49 0 0,1 0 1 0 0,0 1 0 0 0,-6 12 0 0 0,3-5-5 0 0,1-1 1 0 0,3 0 47 0 0,3-10-45 0 0,-1-1 0 0 0,1 1 0 0 0,-1-1 0 0 0,0 0 1 0 0,1 1-1 0 0,-1-1 0 0 0,0 0 0 0 0,-1 0 0 0 0,0 3 0 0 0,0-3 1 0 0,1 1-1 0 0,-1-1 1 0 0,1 1-1 0 0,0 0 1 0 0,0 0-1 0 0,0-1 1 0 0,-1 7-1 0 0,-6 17 50 0 0,7-13-64 0 0,1-1 0 0 0,-1 8 0 0 0,0 1 0 0 0,2-16 0 0 0,4 28 0 0 0,-5-33 0 0 0,6 19 0 0 0,-3 1 0 0 0,-2-7 0 0 0,1-1 0 0 0,5 0 0 0 0,0-2 0 0 0,-2-2-12 0 0,-3-4-36 0 0,5 3 36 0 0,3 0 12 0 0,0-3-32 0 0,-8-3-126 0 0,-2-1-26 0 0,0 0 6 0 0,0 0 2 0 0,9 4 0 0 0,-6-3-6749 0 0,-3-1 5882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9:2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65 3679 0 0,'0'0'284'0'0,"0"0"52"0"0,0 0 912 0 0,0 0 415 0 0,0 0 86 0 0,0 0-133 0 0,0 0-606 0 0,0 0-273 0 0,0 0-53 0 0,0 0-51 0 0,0 0-169 0 0,0 0-74 0 0,0 0-20 0 0,0 0-10 0 0,0 0-34 0 0,0 0-20 0 0,0 0-2 0 0,0 0 3 0 0,0 0 12 0 0,-1-2 7 0 0,-17-34 2370 0 0,18 34-2422 0 0,-2-20 436 0 0,2 20-494 0 0,0 2-66 0 0,0 0-29 0 0,0 0-8 0 0,0 0-3 0 0,0 0-12 0 0,0 0-2 0 0,0 0 0 0 0,0 0-1 0 0,0 0-7 0 0,0 0-7 0 0,0 0-1 0 0,0 0 0 0 0,0 0 0 0 0,0 0 0 0 0,0 0 0 0 0,0 0 0 0 0,0 0 0 0 0,0 0 0 0 0,0 0 0 0 0,0 0 1 0 0,0 0 6 0 0,0 0 1 0 0,0 0 0 0 0,0 2 0 0 0,-1 6 0 0 0,0-6 0 0 0,1 1 0 0 0,1 48 75 0 0,-1-43-132 0 0,1-7-30 0 0,0 0 1 0 0,0 0 0 0 0,-1 1-1 0 0,1-1 1 0 0,0 0-1 0 0,-1 0 1 0 0,1 1 0 0 0,0-1-1 0 0,-1 0 1 0 0,0 1-1 0 0,1-1 1 0 0,-1 0 0 0 0,0 3-1 0 0,2 1-1 0 0,0 18 0 0 0,1 16 0 0 0,-3-4-383 0 0,0-33 251 0 0,1 13-497 0 0,-4-10-2221 0 0,5-12-2430 0 0,-2 6-934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9:2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9415 0 0,'0'0'431'0'0,"0"0"-10"0"0,0 0-154 0 0,0 0 362 0 0,0 0 189 0 0,0 0 40 0 0,2 1-10 0 0,24 5 5993 0 0,-18-4-6538 0 0,-6-1 116 0 0,-2-1-156 0 0,13 3 269 0 0,-11-3-460 0 0,9 2-62 0 0,2 1 11 0 0,11 2 23 0 0,-18-5-45 0 0,7 0 1 0 0,-5-1 0 0 0,8-7 0 0 0,-7 5-17 0 0,-7 2-63 0 0,12-17-1527 0 0,-13 17 1343 0 0,-1 1-100 0 0,8-15-892 0 0,9-1-2409 0 0,-15 15 2089 0 0,-2 1-51 0 0,0 0-5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9:2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4143 0 0,'0'0'191'0'0,"0"0"296"0"0,0 0 1138 0 0,0 0 499 0 0,0 0 99 0 0,0 0-210 0 0,0 0-946 0 0,0 0-421 0 0,0 0-80 0 0,0 0-30 0 0,0 2-47 0 0,-2 9 395 0 0,0-1 1 0 0,0 1-1 0 0,0-1 1 0 0,-9 19 0 0 0,10-25-763 0 0,1-1 0 0 0,-1 1 0 0 0,1-1 0 0 0,-1 0 1 0 0,1 1-1 0 0,0-1 0 0 0,0 1 0 0 0,1-1 0 0 0,-1 1 1 0 0,1-1-1 0 0,0 0 0 0 0,1 5 0 0 0,2 4-35 0 0,11 21 0 0 0,-7-19-177 0 0,16 22 0 0 0,1 0-508 0 0,-10-14-27 0 0,-12-18 415 0 0,0-1 1 0 0,0 1-1 0 0,-1 0 1 0 0,1 0-1 0 0,-1 1 0 0 0,0-1 1 0 0,0 1-1 0 0,0-1 1 0 0,0 1-1 0 0,-1-1 0 0 0,0 1 1 0 0,1 5-1 0 0,-3 5-734 0 0,0 0 0 0 0,-1 0 0 0 0,-6 24 0 0 0,6-36 744 0 0,1 0-1 0 0,-1 0 1 0 0,1 0 0 0 0,-1 0-1 0 0,-4 5 1 0 0,3-4 216 0 0,2-2 144 0 0,1-2 86 0 0,0 0 30 0 0,0 0 10 0 0,0 0 22 0 0,0 0 10 0 0,0 0 2 0 0,0 0-12 0 0,0 0-50 0 0,0 0-24 0 0,0 0-2 0 0,0 0-18 0 0,0 0-80 0 0,0 0-35 0 0,0 0-10 0 0,-1 1-15 0 0,-2 6-72 0 0,2-6-28 0 0,1-1 118 0 0,0 0 22 0 0,0 0 9 0 0,0 0 45 0 0,0 1-69 0 0,-3 2 64 0 0,-12 0 411 0 0,15-3-562 0 0,-1-1 0 0 0,1 1 1 0 0,-1 0-1 0 0,1-1 0 0 0,-1 1 0 0 0,1 0 0 0 0,-1-1 1 0 0,1 1-1 0 0,-1-1 0 0 0,1 1 0 0 0,-1-1 1 0 0,1 1-1 0 0,-1-1 0 0 0,1 1 0 0 0,0-1 0 0 0,0 1 1 0 0,-1-1-1 0 0,1 0 0 0 0,-1 0 0 0 0,1 0 27 0 0,-35-59 1255 0 0,32 54-1067 0 0,0-1 0 0 0,0 1 0 0 0,-3-10 0 0 0,-2-5 201 0 0,4 13-291 0 0,0 0 1 0 0,1 0-1 0 0,0-1 0 0 0,0 1 0 0 0,1-1 0 0 0,0 0 0 0 0,1 0 1 0 0,-1-12-1 0 0,2 18-134 0 0,0-2 18 0 0,0 1 0 0 0,0-1 0 0 0,0 0 0 0 0,-1 0 0 0 0,-2-8 0 0 0,1-2 19 0 0,-1-12 43 0 0,1 19-51 0 0,2-6 33 0 0,1 12-60 0 0,0-1 0 0 0,0 1 0 0 0,0 0-1 0 0,1 0 1 0 0,-1 0 0 0 0,1 0-1 0 0,-1 0 1 0 0,3-3 0 0 0,1-3 23 0 0,-3 6-18 0 0,-1-1 0 0 0,1 1 0 0 0,0 0 0 0 0,0-1 0 0 0,-1 1 0 0 0,1 0-1 0 0,1 0 1 0 0,2-2 0 0 0,0-1 20 0 0,20-14 4 0 0,7 0 41 0 0,-25 14-40 0 0,1 1 1 0 0,-1-2-1 0 0,-1 1 1 0 0,1-1 0 0 0,11-12-1 0 0,-18 18-19 0 0,1-1 0 0 0,-1 1 0 0 0,1 0 1 0 0,0-1-1 0 0,-1 1 0 0 0,1 0 0 0 0,-1-1 0 0 0,1 1 0 0 0,0 0 0 0 0,-1 0 0 0 0,1-1 0 0 0,0 1 0 0 0,0 0 1 0 0,-1 0-1 0 0,1 0 0 0 0,0 0 0 0 0,-1 0 0 0 0,1 0 0 0 0,0 0 0 0 0,-1 0 0 0 0,1 0 0 0 0,0 0 1 0 0,0 0-1 0 0,-1 1 0 0 0,1-1 0 0 0,0 0 0 0 0,-1 1 0 0 0,1-1 0 0 0,-1 0 0 0 0,1 1 0 0 0,0-1 0 0 0,-1 0 1 0 0,1 1-1 0 0,-1-1 0 0 0,1 1 0 0 0,-1-1 0 0 0,1 1 0 0 0,0 0 0 0 0,13 19 260 0 0,-11-13-245 0 0,-1 0 1 0 0,0 1-1 0 0,0-1 1 0 0,-1 0-1 0 0,0 0 0 0 0,0 1 1 0 0,0-1-1 0 0,-2 15 0 0 0,2 12 31 0 0,-2 36-414 0 0,1-68 268 0 0,0-2 16 0 0,-3 7-26 0 0,3-7 73 0 0,0 1 1 0 0,0 0 0 0 0,0-1-1 0 0,0 1 1 0 0,0 0 0 0 0,0-1-1 0 0,-1 1 1 0 0,1 0 0 0 0,0-1-1 0 0,0 1 1 0 0,-1-1 0 0 0,1 1-1 0 0,0-1 1 0 0,-1 1 0 0 0,1-1-1 0 0,-1 1 1 0 0,1-1 0 0 0,0 1-1 0 0,-1-1 1 0 0,1 1 0 0 0,-1-1-1 0 0,1 1 1 0 0,-1-1-1 0 0,0 0 1 0 0,1 0 0 0 0,-1 1-1 0 0,0-1 1 0 0,-4 1-42 0 0,1 0 0 0 0,0-1 0 0 0,0 1 0 0 0,-1-1 0 0 0,1 0 1 0 0,0 0-1 0 0,0-1 0 0 0,-1 1 0 0 0,1-1 0 0 0,0 0 0 0 0,0 0 0 0 0,-8-4 0 0 0,-13-6-3894 0 0,23 10-2795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3:1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782 265 1375 0 0,'0'0'66'0'0,"0"0"403"0"0,0 0 1675 0 0,-2-1 729 0 0,-1-1-1796 0 0,1 0-1 0 0,-1-1 0 0 0,1 1 0 0 0,-1 0 0 0 0,-2-5 0 0 0,-17-28 2497 0 0,3 4-2283 0 0,-20-30 497 0 0,36 55-1637 0 0,-1 0 0 0 0,1-1 0 0 0,0 1-1 0 0,1 0 1 0 0,-4-12 0 0 0,4 10-4 0 0,-1 0 0 0 0,-6-13 0 0 0,-2 10 71 0 0,4 4-142 0 0,6 6-28 0 0,0 0 0 0 0,1 0 0 0 0,-1-1 0 0 0,0 1 0 0 0,0 0-1 0 0,0 0 1 0 0,0 0 0 0 0,1 0 0 0 0,-1 1 0 0 0,-1-1 0 0 0,1 0 0 0 0,0 0-1 0 0,0 1 1 0 0,-2-2 0 0 0,2 2-10 0 0,0 0-1 0 0,0 0 1 0 0,0 0-1 0 0,-1 1 1 0 0,1-1-1 0 0,0 0 1 0 0,0 0-1 0 0,0 1 1 0 0,0-1-1 0 0,0 1 1 0 0,0-1-1 0 0,-2 1 1 0 0,-1 1-74 0 0,2-1 151 0 0,0 0-87 0 0,0 0 0 0 0,-1 0 0 0 0,1 0 0 0 0,0 0 0 0 0,0 1 0 0 0,0-1 0 0 0,0 1 0 0 0,0-1 0 0 0,-1 3 0 0 0,0-1 11 0 0,-4 4 23 0 0,0 1 0 0 0,0 0-1 0 0,-10 15 1 0 0,4-3-35 0 0,7-10-38 0 0,1 0 0 0 0,0 1 0 0 0,0-1 0 0 0,1 1 0 0 0,1 0 0 0 0,-3 13 0 0 0,-1 0 0 0 0,2-5 14 0 0,0 0-1 0 0,-4 39 1 0 0,9-49 1 0 0,0 1-1 0 0,0-1 1 0 0,0 1 0 0 0,1-1 0 0 0,1 0-1 0 0,0 1 1 0 0,0-1 0 0 0,4 10-1 0 0,2-6 52 0 0,-6-10-54 0 0,1-1 1 0 0,0 0-1 0 0,0 0 1 0 0,0 0-1 0 0,1 0 1 0 0,-1-1-1 0 0,0 1 1 0 0,1-1-1 0 0,-1 0 0 0 0,1 0 1 0 0,-1 0-1 0 0,1 0 1 0 0,0-1-1 0 0,-1 1 1 0 0,1-1-1 0 0,0 0 1 0 0,-1 0-1 0 0,1-1 1 0 0,0 1-1 0 0,5-2 1 0 0,4-1 10 0 0,-1 0 0 0 0,-1 0 1 0 0,1-1-1 0 0,22-11 0 0 0,-15 3 38 0 0,33-24 0 0 0,-7 3 3 0 0,-30 22-4 0 0,0 0-1 0 0,-1-1 1 0 0,-1-1 0 0 0,0-1 0 0 0,-1 1 0 0 0,0-2 0 0 0,14-23-1 0 0,-24 33-20 0 0,1 1 0 0 0,-1-1 0 0 0,-1 1-1 0 0,3-7 1 0 0,5-15 393 0 0,-9 26-405 0 0,1 0 0 0 0,-1 0 0 0 0,0 0 1 0 0,0-1-1 0 0,0 1 0 0 0,0 0 0 0 0,0 0 0 0 0,0-1 0 0 0,0 1 1 0 0,0 0-1 0 0,1 0 0 0 0,-1-1 0 0 0,0 1 0 0 0,0 0 0 0 0,0 0 1 0 0,0-1-1 0 0,0 1 0 0 0,-1 0 0 0 0,1 0 0 0 0,0-1 1 0 0,0 1-1 0 0,0 0 0 0 0,0 0 0 0 0,0-1 0 0 0,0 1 0 0 0,0 0 1 0 0,0 0-1 0 0,0-1 0 0 0,-1 1 0 0 0,1 0 0 0 0,0 0 1 0 0,0 0-1 0 0,0-1 0 0 0,-1 1 0 0 0,1 0 0 0 0,0 0 0 0 0,0 0 1 0 0,-1-1-1 0 0,1 1 8 0 0,-1 0 1 0 0,1 0-1 0 0,-1 0 1 0 0,1 0 0 0 0,-1 0-1 0 0,1 0 1 0 0,0 0-1 0 0,-1 0 1 0 0,1 0-1 0 0,-1 0 1 0 0,1 0-1 0 0,-1 0 1 0 0,1 0 0 0 0,-1 0-1 0 0,1 1 1 0 0,-1-1-1 0 0,1 0 1 0 0,0 0-1 0 0,-1 0 1 0 0,1 1-1 0 0,-1-1 1 0 0,1 0 0 0 0,-1 1-1 0 0,-45 42 347 0 0,-66 81-1 0 0,103-114-364 0 0,-7 11-5 0 0,1 1 0 0 0,1 1 0 0 0,1 1 0 0 0,-19 47 0 0 0,12-25 0 0 0,-14 38 0 0 0,-40 158 0 0 0,40-119 0 0 0,-20 82 24 0 0,21-72 16 0 0,27-111 37 0 0,-1 0 0 0 0,-13 31-1 0 0,17-47-55 0 0,-1 1 0 0 0,1-1 1 0 0,-1 0-1 0 0,-1 0 0 0 0,1 0 0 0 0,-1 0 0 0 0,0-1 0 0 0,0 0 0 0 0,0 0 0 0 0,-1 0 0 0 0,-11 7 0 0 0,12-9-11 0 0,-1 0 0 0 0,0-1 0 0 0,1 0 0 0 0,-1 0 0 0 0,0 0 0 0 0,0-1 1 0 0,0 0-1 0 0,0 0 0 0 0,0 0 0 0 0,0-1 0 0 0,0 0 0 0 0,-8-1 0 0 0,3 0-5 0 0,-1-1-1 0 0,1-1 0 0 0,0 0 0 0 0,0-1 1 0 0,-16-7-1 0 0,3 1 2 0 0,15 7 1 0 0,1-1 0 0 0,0 1 0 0 0,0-2 0 0 0,-10-6 0 0 0,15 9-6 0 0,1 0 1 0 0,-1 0-1 0 0,1-1 1 0 0,0 1-1 0 0,-1-1 1 0 0,1 0-1 0 0,0 0 0 0 0,1 1 1 0 0,-1-1-1 0 0,0-1 1 0 0,1 1-1 0 0,0 0 1 0 0,0 0-1 0 0,0 0 1 0 0,-1-5-1 0 0,1 2-5 0 0,1 0 0 0 0,0 0 0 0 0,0 1 0 0 0,0-1 0 0 0,1 0 0 0 0,-1 0 0 0 0,2 1 0 0 0,-1-1 0 0 0,0 0 0 0 0,1 1 0 0 0,0-1 0 0 0,1 1 0 0 0,-1 0 0 0 0,1 0 0 0 0,0 0 0 0 0,0 0 0 0 0,5-6 0 0 0,6-5-14 0 0,0 0 0 0 0,0 1 0 0 0,24-19 0 0 0,87-63-54 0 0,8-9-8 0 0,158-146 16 0 0,-81 74 64 0 0,-21 29 0 0 0,-179 141 2 0 0,0 0 0 0 0,14-17 0 0 0,-7 7 45 0 0,-14 15-25 0 0,0 0-1 0 0,0 0 0 0 0,-1-1 1 0 0,1 1-1 0 0,-1-1 0 0 0,0 0 1 0 0,0 0-1 0 0,0 1 0 0 0,0-1 1 0 0,1-9-1 0 0,-2 12 50 0 0,-1 1-1 0 0,0 0 16 0 0,0 0-14 0 0,0 0 5 0 0,-2 0-10 0 0,-1 0-66 0 0,1 0-1 0 0,0 0 1 0 0,-1 0 0 0 0,1 0 0 0 0,-1 0-1 0 0,1 1 1 0 0,0 0 0 0 0,-1-1 0 0 0,1 1 0 0 0,0 0-1 0 0,0 0 1 0 0,-1 0 0 0 0,1 0 0 0 0,0 1 0 0 0,0-1-1 0 0,-2 3 1 0 0,2-3-1 0 0,-5 7 0 0 0,5-4 0 0 0,0-1 1 0 0,1 0-1 0 0,-1 1 1 0 0,1 0-1 0 0,-1-1 1 0 0,1 1-1 0 0,-1 4 0 0 0,2-3-1 0 0,0 0-1 0 0,0 0 0 0 0,0 0 0 0 0,1 0 0 0 0,-1 0 0 0 0,1 0 0 0 0,1 0 1 0 0,1 6-1 0 0,-1-5-23 0 0,0-1 1 0 0,0 1-1 0 0,0-1 1 0 0,1 1-1 0 0,0-1 1 0 0,0 0-1 0 0,0 0 1 0 0,0 0-1 0 0,1-1 1 0 0,0 1-1 0 0,0-1 1 0 0,0 0-1 0 0,0 0 1 0 0,1 0-1 0 0,0-1 1 0 0,0 1-1 0 0,0-1 1 0 0,0 0-1 0 0,0-1 1 0 0,1 1-1 0 0,-1-1 1 0 0,1 0-1 0 0,-1 0 1 0 0,1-1-1 0 0,0 0 1 0 0,11 1-1 0 0,-3-1-540 0 0,0-2 0 0 0,0 0-1 0 0,16-4 1 0 0,9-3-787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9:2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10711 0 0,'0'0'490'0'0,"0"0"-9"0"0,0 2-310 0 0,0 62 5391 0 0,0-46-3994 0 0,0 0 0 0 0,1 0 0 0 0,1 0 0 0 0,8 32 0 0 0,27 70 101 0 0,-18-64-1379 0 0,34 148-41 0 0,-43-162-357 0 0,-4-22-179 0 0,-2 1 0 0 0,5 42 0 0 0,-8-56 235 0 0,-1 0 0 0 0,-1 0 1 0 0,1 0-1 0 0,-1-1 0 0 0,-1 1 0 0 0,1 0 0 0 0,-1 0 0 0 0,0-1 0 0 0,-1 1 0 0 0,1-1 0 0 0,-1 1 0 0 0,-1-1 0 0 0,-4 7 0 0 0,6-10-261 0 0,0 0 0 0 0,-1 0 0 0 0,0 0-1 0 0,1-1 1 0 0,-1 1 0 0 0,0-1 0 0 0,-4 3 0 0 0,5-4 129 0 0,1 0 1 0 0,0 0 0 0 0,0-1 0 0 0,0 1 0 0 0,-1-1 0 0 0,1 1 0 0 0,0-1 0 0 0,0 1 0 0 0,-1-1 0 0 0,1 0 0 0 0,0 0 0 0 0,-1 0-1 0 0,1 1 1 0 0,0-1 0 0 0,-1-1 0 0 0,1 1 0 0 0,-1 0 0 0 0,1 0 0 0 0,0 0 0 0 0,0-1 0 0 0,-1 1 0 0 0,1-1 0 0 0,0 1 0 0 0,-2-1 0 0 0,-5-7-1111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9:3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3 293 919 0 0,'0'0'318'0'0,"0"0"996"0"0,0 0 441 0 0,0 0 90 0 0,0 0-121 0 0,0 0-554 0 0,0 0-245 0 0,0 0-49 0 0,0 0-43 0 0,0 0-137 0 0,0 0-65 0 0,0 0-14 0 0,0-2-23 0 0,0-31 3780 0 0,0 31-4032 0 0,-1 0-45 0 0,2-31 1480 0 0,-2 10-1144 0 0,0 16-486 0 0,0 0 0 0 0,1 0 0 0 0,0 0 0 0 0,1 0 0 0 0,-1 0-1 0 0,2 0 1 0 0,2-13 0 0 0,9-22 292 0 0,5-18-15 0 0,-16 51-336 0 0,0 5-20 0 0,1-4-44 0 0,0 6 18 0 0,4-1-20 0 0,-3 3 20 0 0,-1 2-33 0 0,1 0-7 0 0,9 13 58 0 0,-6-8-58 0 0,-2-2 8 0 0,-1 0-1 0 0,0 1 0 0 0,-1-1 0 0 0,1 0 0 0 0,-1 1 1 0 0,0 0-1 0 0,3 8 0 0 0,-1 2-9 0 0,1 8 0 0 0,-3-12 0 0 0,-1 0 0 0 0,-3 1 0 0 0,0 1 0 0 0,0-4-11 0 0,-4-17-54 0 0,1-5 17 0 0,5 0 36 0 0,-3-1 12 0 0,-1 2 0 0 0,2 0 0 0 0,1-1 0 0 0,1 3 11 0 0,0 4 77 0 0,1 0 1 0 0,0 0-1 0 0,0 0 1 0 0,1 0-1 0 0,2-4 1 0 0,-3 6-4 0 0,9-16 168 0 0,-10 17-170 0 0,-1 2 10 0 0,0 0 3 0 0,0 0 0 0 0,2-1-5 0 0,5-2-17 0 0,-5 2 12 0 0,10 7-6 0 0,-2 2-27 0 0,-5-3-34 0 0,-1 1-1 0 0,0 0 1 0 0,0 1-1 0 0,0-1 1 0 0,-1 0-1 0 0,0 1 1 0 0,-1 0-1 0 0,1 0 1 0 0,1 11-1 0 0,2 2 22 0 0,12 26-1 0 0,-7-20 14 0 0,-4-5-42 0 0,-7-14-8 0 0,0-3-4 0 0,0 0 1 0 0,0 1 0 0 0,0-1-1 0 0,0 0 1 0 0,0 0 0 0 0,1 0-1 0 0,2 7 1 0 0,-2-7 2 0 0,0 15-15 0 0,-1-17-44 0 0,0-2-27 0 0,0 0-4 0 0,0 0 0 0 0,0 0-21 0 0,1-12-327 0 0,4-45-2912 0 0,-2 40 1785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9:31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9671 0 0,'0'0'216'0'0,"0"0"32"0"0,0 0 14 0 0,0 0 92 0 0,0 0 309 0 0,0 0 134 0 0,0 0 31 0 0,0 2-28 0 0,-10 29 1690 0 0,9-29-1882 0 0,1-2 6 0 0,0 0 2 0 0,0 0-12 0 0,0 0-52 0 0,0 0-28 0 0,0 0-4 0 0,1 2-17 0 0,-1 0-278 0 0,0-1 0 0 0,1 1 0 0 0,0-1 0 0 0,-1 0 0 0 0,1 0 0 0 0,0 1 0 0 0,0-1 0 0 0,-1 0 0 0 0,1 0 0 0 0,0 0 0 0 0,0 0 0 0 0,0 0 0 0 0,2 1 0 0 0,-2-1 1 0 0,-1-1-9 0 0,15 3 399 0 0,28-1 252 0 0,-43-2-866 0 0,0 0 1 0 0,1 0-1 0 0,-1 0 1 0 0,0-1-1 0 0,0 1 0 0 0,0 0 1 0 0,1 0-1 0 0,-1 0 0 0 0,0 0 1 0 0,0 0-1 0 0,0 0 0 0 0,1 0 1 0 0,-1 0-1 0 0,0 0 0 0 0,0 0 1 0 0,0 0-1 0 0,1 0 1 0 0,-1 0-1 0 0,0 0 0 0 0,0 0 1 0 0,0 0-1 0 0,0 0 0 0 0,1 1 1 0 0,-1-1-1 0 0,0 0 0 0 0,0 0 1 0 0,0 0-1 0 0,1 0 1 0 0,-1 0-1 0 0,0 0 0 0 0,0 0 1 0 0,0 1-1 0 0,0-1 0 0 0,0 0 1 0 0,0 0-1 0 0,1 0 0 0 0,-1 0 1 0 0,0 1-1 0 0,0-1 0 0 0,3 3-3 0 0,14-1 80 0 0,20-1-31 0 0,-35-1-163 0 0,-2 0-154 0 0,0 0-35 0 0,0 0 0 0 0,0 0-119 0 0,6-12-1631 0 0,-3 8 1511 0 0,-2 3 254 0 0,-1 0 0 0 0,1-1 1 0 0,0 1-1 0 0,0 0 0 0 0,-1-1 0 0 0,1 1 1 0 0,-1-1-1 0 0,1 0 0 0 0,-1 1 0 0 0,0-1 1 0 0,1-2-1 0 0,-1-5-1402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9:32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 5983 0 0,'0'0'464'0'0,"0"0"-118"0"0,0 0 639 0 0,0 0 315 0 0,0 0 63 0 0,0 0-114 0 0,0 0-524 0 0,0 0-226 0 0,-1-2-47 0 0,1-6-632 0 0,-1-14 6100 0 0,1 20-5672 0 0,0 2 21 0 0,0 0-5 0 0,0 0-34 0 0,0 0-20 0 0,0 0-2 0 0,0 0-8 0 0,0 0-34 0 0,0 0-20 0 0,0 0-2 0 0,0 3 4 0 0,-1 12 434 0 0,2 0 0 0 0,3 27-1 0 0,0 11 1022 0 0,1-22-923 0 0,-2-15-520 0 0,17 82-160 0 0,-12-26 0 0 0,-7-60 0 0 0,1-7 5 0 0,1-11-30 0 0,2-7-328 0 0,-3-1-814 0 0,0 1-1 0 0,0-1 1 0 0,-1 0 0 0 0,-2-21 0 0 0,1 18-368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9:33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9791 0 0,'0'0'447'0'0,"0"0"-11"0"0,0 0-164 0 0,0 0 344 0 0,0 0 177 0 0,0 0 37 0 0,0 0-50 0 0,0 0-246 0 0,0 0-107 0 0,0 0-19 0 0,0 0-40 0 0,0 0-141 0 0,2 1-61 0 0,0 1 11 0 0,1 0 1 0 0,0-1-1 0 0,-1 1 0 0 0,1-1 0 0 0,0 0 0 0 0,0 0 0 0 0,-1 0 0 0 0,1 0 1 0 0,0 0-1 0 0,0 0 0 0 0,0-1 0 0 0,0 0 0 0 0,0 1 0 0 0,1-1 0 0 0,-1 0 1 0 0,0-1-1 0 0,0 1 0 0 0,0 0 0 0 0,0-1 0 0 0,0 0 0 0 0,5-2 1 0 0,30-9 2108 0 0,-22 10-2028 0 0,28 0 0 0 0,7 0 58 0 0,-22-3-160 0 0,0-1-1 0 0,40-15 0 0 0,-49 14-109 0 0,-11 5 69 0 0,0-1 0 0 0,0 0 0 0 0,-1-1 0 0 0,1 0 0 0 0,15-10-1 0 0,-20 11-362 0 0,0 0-1 0 0,1 0 0 0 0,-1-1 1 0 0,-1 0-1 0 0,1 0 0 0 0,5-6 1 0 0,-8 7 133 0 0,1 0 1 0 0,-1 0-1 0 0,0 0 1 0 0,0 0 0 0 0,0 0-1 0 0,0 0 1 0 0,0 0 0 0 0,-1-1-1 0 0,0 1 1 0 0,1 0 0 0 0,-1-6-1 0 0,-2-17-2025 0 0,0 11 200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9:3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11975 0 0,'-3'10'220'0'0,"-4"29"1032"0"0,7-13 3332 0 0,0-24-3720 0 0,-2 13 1167 0 0,-32 121 1258 0 0,32-126-3207 0 0,1 1 0 0 0,1 13-1 0 0,-1 1 31 0 0,1 12-41 0 0,-1-35-71 0 0,1-1-1 0 0,0 1 1 0 0,0-1-1 0 0,0 1 1 0 0,0-1-1 0 0,0 1 1 0 0,0-1-1 0 0,0 1 1 0 0,0-1-1 0 0,0 0 1 0 0,1 1 0 0 0,-1-1-1 0 0,0 1 1 0 0,1-1-1 0 0,0 0 1 0 0,-1 1-1 0 0,2 1 1 0 0,-1-2-10 0 0,-1-1 0 0 0,1 1 0 0 0,-1 0 0 0 0,0-1 0 0 0,1 1 0 0 0,-1-1 0 0 0,0 1 0 0 0,0 0 0 0 0,1-1 0 0 0,-1 1 0 0 0,0 0 0 0 0,0-1 0 0 0,0 1 0 0 0,0 0 0 0 0,0-1 0 0 0,0 2-1 0 0,0 6-70 0 0,0-6-6 0 0,0-2-27 0 0,0 0-13 0 0,0 0-1 0 0,0 0-7 0 0,0 0-29 0 0,0 0-17 0 0,0 0-3 0 0,0 0-3 0 0,0 0-11 0 0,0 0-9 0 0,1-2-1 0 0,1-5-84 0 0,0 1-1 0 0,-1-1 1 0 0,0 0-1 0 0,0 0 1 0 0,0-9-1 0 0,0-8-5338 0 0,-1 5-855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9:49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63 101 919 0 0,'0'0'323'0'0,"0"0"1018"0"0,0 0 445 0 0,0 0 86 0 0,0 0-171 0 0,0 0-777 0 0,0 0-341 0 0,0 0-67 0 0,0 0-18 0 0,0 0-2 0 0,0 0 0 0 0,0 0 0 0 0,0 0-8 0 0,0 0-34 0 0,0 0-20 0 0,0 0-2 0 0,0 0-40 0 0,0 0-169 0 0,0 0-79 0 0,0 0-15 0 0,0 0-9 0 0,0 0-34 0 0,0 0-20 0 0,0 0-2 0 0,0 0 10 0 0,0 0 38 0 0,0 0 14 0 0,0 0 2 0 0,0 0 6 0 0,0 0 20 0 0,0 0 8 0 0,0 0 4 0 0,0 0 9 0 0,0 0 28 0 0,0 0 11 0 0,0 0 2 0 0,0 0 18 0 0,0 0 74 0 0,0 0 38 0 0,0 0 6 0 0,0 0-26 0 0,0 0-112 0 0,0 0-43 0 0,1-2-10 0 0,0-2-99 0 0,0 2-38 0 0,0 0-1 0 0,0 0 1 0 0,0 0 0 0 0,-1 0-1 0 0,1 0 1 0 0,-1 0 0 0 0,1 0-1 0 0,-1 0 1 0 0,0-1 0 0 0,0 1-1 0 0,0 0 1 0 0,0 0 0 0 0,0 0-1 0 0,0 0 1 0 0,-1-1 0 0 0,0-2-1 0 0,0 3 47 0 0,1 2 19 0 0,0 0-1 0 0,0 0-7 0 0,0 0-1 0 0,0 0 8 0 0,0 0 35 0 0,0 0 18 0 0,0 0 3 0 0,0 0-10 0 0,0 0-46 0 0,0 0-22 0 0,0 0-2 0 0,0 0 0 0 0,0 2 0 0 0,0 9 0 0 0,-2 9 27 0 0,2-16-73 0 0,3 3 97 0 0,3 18 160 0 0,-1 0 0 0 0,2 30-1 0 0,-6-28-296 0 0,-2 1 0 0 0,-5 38 1 0 0,-15 54-99 0 0,20-109-124 0 0,0 1-1 0 0,0-1 1 0 0,1 0 0 0 0,3 18-1 0 0,-1 8-166 0 0,-1-33 368 0 0,3 2 43 0 0,-3-4 53 0 0,-1 0 1 0 0,-1 7-33 0 0,1-3 32 0 0,0-3-53 0 0,-8 10 64 0 0,2-4-64 0 0,0-4 0 0 0,-3-11 11 0 0,3-1 48 0 0,2 0 18 0 0,1 0 1 0 0,0-1-1 0 0,0 1 1 0 0,0 0 0 0 0,1-1-1 0 0,0 0 1 0 0,0 1-1 0 0,1-1 1 0 0,0-9 0 0 0,-1 5 36 0 0,3-38 190 0 0,-1 47-288 0 0,-2-10 37 0 0,0 1-1 0 0,1-1 0 0 0,0 0 0 0 0,1 0 0 0 0,0 0 0 0 0,2 1 0 0 0,-1-1 0 0 0,5-17 0 0 0,4-6 226 0 0,-6 20-34 0 0,0 1-1 0 0,1 0 0 0 0,8-17 0 0 0,15-7 61 0 0,-27 38-300 0 0,-1 0 1 0 0,1 0-1 0 0,-1 0 0 0 0,1 0 1 0 0,-1 0-1 0 0,1 0 0 0 0,0 1 1 0 0,-1-1-1 0 0,1 0 0 0 0,0 0 1 0 0,0 0-1 0 0,-1 1 0 0 0,1-1 0 0 0,0 1 1 0 0,0-1-1 0 0,0 0 0 0 0,0 1 1 0 0,1-1-1 0 0,2-1 6 0 0,2-3 10 0 0,-1 0 0 0 0,1-1 0 0 0,-1 0 0 0 0,6-9 0 0 0,-6 8 8 0 0,-1 1 0 0 0,1 0 0 0 0,11-10 0 0 0,-13 15-14 0 0,9-17 84 0 0,8-20 171 0 0,-20 36-201 0 0,0 2 4 0 0,1-1-6 0 0,9-13 18 0 0,-9 13-19 0 0,1 1-12 0 0,5-1-31 0 0,-3 0 15 0 0,-3 1-36 0 0,0 0 0 0 0,-1 0-1 0 0,1 0 1 0 0,-1 0 0 0 0,1 0-1 0 0,0 0 1 0 0,-1 0 0 0 0,1 0 0 0 0,-1 0-1 0 0,1 0 1 0 0,0 0 0 0 0,-1 1-1 0 0,1-1 1 0 0,-1 0 0 0 0,1 0 0 0 0,-1 1-1 0 0,2-1 1 0 0,10 5 2 0 0,-8-3-3 0 0,15 9 0 0 0,-15-10 0 0 0,12 11 0 0 0,15 15 16 0 0,-29-24-8 0 0,0 0 0 0 0,0-1 0 0 0,0 1 0 0 0,-1 0 0 0 0,3 5 0 0 0,6 10-3 0 0,-8-13-13 0 0,7 24-78 0 0,-5-17 7 0 0,-2 2 63 0 0,-1-3 5 0 0,-1-6-31 0 0,-1 5 31 0 0,-2 5 11 0 0,-1-12 0 0 0,2-2 0 0 0,-3 5-41 0 0,1 0 0 0 0,-1-1 1 0 0,-1 0-1 0 0,1 0 0 0 0,-1 0 0 0 0,1-1 0 0 0,-1 1 0 0 0,-1-2 0 0 0,1 1 1 0 0,-8 3-1 0 0,-56 26-581 0 0,68-32 563 0 0,-1 0-1 0 0,0-1 1 0 0,0 1-1 0 0,0 0 0 0 0,0-1 1 0 0,0 0-1 0 0,0 0 1 0 0,0 0-1 0 0,-1 0 0 0 0,1 0 1 0 0,0-1-1 0 0,0 1 0 0 0,-3-2 1 0 0,4 2-140 0 0,-10-15-761 0 0,12 14 704 0 0,0 1-1 0 0,0-13-270 0 0,1 7 10 0 0,1 0 1 0 0,0 0-1 0 0,0 0 0 0 0,0 1 0 0 0,0-1 0 0 0,1 1 0 0 0,5-8 1 0 0,0-2-5526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9:5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 1375 0 0,'0'0'66'0'0,"0"0"376"0"0,0 0 1565 0 0,2 0 686 0 0,8-2 141 0 0,-8 2-265 0 0,-2 0-1197 0 0,0 0-527 0 0,0 0-107 0 0,0 0-49 0 0,0 0-109 0 0,0 0-48 0 0,0 0-11 0 0,0 0-25 0 0,0 0-101 0 0,0 0-47 0 0,0 0-11 0 0,0 0-30 0 0,-1 2-123 0 0,-22 15 201 0 0,18-14-324 0 0,1 0 0 0 0,-1 0-1 0 0,1 1 1 0 0,0 0 0 0 0,0-1 0 0 0,-6 10 0 0 0,1 1 205 0 0,-10 24 0 0 0,14-26-244 0 0,2 0-22 0 0,-1 2-4 0 0,3-6-28 0 0,3 15-8 0 0,-2-18 1 0 0,0-1 0 0 0,1 0-1 0 0,0 0 1 0 0,0 0 0 0 0,0 0 0 0 0,0 0-1 0 0,0 0 1 0 0,1 0 0 0 0,0-1 0 0 0,0 1-1 0 0,0 0 1 0 0,0-1 0 0 0,1 1 0 0 0,-1-1-1 0 0,4 3 1 0 0,-5-4-73 0 0,2-1 8 0 0,5 3 26 0 0,-6-3-13 0 0,0 1 31 0 0,5 6 49 0 0,2 2 11 0 0,7 7-88 0 0,-14-15 0 0 0,-2-2 0 0 0,0 0-6 0 0,0 0-28 0 0,0 0-7 0 0,0 0-6 0 0,0 2 11 0 0,1 6 48 0 0,-1-4 11 0 0,-1-2 59 0 0,1-1 1 0 0,0 0-1 0 0,-1 0 1 0 0,1 0 0 0 0,-1 0-1 0 0,1 1 1 0 0,-1-1-1 0 0,0 0 1 0 0,1 0-1 0 0,-2 1 1 0 0,-4 0-188 0 0,6-2 182 0 0,2 1 42 0 0,6 6-21 0 0,1 1-10 0 0,-2-2-33 0 0,-5-5-136 0 0,-2-1-45 0 0,0 0-2 0 0,0 0 98 0 0,0 2 210 0 0,1 0 0 0 0,0 0 0 0 0,0 0 0 0 0,0 0 0 0 0,1 0 0 0 0,-1 0 1 0 0,0 0-1 0 0,1 0 0 0 0,1 1 0 0 0,-1 0-969 0 0,5 4 727 0 0,1-1 198 0 0,-6-5 290 0 0,-2-1 136 0 0,0 0 34 0 0,0 0-65 0 0,0 0-495 0 0,0 0-983 0 0,0 0-393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9:5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1375 0 0,'-15'10'66'0'0,"11"-9"-8"0"0,-2-2 218 0 0,5 1 1095 0 0,-1 0-348 0 0,0 1 0 0 0,0-1-1 0 0,0 1 1 0 0,0-1 0 0 0,0 1 0 0 0,0-1 0 0 0,0 1-1 0 0,0 0 1 0 0,-1 1 0 0 0,-4 4 7714 0 0,-20 29-5777 0 0,22-26-2887 0 0,2 4-47 0 0,-1 9 19 0 0,2-18-37 0 0,-3 7-8 0 0,-5 4 0 0 0,3 1 0 0 0,4-5 0 0 0,-2 6 0 0 0,4-6 0 0 0,1-5 0 0 0,2 7 0 0 0,1-1 0 0 0,1 1 0 0 0,3-2 0 0 0,-7-10 0 0 0,1 1 1 0 0,-1-1-1 0 0,1 0 0 0 0,-1 0 0 0 0,1 0 0 0 0,0 0 1 0 0,0 0-1 0 0,0 0 0 0 0,0 0 0 0 0,0 0 0 0 0,0 0 1 0 0,0 0-1 0 0,1 1 0 0 0,12 7-15 0 0,-11-6-33 0 0,1 4 36 0 0,3 2 15 0 0,7 1-83 0 0,-13-9 13 0 0,1 0 14 0 0,6 7 42 0 0,1-4 0 0 0,-5-3-31 0 0,7-3 31 0 0,0 1 22 0 0,-9 1 19 0 0,-2 0-79 0 0,0 0-23 0 0,0 0 0 0 0,0 0-9 0 0,0 0-41 0 0,0 0-19 0 0,0 0-3 0 0,-14-2-136 0 0,-4-6-396 0 0,16 7 391 0 0,2 1-10 0 0,0 0-190 0 0,0 0-795 0 0,0 0-339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9:5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54 1839 0 0,'0'0'294'0'0,"0"0"558"0"0,0 0 240 0 0,-1 0 48 0 0,-1 1-926 0 0,0 0 0 0 0,0 0 0 0 0,0 0 0 0 0,0 1 0 0 0,1-1 0 0 0,-1 0 0 0 0,0 1 0 0 0,1-1 0 0 0,-1 1-1 0 0,1 0 1 0 0,0-1 0 0 0,-1 1 0 0 0,1 0 0 0 0,-1 2 0 0 0,-1 1-67 0 0,0-1 254 0 0,2-2-337 0 0,0-1 0 0 0,0 1 0 0 0,0-1 0 0 0,0 0 0 0 0,0 1 1 0 0,-1-1-1 0 0,1 0 0 0 0,-1 0 0 0 0,1 0 0 0 0,0 0 0 0 0,-1 0 0 0 0,-2 1 0 0 0,3-1 284 0 0,1-1 74 0 0,0 0 8 0 0,0 0 20 0 0,0 0 71 0 0,0 0 30 0 0,0 0 7 0 0,0 0-15 0 0,0 0-72 0 0,0 0-30 0 0,0 0-8 0 0,0 0-27 0 0,0 0-113 0 0,0 0-49 0 0,0 0-11 0 0,0 0-19 0 0,0 0-80 0 0,0 0-35 0 0,0 0-10 0 0,0 0-5 0 0,0 0-16 0 0,0 0-4 0 0,-2 0-22 0 0,-3 0-92 0 0,4 0-22 0 0,1 0-4 0 0,0 0-16 0 0,0 0 0 0 0,-1-2 28 0 0,-1-7 79 0 0,1 7 116 0 0,3-23 1103 0 0,-2-7 1294 0 0,0 30-2104 0 0,0 2-68 0 0,0 0-32 0 0,0 0-4 0 0,0 0-11 0 0,0 0-46 0 0,0 0-27 0 0,0 0-4 0 0,0 0-12 0 0,0 0-49 0 0,0 0-19 0 0,0 0-7 0 0,0-3 28 0 0,1-7 14 0 0,5 1-171 0 0,-1 1-4 0 0,-4 6 47 0 0,-1 2 6 0 0,0 0-1 0 0,0 0 12 0 0,0 0 51 0 0,0 0 22 0 0,0 0 3 0 0,0 0-9 0 0,0 0-38 0 0,0 0-10 0 0,-1 2-6 0 0,-1 15-36 0 0,-8 23-1 0 0,7-29-34 0 0,0 0 1 0 0,-1 12-1 0 0,1 73-1053 0 0,3-95 1026 0 0,3 11-233 0 0,-2-10 200 0 0,0 1-86 0 0,-1-1 21 0 0,3 6 75 0 0,-3-5 0 0 0,1 1 62 0 0,0-1 20 0 0,-5 12-23 0 0,1-7-39 0 0,2-6-52 0 0,1-2-24 0 0,0 0 83 0 0,0 0-1 0 0,-1 1 1 0 0,1-1-1 0 0,0 0 1 0 0,0 1-1 0 0,0-1 1 0 0,0 0-1 0 0,0 1 1 0 0,-1-1 0 0 0,1 0-1 0 0,0 0 1 0 0,0 1-1 0 0,0-1 1 0 0,-1 0-1 0 0,1 0 1 0 0,0 1-1 0 0,-1-1 1 0 0,1 0-1 0 0,0 0 1 0 0,0 1-1 0 0,-1-1 1 0 0,0 1-2167 0 0,2-13 878 0 0,2-1-348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3:3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1 623 2759 0 0,'0'0'126'0'0,"0"0"136"0"0,0 0 494 0 0,0 0 216 0 0,0 0 42 0 0,0 0-61 0 0,0 0-288 0 0,0 0-121 0 0,0 0-28 0 0,0 0-72 0 0,0 0-217 0 0,0 0 161 0 0,0 0 100 0 0,0 0 21 0 0,0 0-66 0 0,1-2-294 0 0,6-5-61 0 0,-6 5 283 0 0,14-14 1650 0 0,-13 14-1509 0 0,-2 2 0 0 0,1-1-69 0 0,6-6-294 0 0,2-3-133 0 0,2 4-16 0 0,-2-4 0 0 0,13-13 202 0 0,-17 20 39 0 0,-4 1 247 0 0,11-11 544 0 0,-9 10-947 0 0,3-6-85 0 0,0-1 0 0 0,1-5 0 0 0,-6 15 0 0 0,16-20 0 0 0,-17 19 0 0 0,1 0 0 0 0,-1 0 0 0 0,1 1 0 0 0,-1-1 0 0 0,1 0 0 0 0,-1 0 0 0 0,1 1 0 0 0,0-1 0 0 0,-1 0 0 0 0,1 1 0 0 0,0-1 0 0 0,0 1 0 0 0,-1-1 0 0 0,1 1 0 0 0,1-1 0 0 0,1-1 0 0 0,5-15 0 0 0,-7 13 0 0 0,-1 2 0 0 0,1 1 0 0 0,-1-1 0 0 0,1 1 0 0 0,-1 0 0 0 0,1-1 0 0 0,0 1 0 0 0,0 0 0 0 0,-1 0 0 0 0,1 0 0 0 0,0-1 0 0 0,0 1 0 0 0,0 0 0 0 0,2-1 0 0 0,11-15 0 0 0,-1-1 0 0 0,-10 15 0 0 0,12-19 0 0 0,-10 17 0 0 0,-1 0 0 0 0,12-20 0 0 0,-15 21 0 0 0,10-13 0 0 0,-5 7 12 0 0,34-42 419 0 0,-38 50-196 0 0,4-5 222 0 0,0-1-1 0 0,8-14 1 0 0,-9 12-457 0 0,-3-1 0 0 0,-4-2 0 0 0,-5-12 5 0 0,5 20 62 0 0,2 4 304 0 0,0 1 117 0 0,-1-1-289 0 0,-1-2 380 0 0,-2-17-256 0 0,0 5-309 0 0,3 13-14 0 0,1 0 0 0 0,-1 0 0 0 0,1 0 0 0 0,-1 1 0 0 0,1-1 0 0 0,0 0 1 0 0,0 0-1 0 0,0 0 0 0 0,0 0 0 0 0,0 0 0 0 0,1-2 0 0 0,-1-7 1 0 0,2-12-1 0 0,-3 12 0 0 0,0 1 72 0 0,1 9 299 0 0,-10-3 1069 0 0,2 2-1291 0 0,-3 2-133 0 0,0 7-16 0 0,10-6 0 0 0,-1 0 0 0 0,1 0 0 0 0,0 0 0 0 0,-1 0 0 0 0,1 0 0 0 0,-1 0 0 0 0,1 0 0 0 0,-1-1 0 0 0,0 1 0 0 0,-1 0 0 0 0,0 1 0 0 0,-6 9 0 0 0,2 0 0 0 0,1 2 0 0 0,2 2 0 0 0,-5 14 0 0 0,3-3 0 0 0,5-13 0 0 0,4 3 0 0 0,1-6 0 0 0,7 28 0 0 0,-2-8 0 0 0,-8-27 0 0 0,0 0 0 0 0,0-1 0 0 0,-1 1 0 0 0,0 0 0 0 0,1-1 0 0 0,-1 1 0 0 0,0 0 0 0 0,0 0 0 0 0,-1 3 0 0 0,-1 22 0 0 0,2 5 0 0 0,-1-28 0 0 0,1 17 0 0 0,3-9 0 0 0,4-1 0 0 0,3-2 0 0 0,1-7-64 0 0,-9-3-273 0 0,-2 0 315 0 0,0 0-1 0 0,0 0 1 0 0,0 0 0 0 0,0-1-1 0 0,0 1 1 0 0,0 0 0 0 0,0 0-1 0 0,0 0 1 0 0,0 0 0 0 0,0-1 0 0 0,0 1-1 0 0,0 0 1 0 0,0 0 0 0 0,0 0-1 0 0,0 0 1 0 0,-1-1 0 0 0,1 1 0 0 0,0 0-1 0 0,0 0 1 0 0,0 0 0 0 0,0 0-1 0 0,0 0 1 0 0,0-1 0 0 0,0 1 0 0 0,-1 0-1 0 0,1 0 1 0 0,0 0 0 0 0,0 0-1 0 0,0 0 1 0 0,0 0 0 0 0,-1 0-1 0 0,-12-12-926 0 0,-4-12-1443 0 0,16 23 1880 0 0,1 1 0 0 0,0 0 0 0 0,0 0 0 0 0,0 0 0 0 0,0 0 0 0 0,0 0 0 0 0,0 0 0 0 0,0 0 0 0 0,0 0 0 0 0,0 0 0 0 0,0 0 0 0 0,0 0 0 0 0,0 0 0 0 0,0 0 70 0 0,0 0-212 0 0,0 0-1979 0 0,0 0-878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9:5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1 919 0 0,'0'0'532'0'0,"0"0"1899"0"0,0 0 833 0 0,0 0 168 0 0,0 0-339 0 0,2 1-1542 0 0,7 19 1308 0 0,-8-17-2350 0 0,-1-3-12 0 0,0 0-21 0 0,0 0-84 0 0,0 0-37 0 0,4 3 92 0 0,-4-3-385 0 0,0 0 0 0 0,1 1 0 0 0,-1-1 0 0 0,0 0 0 0 0,0 1 0 0 0,0-1 0 0 0,1 0-1 0 0,-1 1 1 0 0,0-1 0 0 0,1 0 0 0 0,-1 0 0 0 0,0 1 0 0 0,0-1 0 0 0,1 0 0 0 0,-1 0 0 0 0,1 1 0 0 0,-1-1 0 0 0,0 0 0 0 0,1 0 0 0 0,-1 0 0 0 0,0 0 0 0 0,1 0 0 0 0,-1 0 0 0 0,1 0 0 0 0,8 2 155 0 0,-1-2-1 0 0,1 1 1 0 0,0-1 0 0 0,-1 0-1 0 0,17-3 1 0 0,-6 1 127 0 0,0 0 1 0 0,28 2-1 0 0,-33 0-344 0 0,0 1 0 0 0,-6-1-25 0 0,-9-2-39 0 0,-9-2-113 0 0,9 4 104 0 0,-30-7-1397 0 0,30 7 443 0 0,1 0-807 0 0,0 0-3225 0 0,0 0-1380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9:54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60 1375 0 0,'0'0'480'0'0,"0"0"1478"0"0,0 0 644 0 0,0 0 136 0 0,0 0-192 0 0,0-2-888 0 0,0-7-1357 0 0,-6-7 8666 0 0,4 11-7889 0 0,0 3-729 0 0,2 2-18 0 0,0 0-26 0 0,0 0-95 0 0,0 0-46 0 0,0 0-11 0 0,0 0-16 0 0,0 0-53 0 0,0 0 2 0 0,1 2-28 0 0,2 21 13 0 0,-2-19-62 0 0,5 17 78 0 0,7 83-278 0 0,-8-51-658 0 0,-2-16-1334 0 0,-3 61 1 0 0,1-92 1929 0 0,-1-4 208 0 0,0 0-1 0 0,0 0 1 0 0,0-1 0 0 0,0 1 0 0 0,-1 0-1 0 0,1 0 1 0 0,0 0 0 0 0,-1 0-1 0 0,1-1 1 0 0,-1 1 0 0 0,0 0 0 0 0,1 0-1 0 0,-1-1 1 0 0,0 1 0 0 0,0 0-1 0 0,-2 2 1 0 0,-3 5 45 0 0,1 1 0 0 0,3 2-14 0 0,-1 5-119 0 0,2-15 94 0 0,0 0-137 0 0,1-2-31 0 0,-1 1-8 0 0,0 1 468 0 0,-4 7-957 0 0,-6 0 4659 0 0,10-8-4030 0 0,1-1 1 0 0,0 0-17 0 0,-8-13-5 0 0,4 4 340 0 0,-1 0-1 0 0,2-1 0 0 0,-1 1 1 0 0,1-1-1 0 0,0 0 1 0 0,1 0-1 0 0,1 0 0 0 0,-1 0 1 0 0,1-14-1 0 0,1-13 1040 0 0,6-43 0 0 0,-4 71-1156 0 0,0 0 0 0 0,0 0 1 0 0,1 1-1 0 0,0-1 0 0 0,5-8 0 0 0,-3 5-91 0 0,1 1 36 0 0,-2 3-34 0 0,1 0 1 0 0,0 1-1 0 0,0-1 1 0 0,1 1-1 0 0,7-7 0 0 0,-9 9 23 0 0,-3 5-55 0 0,18-12 70 0 0,1-3-16 0 0,22-11-60 0 0,-8-2 53 0 0,-24 21-42 0 0,-2-2 0 0 0,-8 9-10 0 0,0 0 0 0 0,0 0 0 0 0,0 0 0 0 0,0 0 1 0 0,0 0-1 0 0,0 0 0 0 0,0 0 0 0 0,0-1 0 0 0,0 1 1 0 0,0 0-1 0 0,0 0 0 0 0,0 0 0 0 0,0 0 0 0 0,0 0 1 0 0,0 0-1 0 0,1 0 0 0 0,-1 0 0 0 0,0 0 0 0 0,0 0 0 0 0,0 0 1 0 0,0 0-1 0 0,0 0 0 0 0,0 0 0 0 0,0 0 0 0 0,0 0 1 0 0,0 0-1 0 0,1 0 0 0 0,-1 0 0 0 0,0 0 0 0 0,0 0 0 0 0,0 0 1 0 0,0 0-1 0 0,0 0 0 0 0,0 0 0 0 0,0 0 0 0 0,0 0 1 0 0,1 0-1 0 0,-1 0 0 0 0,0 0 0 0 0,0 0 0 0 0,0 0 1 0 0,0 0-1 0 0,0 0 0 0 0,0 0 0 0 0,10 3 64 0 0,-8-2 7 0 0,-2-1-69 0 0,0 1 0 0 0,0-1 0 0 0,0 0 0 0 0,0 0-1 0 0,0 1 1 0 0,1-1 0 0 0,-1 0 0 0 0,0 0-1 0 0,0 1 1 0 0,0-1 0 0 0,0 0 0 0 0,0 0 0 0 0,0 0-1 0 0,0 1 1 0 0,1-1 0 0 0,-1 0 0 0 0,0 0-1 0 0,0 0 1 0 0,0 0 0 0 0,0 1 0 0 0,1-1 0 0 0,-1 0-1 0 0,0 0 1 0 0,0 0 0 0 0,1 0 0 0 0,-1 0-1 0 0,0 0 1 0 0,1 1 0 0 0,-1-1 0 0 0,1 0 0 0 0,-1 0 0 0 0,1 1-1 0 0,-1-1 1 0 0,1 0 0 0 0,-1 1 0 0 0,0-1 0 0 0,1 0 0 0 0,-1 1 0 0 0,1-1-1 0 0,-1 1 1 0 0,0-1 0 0 0,1 1 0 0 0,-1-1 0 0 0,0 1 0 0 0,1-1 0 0 0,-1 2-1 0 0,2 2 0 0 0,-1 0 0 0 0,0 1 0 0 0,0-1 0 0 0,0 1 0 0 0,0 7 0 0 0,1 2-3 0 0,-1-7-68 0 0,0 1 0 0 0,-1-1 1 0 0,0 1-1 0 0,0-1 0 0 0,-1 1 0 0 0,0 0 1 0 0,-2 10-1 0 0,1-14 30 0 0,1 0 0 0 0,-1 0 0 0 0,0 0 0 0 0,0 0 0 0 0,0 0 0 0 0,0-1 0 0 0,-1 1 0 0 0,1-1 0 0 0,-1 0 0 0 0,0 1 0 0 0,0-1 0 0 0,0 0 0 0 0,-1-1 0 0 0,-4 4 0 0 0,7-5-26 0 0,-1 0 1 0 0,-2 1 28 0 0,0 0-1 0 0,-1-1 1 0 0,1 1-1 0 0,0-1 1 0 0,-1 0 0 0 0,1 0-1 0 0,-1 0 1 0 0,1-1-1 0 0,-1 1 1 0 0,1-1 0 0 0,-1 0-1 0 0,1-1 1 0 0,-1 1-1 0 0,1-1 1 0 0,-1 0 0 0 0,1 0-1 0 0,0 0 1 0 0,-1-1-1 0 0,-5-2 1 0 0,9 3-380 0 0,-22-13-315 0 0,17 6-8395 0 0,3-1 2151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9:5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0 919 0 0,'0'0'543'0'0,"0"0"1944"0"0,-1 2 853 0 0,-11 19 6497 0 0,2 1-3871 0 0,8-15-5177 0 0,0 0 1 0 0,1 1-1 0 0,-1-1 1 0 0,1 8-1 0 0,1-3-597 0 0,0-1 0 0 0,1 0 0 0 0,0 0 0 0 0,1 0 0 0 0,0 0 0 0 0,6 16 0 0 0,-4-12-58 0 0,2 0 1 0 0,0 0-1 0 0,0-1 1 0 0,12 18-1 0 0,4 2-128 0 0,23 39-8 0 0,-35-54-76 0 0,-6-13-24 0 0,0 1 0 0 0,-1 0 1 0 0,0 0-1 0 0,0 0 0 0 0,0 0 0 0 0,-1 1 0 0 0,0-1 0 0 0,0 1 1 0 0,-1 0-1 0 0,0-1 0 0 0,0 9 0 0 0,-2-5-58 0 0,1-6 40 0 0,0-1 1 0 0,0 1 0 0 0,0 0 0 0 0,-1-1-1 0 0,0 1 1 0 0,0-1 0 0 0,0 1 0 0 0,0-1-1 0 0,-1 1 1 0 0,0-1 0 0 0,0 0 0 0 0,-4 8-1 0 0,-2-1-172 0 0,0-1-1 0 0,-1 0 1 0 0,0-1-1 0 0,0 1 0 0 0,-11 7 1 0 0,13-12 118 0 0,0-1 1 0 0,0 0-1 0 0,0 0 1 0 0,0 0-1 0 0,-1-1 1 0 0,0 0-1 0 0,1-1 1 0 0,-1 0-1 0 0,-9 2 1 0 0,3-2-204 0 0,10-1 194 0 0,-1 0-1 0 0,1 0 1 0 0,-1 0-1 0 0,0-1 1 0 0,-7 0 0 0 0,10-1 69 0 0,-1-8 129 0 0,2 9-71 0 0,1-1 1 0 0,-1 1-1 0 0,1-1 1 0 0,0 1-1 0 0,-1-1 1 0 0,1 0-1 0 0,0 1 1 0 0,0-1-1 0 0,0 0 0 0 0,-1 1 1 0 0,1-1-1 0 0,0 1 1 0 0,0-1-1 0 0,0 0 1 0 0,0 1-1 0 0,0-1 1 0 0,0 0-1 0 0,0 0 1 0 0,0 1-1 0 0,0-1 1 0 0,0 1-1 0 0,1-1 0 0 0,-1 0 1 0 0,0 1-1 0 0,1-2 1 0 0,5-9-804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9:56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31 230 455 0 0,'0'0'1844'0'0,"0"0"219"0"0,0 0 96 0 0,0 0-167 0 0,0 0-767 0 0,0 0-340 0 0,0 0-70 0 0,0 0-67 0 0,0 0-227 0 0,0 0-103 0 0,0 0-24 0 0,0 0 10 0 0,0 0 51 0 0,0 0 22 0 0,0 0 3 0 0,0 0-6 0 0,0 0-29 0 0,0 0-12 0 0,0 0-1 0 0,0 0-8 0 0,0 0-32 0 0,0 0-9 0 0,0 0-6 0 0,0 0-6 0 0,0 0-23 0 0,-2 1-11 0 0,1-1-259 0 0,0 0 1 0 0,0 0-1 0 0,0-1 0 0 0,0 1 1 0 0,0 0-1 0 0,0 0 0 0 0,0 0 0 0 0,0-1 1 0 0,0 1-1 0 0,0-1 0 0 0,0 1 1 0 0,0 0-1 0 0,1-1 0 0 0,-1 0 0 0 0,0 1 1 0 0,0-1-1 0 0,0 1 0 0 0,1-1 1 0 0,-1 0-1 0 0,0 0 0 0 0,1 1 1 0 0,-1-1-1 0 0,1 0 0 0 0,-1 0 0 0 0,1 0 1 0 0,-1 0-1 0 0,1 1 0 0 0,-1-1 1 0 0,1 0-1 0 0,0 0 0 0 0,0 0 0 0 0,-1 0 1 0 0,1 0-1 0 0,0-2 0 0 0,-2-5 80 0 0,1-1 0 0 0,0-18 0 0 0,0 16 196 0 0,2 4-265 0 0,0 0-1 0 0,0-1 1 0 0,0 1 0 0 0,1-1-1 0 0,0 1 1 0 0,0 0 0 0 0,1 0-1 0 0,0 0 1 0 0,0 0 0 0 0,5-6-1 0 0,-4 4 9 0 0,-3 7-25 0 0,3-8 72 0 0,-2 2-97 0 0,-2 8-41 0 0,0-1 0 0 0,0 1 0 0 0,0-1 0 0 0,0 1-1 0 0,0 0 1 0 0,0-1 0 0 0,0 1 0 0 0,0 0 0 0 0,0-1 0 0 0,1 1 0 0 0,-1 0 0 0 0,0 0 0 0 0,0-1 0 0 0,0 1 0 0 0,0 0 0 0 0,1-1 0 0 0,-1 1-1 0 0,0 0 1 0 0,0 0 0 0 0,1-1 0 0 0,-1 1 0 0 0,1 0 0 0 0,24-18 150 0 0,-21 18-114 0 0,-2 0-37 0 0,-1 1-1 0 0,1-1 0 0 0,-1 1 0 0 0,1-1 0 0 0,-1 1 0 0 0,1 0 1 0 0,-1 0-1 0 0,0 0 0 0 0,1 0 0 0 0,-1 0 0 0 0,0 0 0 0 0,0 0 0 0 0,0 0 1 0 0,0 1-1 0 0,0-1 0 0 0,0 0 0 0 0,1 3 0 0 0,1 1 7 0 0,-1-1-10 0 0,0-1-1 0 0,0 0 1 0 0,0 1 0 0 0,0 0 0 0 0,-1-1-1 0 0,1 1 1 0 0,-1 0 0 0 0,0 0 0 0 0,0-1 0 0 0,-1 1-1 0 0,1 0 1 0 0,-1 0 0 0 0,1 6 0 0 0,-2-6-24 0 0,1-2-48 0 0,1 1-1 0 0,-3 38-216 0 0,2-38 176 0 0,0-3 5 0 0,-2 9-441 0 0,3-29 776 0 0,1 1 0 0 0,0-1 0 0 0,2 0 0 0 0,0 1-1 0 0,8-23 1 0 0,-12 41-201 0 0,0 0 0 0 0,1 0 0 0 0,-1 0 0 0 0,0 1-1 0 0,0-1 1 0 0,1 0 0 0 0,-1 0 0 0 0,1 0 0 0 0,-1 1 0 0 0,0-1-1 0 0,1 0 1 0 0,0 0 0 0 0,-1 1 0 0 0,1-1 0 0 0,-1 1 0 0 0,1-1 0 0 0,0 0-1 0 0,-1 1 1 0 0,1-1 0 0 0,0 1 0 0 0,0-1 0 0 0,-1 1 0 0 0,1 0 0 0 0,0-1-1 0 0,0 1 1 0 0,0 0 0 0 0,0 0 0 0 0,0-1 0 0 0,10 4 31 0 0,-9-2-57 0 0,1 0 0 0 0,-1-1 0 0 0,0 1 0 0 0,1 0-1 0 0,-1 0 1 0 0,0 0 0 0 0,0 0 0 0 0,0 0-1 0 0,0 1 1 0 0,0-1 0 0 0,0 1 0 0 0,2 2-1 0 0,1 2 1 0 0,0-2-7 0 0,-1 0 0 0 0,0 1 0 0 0,0-1 0 0 0,0 1 0 0 0,-1 0 0 0 0,0 0 0 0 0,0 1 0 0 0,0-1 0 0 0,2 7 0 0 0,-1-4-33 0 0,13 43-711 0 0,-16-49 506 0 0,-1-2-39 0 0,0 0-5 0 0,0 0-4 0 0,0 0-17 0 0,0 0-10 0 0,0 0-1 0 0,0 0-29 0 0,0 0-125 0 0,0 0-56 0 0,0 0-13 0 0,0 0-163 0 0,1-1-685 0 0,7-6-296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9:5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14335 0 0,'-17'27'836'0'0,"-16"35"0"0"0,32-60-260 0 0,-4 11 2455 0 0,4-10-2721 0 0,0-2-252 0 0,1-1 1 0 0,0 0-1 0 0,0 0 1 0 0,0 0-1 0 0,0 1 1 0 0,-1-1 0 0 0,1 0-1 0 0,0 0 1 0 0,0 1-1 0 0,0-1 1 0 0,0 0-1 0 0,0 1 1 0 0,0-1 0 0 0,-1 0-1 0 0,1 0 1 0 0,0 1-1 0 0,0-1 1 0 0,0 0-1 0 0,0 1 1 0 0,0-1 0 0 0,0 0-1 0 0,0 0 1 0 0,0 1-1 0 0,0-1 1 0 0,1 0-1 0 0,-1 1 1 0 0,0-1 0 0 0,0 0-1 0 0,0 0 1 0 0,0 1-1 0 0,0-1 1 0 0,1 1-1 0 0,0 0 89 0 0,1 0-1 0 0,0-1 1 0 0,0 1-1 0 0,0 0 0 0 0,0-1 1 0 0,0 1-1 0 0,0-1 1 0 0,0 1-1 0 0,0-1 0 0 0,0 0 1 0 0,0 0-1 0 0,1 0 1 0 0,-1 0-1 0 0,0 0 0 0 0,0 0 1 0 0,0-1-1 0 0,0 1 0 0 0,2-2 1 0 0,5-1 242 0 0,-1-1-1 0 0,1 0 1 0 0,7-5 0 0 0,-14 8-395 0 0,4-2 29 0 0,0 0 0 0 0,0 1-1 0 0,1-1 1 0 0,-1 1 0 0 0,1 0 0 0 0,0 1-1 0 0,-1 0 1 0 0,1 0 0 0 0,0 0 0 0 0,0 1-1 0 0,0 0 1 0 0,-1 0 0 0 0,14 3 0 0 0,-9 0-11 0 0,-9-3-4096 0 0,-2 0-4419 0 0,0 0 8462 0 0,0 0-5970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39:5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6911 0 0,'0'0'528'0'0,"0"0"6"0"0,2 1 1284 0 0,1 2 363 0 0,4 5 8665 0 0,-4-4-11796 0 0,-2-3 1385 0 0,-1-1-19 0 0,0 0-67 0 0,-2 14 286 0 0,-10 52 1514 0 0,7-45-1573 0 0,-5 44 0 0 0,10-18-734 0 0,6 69-1 0 0,-6-113-242 0 0,0-3-478 0 0,0 0-213 0 0,0 0-41 0 0,6-14-1518 0 0,0-2 1095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0:0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2759 0 0,'-2'2'107'0'0,"-49"52"1354"0"0,36-39 1719 0 0,14-14-2636 0 0,-1 0-136 0 0,0 1 0 0 0,0 0-1 0 0,0-1 1 0 0,-1 1 0 0 0,1-1-1 0 0,0 0 1 0 0,0 0 0 0 0,-1 0 0 0 0,1 0-1 0 0,-1 0 1 0 0,1-1 0 0 0,-4 2-1 0 0,-19 2 1641 0 0,24-4-1677 0 0,1 0 117 0 0,0 0 21 0 0,0 0-95 0 0,0 0-372 0 0,0 0 2 0 0,0 0 42 0 0,0 0 8 0 0,0 0 2 0 0,0 0 0 0 0,0 0 0 0 0,-4 3 43 0 0,0 0-148 0 0,4-2 39 0 0,0-1 1 0 0,0 1 0 0 0,0-1 0 0 0,0 1 0 0 0,0 0 0 0 0,0-1-1 0 0,0 1 1 0 0,0-1 0 0 0,0 1 0 0 0,1-1 0 0 0,-1 1-1 0 0,0-1 1 0 0,0 1 0 0 0,1-1 0 0 0,-1 1 0 0 0,0-1-1 0 0,1 1 1 0 0,0 1 29 0 0,3-1-29 0 0,0 0-1 0 0,-1 0 1 0 0,1 0-1 0 0,-1 0 1 0 0,5 3-1 0 0,-7-4-30 0 0,9 3 72 0 0,-9-2-57 0 0,7-1 53 0 0,12-5-16 0 0,-8 2-31 0 0,51-9 222 0 0,-52 11-221 0 0,0 3 40 0 0,-9-1 14 0 0,0 1-20 0 0,8 2-46 0 0,3-5-10 0 0,0-4-13 0 0,-11 4-56 0 0,1 0-25 0 0,5-2 73 0 0,-6 2-2719 0 0,-2 1 2109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0:0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1 455 0 0,'5'68'4232'0'0,"-5"-66"-4162"0"0,0 2 626 0 0,1 0 0 0 0,-1-1 0 0 0,1 1 0 0 0,0-1 0 0 0,0 1 0 0 0,0-1 0 0 0,0 1 0 0 0,4 4 0 0 0,-3-5-602 0 0,0 0 1 0 0,1 1 0 0 0,-1-1 0 0 0,-1 1 0 0 0,1-1-1 0 0,0 1 1 0 0,-1 0 0 0 0,0-1 0 0 0,1 1 0 0 0,-2 0-1 0 0,1 0 1 0 0,0 0 0 0 0,-1 0 0 0 0,0 0-1 0 0,0 0 1 0 0,0 0 0 0 0,0 0 0 0 0,0 0 0 0 0,-1 0-1 0 0,0 0 1 0 0,-1 4 0 0 0,-20 71-81 0 0,5-14-15 0 0,13-56 1 0 0,3-5 0 0 0,-1 0 0 0 0,1 0 0 0 0,0-1 0 0 0,0 1 0 0 0,0 0 0 0 0,1 0 0 0 0,-1 4 0 0 0,1-7-30 0 0,0-1 13 0 0,0 1-1 0 0,-1-1 1 0 0,1 1 0 0 0,0-1 0 0 0,0 1-1 0 0,0 0 1 0 0,0-1 0 0 0,0 1-1 0 0,0-1 1 0 0,0 1 0 0 0,0-1 0 0 0,0 1-1 0 0,0 0 1 0 0,0-1 0 0 0,1 1-1 0 0,-1-1 1 0 0,0 1 0 0 0,0-1-1 0 0,0 1 1 0 0,1-1 0 0 0,-1 1 0 0 0,1 0-1 0 0,14 2-53 0 0,-12-4 77 0 0,2 0-213 0 0,3-7-1009 0 0,-6 6-2836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0:0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1 919 0 0,'0'0'278'0'0,"0"0"828"0"0,0 0 365 0 0,0 0 69 0 0,0 0-105 0 0,0 0-514 0 0,0 0-228 0 0,0 0-42 0 0,0 0-10 0 0,0 0-2 0 0,0 0-6 0 0,0 0-1 0 0,0 0-1 0 0,0 0-6 0 0,0 0-1 0 0,0 0 0 0 0,0 0-13 0 0,0 0-58 0 0,0 0-29 0 0,2 1-4 0 0,22 12 1894 0 0,-15-7-2328 0 0,-7-6-81 0 0,-1 1 0 0 0,0 0 1 0 0,0 0-1 0 0,0 0 0 0 0,1 0 0 0 0,-1 0 0 0 0,0 0 0 0 0,0 0 0 0 0,-1 0 0 0 0,1 0 0 0 0,0 0 0 0 0,0 1 1 0 0,-1-1-1 0 0,2 2 0 0 0,-2-2-3 0 0,0-1 0 0 0,0 0 0 0 0,0 0-1 0 0,1 1 1 0 0,-1-1 0 0 0,0 0 0 0 0,0 0 0 0 0,0 1 0 0 0,1-1 0 0 0,-1 0 0 0 0,0 0 0 0 0,0 1 0 0 0,0-1 0 0 0,1 0 0 0 0,-1 0-1 0 0,0 0 1 0 0,0 0 0 0 0,1 1 0 0 0,-1-1 0 0 0,0 0 0 0 0,1 0 0 0 0,-1 0 0 0 0,0 0 0 0 0,0 0 0 0 0,1 0 0 0 0,-1 0 0 0 0,0 0-1 0 0,1 0 1 0 0,-1 0 0 0 0,1 0 0 0 0,-1 0-11 0 0,2 1-114 0 0,1 0 0 0 0,0-1 0 0 0,0 0 0 0 0,-1 1 0 0 0,1-1 0 0 0,0 0 0 0 0,0 0-1 0 0,0 0 1 0 0,-1 0 0 0 0,1-1 0 0 0,0 1 0 0 0,2-2 0 0 0,7-3-1312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0:1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8287 0 0,'0'0'382'0'0,"0"0"-8"0"0,0 0-170 0 0,0 0 176 0 0,0 0 107 0 0,0 0 22 0 0,0 0 3 0 0,0 0 0 0 0,0-10 955 0 0,3 4-1318 0 0,1-3-133 0 0,-1 2-28 0 0,-2 5-57 0 0,-1 2-44 0 0,0 0 11 0 0,0 0-839 0 0,0 0-3382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0:1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10 167 6911 0 0,'0'0'315'0'0,"0"0"-7"0"0,1 1-199 0 0,0 7 155 0 0,-1-6 1044 0 0,0-2 454 0 0,0 0 87 0 0,0 0-165 0 0,0-2-1547 0 0,0 1 1 0 0,0 0-1 0 0,0-1 0 0 0,0 1 0 0 0,-1 0 1 0 0,1-1-1 0 0,0 1 0 0 0,-1 0 1 0 0,1-1-1 0 0,-1 1 0 0 0,1 0 0 0 0,-2-2 1 0 0,1 2-60 0 0,0-1-1 0 0,0 1 1 0 0,1-1 0 0 0,-1 1 0 0 0,1-1 0 0 0,-1 1 0 0 0,1-1 0 0 0,-1 0 0 0 0,1 1 0 0 0,0-1-1 0 0,0 0 1 0 0,0-2 0 0 0,1-5 175 0 0,0-4-49 0 0,1 0 1 0 0,1 0 0 0 0,7-23 0 0 0,1-7-2134 0 0,-7 34 966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4:1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30 125 6447 0 0,'0'0'142'0'0,"0"0"22"0"0,0 0 13 0 0,0 0 55 0 0,0 0 181 0 0,2-1 78 0 0,28-15 7186 0 0,-28 16-7165 0 0,-2 0 0 0 0,1-1-340 0 0,1 1 0 0 0,-1 0 0 0 0,0-1 0 0 0,0 1 0 0 0,1-1 0 0 0,-1 1 0 0 0,0-1 0 0 0,0 1 0 0 0,1-1 0 0 0,-1 0 0 0 0,0 0 0 0 0,0 0 0 0 0,2-1 0 0 0,13-16 60 0 0,-11 12-216 0 0,43-46 1867 0 0,-43 45-1703 0 0,-4 6-181 0 0,0-1 0 0 0,-1 1-1 0 0,1-1 1 0 0,0 1 0 0 0,0 0-1 0 0,0 0 1 0 0,0 0-1 0 0,0 0 1 0 0,0-1 0 0 0,1 0-1 0 0,-2 2 3 0 0,0 1 1 0 0,0-1-1 0 0,0 0 0 0 0,0 0 0 0 0,1 0 0 0 0,-1 0 1 0 0,0 0-1 0 0,0 1 0 0 0,0-1 0 0 0,0 0 0 0 0,0 0 1 0 0,0 0-1 0 0,0 0 0 0 0,0 0 0 0 0,0 0 0 0 0,0 1 1 0 0,0-1-1 0 0,0 0 0 0 0,0 0 0 0 0,0 0 0 0 0,1 0 1 0 0,-1 0-1 0 0,0 0 0 0 0,0 0 0 0 0,0 0 0 0 0,0 0 1 0 0,0 0-1 0 0,0 1 0 0 0,1-1 0 0 0,-1 0 0 0 0,0 0 1 0 0,0 0-1 0 0,0 0 0 0 0,0 0 0 0 0,0 0 0 0 0,1 0 1 0 0,-1 0-1 0 0,0 0 0 0 0,0 0 0 0 0,0 0 0 0 0,0 0 1 0 0,0 0-1 0 0,0 0 0 0 0,1 0 0 0 0,-1 0 0 0 0,0 0 1 0 0,0-1-1 0 0,0 1 0 0 0,0 0 0 0 0,0 0 0 0 0,0 0 1 0 0,1 0-1 0 0,-1 0 0 0 0,0 0 0 0 0,0 0 0 0 0,0 0 1 0 0,0 0-1 0 0,0 0 0 0 0,0-1 0 0 0,-1 12 341 0 0,0-11-313 0 0,-8 33 803 0 0,-19 38 1 0 0,1 0-893 0 0,-8 24 60 0 0,16-45 0 0 0,-18 67 0 0 0,32-95 0 0 0,2-12 0 0 0,0 0 0 0 0,1 0 0 0 0,1-1 0 0 0,0 1 0 0 0,0 0 0 0 0,0 1 0 0 0,2 12 0 0 0,1-13 0 0 0,2-2-64 0 0,-3-6-273 0 0,-1-2-138 0 0,0 0-33 0 0,0 0-208 0 0,0 0-857 0 0,0 0-379 0 0,0 0-80 0 0,0 0-15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0:10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 6911 0 0,'17'-30'814'0'0,"17"-39"1"0"0,-9 16 756 0 0,-8 22 1343 0 0,-16 33-2929 0 0,0 0 1 0 0,0 1-1 0 0,-1-1 1 0 0,1 0 0 0 0,-1 0-1 0 0,1 0 1 0 0,-1 0-1 0 0,0 0 1 0 0,0 4 0 0 0,0 6-412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0:1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73 4607 0 0,'9'-6'459'0'0,"-6"1"-366"0"0,-2 4 278 0 0,-1 1 117 0 0,0 0 21 0 0,-2 3-446 0 0,0-1-1 0 0,1 0 1 0 0,-1 1-1 0 0,1-1 1 0 0,-1 1-1 0 0,1-1 0 0 0,-1 4 1 0 0,1-2 326 0 0,-1-1 0 0 0,1 1 0 0 0,-1-1-1 0 0,-4 7 1 0 0,4-7 165 0 0,1-2-419 0 0,0 1 0 0 0,1-1 0 0 0,-1 0 1 0 0,0 0-1 0 0,0 1 0 0 0,0-1 0 0 0,0 0 0 0 0,0 0 0 0 0,0 0 1 0 0,0 0-1 0 0,0 0 0 0 0,-2 0 0 0 0,2 0 248 0 0,-1 4 1067 0 0,7-8-1214 0 0,6-1 209 0 0,0 0 0 0 0,0 1 0 0 0,19-4 0 0 0,-14 4-249 0 0,10-1 269 0 0,38-2 0 0 0,-20 3 45 0 0,-18 0-156 0 0,0-1-1 0 0,51-14 0 0 0,-62 14-153 0 0,5-3-36 0 0,-19 6-92 0 0,1 0 0 0 0,34-10 608 0 0,-24 7-680 0 0,-3-4 0 0 0,-1 0 11 0 0,-2 0 17 0 0,-1 3-64 0 0,-4 5-63 0 0,-1 0-1 0 0,0 0 1 0 0,0 0-1 0 0,0 0 1 0 0,1 0-1 0 0,-1-1 1 0 0,0 1 0 0 0,0 0-1 0 0,1 0 1 0 0,-1 0-1 0 0,0-1 1 0 0,0 1-1 0 0,0 0 1 0 0,0 0 0 0 0,1 0-1 0 0,-1-1 1 0 0,0 1-1 0 0,0 0 1 0 0,0 0-1 0 0,0-1 1 0 0,0 1 0 0 0,0 0-1 0 0,0 0 1 0 0,0-1-1 0 0,1 1 1 0 0,-1 0-1 0 0,0-1 1 0 0,-6-5-1024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0:12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2759 0 0,'0'2'452'0'0,"-1"5"856"0"0,0-5 372 0 0,1-2 75 0 0,0 2-112 0 0,1 13 4081 0 0,-1-10-6115 0 0,1-3 579 0 0,-1 0-11 0 0,-8 74 725 0 0,-11 72-132 0 0,10-104-631 0 0,2 1 0 0 0,-3 84-1 0 0,10-129-139 0 0,0 0 0 0 0,0 0-1 0 0,0 0 1 0 0,0 1 0 0 0,0-1-1 0 0,0 0 1 0 0,0 0 0 0 0,0 1 0 0 0,0-1-1 0 0,0 0 1 0 0,0 0 0 0 0,0 0-1 0 0,0 1 1 0 0,0-1 0 0 0,0 0-1 0 0,0 0 1 0 0,0 1 0 0 0,0-1 0 0 0,0 0-1 0 0,0 0 1 0 0,0 0 0 0 0,0 1-1 0 0,0-1 1 0 0,0 0 0 0 0,1 0-1 0 0,-1 0 1 0 0,0 1 0 0 0,0-1 0 0 0,0 0-1 0 0,0 0 1 0 0,1 0 0 0 0,-1 0-1 0 0,0 0 1 0 0,0 1 0 0 0,0-1-1 0 0,1 0 1 0 0,-1 0 0 0 0,0 0 0 0 0,0 0-1 0 0,0 0 1 0 0,1 0 0 0 0,-1 0-1 0 0,0 0 1 0 0,0 0 0 0 0,1 0-1 0 0,-1 0 1 0 0,0 0 0 0 0,0 0-1 0 0,0 0 1 0 0,1 0 0 0 0,-1 0 0 0 0,0 0-1 0 0,0 0 1 0 0,1 0 0 0 0,-1 0-1 0 0,0 0 1 0 0,0 0 0 0 0,0-1-1 0 0,1 1 1 0 0,-1 0 0 0 0,0 0 0 0 0,0 0-1 0 0,1 0 1 0 0,9-10-275 0 0,-10 10 227 0 0,3-3-473 0 0,0-1-1 0 0,-1 0 0 0 0,1 1 1 0 0,-1-1-1 0 0,0 0 0 0 0,0 0 1 0 0,-1-1-1 0 0,1 1 0 0 0,0-7 1 0 0,-1 10 308 0 0,5-22-4754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0:1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97 255 1839 0 0,'0'0'318'0'0,"0"0"659"0"0,0 0 287 0 0,0 0 59 0 0,0 0-86 0 0,0 0-406 0 0,-2 0-178 0 0,-6 0-40 0 0,7 0-58 0 0,1 0-224 0 0,0 0-98 0 0,0 0-17 0 0,0 0 0 0 0,0 0 27 0 0,0 0 11 0 0,0 0 2 0 0,-5-2-154 0 0,1 1 1100 0 0,3 3 2570 0 0,3 10-3686 0 0,-1-1 0 0 0,-1 0 0 0 0,0 1 0 0 0,0-1 0 0 0,-1 1 0 0 0,-4 15 0 0 0,3-12 12 0 0,-1 0 0 0 0,2 0 0 0 0,0 0 0 0 0,1 0 0 0 0,1 1 0 0 0,3 21 0 0 0,-3-29-71 0 0,1 1 0 0 0,5 14-1 0 0,-4-14-27 0 0,0 1 1 0 0,-1-1-1 0 0,0 1 0 0 0,1 15 0 0 0,0-1 1 0 0,-1-12-54 0 0,-1-8 23 0 0,0 0 0 0 0,-1 0-1 0 0,1 0 1 0 0,-1 0-1 0 0,0 0 1 0 0,0 0-1 0 0,0 0 1 0 0,-1 0 0 0 0,-1 5-1 0 0,-3 7 32 0 0,3-8 0 0 0,1-2 0 0 0,3 6 0 0 0,-2-3 0 0 0,0-9 0 0 0,0 0 0 0 0,0 1 0 0 0,0-1 0 0 0,0 1 0 0 0,0-1 0 0 0,0 0 0 0 0,0 1 0 0 0,0-1 0 0 0,0 0 0 0 0,0 1 0 0 0,-1-1 0 0 0,1 1 0 0 0,0-1 0 0 0,0 0 0 0 0,0 1 0 0 0,-1-1 0 0 0,1 0 0 0 0,0 1 0 0 0,0-1 0 0 0,-1 0 0 0 0,1 0 0 0 0,0 1 0 0 0,0-1 0 0 0,-1 0 0 0 0,1 0 0 0 0,0 1 0 0 0,-1-1 0 0 0,1 0 0 0 0,-1 0 0 0 0,1 0 0 0 0,0 0 0 0 0,-1 1 0 0 0,1-1 0 0 0,0 0 0 0 0,-2 0 0 0 0,2 0 0 0 0,-7 4 0 0 0,0-3 0 0 0,5-1 0 0 0,0 0 0 0 0,1 0 0 0 0,-1 0 0 0 0,0-1 0 0 0,1 1 0 0 0,-1 0 0 0 0,1-1 0 0 0,-1 1 0 0 0,1-1 0 0 0,-1 1 0 0 0,1-1 0 0 0,-1 0 0 0 0,1 1 0 0 0,-1-1 0 0 0,1 0 0 0 0,0 0 0 0 0,-1 0 0 0 0,1 0 0 0 0,0 0 0 0 0,0-1 0 0 0,0 1 0 0 0,-2-3 0 0 0,3 4 0 0 0,-9-17 0 0 0,6 11 39 0 0,0 0 0 0 0,1-1 0 0 0,0 1 0 0 0,0-1 0 0 0,1 0-1 0 0,-2-11 1 0 0,-1-11-33 0 0,2 21 79 0 0,0-1 1 0 0,1-13 0 0 0,0-14 108 0 0,2 0 0 0 0,2 0-1 0 0,2 0 1 0 0,12-53 0 0 0,-16 87-192 0 0,2-11 19 0 0,1 1-1 0 0,0-1 0 0 0,1 1 0 0 0,1-1 1 0 0,0 2-1 0 0,14-22 0 0 0,-8 19-40 0 0,0 0 0 0 0,1 1 0 0 0,24-18 0 0 0,6-6 20 0 0,-26 22 25 0 0,2 1 0 0 0,28-17 0 0 0,-31 22 8 0 0,33-13 1 0 0,-17 9 16 0 0,-24 9-54 0 0,-5 3 12 0 0,-1 0 0 0 0,1 0 0 0 0,-1 0 0 0 0,1 0 0 0 0,0 0 1 0 0,-1 0-1 0 0,1 1 0 0 0,0-1 0 0 0,0 1 0 0 0,-1 0 0 0 0,1 0 0 0 0,0 0 0 0 0,0 0 0 0 0,0 0 0 0 0,-1 1 0 0 0,1-1 0 0 0,0 1 0 0 0,2 0 1 0 0,-3 0 65 0 0,8 11 72 0 0,-8-9-127 0 0,0 0 1 0 0,-1 0 0 0 0,1 0-1 0 0,-1 0 1 0 0,0 1-1 0 0,1-1 1 0 0,-1 1 0 0 0,-1-1-1 0 0,1 1 1 0 0,0-1 0 0 0,-1 1-1 0 0,0-1 1 0 0,0 1 0 0 0,0 4-1 0 0,-2 6 56 0 0,0-1-1 0 0,-6 20 0 0 0,1-6 14 0 0,2-7-32 0 0,-1 0-1 0 0,-2 0 1 0 0,0 0 0 0 0,-16 29 0 0 0,14-33-29 0 0,-1-1 0 0 0,-16 18 0 0 0,12-15-23 0 0,11-14 0 0 0,1-1 1 0 0,-1 1-1 0 0,0-1 1 0 0,0 0-1 0 0,0 0 1 0 0,0 0-1 0 0,-1 0 1 0 0,1-1 0 0 0,-1 0-1 0 0,1 0 1 0 0,-1 0-1 0 0,0 0 1 0 0,-6 0-1 0 0,2 0-13 0 0,1-1 1 0 0,-1 0-1 0 0,1-1 0 0 0,-1 0 0 0 0,1 0 1 0 0,-1-1-1 0 0,-11-2 0 0 0,18 3 1 0 0,-3-1 1 0 0,1 0-1 0 0,0 0 1 0 0,0-1-1 0 0,-1 1 1 0 0,1-1-1 0 0,0 0 0 0 0,0 0 1 0 0,-4-4-1 0 0,5 4-45 0 0,-1-5 2 0 0,3 6 6 0 0,1 0-1 0 0,-1 0 1 0 0,1-1 0 0 0,-1 1-1 0 0,1-1 1 0 0,-1 1 0 0 0,1 0-1 0 0,0-1 1 0 0,0 1 0 0 0,0-1-1 0 0,0 1 1 0 0,0 0 0 0 0,0-1-1 0 0,0 1 1 0 0,0-1-1 0 0,1 1 1 0 0,-1-1 0 0 0,0 1-1 0 0,1 0 1 0 0,0-3 0 0 0,15-22-2297 0 0,-8 15 1028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0:17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83 4663 0 0,'0'0'210'0'0,"0"0"79"0"0,0 0 191 0 0,0 0 85 0 0,1-2 13 0 0,0-11 215 0 0,0 7-141 0 0,-1-1 0 0 0,2 1 0 0 0,-1 0 0 0 0,4-10 0 0 0,-4 14-315 0 0,3-6 248 0 0,-3 7-232 0 0,0 1-1 0 0,-1-1 0 0 0,1 0 1 0 0,-1 0-1 0 0,1 1 1 0 0,-1-1-1 0 0,1 0 1 0 0,-1 0-1 0 0,0 0 1 0 0,1 1-1 0 0,-1-1 0 0 0,0 0 1 0 0,0 0-1 0 0,1 0 1 0 0,-1-1-1 0 0,-1 1-292 0 0,0 1-1 0 0,1 0 1 0 0,-1-1 0 0 0,0 1-1 0 0,1 0 1 0 0,-1 0-1 0 0,0-1 1 0 0,0 1 0 0 0,1 0-1 0 0,-1 0 1 0 0,0 0 0 0 0,0 0-1 0 0,1 0 1 0 0,-1 0-1 0 0,0 0 1 0 0,0 0 0 0 0,1 1-1 0 0,-2-1 1 0 0,-15 3 670 0 0,17-3-793 0 0,-5 1 222 0 0,0 2-120 0 0,-5 7 57 0 0,3-2-63 0 0,0 0 1 0 0,0 1 0 0 0,1 0 0 0 0,0 1 0 0 0,1-1-1 0 0,0 1 1 0 0,1 0 0 0 0,-6 18 0 0 0,-6 11 48 0 0,7-18-44 0 0,-14 41-1 0 0,21-54-25 0 0,0-1 0 0 0,1 0 0 0 0,-1 15 0 0 0,1-11-23 0 0,1-2-95 0 0,1 0 0 0 0,-1 0 0 0 0,2 0 1 0 0,3 15-1 0 0,-2-10 131 0 0,26 83-25 0 0,-1-6 0 0 0,-24-62 0 0 0,-4-29 0 0 0,0 0 0 0 0,0 0 0 0 0,0 0 0 0 0,0 0 0 0 0,0 0 0 0 0,0-1 0 0 0,0 1 0 0 0,0 0 0 0 0,0 0 0 0 0,1 0 0 0 0,-1 0 0 0 0,0 0 0 0 0,0 0 0 0 0,0 0 0 0 0,0 0 0 0 0,0 0 0 0 0,0 0 0 0 0,0-1 0 0 0,0 1 0 0 0,1 0 0 0 0,-1 0 0 0 0,0 0 0 0 0,0 0 0 0 0,0 0 0 0 0,0 0 0 0 0,0 0 0 0 0,0 0 0 0 0,1 0 0 0 0,-1 0 0 0 0,0 0 0 0 0,0 0 0 0 0,0 0 0 0 0,0 0 0 0 0,0 0 0 0 0,0 0 0 0 0,1 0 0 0 0,-1 0 0 0 0,0 0 0 0 0,0 0 0 0 0,0 0 0 0 0,0 1 0 0 0,0-1 0 0 0,0 0 0 0 0,1 0 0 0 0,-1 0 0 0 0,0 0 0 0 0,0 0 0 0 0,0 0 0 0 0,0 0 0 0 0,0 0 0 0 0,0 0 0 0 0,0 1 0 0 0,0-1 0 0 0,0 0 0 0 0,0 0 0 0 0,0 0 0 0 0,0 0 0 0 0,1 0 0 0 0,-1 0 0 0 0,0 0 0 0 0,0 1 0 0 0,0-1 0 0 0,0 0 0 0 0,0 0 0 0 0,0 0 0 0 0,7-12 0 0 0,-5 9 0 0 0,3-5-1301 0 0,0 1-5206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0:1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 6447 0 0,'0'0'142'0'0,"0"0"22"0"0,0 0 13 0 0,0 0 123 0 0,0 0 468 0 0,0 0 205 0 0,0 0 41 0 0,0 0-61 0 0,0 0-288 0 0,1-11 994 0 0,-2 6-1570 0 0,1 3 282 0 0,0 2 117 0 0,0 0 21 0 0,0 0-66 0 0,0 0-222 0 0,0 0 166 0 0,0 0 101 0 0,0 0 21 0 0,0 0-66 0 0,0 0-222 0 0,0 0 166 0 0,0 0 101 0 0,0 0 21 0 0,0 0-66 0 0,0 0-222 0 0,0 0 166 0 0,0 0 101 0 0,0 0 21 0 0,0 0-66 0 0,-1 2-294 0 0,-2 6-134 0 0,2-5-15 0 0,0 0 0 0 0,-1 0 0 0 0,1 0 1 0 0,1 1-1 0 0,-1-1 0 0 0,0 0 0 0 0,1 1 0 0 0,0-1 0 0 0,0 7 0 0 0,1 9 0 0 0,4 24 0 0 0,0 20-876 0 0,-5-52-74 0 0,1-4 800 0 0,7-7 134 0 0,-1-3-124 0 0,-5 2-585 0 0,-2 1-246 0 0,0 0-997 0 0,0 0-3828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0:1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8287 0 0,'0'0'382'0'0,"0"0"-8"0"0,0 0-102 0 0,0 0 463 0 0,0 0 234 0 0,0 0 45 0 0,0 0-61 0 0,0 0-288 0 0,0 0-121 0 0,0 0-28 0 0,0 0-4 0 0,0 0 0 0 0,0 0 0 0 0,0 0 0 0 0,0 0-68 0 0,2 0-289 0 0,1 1-138 0 0,-1 0-17 0 0,0-1 0 0 0,0 1 0 0 0,0-1 0 0 0,0 0 0 0 0,-1 0 0 0 0,1 0 0 0 0,0 0 0 0 0,0 0 0 0 0,0 0 0 0 0,0-1 0 0 0,2 0 0 0 0,13-2 181 0 0,0-2 0 0 0,18-6 0 0 0,-20 6 43 0 0,-1 0 0 0 0,1 1 1 0 0,17-2-1 0 0,1 1 384 0 0,12 3-608 0 0,-31-1 0 0 0,-12-1 0 0 0,21-5 0 0 0,-15 6-64 0 0,-23 13-3534 0 0,12-7 850 0 0,-4 2-2866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0:2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10135 0 0,'0'0'231'0'0,"0"0"29"0"0,0 0 19 0 0,-4 10 899 0 0,-2 3 269 0 0,0-1 1 0 0,-1 1-1 0 0,0-1 0 0 0,-18 21 0 0 0,25-32-1421 0 0,-6 6 328 0 0,1 0 0 0 0,0 1 1 0 0,0 0-1 0 0,0 0 1 0 0,-4 11-1 0 0,7-13-488 0 0,0 1 0 0 0,0-1 1 0 0,0 1-1 0 0,1-1 0 0 0,-1 1 0 0 0,2-1 0 0 0,-1 1 0 0 0,1 0 0 0 0,0-1 1 0 0,0 1-1 0 0,1 0 0 0 0,0-1 0 0 0,0 1 0 0 0,4 11 0 0 0,2 2-368 0 0,1 0 0 0 0,1-1 0 0 0,16 25 0 0 0,-22-37 347 0 0,1 0 0 0 0,-1 0 1 0 0,0 0-1 0 0,-1 0 0 0 0,3 12 0 0 0,-4-18 131 0 0,-1 2-506 0 0,0-2 496 0 0,0 0 0 0 0,0 0 1 0 0,0-1-1 0 0,0 1 0 0 0,0 0 1 0 0,0 0-1 0 0,0 0 0 0 0,0 0 1 0 0,0 0-1 0 0,-1 0 0 0 0,1 0 1 0 0,0 0-1 0 0,-1-1 0 0 0,1 1 1 0 0,-1 0-1 0 0,0 1 0 0 0,-3 6 487 0 0,0 1 0 0 0,0-1-1 0 0,-10 14 1 0 0,12-21-304 0 0,-4 3-133 0 0,-14 10-16 0 0,7-2 0 0 0,7-8 72 0 0,4-3 299 0 0,2-1 117 0 0,0 0 21 0 0,0 0-134 0 0,0 0-576 0 0,0 0-250 0 0,0 0-49 0 0,0 0 127 0 0,0 0 574 0 0,0 0 250 0 0,0 0 49 0 0,0 0-59 0 0,0-12-276 0 0,-9-63-197 0 0,4 39 1082 0 0,5 33-983 0 0,0 0 1 0 0,0 0 0 0 0,1 0-1 0 0,-1 0 1 0 0,1 0-1 0 0,-1 0 1 0 0,1 0 0 0 0,0 0-1 0 0,0 0 1 0 0,2-3 0 0 0,4-14 37 0 0,0-5 319 0 0,1 0 1 0 0,21-40 0 0 0,-12 26 122 0 0,-15 36-472 0 0,0 0 0 0 0,0 0 0 0 0,0 0 0 0 0,0 1 1 0 0,1-1-1 0 0,-1 1 0 0 0,5-4 0 0 0,-6 5-73 0 0,1 0 67 0 0,-2 0-54 0 0,2-4 63 0 0,9-7 90 0 0,-9 10-130 0 0,0 0-1 0 0,-1 1 0 0 0,1-1 0 0 0,0 1 0 0 0,1-1 0 0 0,3-1 0 0 0,-2 1 13 0 0,-2 1 24 0 0,0 0 1 0 0,18-7 213 0 0,-18 7-208 0 0,-2 1 17 0 0,14 0 334 0 0,-12 1-355 0 0,7 2 4 0 0,-5 0-23 0 0,-2-2-46 0 0,0 1 0 0 0,0 0 0 0 0,-1 0-1 0 0,1 0 1 0 0,0 0 0 0 0,-1 0 0 0 0,1 0-1 0 0,-1 0 1 0 0,1 1 0 0 0,-1-1-1 0 0,0 1 1 0 0,1 3 0 0 0,6 15 15 0 0,-7-17 16 0 0,2 7-31 0 0,-1 2-11 0 0,-1-2 0 0 0,-1-8-7 0 0,0-1 0 0 0,0 1 0 0 0,0-1 0 0 0,0 1 0 0 0,0-1 0 0 0,-1 1 0 0 0,1-1 0 0 0,-1 1 0 0 0,0-1 0 0 0,0 0 0 0 0,0 1 0 0 0,0-1 0 0 0,-1 3 0 0 0,-2 3-39 0 0,3-6 43 0 0,-1 1 0 0 0,1-1-1 0 0,0 0 1 0 0,-1 0 0 0 0,1 1 0 0 0,-1-1 0 0 0,1 0-1 0 0,-1 0 1 0 0,0-1 0 0 0,0 1 0 0 0,0 0-1 0 0,0-1 1 0 0,0 1 0 0 0,-1-1 0 0 0,1 0 0 0 0,0 1-1 0 0,0-1 1 0 0,-1 0 0 0 0,1 0 0 0 0,-4 0-1 0 0,-7 5 0 0 0,-61 25-512 0 0,65-28 259 0 0,0 0-1 0 0,0-1 1 0 0,0 0 0 0 0,0 0-1 0 0,-10-1 1 0 0,18 0 147 0 0,1-1 1 0 0,-1 0-1 0 0,1 0 1 0 0,-1-1-1 0 0,1 1 0 0 0,-1 0 1 0 0,1 0-1 0 0,-1 0 0 0 0,1 0 1 0 0,-1 0-1 0 0,1 0 0 0 0,-1-1 1 0 0,1 1-1 0 0,0 0 0 0 0,-1 0 1 0 0,1-1-1 0 0,-1 1 1 0 0,1 0-1 0 0,-1-1 0 0 0,1 1 1 0 0,0 0-1 0 0,-1-1 0 0 0,1 1 1 0 0,0-1-1 0 0,0 1 0 0 0,-1-1 1 0 0,1 1-1 0 0,0 0 0 0 0,0-1 1 0 0,-1 1-1 0 0,1-1 0 0 0,0 1 1 0 0,0-1-1 0 0,0 1 1 0 0,0-1-1 0 0,0 1 0 0 0,0-1 1 0 0,0 1-1 0 0,0-1 0 0 0,0 0 1 0 0,5-21-3240 0 0,1 8 1293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0:21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3223 0 0,'1'-2'366'0'0,"13"-23"4692"0"0,-13 23-4479 0 0,-1 2 10 0 0,0 0 3 0 0,0 0 0 0 0,0 0 35 0 0,0 0 144 0 0,0 0 58 0 0,0 0 16 0 0,0 0-9 0 0,0 0-49 0 0,0 0-19 0 0,0 0-7 0 0,0 0-25 0 0,0 0-100 0 0,0 0-41 0 0,1 2-10 0 0,27 30 2484 0 0,19 19-1155 0 0,-29-34-1689 0 0,-14-14-188 0 0,-1 0 0 0 0,0 0 1 0 0,1 1-1 0 0,-1-1 1 0 0,5 8-1 0 0,-3-3-4 0 0,0 1 0 0 0,0 0 0 0 0,-1 0 0 0 0,0 0 0 0 0,3 12-1 0 0,-2-2-6 0 0,-1-1 0 0 0,2 25 0 0 0,-5-35-20 0 0,-1-1 0 0 0,0 1 0 0 0,-1-1 0 0 0,0 0 0 0 0,0 1 1 0 0,0-1-1 0 0,-1 0 0 0 0,0 0 0 0 0,-3 8 0 0 0,-11 25-9 0 0,12-28 1 0 0,0 1 0 0 0,-1-1-1 0 0,-1 0 1 0 0,0 0 0 0 0,-15 21 0 0 0,-15 9-171 0 0,35-41-57 0 0,1-1-24 0 0,0 0 18 0 0,0 0 110 0 0,-5 5 69 0 0,4-4-3640 0 0,3-11 1516 0 0,-2 8-4657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0:2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77 164 1375 0 0,'0'0'298'0'0,"0"0"710"0"0,0 0 310 0 0,0 0 68 0 0,0 0-105 0 0,0 0-492 0 0,-7 5 1347 0 0,-3 5 854 0 0,-11 5-244 0 0,15-10-2674 0 0,5-4 299 0 0,1-1 117 0 0,0 0 21 0 0,0 0-66 0 0,-1 1-294 0 0,-1 0-131 0 0,2 0-18 0 0,-1-1 0 0 0,1 0-1 0 0,-1 1 1 0 0,1-1 0 0 0,-1 1 0 0 0,0-1 0 0 0,1 0 0 0 0,-1 0 0 0 0,0 1 0 0 0,1-1 0 0 0,-1 0 0 0 0,1 0 0 0 0,-1 0 0 0 0,0 0 0 0 0,1 0 0 0 0,-1 0-1 0 0,0 0 1 0 0,1 0 0 0 0,-2 0 0 0 0,-4 0 72 0 0,4-1 299 0 0,2 1 117 0 0,0 0 21 0 0,0 0-66 0 0,0-1-294 0 0,-2-3-115 0 0,1 0-1 0 0,0 1 0 0 0,0-1 0 0 0,0 0 1 0 0,0 0-1 0 0,1 0 0 0 0,0 0 1 0 0,-1 0-1 0 0,2 0 0 0 0,-1 0 1 0 0,0 0-1 0 0,2-5 0 0 0,0 1 177 0 0,1 0-1 0 0,0 0 1 0 0,8-14-1 0 0,-7 13 24 0 0,12-13 63 0 0,-14 20-224 0 0,-2 0-21 0 0,4-9-21 0 0,1 2 25 0 0,1 1 9 0 0,-5 6 0 0 0,-1 2 0 0 0,0 0 0 0 0,2 1 0 0 0,6 2 0 0 0,-6-2-53 0 0,0 0 0 0 0,0 1 1 0 0,0-1-1 0 0,0 1 0 0 0,0-1 0 0 0,-1 1 0 0 0,1-1 0 0 0,-1 1 0 0 0,1 0 0 0 0,1 2 1 0 0,-2-1-7 0 0,7 6-2 0 0,-2 0 29 0 0,-5-3-14 0 0,1 5 4 0 0,-1 2 20 0 0,-1 0-31 0 0,-1-3-22 0 0,1-8-10 0 0,0-3 0 0 0,1-9 10 0 0,2-1 11 0 0,19-49 0 0 0,-9 37 69 0 0,4-8 923 0 0,-15 32-906 0 0,7 5-28 0 0,0 5-36 0 0,-2 0 20 0 0,0 1-31 0 0,-2 0 0 0 0,-3 0 47 0 0,3 8 64 0 0,-4-18-465 0 0,-1-2-133 0 0,0 0-32 0 0,0 0-72 0 0,0 0-285 0 0,0 0-126 0 0,0 0-29 0 0,0 0-4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4:1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2 245 10135 0 0,'0'0'231'0'0,"0"0"29"0"0,0 0 19 0 0,0 0 105 0 0,0 0 410 0 0,0 0 184 0 0,0-11 1660 0 0,-2-20 470 0 0,3 29-2664 0 0,1-1-312 0 0,-1 0 0 0 0,1 0 0 0 0,0 0 0 0 0,0 0 0 0 0,0 0 0 0 0,0 0-1 0 0,1 0 1 0 0,-1 1 0 0 0,1-1 0 0 0,-1 1 0 0 0,1 0 0 0 0,5-4 0 0 0,22-15 373 0 0,-13 9-505 0 0,-14 10 0 0 0,0 0 0 0 0,0 0 0 0 0,0 0 0 0 0,-1 0 0 0 0,1-1 0 0 0,-1 1 0 0 0,5-6 0 0 0,-5 6 66 0 0,0 0-1 0 0,0 0 1 0 0,0 0-1 0 0,0 1 1 0 0,1-1-1 0 0,-1 1 1 0 0,0-1 0 0 0,1 1-1 0 0,-1 0 1 0 0,5-2-1 0 0,12-6 654 0 0,-1-4-266 0 0,-8 5-431 0 0,0 1 0 0 0,1 0 0 0 0,-1 1 1 0 0,1 0-1 0 0,0 1 0 0 0,21-7 0 0 0,-15 7-22 0 0,-13 3 0 0 0,0 1 0 0 0,1-1 0 0 0,-1 1 0 0 0,1 0 0 0 0,-1 1 0 0 0,1-1 0 0 0,-1 1 0 0 0,1 0 0 0 0,7 1 0 0 0,-9-1 54 0 0,0 0 0 0 0,0 0 0 0 0,0 1 0 0 0,0-1 0 0 0,-1 1 0 0 0,1 0 0 0 0,0 0 0 0 0,-1 0 0 0 0,1 0 0 0 0,0 1 0 0 0,-1-1 0 0 0,0 1 0 0 0,1-1 0 0 0,-1 1 0 0 0,3 2 0 0 0,2 5 227 0 0,0-1-1 0 0,0 1 0 0 0,6 14 1 0 0,-3-8-219 0 0,14 29-62 0 0,-19-33 0 0 0,-3-6 0 0 0,1 1 0 0 0,0-1 0 0 0,0 0 0 0 0,6 7 0 0 0,-7-8 0 0 0,14 11 0 0 0,-5-6 0 0 0,-1 1 0 0 0,-3 1 0 0 0,-7 2 0 0 0,-2-7 0 0 0,1-1 0 0 0,-1 0 0 0 0,-1 1 0 0 0,1-1 0 0 0,-1 0 0 0 0,0 0 0 0 0,0 0 0 0 0,0-1 0 0 0,-8 9 0 0 0,-3 2 0 0 0,-25 18 0 0 0,-1 2 0 0 0,-31 34-2116 0 0,70-68 1614 0 0,3-5-1238 0 0,10-19-6734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0:2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9 108 10135 0 0,'0'0'231'0'0,"0"0"29"0"0,0 0 19 0 0,-1 1-41 0 0,-4 6 734 0 0,2 2 5906 0 0,3-8-6523 0 0,0-1 0 0 0,1 1-1 0 0,-1 0 1 0 0,0-1 0 0 0,0 1-1 0 0,1-1 1 0 0,-1 1 0 0 0,0 0-1 0 0,1-1 1 0 0,-1 1 0 0 0,1-1 0 0 0,-1 1-1 0 0,1-1 1 0 0,-1 1 0 0 0,2 0-1 0 0,8 5-1520 0 0,-6-4 1177 0 0,-2-1-11 0 0,1-1 1 0 0,-1 1 0 0 0,1 0 0 0 0,-1-1-1 0 0,1 1 1 0 0,-1-1 0 0 0,1 0-1 0 0,4 0 1 0 0,-4 1-1 0 0,13-3 0 0 0,-7-1 0 0 0,3-1 0 0 0,0-1 0 0 0,-2-2 0 0 0,-3 1-64 0 0,9-12-1482 0 0,20-28 0 0 0,-10 12-2971 0 0,-23 29 2485 0 0,5-12-15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0:2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10135 0 0,'0'0'464'0'0,"-1"1"-9"0"0,-15 26 275 0 0,-2-2 4372 0 0,18-24-4279 0 0,0-1-250 0 0,0 0-49 0 0,0 0-11 0 0,-3 6 366 0 0,3-5-705 0 0,-1 0 0 0 0,1 0 0 0 0,-1 0-1 0 0,1 0 1 0 0,-1 0 0 0 0,1 0 0 0 0,0 0 0 0 0,-1 0 0 0 0,1 0 0 0 0,0 0 0 0 0,0 0 0 0 0,0 0-1 0 0,0 0 1 0 0,0 0 0 0 0,0 0 0 0 0,0 0 0 0 0,0 0 0 0 0,0 1 0 0 0,0 1-159 0 0,6 23-13 0 0,-3-11-2 0 0,-2-1 0 0 0,1 27 0 0 0,-1-10 0 0 0,-1-16 0 0 0,0-3-64 0 0,0-10-273 0 0,0-2-138 0 0,0 0-33 0 0,0 0-72 0 0,0 0-285 0 0,0 0-126 0 0,0 0-711 0 0,2-3-2872 0 0,6-10-1226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0:2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81 10335 0 0,'0'0'472'0'0,"-2"0"-9"0"0,-7 1-136 0 0,7 0 521 0 0,2-1 264 0 0,0 0 52 0 0,0 0-51 0 0,0 0-256 0 0,0 0-110 0 0,0 0-19 0 0,0 0-56 0 0,0 0-208 0 0,47-4 2397 0 0,-33 5-2833 0 0,-1-1-6 0 0,0 0-1 0 0,17-3 0 0 0,-19 2-16 0 0,0 0 0 0 0,0-2 0 0 0,0 1 0 0 0,0-1 0 0 0,-1-1 0 0 0,1 0 0 0 0,-1 0 0 0 0,0-1-1 0 0,0 0 1 0 0,0-1 0 0 0,-1 0 0 0 0,13-11 0 0 0,-7 5 6 0 0,-14 11 42 0 0,-1 1-16 0 0,0 0-117 0 0,-2-1-69 0 0,-9 0-1776 0 0,0 1 146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0:24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 3223 0 0,'0'0'530'0'0,"0"0"1014"0"0,0 0 448 0 0,0 0 89 0 0,0 0-165 0 0,0 0-776 0 0,-1 2-343 0 0,0-2-712 0 0,1 1-1 0 0,0-1 0 0 0,0 1 1 0 0,0-1-1 0 0,0 0 0 0 0,0 1 1 0 0,-1-1-1 0 0,1 0 0 0 0,0 1 1 0 0,0-1-1 0 0,0 1 0 0 0,0-1 1 0 0,0 0-1 0 0,0 1 0 0 0,0-1 1 0 0,0 1-1 0 0,0-1 0 0 0,0 0 1 0 0,1 1-1 0 0,-1-1 0 0 0,0 1 1 0 0,0-1-1 0 0,0 0 0 0 0,0 1 1 0 0,1-1-1 0 0,-1 0 0 0 0,0 1 1 0 0,0-1-1 0 0,1 0 0 0 0,-1 1 1 0 0,0-1-1 0 0,0 0 0 0 0,1 1 1 0 0,-1-1-1 0 0,2 1 75 0 0,-1-1-1 0 0,1 1 1 0 0,-1-1 0 0 0,1 1-1 0 0,0-1 1 0 0,-1 1-1 0 0,1-1 1 0 0,-1 0 0 0 0,4 0-1 0 0,6 0 647 0 0,23-5 0 0 0,-28 4-313 0 0,7 0-155 0 0,-1-2 0 0 0,0 1 1 0 0,0-2-1 0 0,0 1 0 0 0,0-2 0 0 0,15-7 0 0 0,-25 12-262 0 0,-2 0-121 0 0,0 0-487 0 0,0 0-216 0 0,0 0-1272 0 0,0 0-4913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0:3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38 431 919 0 0,'0'0'147'0'0,"0"0"278"0"0,0 0 119 0 0,0 0 28 0 0,0 0 34 0 0,0 0 123 0 0,0 0 58 0 0,0 0 11 0 0,0 0-7 0 0,0 0-39 0 0,0 0-15 0 0,0 0-1 0 0,0 0 0 0 0,0 0-1 0 0,0 0-6 0 0,0 0-1 0 0,0 0-29 0 0,0 0-123 0 0,0 0-52 0 0,0 0-11 0 0,0 0-35 0 0,0 0-148 0 0,0 0-66 0 0,0 0-9 0 0,0 0-22 0 0,0 0-69 0 0,0 0-32 0 0,0 0-4 0 0,0 0-8 0 0,0 0-34 0 0,0 0-20 0 0,0 0-2 0 0,0 2-10 0 0,-11 15 2724 0 0,10-15-2539 0 0,1-2-74 0 0,0 0-34 0 0,0 0-10 0 0,0 0-7 0 0,0 0-29 0 0,0 0-12 0 0,0 0-1 0 0,0 0 4 0 0,0 0 16 0 0,0 0 4 0 0,0 0 0 0 0,0 0-2 0 0,0 0-12 0 0,0 0-2 0 0,0 0 0 0 0,0 0-2 0 0,-2-1-6 0 0,0-1-7 0 0,0 0 0 0 0,0 0 0 0 0,0-1 1 0 0,0 1-1 0 0,1 0 0 0 0,-1-1 0 0 0,1 1 1 0 0,-1-1-1 0 0,1 0 0 0 0,0 1 1 0 0,0-1-1 0 0,0 0 0 0 0,0 0 0 0 0,1 0 1 0 0,-1 1-1 0 0,1-1 0 0 0,0-5 1 0 0,-1-1 273 0 0,1-1 0 0 0,0 0 0 0 0,1 1 0 0 0,2-13 0 0 0,1 8 13 0 0,0 0-1 0 0,10-19 1 0 0,-11 27-267 0 0,-3 4 38 0 0,0 2-22 0 0,1-2-68 0 0,-1 0-1 0 0,0-1 1 0 0,1 1-1 0 0,-1 0 1 0 0,1 0-1 0 0,0 0 1 0 0,0 0-1 0 0,0 0 1 0 0,0 0-1 0 0,2-2 1 0 0,-2 1 28 0 0,3-4-36 0 0,-1 3 23 0 0,5-7-45 0 0,18-10 145 0 0,-23 18-95 0 0,5-6 11 0 0,0 1 0 0 0,-2 3 0 0 0,-1-2 64 0 0,-3 8-75 0 0,8 4-42 0 0,0 4 0 0 0,-7-6 0 0 0,2 5 16 0 0,1 2-12 0 0,-4-6-40 0 0,0 0 1 0 0,0 0-1 0 0,0 1 0 0 0,0-1 0 0 0,-1 0 0 0 0,0 1 1 0 0,0-1-1 0 0,0 1 0 0 0,0 5 0 0 0,-1-8-51 0 0,0 11-112 0 0,-1-11 259 0 0,-4 31-1486 0 0,4-35 1350 0 0,-2-7 6 0 0,3 7 58 0 0,0 1 0 0 0,-1-1 0 0 0,1 1 1 0 0,0 0-1 0 0,0-1 0 0 0,0 1 0 0 0,0-1 0 0 0,0 1 0 0 0,1-1 0 0 0,-1 1 0 0 0,0-1 0 0 0,1-1 0 0 0,1-2 1 0 0,-2 1 0 0 0,9-17 0 0 0,38-68 11 0 0,-32 61 176 0 0,29-38 0 0 0,-36 56-96 0 0,0 0-1 0 0,1 0 0 0 0,10-8 1 0 0,-15 15-49 0 0,7-1-29 0 0,-11 4-12 0 0,0 0 1 0 0,1-1-1 0 0,-1 1 1 0 0,1 0-1 0 0,-1 0 1 0 0,1-1-1 0 0,-1 1 1 0 0,1 0-1 0 0,-1 0 0 0 0,1 0 1 0 0,-1 0-1 0 0,1 0 1 0 0,-1 0-1 0 0,1 0 1 0 0,-1 0-1 0 0,1 0 0 0 0,-1 0 1 0 0,1 0-1 0 0,-1 0 1 0 0,1 0-1 0 0,-1 0 1 0 0,1 0-1 0 0,-1 0 1 0 0,1 0-1 0 0,-1 1 0 0 0,1-1 1 0 0,0 0-1 0 0,0 1 10 0 0,9 5 11 0 0,0 5 20 0 0,-7-8-30 0 0,5 19-13 0 0,-5-15 1 0 0,-1-1 0 0 0,0 1 0 0 0,-1-1 0 0 0,0 1 0 0 0,2 12 0 0 0,-3-9 0 0 0,1-5 0 0 0,-1 1 0 0 0,1-1 0 0 0,0 0 0 0 0,1 0 0 0 0,2 8 0 0 0,-2-6-34 0 0,-1-3 6 0 0,0-1-1 0 0,1 1 1 0 0,-1 0-1 0 0,1-1 1 0 0,0 1-1 0 0,4 6 1 0 0,3 4-321 0 0,-6-9-4713 0 0,-3-5 3930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0:3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83 125 2759 0 0,'0'0'512'0'0,"0"0"1110"0"0,0 0 487 0 0,0 0 99 0 0,0 0-180 0 0,0 0-841 0 0,0 0-366 0 0,0 0-76 0 0,0 0-83 0 0,0 0-313 0 0,0 0-130 0 0,0 0-26 0 0,0 0 3 0 0,0 0 43 0 0,0 0 17 0 0,0 0 6 0 0,-1 1 32 0 0,-4 4 322 0 0,0 1 0 0 0,0 0 1 0 0,1 0-1 0 0,0 0 1 0 0,0 0-1 0 0,1 0 1 0 0,-1 1-1 0 0,-3 10 0 0 0,5-10-426 0 0,0 1 0 0 0,0 0-1 0 0,1-1 1 0 0,0 1 0 0 0,0 0-1 0 0,1 0 1 0 0,0 0 0 0 0,1 8-1 0 0,4 42-128 0 0,-3-27-347 0 0,1-1 0 0 0,8 30 0 0 0,-6-38-165 0 0,-2-9-525 0 0,0 0 1 0 0,10 23 0 0 0,-10-29 589 0 0,-1 0 1 0 0,1 0-1 0 0,-2 1 1 0 0,3 8-1 0 0,-3-8 166 0 0,0 0-1 0 0,1 0 1 0 0,1 0 0 0 0,0 0 0 0 0,0 0-1 0 0,0-1 1 0 0,1 1 0 0 0,0-1-1 0 0,5 7 1 0 0,-3-6 209 0 0,1 2 11 0 0,-1-2 12 0 0,-6-7-7 0 0,0-1 0 0 0,0 1 0 0 0,0-1 0 0 0,0 1-1 0 0,1 0 1 0 0,-1-1 0 0 0,0 1 0 0 0,0-1 0 0 0,0 1 0 0 0,0 0 0 0 0,-1-1-1 0 0,1 1 1 0 0,0-1 0 0 0,0 1 0 0 0,0-1 0 0 0,0 1 0 0 0,-1 0-1 0 0,1-1 1 0 0,0 1 0 0 0,-1 0 0 0 0,1 0 7 0 0,-4 12 7 0 0,3-11-38 0 0,-1-1 36 0 0,1 1 0 0 0,-1-1 0 0 0,0 1 1 0 0,1 0-1 0 0,-1-1 0 0 0,1 1 0 0 0,0 0 0 0 0,-1 0 0 0 0,-1 4 1 0 0,2-5 179 0 0,1-1 20 0 0,0 0-1 0 0,0 0-6 0 0,0 0-29 0 0,0 0-12 0 0,0 0-1 0 0,-1 0-80 0 0,0 0 0 0 0,1 0 0 0 0,-1 0 0 0 0,0-1 0 0 0,0 1 0 0 0,0 0 0 0 0,0-1 0 0 0,1 1 0 0 0,-1-1 0 0 0,0 1 0 0 0,-1-2 0 0 0,-4-8 375 0 0,1 0-1 0 0,0-1 1 0 0,-6-16-1 0 0,-9-20 1064 0 0,15 38-1174 0 0,1 0-1 0 0,-5-15 1 0 0,0 0-72 0 0,3 8-163 0 0,0 0 1 0 0,1-1 0 0 0,0 0-1 0 0,1 0 1 0 0,2 0-1 0 0,-1 0 1 0 0,2 0-1 0 0,0-1 1 0 0,1 1 0 0 0,1 0-1 0 0,1-1 1 0 0,0 1-1 0 0,1 0 1 0 0,1 0 0 0 0,10-27-1 0 0,68-158 1595 0 0,-80 198-1640 0 0,3-5 0 0 0,0 0-1 0 0,-2 5-17 0 0,7-4-43 0 0,2-1-11 0 0,1 2 0 0 0,0 1 0 0 0,1 3 0 0 0,-2 1 11 0 0,-7 2 31 0 0,7 2-31 0 0,6 0-11 0 0,-13 1 0 0 0,-2 0 0 0 0,7 5 11 0 0,-9-5-9 0 0,1 0 0 0 0,-1 0 0 0 0,0 0 0 0 0,0 0 0 0 0,-1 0 0 0 0,1 1 0 0 0,-1-1 0 0 0,1 0 0 0 0,-1 1 0 0 0,0-1 0 0 0,0 0 0 0 0,0 1 0 0 0,-1-1 0 0 0,1 0 0 0 0,-1 1 0 0 0,-2 5 0 0 0,-1 5 5 0 0,-1-1-1 0 0,-11 20 0 0 0,10-20-80 0 0,-1-1 1 0 0,-1-1-1 0 0,0 1 1 0 0,-1-1-1 0 0,0-1 0 0 0,0 0 1 0 0,-1 0-1 0 0,-1 0 1 0 0,-22 14-1 0 0,13-14-134 0 0,18-10 111 0 0,-13-1-71 0 0,13 0 145 0 0,0 0-1 0 0,0 0 1 0 0,0 0 0 0 0,0 0-1 0 0,0 0 1 0 0,0-1 0 0 0,1 1 0 0 0,-1-1-1 0 0,0 0 1 0 0,1 1 0 0 0,-1-1 0 0 0,1 0-1 0 0,0 0 1 0 0,0 0 0 0 0,0 0-1 0 0,0 0 1 0 0,0 0 0 0 0,0 0 0 0 0,0 0-1 0 0,0-1 1 0 0,0-2 0 0 0,0-4-591 0 0,0 0 0 0 0,1 0 0 0 0,0 0 0 0 0,1-12 1 0 0,2-1-7437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0:3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191 100 3223 0 0,'0'0'143'0'0,"0"0"280"0"0,0 0 1071 0 0,0 0 472 0 0,0 0 91 0 0,0 0-193 0 0,0 0-892 0 0,-2 0-387 0 0,1 0-395 0 0,0 1 0 0 0,0-1 0 0 0,0 0-1 0 0,0 0 1 0 0,0 0 0 0 0,0 0 0 0 0,1 0 0 0 0,-1 0-1 0 0,0-1 1 0 0,0 1 0 0 0,0 0 0 0 0,0 0 0 0 0,0-1-1 0 0,1 1 1 0 0,-1 0 0 0 0,0-1 0 0 0,0 1 0 0 0,0-1-1 0 0,1 1 1 0 0,-1-1 0 0 0,0 1 0 0 0,1-1-1 0 0,-1 0 1 0 0,0 1 0 0 0,1-1 0 0 0,-1 0 0 0 0,1 1-1 0 0,-2-3 1 0 0,2 1 137 0 0,4-9 226 0 0,-1 6-380 0 0,-1 1-1 0 0,0-1 0 0 0,1 0 1 0 0,0 1-1 0 0,5-6 1 0 0,4-8 199 0 0,-11 16-227 0 0,5-5 96 0 0,-6 6-172 0 0,1 1 0 0 0,0-1 0 0 0,-1 0 0 0 0,1 1 0 0 0,-1-1 1 0 0,1 0-1 0 0,-1 0 0 0 0,1 1 0 0 0,-1-1 0 0 0,0 0 0 0 0,1 0 1 0 0,-1 0-1 0 0,0 1 0 0 0,1-1 0 0 0,-1 0 0 0 0,0 0 0 0 0,0-1 0 0 0,-10 8 75 0 0,6-3-123 0 0,1-1 0 0 0,0 1 0 0 0,0 0-1 0 0,0 0 1 0 0,1 0 0 0 0,-1 0 0 0 0,1 1-1 0 0,0-1 1 0 0,-1 0 0 0 0,2 1 0 0 0,-4 7-1 0 0,0 3 169 0 0,-6 28-1 0 0,4-11-99 0 0,-70 254 111 0 0,67-248-351 0 0,-17 46-458 0 0,0 4-77 0 0,19-61 260 0 0,9-24 369 0 0,-1-1 0 0 0,0 1 0 0 0,0-1 0 0 0,1 1 0 0 0,-1-1 0 0 0,1 1 0 0 0,-1-1 0 0 0,1 1 0 0 0,-1-1 0 0 0,1 0 0 0 0,0 1 0 0 0,0-1 0 0 0,0 0 0 0 0,0 0 0 0 0,1 2 0 0 0,-1-2 32 0 0,0 0 0 0 0,-1 0 0 0 0,1-1 0 0 0,-1 1 0 0 0,1-1 0 0 0,0 1-1 0 0,-1 0 1 0 0,1-1 0 0 0,0 1 0 0 0,0-1 0 0 0,-1 0 0 0 0,1 1 0 0 0,0-1 0 0 0,0 0 0 0 0,0 1 0 0 0,0-1-1 0 0,0 0 1 0 0,-1 0 0 0 0,3 0 0 0 0,22-2-91 0 0,-16 1 124 0 0,-5 0-51 0 0,11-4 27 0 0,-2-3 96 0 0,-4 0-5501 0 0,-8 7-769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0:3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20 5983 0 0,'0'0'464'0'0,"0"0"-81"0"0,0 0 797 0 0,0 0 384 0 0,0 0 72 0 0,0 0-141 0 0,0 0-663 0 0,0 0-288 0 0,0 0-58 0 0,0-2-30 0 0,5-7 673 0 0,0 0 4753 0 0,-2 24-5517 0 0,-3-8-245 0 0,1 1 0 0 0,-1-1 1 0 0,-1 1-1 0 0,1-1 0 0 0,-4 14 0 0 0,0 12 143 0 0,0-3-179 0 0,2-19-69 0 0,1-1 0 0 0,0 1 0 0 0,1 22 0 0 0,0-29-21 0 0,1 7-142 0 0,0 0 1 0 0,-1 0-1 0 0,-1 0 1 0 0,-3 20-1 0 0,4-29-40 0 0,0 0 164 0 0,-1 0 0 0 0,1-1 0 0 0,-1 1-1 0 0,1-1 1 0 0,-1 1 0 0 0,1-1 0 0 0,-1 1 0 0 0,0-1 0 0 0,1 1-1 0 0,-1-1 1 0 0,-2 2 0 0 0,-4 11-1732 0 0,5-4-3567 0 0,2-10 4064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0:3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43 455 0 0,'-10'12'0'0'0,"8"-11"39"0"0,0 0 0 0 0,-1 1 0 0 0,1-1-1 0 0,0 0 1 0 0,-1 0 0 0 0,-3 0 0 0 0,5 0 212 0 0,-1-1 2461 0 0,2 0 936 0 0,0 0 179 0 0,0 0-379 0 0,0 0-1752 0 0,0 0-767 0 0,0 0-156 0 0,0 0-77 0 0,0 0-189 0 0,0 0-84 0 0,0 0-21 0 0,2 0-16 0 0,29-6 666 0 0,-21 3-804 0 0,1 1-1 0 0,-1 1 1 0 0,17-1-1 0 0,-27 2-247 0 0,8 0 17 0 0,0 0 1 0 0,0-1-1 0 0,0 0 0 0 0,-1 0 0 0 0,15-4 0 0 0,-18 3 3 0 0,-3 2-17 0 0,1-1-1 0 0,-1 1 1 0 0,1-1 0 0 0,-1 1 0 0 0,1 0 0 0 0,0 0-1 0 0,-1 0 1 0 0,1 0 0 0 0,0 0 0 0 0,-1 0-1 0 0,4 0 1 0 0,9 0-3 0 0,-2 1 0 0 0,-2 1-16 0 0,-9-2-117 0 0,0 1 0 0 0,0-1 0 0 0,0 0 0 0 0,0 0 0 0 0,0 0 0 0 0,0 0 0 0 0,0 0-1 0 0,0-1 1 0 0,0 1 0 0 0,0 0 0 0 0,0 0 0 0 0,0 0 0 0 0,0-1 0 0 0,0 1 0 0 0,-1-1 0 0 0,1 1 0 0 0,0-1 0 0 0,0 1-1 0 0,0-1 1 0 0,0 1 0 0 0,-1-1 0 0 0,1 0 0 0 0,1-1 0 0 0,11-18-1775 0 0,-12 18 1574 0 0,3-9-950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0:36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91 11455 0 0,'-1'2'528'0'0,"-28"61"336"0"0,26-56 513 0 0,0 1-1 0 0,1 0 0 0 0,-3 11 1 0 0,4-15-1180 0 0,1 0 1 0 0,-1 0 0 0 0,1 1 0 0 0,0-1 0 0 0,1 0 0 0 0,-1 0-1 0 0,2 7 1 0 0,5 22 450 0 0,-2 0-1 0 0,1 54 1 0 0,-8 67-1609 0 0,2-149 907 0 0,-6 58-565 0 0,0 10-610 0 0,5-23-307 0 0,1-48 1184 0 0,0-2 170 0 0,0 0 76 0 0,0 0 12 0 0,1 2 19 0 0,0 6 50 0 0,-1-6-6 0 0,0-2 79 0 0,0 0 33 0 0,0 0 58 0 0,0 0-6 0 0,0 0-5 0 0,0 0-8 0 0,0 0-34 0 0,0 0-20 0 0,0 0-2 0 0,0 0 16 0 0,0 0 66 0 0,0 0 22 0 0,0 0 6 0 0,-18-16 1017 0 0,14 12-1046 0 0,1-1-1 0 0,-1 0 1 0 0,1 0 0 0 0,0-1-1 0 0,0 1 1 0 0,1-1 0 0 0,0 1-1 0 0,0-1 1 0 0,-2-9 0 0 0,-1-6 344 0 0,-1-29 0 0 0,4 28-137 0 0,0-14 317 0 0,2 1 0 0 0,1 0-1 0 0,7-37 1 0 0,-2 5 192 0 0,0 21-179 0 0,14-61 0 0 0,-8 80-474 0 0,-4 7-20 0 0,-8 18-99 0 0,2 0 7 0 0,2-5-26 0 0,23-30 239 0 0,-23 30-267 0 0,-2 5-31 0 0,0-1-1 0 0,0 1 1 0 0,0 0 0 0 0,0-1-1 0 0,1 1 1 0 0,-1 0-1 0 0,1 0 1 0 0,4-2-1 0 0,1-3-1 0 0,-3 3 2 0 0,1 1 0 0 0,-1-1 0 0 0,1 1 0 0 0,0 0 0 0 0,12-5 0 0 0,43-10-11 0 0,-47 14 0 0 0,8 2 3 0 0,-19 2 5 0 0,-1 0 45 0 0,0 2 0 0 0,-1 1-48 0 0,1 1-1 0 0,0-1 0 0 0,-1 1 1 0 0,0 0-1 0 0,0 0 0 0 0,0 0 0 0 0,0-1 1 0 0,0 1-1 0 0,-1 0 0 0 0,0 0 1 0 0,0 0-1 0 0,0 0 0 0 0,0 0 1 0 0,-1 0-1 0 0,1 0 0 0 0,-1 0 0 0 0,-2 4 1 0 0,1 0 2 0 0,0-1-1 0 0,-1 0 1 0 0,1 0 0 0 0,-2 0 0 0 0,1 0 0 0 0,-1 0-1 0 0,0-1 1 0 0,-7 9 0 0 0,3-6-121 0 0,-1 1 0 0 0,0-1-1 0 0,-1 0 1 0 0,0-1 0 0 0,0 0-1 0 0,-22 11 1 0 0,30-18-138 0 0,-9 0-227 0 0,9-1 294 0 0,1 0 0 0 0,-1 1 1 0 0,0-1-1 0 0,1 0 0 0 0,-1 0 0 0 0,0 0 0 0 0,1 0 1 0 0,-1-1-1 0 0,0 1 0 0 0,1 0 0 0 0,-1-1 1 0 0,0 1-1 0 0,1-1 0 0 0,-1 1 0 0 0,1-1 0 0 0,-1 0 1 0 0,1 0-1 0 0,-1 0 0 0 0,1 0 0 0 0,0 0 1 0 0,-1 0-1 0 0,1 0 0 0 0,0 0 0 0 0,-2-2 0 0 0,-3-8-1669 0 0,-1 0-269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4:1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7 573 8287 0 0,'0'0'191'0'0,"0"0"26"0"0,0 0 9 0 0,0 0 110 0 0,0 0 444 0 0,0 0 196 0 0,-1 3 42 0 0,0 9-63 0 0,1-9-290 0 0,0-3-121 0 0,0 0-28 0 0,0 0-72 0 0,0 0-217 0 0,0 0 161 0 0,0 0 100 0 0,0 0 21 0 0,0 0 3 0 0,0 0 0 0 0,0 0 0 0 0,0 0 0 0 0,0 0-69 0 0,-1 1-294 0 0,-2 6-61 0 0,2-6 283 0 0,1-1 117 0 0,0 0 21 0 0,0 0-66 0 0,1-2-432 0 0,-1 0 0 0 0,0 0 0 0 0,1 0 0 0 0,-1 0 0 0 0,1 0 0 0 0,0 0 0 0 0,0 0 0 0 0,0 0 0 0 0,0 0 0 0 0,0 0-1 0 0,0 0 1 0 0,0 1 0 0 0,3-4 0 0 0,1-2 1 0 0,-1 0-12 0 0,0-1 0 0 0,-1-1 0 0 0,0 1 0 0 0,0 0 0 0 0,2-18 0 0 0,4-9 0 0 0,-7 29 0 0 0,-1-3 0 0 0,1-21 0 0 0,-1 18 0 0 0,1 1 0 0 0,0 3 0 0 0,2 17 0 0 0,-2-5 0 0 0,-1 0 0 0 0,0 0 0 0 0,0 0 0 0 0,0 0 0 0 0,-1 0 0 0 0,1 0 0 0 0,-1 0 0 0 0,0 0 0 0 0,-1 8 0 0 0,0 1 0 0 0,-4 91 0 0 0,5-97 0 0 0,1 1 0 0 0,-1-1 0 0 0,1 0 0 0 0,2 11 0 0 0,4 2 0 0 0,-4-16 0 0 0,0 0 0 0 0,6 8 0 0 0,3-2 0 0 0,-9-9 0 0 0,1 0 0 0 0,-1 1 0 0 0,0-1 0 0 0,0 0 0 0 0,1 0 0 0 0,-1-1 0 0 0,1 1 0 0 0,-1-1 0 0 0,1 0 0 0 0,-1 0 0 0 0,0 0 0 0 0,1 0 0 0 0,-1 0 0 0 0,1-1 0 0 0,-1 0 0 0 0,0 1 0 0 0,1-1 0 0 0,-1 0 0 0 0,0-1 0 0 0,0 1 0 0 0,1-1 0 0 0,-1 1 0 0 0,0-1 0 0 0,-1 0 0 0 0,1 0 0 0 0,0 0 0 0 0,-1-1 0 0 0,1 1 0 0 0,-1-1 0 0 0,1 1 0 0 0,2-6 0 0 0,33-50 0 0 0,-26 41 0 0 0,0-1 0 0 0,-1-1 0 0 0,11-26 0 0 0,-19 40 0 0 0,4-16 0 0 0,-7 17 144 0 0,1-1 0 0 0,-1 1 0 0 0,1 0 0 0 0,-1 0 0 0 0,0-1 0 0 0,-1 1 0 0 0,1 0 0 0 0,-1 0 0 0 0,-2-7 0 0 0,3 9 299 0 0,-1 1-294 0 0,-5-5-133 0 0,6 6-16 0 0,0 0 0 0 0,-1 0 0 0 0,1 0 0 0 0,0-1 0 0 0,0 1 0 0 0,-1 0 0 0 0,1 0 0 0 0,0 0 0 0 0,0 0 0 0 0,-1 0 0 0 0,1 0 0 0 0,0 0 0 0 0,0 0 0 0 0,-1 0 0 0 0,1 0 0 0 0,0 0 0 0 0,-1 0 0 0 0,1 0 0 0 0,0 0 0 0 0,0 0 0 0 0,-1 0 0 0 0,1 0 0 0 0,0 0 0 0 0,-1 0 0 0 0,-4 9 0 0 0,4 3 0 0 0,1 2 0 0 0,4 51 0 0 0,-8-21 0 0 0,-1-4 0 0 0,4-16 0 0 0,1-19 0 0 0,2 9 0 0 0,5-2 0 0 0,2-3 0 0 0,3-4 0 0 0,-8-5 0 0 0,0-1 0 0 0,0 0 0 0 0,1 0 0 0 0,-1 0 0 0 0,0 0 0 0 0,0-1 0 0 0,0 0 0 0 0,0 1 0 0 0,-1-1 0 0 0,1-1 0 0 0,0 1 0 0 0,4-5 0 0 0,11-8 0 0 0,16-19 0 0 0,-24 24 0 0 0,18-22 0 0 0,-26 29 0 0 0,16-24 0 0 0,-17 23 0 0 0,4-1 0 0 0,11-8 0 0 0,-8 8 0 0 0,4 7 0 0 0,-1 4 0 0 0,-9-4 0 0 0,0 0 0 0 0,0 1 0 0 0,0 0 0 0 0,0 0 0 0 0,0 0 0 0 0,3 5 0 0 0,0 3 0 0 0,0 0 0 0 0,5 12 0 0 0,0-2 0 0 0,-7-14 0 0 0,9 25 0 0 0,-10-19 0 0 0,-2 0 0 0 0,-3 1 0 0 0,0-3 72 0 0,-1-1-71 0 0,5-15-17 0 0,6-22 79 0 0,61-103 1865 0 0,-64 124-1928 0 0,-1-1 0 0 0,1 1 0 0 0,7-7 0 0 0,-6 7 0 0 0,-1-1 0 0 0,9-12 0 0 0,-12 14 0 0 0,12-13 0 0 0,-14 17 0 0 0,1 1 0 0 0,-1-1 0 0 0,0 1 0 0 0,0 0 0 0 0,1 0 0 0 0,-1-1 0 0 0,0 1 0 0 0,0 0 0 0 0,1-1 0 0 0,-1 1 0 0 0,0 0 0 0 0,1 0 0 0 0,-1 0 0 0 0,0-1 0 0 0,1 1 0 0 0,-1 0 0 0 0,1 0 0 0 0,-1 0 0 0 0,0 0 0 0 0,1 0 0 0 0,-1 0 0 0 0,1-1 0 0 0,0 2 0 0 0,0 0 0 0 0,0 0 0 0 0,0-1 0 0 0,-1 1 0 0 0,1 0 0 0 0,0 0 0 0 0,0 0 0 0 0,-1 0 0 0 0,1 0 0 0 0,-1 0 0 0 0,1 0 0 0 0,-1 0 0 0 0,1 0 0 0 0,-1 0 0 0 0,0 0 0 0 0,1 0 0 0 0,-1 0 0 0 0,0 0 0 0 0,0 2 0 0 0,3 24 0 0 0,0 34 0 0 0,-4-40-416 0 0,1-15 193 0 0,0 0 0 0 0,0 1 0 0 0,0-1 1 0 0,0 0-1 0 0,1 0 0 0 0,2 7 0 0 0,1-2 207 0 0,8-1 16 0 0,2-3 0 0 0,-8-5 0 0 0,-4-1 0 0 0,1 0 0 0 0,-1-1 0 0 0,0 1 0 0 0,1-1 0 0 0,-1 0 0 0 0,0 1 0 0 0,1-1 0 0 0,-1 0 0 0 0,1 0 0 0 0,-1-1 0 0 0,0 1 0 0 0,1 0 0 0 0,-1-1 0 0 0,0 0 0 0 0,4-1 0 0 0,1 0 0 0 0,1-1 0 0 0,-1 0 0 0 0,1-1 0 0 0,-1 0 0 0 0,0 0 0 0 0,-1-1 0 0 0,1 1 0 0 0,-1-2 0 0 0,12-10 0 0 0,4-4 0 0 0,9-12 0 0 0,-7 6 0 0 0,-12 14 0 0 0,-1 0 0 0 0,0-1 0 0 0,-1-1 0 0 0,13-21 0 0 0,27-63 0 0 0,-4-22 401 0 0,-34 78 1025 0 0,-10 31-1277 0 0,-4 0-133 0 0,2 11-16 0 0,0 0 0 0 0,0-1 0 0 0,0 1 0 0 0,-1-1 0 0 0,1 1 0 0 0,0-1 0 0 0,0 1 0 0 0,-1 0 0 0 0,1-1 0 0 0,0 1 0 0 0,-1 0 0 0 0,1-1 0 0 0,0 1 0 0 0,-1 0 0 0 0,1 0 0 0 0,-1-1 0 0 0,1 1 0 0 0,-1 0 0 0 0,-10 2 0 0 0,8-2 0 0 0,-1 2 0 0 0,-8 11 0 0 0,7-6 0 0 0,1 0 0 0 0,0 1 0 0 0,0-1 0 0 0,1 1 0 0 0,-1-1 0 0 0,1 1 0 0 0,1 0 0 0 0,-2 11 0 0 0,-1 10 0 0 0,-1 31 0 0 0,-1 6 0 0 0,-3 8-629 0 0,-6 28-569 0 0,10-65 1031 0 0,4-20 168 0 0,-1 0 0 0 0,-6 18-1 0 0,5-21 0 0 0,4-5 0 0 0,3-8 0 0 0,3-5 0 0 0,1-2 0 0 0,-2 0 0 0 0,1-1 0 0 0,-1 0 0 0 0,0 1 0 0 0,0-2 0 0 0,-1 1 0 0 0,1 0 0 0 0,-2-1 0 0 0,4-10 0 0 0,11-18 0 0 0,-6 13-15 0 0,-8 15 193 0 0,0-1 0 0 0,1 1 1 0 0,0 0-1 0 0,11-13 0 0 0,-5 9 101 0 0,1 1 0 0 0,0 0 0 0 0,19-13 0 0 0,-15 14-279 0 0,-11 9 0 0 0,-1 1 0 0 0,8-3 0 0 0,-1 5 0 0 0,-10-2 0 0 0,0 1 0 0 0,0 0 0 0 0,0-1 0 0 0,1 1 0 0 0,-1 0 0 0 0,0 0 0 0 0,0 0 0 0 0,0 0 0 0 0,-1 0 0 0 0,3 2 0 0 0,-1 2 0 0 0,1 0 0 0 0,-1 1 0 0 0,0-1 0 0 0,1 6 0 0 0,0-5 0 0 0,-2-3 0 0 0,-1-1 0 0 0,1 0 0 0 0,0 1 0 0 0,-1-1 0 0 0,1 1 0 0 0,-1-1 0 0 0,0 0 0 0 0,0 1 0 0 0,0-1 0 0 0,0 1 0 0 0,-1-1 0 0 0,1 1 0 0 0,-1 2 0 0 0,1-1 0 0 0,-6 17 0 0 0,-1-8 0 0 0,-3-4 0 0 0,0 0 0 0 0,-1-1 0 0 0,9-7 0 0 0,-3 1 0 0 0,-10-4 0 0 0,6-3 0 0 0,9 5 0 0 0,0 0 0 0 0,0 0 0 0 0,0 0 0 0 0,0 0 0 0 0,0-1 0 0 0,0 1 0 0 0,0 0 0 0 0,0 0 0 0 0,0 0 0 0 0,-1 0 0 0 0,1 0 0 0 0,0 0 0 0 0,0 0 0 0 0,0 0 0 0 0,0 0 0 0 0,0 0 0 0 0,0-1 0 0 0,-1 1 0 0 0,1 0 0 0 0,0 0 0 0 0,0 0 0 0 0,0 0 0 0 0,0 0 0 0 0,0 0 0 0 0,-1 0 0 0 0,1 0 0 0 0,0 0 0 0 0,0 0 0 0 0,0 0 0 0 0,0 0 0 0 0,0 0 0 0 0,-1 0 0 0 0,1 0 0 0 0,0 0 0 0 0,0 0 0 0 0,0 1 0 0 0,0-1 0 0 0,0 0 0 0 0,0 0 0 0 0,-1 0 0 0 0,1 0 0 0 0,0 0 0 0 0,0 0 0 0 0,0 0 0 0 0,0 1 0 0 0,0 0 0 0 0,0 1 0 0 0,0 0 0 0 0,1 0 0 0 0,-1 0 0 0 0,0 0 0 0 0,1 0 0 0 0,0-1 0 0 0,-1 1 0 0 0,1 0 0 0 0,1 2 0 0 0,-1 0 0 0 0,12 15 0 0 0,3 1 0 0 0,-6-12 0 0 0,-6-6 0 0 0,0 0 0 0 0,0-1 0 0 0,0 1 0 0 0,0-1 0 0 0,0 0 0 0 0,0 0 0 0 0,0 0 0 0 0,1 0 0 0 0,-1-1 0 0 0,0 1 0 0 0,0-1 0 0 0,1 0 0 0 0,-1-1 0 0 0,0 1 0 0 0,1-1 0 0 0,-1 1 0 0 0,0-1 0 0 0,0-1 0 0 0,0 1 0 0 0,0-1 0 0 0,0 1 0 0 0,5-4 0 0 0,1-1 0 0 0,-1-1 0 0 0,1 0 0 0 0,-1 0 0 0 0,-1-1 0 0 0,1 0 0 0 0,-2-1 0 0 0,10-11 0 0 0,8-8 0 0 0,-19 21 0 0 0,1 0 0 0 0,-1 0 0 0 0,0-1 0 0 0,-1 1 0 0 0,0-1 0 0 0,6-14 0 0 0,32-70 0 0 0,-26 60 0 0 0,20-56 0 0 0,5-78 0 0 0,-25 90 0 0 0,-17 71 4 0 0,-1 8 6 0 0,-6 13 17 0 0,-1 1-12 0 0,-1 5-15 0 0,0 1 0 0 0,-7 32 0 0 0,-9 23 0 0 0,7-37 0 0 0,5-11 0 0 0,-11 38 0 0 0,23-63 0 0 0,0 0 0 0 0,0 0 0 0 0,1 1 0 0 0,0-1 0 0 0,1 10 0 0 0,-1 16 0 0 0,-4-4 0 0 0,1-10 0 0 0,1 1 0 0 0,0 27 0 0 0,0 1-1440 0 0,1-43 997 0 0,3-1 294 0 0,-2 0 148 0 0,1 0 1 0 0,0-1-1 0 0,0 1 0 0 0,0 0 0 0 0,1-1 0 0 0,-1 1 0 0 0,0-1 1 0 0,0 1-1 0 0,1-1 0 0 0,-1 0 0 0 0,1 1 0 0 0,-1-1 0 0 0,1 0 1 0 0,0 0-1 0 0,0 0 0 0 0,-1 0 0 0 0,4 1 0 0 0,1 0 0 0 0,12 5 1 0 0,-13-8 0 0 0,-2 0 0 0 0,14-3 0 0 0,-13 1 0 0 0,-2 0 0 0 0,5-2-357 0 0,0 0-1 0 0,-1-1 1 0 0,8-8-1 0 0,-9 8-861 0 0,0 0 1 0 0,-1 0-1 0 0,8-13 0 0 0,-12 18-316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0:36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1839 0 0,'0'0'83'0'0,"0"3"-6"0"0,0 10 3074 0 0,1 0 0 0 0,0 0 0 0 0,1 0 0 0 0,0 0 0 0 0,1 0-1 0 0,6 16 1 0 0,1 7 48 0 0,-3-1-3961 0 0,12 64 890 0 0,-12-70-81 0 0,-2 0 0 0 0,0 1 0 0 0,-2 0 0 0 0,-1 43 0 0 0,-3-62-290 0 0,-1 1-1 0 0,1-1 1 0 0,-2 0 0 0 0,1 0-1 0 0,-2 0 1 0 0,1 0 0 0 0,-9 15-1 0 0,8-18 9 0 0,-1-1-1 0 0,0 1 0 0 0,0-1 0 0 0,0 0 0 0 0,-1-1 0 0 0,0 1 0 0 0,-1-1 0 0 0,1-1 1 0 0,-1 1-1 0 0,-11 6 0 0 0,-38 20-4504 0 0,37-22 2525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0:3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53 279 11743 0 0,'0'0'539'0'0,"0"0"-10"0"0,0 0-199 0 0,0 0 410 0 0,0 0 222 0 0,0 0 44 0 0,0 0-52 0 0,0 0-250 0 0,0 0-109 0 0,-2-2-19 0 0,-9-8 107 0 0,8 8-347 0 0,-1-1 0 0 0,1 0 0 0 0,0 0 1 0 0,1 0-1 0 0,-1 0 0 0 0,0 0 0 0 0,1-1 0 0 0,0 1 1 0 0,-1-1-1 0 0,2 1 0 0 0,-4-7 0 0 0,4 5-236 0 0,-1 0 0 0 0,1 0 0 0 0,1-1 0 0 0,-1 1 1 0 0,1 0-1 0 0,-1-1 0 0 0,1 1 0 0 0,1 0 0 0 0,-1 0 0 0 0,1-1 0 0 0,0 1 0 0 0,0 0 0 0 0,1 0 0 0 0,-1 0 0 0 0,4-7 0 0 0,-3 7-81 0 0,0 0-1 0 0,0 0 1 0 0,0 1-1 0 0,0-1 1 0 0,1 1-1 0 0,-1-1 0 0 0,1 1 1 0 0,0 0-1 0 0,0 0 1 0 0,1 1-1 0 0,4-5 0 0 0,-1 1 0 0 0,-3 2 42 0 0,-3 4-55 0 0,0 0 1 0 0,0 0-1 0 0,0 0 0 0 0,0 0 1 0 0,0 0-1 0 0,1 0 1 0 0,-1 0-1 0 0,0 0 1 0 0,0 0-1 0 0,1 0 1 0 0,-1 1-1 0 0,2-1 1 0 0,0-1 1 0 0,1 2 0 0 0,0-1 0 0 0,0 0 0 0 0,0 1 0 0 0,0-1 0 0 0,0 1 1 0 0,0 0-1 0 0,0 0 0 0 0,5 2 0 0 0,-6-1-8 0 0,0 0 1 0 0,-1 0-1 0 0,1 0 0 0 0,0 1 1 0 0,-1-1-1 0 0,1 1 0 0 0,-1 0 1 0 0,4 3-1 0 0,-3-3 3 0 0,0 1 0 0 0,0-1-1 0 0,0 1 1 0 0,-1 0 0 0 0,1-1 0 0 0,-1 1 0 0 0,0 0-1 0 0,1 1 1 0 0,-2-1 0 0 0,1 0 0 0 0,0 1 0 0 0,-1-1-1 0 0,1 1 1 0 0,1 7 0 0 0,-1-5 24 0 0,0 3-25 0 0,-1-1 0 0 0,0 1-1 0 0,0-1 1 0 0,-1 1 0 0 0,0-1-1 0 0,0 1 1 0 0,-1-1 0 0 0,0 1-1 0 0,0-1 1 0 0,-1 0 0 0 0,0 0-1 0 0,-1 1 1 0 0,0-1 0 0 0,0-1-1 0 0,-5 9 1 0 0,2-6-1 0 0,-1-4-12 0 0,7-5 11 0 0,0-1 0 0 0,0 0 0 0 0,0 0 0 0 0,0 0 0 0 0,0 0 0 0 0,0 0 0 0 0,0 0 0 0 0,0 0 0 0 0,0 0 0 0 0,0 0 0 0 0,0 0 1 0 0,0 0-1 0 0,0 0 0 0 0,0 0 0 0 0,-1 0 0 0 0,1 0 0 0 0,0 0 0 0 0,0 0 0 0 0,0 0 0 0 0,0 0 0 0 0,0 0 0 0 0,0 0 0 0 0,0 0 0 0 0,0 0 0 0 0,0 0 0 0 0,0 0 0 0 0,0 0 0 0 0,0 0 0 0 0,0 0 0 0 0,0 0 0 0 0,0 0 0 0 0,0 0 0 0 0,-1 0 0 0 0,1 0 0 0 0,0 0 0 0 0,0 0 0 0 0,0 0 0 0 0,0 0 0 0 0,0 0 0 0 0,0 0 0 0 0,0 0 1 0 0,0 0-1 0 0,0 0 0 0 0,0 0 0 0 0,0 0 0 0 0,0 0 0 0 0,0 0 0 0 0,0 0 0 0 0,0 0 0 0 0,0 0 0 0 0,0 0 0 0 0,0 0 0 0 0,0 0 0 0 0,0 0 0 0 0,-1 0 0 0 0,1 0 0 0 0,0 0 0 0 0,0-1 0 0 0,0 1 0 0 0,0 0 0 0 0,0 0 0 0 0,-3-9-59 0 0,9-33 48 0 0,-6 25 82 0 0,1 1 0 0 0,0 0 0 0 0,7-29 0 0 0,-5 36-36 0 0,-1 1 0 0 0,1-1-1 0 0,1 1 1 0 0,-1 0-1 0 0,2 0 1 0 0,-1 1 0 0 0,1-1-1 0 0,9-11 1 0 0,-5 8 23 0 0,-6 7-35 0 0,0 1 1 0 0,1-1 0 0 0,-1 0 0 0 0,0 1-1 0 0,1 0 1 0 0,0 0 0 0 0,0 0-1 0 0,0 1 1 0 0,0-1 0 0 0,0 1-1 0 0,6-3 1 0 0,-9 5-12 0 0,1-1-1 0 0,-1 1 1 0 0,1-1-1 0 0,-1 1 1 0 0,1 0-1 0 0,-1-1 1 0 0,1 1-1 0 0,-1 0 1 0 0,1 0-1 0 0,-1 0 1 0 0,1 0 0 0 0,-1 0-1 0 0,1 1 1 0 0,-1-1-1 0 0,1 0 1 0 0,-1 1-1 0 0,1-1 1 0 0,-1 1-1 0 0,0-1 1 0 0,3 2-1 0 0,5 6 57 0 0,-6-4-47 0 0,-1 1 0 0 0,1 0 0 0 0,-1-1-1 0 0,0 1 1 0 0,0 0 0 0 0,0 0 0 0 0,-1 0 0 0 0,2 11 0 0 0,2 44 77 0 0,-5-55-101 0 0,0 14-67 0 0,-1 0-1 0 0,-1 1 1 0 0,-8 36 0 0 0,9-53-107 0 0,1-3 9 0 0,0 0-15 0 0,0 0-68 0 0,0 0-32 0 0,0 0-4 0 0,0 0-39 0 0,0 0-163 0 0,1-3 239 0 0,-1 0 1 0 0,1 1-1 0 0,0-1 1 0 0,0 1-1 0 0,1-1 0 0 0,-1 1 1 0 0,3-5-1 0 0,3-4-841 0 0,-1-3-390 0 0,2 1-42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0:3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2303 0 0,'0'0'631'0'0,"0"0"1809"0"0,-1 2 795 0 0,-12 28 12984 0 0,24-21-15259 0 0,-9-8-885 0 0,0 1-1 0 0,1-1 0 0 0,-1 0 0 0 0,0-1 1 0 0,0 1-1 0 0,1 0 0 0 0,-1-1 0 0 0,1 1 0 0 0,-1-1 1 0 0,0 0-1 0 0,1 0 0 0 0,-1 0 0 0 0,1 0 1 0 0,-1 0-1 0 0,5-1 0 0 0,1-1-35 0 0,0 1 0 0 0,0-2 0 0 0,13-4 0 0 0,-8 1-28 0 0,1-1-11 0 0,1 3-16 0 0,-4 4 95 0 0,-8 1-7707 0 0,-3-1 5673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0:38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6911 0 0,'0'0'315'0'0,"0"0"-7"0"0,-1 2-199 0 0,-3 6 286 0 0,3-6 1592 0 0,1 2 1578 0 0,-3 3-2503 0 0,1-4-199 0 0,0 7 1842 0 0,0 0 0 0 0,-2 19-1 0 0,5 46 383 0 0,-1-2-2037 0 0,-33 191-568 0 0,32-257 87 0 0,1-3-4230 0 0,0-2-1438 0 0,0-2-3527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09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68 150 4607 0 0,'0'0'208'0'0,"11"1"994"0"0,-9-2-1042 0 0,0 0 0 0 0,0 0 0 0 0,0 0-1 0 0,0 0 1 0 0,0-1 0 0 0,-1 1 0 0 0,1-1 0 0 0,0 0 0 0 0,-1 1 0 0 0,1-1 0 0 0,-1 0 0 0 0,0 0 0 0 0,0 0 0 0 0,2-2 0 0 0,11-32 2067 0 0,-7 15-1223 0 0,-6 19-779 0 0,0 1 0 0 0,-1 0-1 0 0,1-1 1 0 0,-1 1 0 0 0,1-1 0 0 0,-1 0-1 0 0,0 1 1 0 0,0-1 0 0 0,0 1 0 0 0,0-1-1 0 0,0 0 1 0 0,0 1 0 0 0,0-2-1 0 0,-1-1 145 0 0,1 0 0 0 0,0 0 0 0 0,0 0 0 0 0,0 0 0 0 0,1 1-1 0 0,0-6 1 0 0,1 3-297 0 0,-1 4 299 0 0,-1 2 117 0 0,2-6 2661 0 0,-6 15-3061 0 0,2-7 283 0 0,2-2 117 0 0,0 0 21 0 0,0 0-66 0 0,0 2-294 0 0,-1 10-133 0 0,2 3-16 0 0,3 13 0 0 0,-2-13 0 0 0,-1 0 0 0 0,0 0 0 0 0,-1 0 0 0 0,-1 1 0 0 0,-3 18 0 0 0,-21 209 0 0 0,18-178 0 0 0,1-19 0 0 0,1 72 0 0 0,4-25 1210 0 0,-1-8-372 0 0,2-77-838 0 0,0 0 0 0 0,0 1 0 0 0,-1 0 0 0 0,-3 13 0 0 0,3-13 0 0 0,-8 22 0 0 0,-1-1 0 0 0,-2 0 0 0 0,-17 33 0 0 0,25-55 0 0 0,-1 0 0 0 0,4-1-64 0 0,0-6-273 0 0,-2-13-1647 0 0,0 1-3735 0 0,0 1-1801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10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22 470 10135 0 0,'0'0'231'0'0,"0"0"29"0"0,0 0 19 0 0,-2 0-41 0 0,-4-4-112 0 0,4 4 267 0 0,-1-2 244 0 0,3 2-561 0 0,0 0-1 0 0,0 0 1 0 0,-1 0 0 0 0,1 0 0 0 0,0-1 0 0 0,0 1 0 0 0,0 0 0 0 0,-1 0 0 0 0,1 0 0 0 0,0 0 0 0 0,0 0 0 0 0,0 0-1 0 0,-1 0 1 0 0,1 0 0 0 0,0 0 0 0 0,0 0 0 0 0,0-1 0 0 0,0 1 0 0 0,0 0 0 0 0,-1 0 0 0 0,1 0 0 0 0,0 0 0 0 0,0 0-1 0 0,0-1 1 0 0,0 1 0 0 0,0 0 0 0 0,0 0 0 0 0,0 0 0 0 0,-1 0 0 0 0,1-1 0 0 0,0 1 0 0 0,0 0 0 0 0,0 0 0 0 0,0 0-1 0 0,0-1 1 0 0,0 1 0 0 0,-1-19 2806 0 0,0 15-2619 0 0,0-1 0 0 0,1 1 0 0 0,0 0 1 0 0,0-1-1 0 0,0 1 0 0 0,1-5 0 0 0,2-10 554 0 0,-3 16-716 0 0,0-1 0 0 0,1 1-1 0 0,-1 0 1 0 0,1-1 0 0 0,0 1-1 0 0,0 0 1 0 0,2-5 0 0 0,-2 6-115 0 0,3-7 198 0 0,1 0 0 0 0,0 0 0 0 0,0 0 0 0 0,0 1 0 0 0,1 0-1 0 0,1 0 1 0 0,11-12 0 0 0,-6 9 32 0 0,0-1 0 0 0,10-16 0 0 0,-11 14-236 0 0,20-20 0 0 0,-5 10 20 0 0,35-35 0 0 0,-29 33 0 0 0,-3 2 0 0 0,-26 21 0 0 0,0 0 0 0 0,1-1 0 0 0,0 1 0 0 0,0 0 0 0 0,1 0 0 0 0,-1 0 0 0 0,6-2 0 0 0,-7 3 0 0 0,15-4 0 0 0,-16 5 0 0 0,1 0 0 0 0,0 0 0 0 0,0 0 0 0 0,0 1 0 0 0,0-1 0 0 0,-1 1 0 0 0,1-1 0 0 0,0 1 0 0 0,0 0 0 0 0,0 1 0 0 0,0-1 0 0 0,4 1 0 0 0,0 0 0 0 0,42 12 0 0 0,-8-4 0 0 0,-31-6 0 0 0,0-1 0 0 0,0 2 0 0 0,0-1 0 0 0,-1 1 0 0 0,1 1 0 0 0,-1-1 0 0 0,0 2 0 0 0,0-1 0 0 0,-1 1 0 0 0,0 1 0 0 0,14 13 0 0 0,4 4 0 0 0,-18-14 0 0 0,-4 2 0 0 0,-1-1 0 0 0,-1 0 0 0 0,0 1 0 0 0,1 15 0 0 0,2 13 0 0 0,-5-35 69 0 0,1 0 1 0 0,-1 0-1 0 0,-1 0 0 0 0,1-1 1 0 0,-1 1-1 0 0,0 0 0 0 0,0 0 1 0 0,0-1-1 0 0,0 1 0 0 0,-1-1 1 0 0,-4 9-1 0 0,-2 9 539 0 0,4-16-536 0 0,1 1 0 0 0,-1 0 0 0 0,0-1 0 0 0,-1 0 0 0 0,1 0 0 0 0,-1 0 0 0 0,-9 8 0 0 0,1 0-40 0 0,-75 67-32 0 0,58-55 0 0 0,-57 43-876 0 0,85-68 623 0 0,0 1-1 0 0,0-1 1 0 0,0 1 0 0 0,0-1-1 0 0,-1 0 1 0 0,1 0 0 0 0,0 0-1 0 0,-1-1 1 0 0,1 1 0 0 0,-1 0-1 0 0,-2-1 1 0 0,5 0 140 0 0,-1 0 0 0 0,1 0 0 0 0,-1 0 0 0 0,1 0 1 0 0,0 0-1 0 0,-1 0 0 0 0,1 0 0 0 0,-1 0 0 0 0,1 0 0 0 0,-1-1 0 0 0,1 1 0 0 0,0 0 0 0 0,-1 0 0 0 0,1 0 0 0 0,-1-1 1 0 0,1 1-1 0 0,0 0 0 0 0,-1-1 0 0 0,1 1 0 0 0,0 0 0 0 0,-1-1 0 0 0,1 1 0 0 0,-1-1 0 0 0,1 0 14 0 0,0 0 0 0 0,-1-1 1 0 0,1 1-1 0 0,0 0 0 0 0,0-1 0 0 0,-1 1 0 0 0,1 0 0 0 0,0 0 0 0 0,0-1 0 0 0,0 1 0 0 0,1 0 0 0 0,-1-3 0 0 0,5-11-925 0 0,2-3 0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1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11975 0 0,'0'0'267'0'0,"0"0"42"0"0,0 0 17 0 0,0 0-28 0 0,0 3-196 0 0,0 6 47 0 0,0-6 571 0 0,0-3 249 0 0,-1 3-446 0 0,0 0 0 0 0,-1 1 0 0 0,1-1-1 0 0,-1 0 1 0 0,0 0 0 0 0,0 0 0 0 0,0 0 0 0 0,0 0-1 0 0,-3 2 1 0 0,-8 13 290 0 0,2 0 0 0 0,0 0 1 0 0,-13 32-1 0 0,1-2 41 0 0,8-15-528 0 0,2 0 0 0 0,-18 67 0 0 0,14-40-187 0 0,0 11-139 0 0,2 0 0 0 0,-5 82 0 0 0,10-65 0 0 0,4-37 0 0 0,2 1 0 0 0,4 65 0 0 0,3-84 0 0 0,0 0 0 0 0,2 0 0 0 0,2 0 0 0 0,17 51 0 0 0,-22-79 0 0 0,39 95 0 0 0,-32-82 0 0 0,2-2 0 0 0,-1 1 0 0 0,2-1 0 0 0,17 18 0 0 0,-23-27 72 0 0,-4-6 299 0 0,-2-1 117 0 0,0 0 21 0 0,14-17 99 0 0,-12 11-1118 0 0,0 0 0 0 0,0 0 0 0 0,-1 1 0 0 0,0-1 0 0 0,0 0 0 0 0,0 0 0 0 0,-1 0 0 0 0,0 0 0 0 0,0-1 0 0 0,-1-5-1 0 0,-2-6-1534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11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10135 0 0,'0'0'231'0'0,"0"0"29"0"0,0 0 19 0 0,0 0 37 0 0,0 0 125 0 0,0 0 58 0 0,0 0 11 0 0,2 0 70 0 0,0-1-234 0 0,-1 1 0 0 0,1-1 0 0 0,-1 0 0 0 0,1 1 0 0 0,-1-1-1 0 0,1 0 1 0 0,-1 0 0 0 0,1 0 0 0 0,-1 0 0 0 0,0 0 0 0 0,0 0-1 0 0,2-2 1 0 0,-2 2 198 0 0,-1 1-28 0 0,0 0-4 0 0,0 0 0 0 0,0 0 0 0 0,0 0 0 0 0,0 0-68 0 0,0 0-217 0 0,0 0 161 0 0,0 0 100 0 0,0 0 21 0 0,0 0-66 0 0,0 1-294 0 0,1 8-133 0 0,2 0 56 0 0,2-1 595 0 0,-4-6-537 0 0,0-1 1 0 0,-1 1 0 0 0,1 0 0 0 0,0 0 0 0 0,0-1 0 0 0,-1 1 0 0 0,1 0 0 0 0,-1 0 0 0 0,1 3 0 0 0,4 11-131 0 0,0 0 0 0 0,13 25 0 0 0,-3-6 0 0 0,51 139 0 0 0,-7-16 0 0 0,-40-118 0 0 0,1 0 0 0 0,35 50 0 0 0,-37-62 0 0 0,-10-16 0 0 0,1 0 0 0 0,16 17 0 0 0,-10-12 0 0 0,-9-9 0 0 0,-2-2 0 0 0,-3-5-9 0 0,-1-1 0 0 0,0 0 0 0 0,0 0 0 0 0,0 0 0 0 0,1 0 0 0 0,-1 1 0 0 0,0-1-1 0 0,0 0 1 0 0,0 0 0 0 0,0 0 0 0 0,1 1 0 0 0,-1-1 0 0 0,0 0 0 0 0,0 0 0 0 0,0 1 0 0 0,0-1 0 0 0,0 0 0 0 0,0 0 0 0 0,0 1-1 0 0,0-1 1 0 0,0 0 0 0 0,0 0 0 0 0,0 1 0 0 0,0-1 0 0 0,0 0 0 0 0,0 1 0 0 0,0-1 0 0 0,0 0 0 0 0,0 0 0 0 0,0 1 0 0 0,0-1-1 0 0,0 0 1 0 0,0 0 0 0 0,0 1 0 0 0,0-1 0 0 0,-1 0 0 0 0,1 0 0 0 0,0 0 0 0 0,0 1 0 0 0,0-1 0 0 0,0 0 0 0 0,-1 0 0 0 0,1 0-1 0 0,0 1 1 0 0,0-1 0 0 0,0 0 0 0 0,-1 0 0 0 0,1 0 0 0 0,0 0 0 0 0,0 0 0 0 0,-1 0 0 0 0,1 0 0 0 0,0 1 0 0 0,0-1 0 0 0,-1 0-1 0 0,1 0 1 0 0,0 0 0 0 0,0 0 0 0 0,-1 0 0 0 0,1 0 0 0 0,-3 1-313 0 0,-11 3-902 0 0,10-4 668 0 0,1 0 1 0 0,0 0-1 0 0,-1 0 0 0 0,1 0 1 0 0,-1-1-1 0 0,1 1 0 0 0,0-1 0 0 0,-1 0 1 0 0,-4-2-1 0 0,5 2-1491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12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5 11975 0 0,'0'0'267'0'0,"0"0"42"0"0,0 0 17 0 0,3-1-28 0 0,8-2-126 0 0,-8 2 204 0 0,-3 1 111 0 0,0 0 22 0 0,0 0 3 0 0,0 0 0 0 0,0 0 0 0 0,3 15 1024 0 0,-4 2-529 0 0,-7 36 1079 0 0,7-47-1833 0 0,-1-1 1 0 0,1 0-1 0 0,-1 0 0 0 0,0 0 1 0 0,-1 0-1 0 0,1 0 1 0 0,-6 8-1 0 0,-91 137 1474 0 0,27-37-798 0 0,25-46-929 0 0,3 3 0 0 0,-37 80 0 0 0,18-33-64 0 0,86-127-6121 0 0,-21 9 4650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1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11975 0 0,'0'0'267'0'0,"0"0"42"0"0,0 0 17 0 0,0 0-28 0 0,0 0-58 0 0,0 0 491 0 0,0 0 238 0 0,0 0 45 0 0,0 0-61 0 0,0 0-288 0 0,2 1-121 0 0,2 0-230 0 0,0 1-1 0 0,-1-1 1 0 0,1 0-1 0 0,0 0 0 0 0,0 0 1 0 0,1 0-1 0 0,-1-1 1 0 0,0 1-1 0 0,6-2 1 0 0,41-6-161 0 0,-40 5-98 0 0,-1 0 1 0 0,0 1 0 0 0,0 0 0 0 0,1 1 0 0 0,13 0 0 0 0,1 2 734 0 0,10 1 9 0 0,-21-1-782 0 0,-10-2-17 0 0,0 0 0 0 0,0 1 0 0 0,0-1 0 0 0,0 1-1 0 0,0 0 1 0 0,5 2 0 0 0,2-2 0 0 0,11 0 0 0 0,-12-1 0 0 0,-1-3 0 0 0,-7 1-125 0 0,0 1-1 0 0,0 0 1 0 0,0-1-1 0 0,0 1 0 0 0,0-1 1 0 0,-1 1-1 0 0,1-1 1 0 0,-1 0-1 0 0,1 0 1 0 0,-1 0-1 0 0,1 0 1 0 0,0-2-1 0 0,-1 2-352 0 0,0 0 1 0 0,-1 0-1 0 0,1 0 0 0 0,-1 0 0 0 0,1 0 1 0 0,-1 0-1 0 0,1 0 0 0 0,-1-3 0 0 0,0 3-6006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4:16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10135 0 0,'0'0'464'0'0,"0"0"-9"0"0,0 0-87 0 0,0 0 728 0 0,0 0 353 0 0,0 0 73 0 0,0 0-125 0 0,0 0-574 0 0,0 0-250 0 0,0 0-49 0 0,0 0 59 0 0,0 0 287 0 0,0 0 122 0 0,3 0 28 0 0,0 1-676 0 0,19 7 536 0 0,50 26 1176 0 0,-62-29-2037 0 0,-6-2-20 0 0,-1-1 1 0 0,1-1 0 0 0,0 1-1 0 0,0-1 1 0 0,0 1 0 0 0,0-1-1 0 0,6 1 1 0 0,-3-1-67 0 0,1 1 1 0 0,-1-1-1 0 0,1-1 0 0 0,0 0 1 0 0,-1 0-1 0 0,1 0 0 0 0,0-1 1 0 0,-1 0-1 0 0,1 0 0 0 0,-1-1 0 0 0,10-3 1 0 0,-5 0-414 0 0,-1 0 0 0 0,0 0 1 0 0,0-1-1 0 0,0-1 0 0 0,0 0 0 0 0,11-10 1 0 0,-8 5-7371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1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16 13823 0 0,'0'0'315'0'0,"0"0"45"0"0,0 0 21 0 0,0 0-49 0 0,-2 0-149 0 0,1 1 98 0 0,-1-1 1 0 0,0 1-1 0 0,0 0 1 0 0,0 0 0 0 0,0 0-1 0 0,1 0 1 0 0,-1 0-1 0 0,0 0 1 0 0,1 0-1 0 0,-1 0 1 0 0,1 1-1 0 0,-1-1 1 0 0,1 1-1 0 0,0-1 1 0 0,0 1-1 0 0,-1-1 1 0 0,1 1-1 0 0,0 0 1 0 0,1 0-1 0 0,-2 2 1 0 0,2-3-267 0 0,0 0-1 0 0,0 0 1 0 0,0 0 0 0 0,1 0 0 0 0,-1 0 0 0 0,0 0 0 0 0,1 0-1 0 0,-1 0 1 0 0,1-1 0 0 0,-1 1 0 0 0,1 0 0 0 0,-1 0-1 0 0,1 0 1 0 0,0-1 0 0 0,-1 1 0 0 0,1 0 0 0 0,0-1 0 0 0,0 1-1 0 0,-1 0 1 0 0,1-1 0 0 0,0 1 0 0 0,0-1 0 0 0,0 1-1 0 0,0-1 1 0 0,1 1 0 0 0,1 0 159 0 0,1 0 1 0 0,-1 0-1 0 0,0 0 0 0 0,1 0 1 0 0,-1-1-1 0 0,6 1 0 0 0,10-3-93 0 0,-1-1 0 0 0,1 0 0 0 0,-1-1 0 0 0,0-1 0 0 0,0 0 0 0 0,22-11 0 0 0,8-2-173 0 0,-35 6-1903 0 0,-10 9-4453 0 0,-3 3 6414 0 0,0 0-6404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1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1 660 15663 0 0,'9'-2'174'0'0,"0"0"-1"0"0,-1-1 0 0 0,1 0 0 0 0,-1-1 1 0 0,1 0-1 0 0,-1 0 0 0 0,0-1 1 0 0,8-7-1 0 0,4 0-13 0 0,-13 7 12 0 0,1-1-1 0 0,-1 1 0 0 0,-1-1 0 0 0,1-1 1 0 0,-1 1-1 0 0,0-1 0 0 0,0 0 0 0 0,-1 0 1 0 0,0-1-1 0 0,0 0 0 0 0,6-16 1 0 0,1-4 842 0 0,-3-2 1 0 0,9-34-1 0 0,-8 22-585 0 0,22-82 179 0 0,-28 107-608 0 0,0-1 0 0 0,-1 0 0 0 0,-1 1 0 0 0,-1-1 0 0 0,-1 0 0 0 0,-1-22 0 0 0,-1-23 0 0 0,2 62 20 0 0,1 1 0 0 0,-1-1 0 0 0,0 0 0 0 0,0 0 0 0 0,-1 0 0 0 0,1 0 0 0 0,0 0 0 0 0,0 0 0 0 0,0 0 0 0 0,0 0 0 0 0,-1 1 0 0 0,1-1 0 0 0,0 0 0 0 0,-1 0 0 0 0,0-1 0 0 0,0 2 4 0 0,1 0-1 0 0,0-1 1 0 0,0 1-1 0 0,-1 0 0 0 0,1 0 1 0 0,0 0-1 0 0,-1 0 1 0 0,1 0-1 0 0,0 0 1 0 0,-1 0-1 0 0,1 0 1 0 0,0 0-1 0 0,-1 0 1 0 0,1 0-1 0 0,0 0 1 0 0,0 0-1 0 0,-1 1 1 0 0,1-1-1 0 0,0 0 0 0 0,-1 0 1 0 0,1 0-1 0 0,0 0 1 0 0,0 0-1 0 0,-1 1 1 0 0,1-1-1 0 0,0 0 1 0 0,0 0-1 0 0,-1 0 1 0 0,1 1-1 0 0,-3 2 182 0 0,0 1 0 0 0,0 0 0 0 0,0-1-1 0 0,-4 9 1 0 0,3-5-205 0 0,1 1 0 0 0,0-1 0 0 0,0 1 0 0 0,1 0 0 0 0,0 0 0 0 0,0 0 0 0 0,1 0 0 0 0,-1 12 0 0 0,2 7 0 0 0,3 34 0 0 0,1-10 0 0 0,-1 36 0 0 0,2 41 0 0 0,-5-86 0 0 0,7 165 0 0 0,-5-178 0 0 0,-2-18 0 0 0,1 0 0 0 0,0 0 0 0 0,5 21 0 0 0,-2-24 0 0 0,1-11 0 0 0,1-10 0 0 0,-6 12 0 0 0,12-36 0 0 0,7-39 0 0 0,-10 39 0 0 0,17-49 0 0 0,-8 43 0 0 0,23-43 0 0 0,-30 68 0 0 0,0 0 0 0 0,1 1 0 0 0,0 0 0 0 0,27-27 0 0 0,-29 36 0 0 0,0 0 0 0 0,1 0 0 0 0,14-7 0 0 0,-8 5 0 0 0,-4 4 0 0 0,0 5 0 0 0,-12 1 0 0 0,0 1 0 0 0,1 0 0 0 0,-1-1 0 0 0,1 1 0 0 0,-1 0 0 0 0,0 0 0 0 0,0 0 0 0 0,0 0 0 0 0,1 0 0 0 0,-1 0 0 0 0,0 0 0 0 0,0 1 0 0 0,0-1 0 0 0,-1 0 0 0 0,1 1 0 0 0,0-1 0 0 0,0 0 0 0 0,-1 1 0 0 0,1-1 0 0 0,-1 1 0 0 0,1-1 0 0 0,0 4 0 0 0,-1-1 0 0 0,1 0 0 0 0,0 1 0 0 0,-1-1 0 0 0,0 1 0 0 0,0-1 0 0 0,-1 9 0 0 0,-2-1 0 0 0,0 0 0 0 0,-1 0 0 0 0,0 0 0 0 0,-10 19 0 0 0,-29 42 0 0 0,19-45 0 0 0,20-24 0 0 0,-1 0 0 0 0,1 1 0 0 0,1-1 0 0 0,-1 1 0 0 0,-5 11 0 0 0,8-12 0 0 0,0-3 0 0 0,1 1 0 0 0,-1-1 0 0 0,1 0 0 0 0,-1 0 0 0 0,0 0 0 0 0,1 0 0 0 0,-1 1 0 0 0,0-1 0 0 0,0 0 0 0 0,0 0 0 0 0,0 0 0 0 0,0-1 0 0 0,-2 3 0 0 0,-4 3 0 0 0,7-6 0 0 0,-1 0 0 0 0,1 0 0 0 0,0 0 0 0 0,-1 0 0 0 0,1 0 0 0 0,0-1 0 0 0,0 1 0 0 0,-1 0 0 0 0,1 0 0 0 0,0 0 0 0 0,0-1 0 0 0,0 1 0 0 0,-1 0 0 0 0,1 0 0 0 0,0 0 0 0 0,0-1 0 0 0,0 1 0 0 0,0 0 0 0 0,-1 0 0 0 0,1-1 0 0 0,0 1 0 0 0,0 0 0 0 0,0-1 0 0 0,0 1 0 0 0,0-1 0 0 0,-2-3 6 0 0,0-1-1 0 0,1 1 1 0 0,0-1-1 0 0,0 1 1 0 0,0-1-1 0 0,0 0 1 0 0,1 0-1 0 0,-1 1 1 0 0,1-1 0 0 0,1 0-1 0 0,-1 0 1 0 0,2-6-1 0 0,-2 9 366 0 0,0 2 117 0 0,0 0 21 0 0,0 0-134 0 0,0 0-577 0 0,0 0-248 0 0,0 0-50 0 0,8 13-91 0 0,3 11 572 0 0,1 8 22 0 0,-4-12-3 0 0,1-1 0 0 0,14 24 0 0 0,-19-36 0 0 0,-3-4 0 0 0,1 1 0 0 0,1-1 0 0 0,-1 0 0 0 0,0 0 0 0 0,1 0 0 0 0,-1-1 0 0 0,1 1 0 0 0,6 4 0 0 0,-4-1 0 0 0,-3-4 0 0 0,-1 0 0 0 0,2-1 0 0 0,-1 1 0 0 0,0 0 0 0 0,0-1 0 0 0,0 1 0 0 0,1-1 0 0 0,-1 1 0 0 0,1-1 0 0 0,-1 0 0 0 0,6 1 0 0 0,6 3 0 0 0,2-3-117 0 0,-12-4-253 0 0,1 1-430 0 0,3-9-2170 0 0,-2-1 1435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14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0,0 0-149 0 0,0 0 194 0 0,7 10 1643 0 0,-2 9-877 0 0,1 24 0 0 0,-3-21-238 0 0,6 22 0 0 0,52 170 2775 0 0,-18-46-2656 0 0,-36-134-768 0 0,-3-1 0 0 0,0 1 0 0 0,-2 36 0 0 0,-21 203-256 0 0,9-208 0 0 0,-2 0 0 0 0,-24 72 0 0 0,32-123 8 0 0,2-8-18 0 0,0 1 0 0 0,0-1-1 0 0,-1 0 1 0 0,0 0 0 0 0,0 0-1 0 0,-6 9 1 0 0,8-14-327 0 0,1-1-138 0 0,0 0-33 0 0,-2-1-140 0 0,0-1 367 0 0,0 0 0 0 0,1 0 0 0 0,-1 0 0 0 0,0 0-1 0 0,1-1 1 0 0,-1 1 0 0 0,1 0 0 0 0,0-1 0 0 0,0 1 0 0 0,0-1-1 0 0,0 1 1 0 0,0-1 0 0 0,0 1 0 0 0,0-5 0 0 0,-3-12-1254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1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95 10135 0 0,'0'0'464'0'0,"0"0"-9"0"0,0 0-155 0 0,0 0 443 0 0,0 0 227 0 0,0 0 44 0 0,0 0-61 0 0,0 0-288 0 0,-4-7 907 0 0,3 7-1432 0 0,1-1-1 0 0,0 1 1 0 0,-1 0-1 0 0,1 0 1 0 0,0 0-1 0 0,0-1 1 0 0,-1 1-1 0 0,1 0 0 0 0,0 0 1 0 0,0-1-1 0 0,0 1 1 0 0,-1 0-1 0 0,1-1 1 0 0,0 1-1 0 0,0 0 1 0 0,0-1-1 0 0,0 1 1 0 0,0 0-1 0 0,-1-1 1 0 0,1 1-1 0 0,0 0 1 0 0,0-1-1 0 0,0 1 0 0 0,0 0 1 0 0,0-1-1 0 0,0 1 1 0 0,0 0-1 0 0,0-1 1 0 0,0 1-1 0 0,1 0 1 0 0,-1-1-1 0 0,9-8 1501 0 0,17-3-1495 0 0,74-11-145 0 0,0 1 0 0 0,-97 21 0 0 0,13-2 0 0 0,2 0 0 0 0,-14 3-1 0 0,11-4-62 0 0,-13 3-274 0 0,-2 1-138 0 0,0 0-33 0 0,0 0 66 0 0,0 0 84 0 0,0 0-736 0 0,0 0-356 0 0,0 0-71 0 0,0 0-14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1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13823 0 0,'0'0'315'0'0,"0"0"45"0"0,0 0 21 0 0,0 0-49 0 0,0 0-81 0 0,0 0 481 0 0,0 0 237 0 0,0 0 45 0 0,0 0-61 0 0,0 0-288 0 0,0 0-121 0 0,0 0-28 0 0,0 0-4 0 0,0 0 0 0 0,2 2 0 0 0,6 6 0 0 0,-5-6-68 0 0,-2-2-289 0 0,5 2-154 0 0,1 0 1 0 0,-1-1 0 0 0,1 1-1 0 0,-1-1 1 0 0,1-1-1 0 0,-1 1 1 0 0,1-1 0 0 0,-1-1-1 0 0,9 0 1 0 0,0 0-1 0 0,-6 0 6 0 0,-1-1-1 0 0,1 0 1 0 0,-1 0-1 0 0,1 0 1 0 0,-1-1 0 0 0,0-1-1 0 0,0 1 1 0 0,9-7-1 0 0,-4 2-239 0 0,0-1-1 0 0,-1 0 0 0 0,21-20 0 0 0,-18 14-1415 0 0,-6 3-3360 0 0,0 1-1873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21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64 2759 0 0,'4'-7'-49'0'0,"-3"6"4144"0"0,0-1 4445 0 0,11-23-6438 0 0,-12 24-1731 0 0,0 1 117 0 0,0 0 21 0 0,0 0-66 0 0,-4-5-278 0 0,1 0-93 0 0,2 4 15 0 0,0 0 0 0 0,0 0 0 0 0,0 0 0 0 0,-1 0 0 0 0,1 1 0 0 0,0-1 0 0 0,0 0-1 0 0,0 0 1 0 0,-1 1 0 0 0,1-1 0 0 0,0 1 0 0 0,-1-1 0 0 0,1 1 0 0 0,0 0 0 0 0,-1-1 0 0 0,1 1 0 0 0,-1 0 0 0 0,1 0-1 0 0,0 0 1 0 0,-1 0 0 0 0,-2 1 0 0 0,-14-3-23 0 0,10 0 165 0 0,0 1-1 0 0,-1-1 1 0 0,1 2-1 0 0,0-1 1 0 0,-1 1 0 0 0,1 1-1 0 0,0-1 1 0 0,-9 3-1 0 0,10-2-237 0 0,-21 10 9 0 0,24-9 0 0 0,0 0 0 0 0,0 1 0 0 0,1-1 0 0 0,-1 1 0 0 0,1 0 0 0 0,0 0 0 0 0,0 0 0 0 0,-5 6 0 0 0,-13 14 0 0 0,-6 15 0 0 0,5-7 0 0 0,19-24 0 0 0,-1-1 0 0 0,0 0 0 0 0,-9 10 0 0 0,9-12 0 0 0,0 1 0 0 0,1 0 0 0 0,-7 10 0 0 0,-8 12 0 0 0,16-24 184 0 0,0 0 0 0 0,0 1 0 0 0,1-1 0 0 0,-1 0 0 0 0,1 1 0 0 0,0-1 0 0 0,-1 6 0 0 0,-3 8 376 0 0,4-14-557 0 0,0 0 1 0 0,1 0-1 0 0,-1 0 0 0 0,1 1 1 0 0,-1 4-1 0 0,-1 15-7 0 0,-2-7 4 0 0,1 0 0 0 0,0 0 0 0 0,1 1 0 0 0,1 30 0 0 0,12 66 0 0 0,-9-95 0 0 0,-2-1 0 0 0,0 0 0 0 0,-3 24 0 0 0,0 15 0 0 0,7 100 0 0 0,-2-108 0 0 0,-3-25 232 0 0,0 1 0 0 0,-7 32 1 0 0,-1 27 510 0 0,-2 29-164 0 0,7-85-550 0 0,-2 8-29 0 0,-18 57 0 0 0,14-61 0 0 0,5-12 0 0 0,-2 0 0 0 0,0-1 0 0 0,-12 19 0 0 0,7-9 0 0 0,7-22 0 0 0,-2-7 0 0 0,-18-18 0 0 0,23 17 0 0 0,1 1 0 0 0,6 6 0 0 0,2 1 0 0 0,-3-3 0 0 0,0 1 0 0 0,0 0 0 0 0,-1 0 0 0 0,0 1 0 0 0,1-1 0 0 0,-2 1 0 0 0,1 0 0 0 0,0-1 0 0 0,-1 1 0 0 0,0 0 0 0 0,0 1 0 0 0,-1-1 0 0 0,1 0 0 0 0,0 9 0 0 0,-2 7 0 0 0,2 47 0 0 0,-2 27 0 0 0,8-56 0 0 0,-6-31 0 0 0,0 0 0 0 0,-1 0 0 0 0,1 14 0 0 0,3 7 0 0 0,-1-4 0 0 0,-3 12 0 0 0,-1-23 0 0 0,0 0 0 0 0,4 19 0 0 0,-3-24 0 0 0,0 0 0 0 0,-1 0 0 0 0,0 0 0 0 0,-2 11 0 0 0,1-10 0 0 0,1-1 0 0 0,-1 1 0 0 0,3 14 0 0 0,-1-14 0 0 0,-1 1 0 0 0,0-1 0 0 0,-1 0 0 0 0,-2 15 0 0 0,1-12 0 0 0,-1 16 0 0 0,2-15 0 0 0,-1-1 0 0 0,0 0 0 0 0,-7 25 0 0 0,5-27 0 0 0,1 1 0 0 0,1 0 0 0 0,0 0 0 0 0,0 14 0 0 0,0-10 0 0 0,-4 25 0 0 0,1-14 0 0 0,1 0 0 0 0,-1 50 0 0 0,3-21 0 0 0,-4-7 0 0 0,2-29 0 0 0,2 0 0 0 0,-1 27 0 0 0,1 21 0 0 0,0 33 0 0 0,-5-47 0 0 0,2 50 1613 0 0,4-84-2563 0 0,1-18 576 0 0,-1 0 576 0 0,0 4 99 0 0,1 1 0 0 0,-1-1 1 0 0,2 10-1 0 0,-1 14 51 0 0,0-5-352 0 0,-1-3 0 0 0,5 38 0 0 0,-4-56 0 0 0,0 0 0 0 0,0 0 0 0 0,0 0 0 0 0,-1 8 0 0 0,-1 12 0 0 0,3 8 0 0 0,-1-19 0 0 0,0-1 0 0 0,1 0 0 0 0,3 16 0 0 0,0 5 0 0 0,-2-19 0 0 0,-1-6 0 0 0,1 0 0 0 0,-2 0 0 0 0,1 0 0 0 0,-2 15 0 0 0,1 1 0 0 0,1 17 0 0 0,-1-39 0 0 0,0 0 0 0 0,0 0 0 0 0,0 0 0 0 0,0 0 0 0 0,0 0 0 0 0,0 0 0 0 0,1 0 0 0 0,-1 0 0 0 0,0 0 0 0 0,2 2 0 0 0,-2-2 0 0 0,1-1 0 0 0,-1 0 0 0 0,0 0 0 0 0,1 1 0 0 0,-1-1 0 0 0,0 0 0 0 0,0 0 0 0 0,0 1 0 0 0,0-1 0 0 0,0 0 0 0 0,-1 1 0 0 0,1-1 0 0 0,0 0 0 0 0,0 0 0 0 0,-1 1 0 0 0,1-1 0 0 0,-2 2 0 0 0,1 5 0 0 0,-1 0 0 0 0,1 0 0 0 0,1 0 0 0 0,-1 0 0 0 0,2 16 0 0 0,0-14 0 0 0,-1 1 0 0 0,-1 16 0 0 0,-5 45 0 0 0,4 19 0 0 0,1-84 0 0 0,4 16 0 0 0,0-6 0 0 0,18 97 0 0 0,-13-76 0 0 0,-7-29 0 0 0,1 0 0 0 0,0 0 0 0 0,0-1 0 0 0,1 1 0 0 0,1-1 0 0 0,-1 0 0 0 0,1 0 0 0 0,1 0 0 0 0,9 13 0 0 0,1-3 0 0 0,2-3 0 0 0,-12-11 0 0 0,-2 1 0 0 0,13 20 0 0 0,-15-22 0 0 0,1 0 0 0 0,-1-1 0 0 0,1 0 0 0 0,-1 1 0 0 0,1-1 0 0 0,0 0 0 0 0,0 0 0 0 0,0 0 0 0 0,0 0 0 0 0,4 2 0 0 0,13 10 0 0 0,47 34 0 0 0,0 0 0 0 0,-60-44 0 0 0,0 0 0 0 0,0-1 0 0 0,1 1 0 0 0,10 3 0 0 0,-12-4 0 0 0,-3-2 0 0 0,15 1 0 0 0,-12-1 0 0 0,-3-1 0 0 0,1 1 0 0 0,-1-1 0 0 0,1 0 0 0 0,-1-1 0 0 0,0 1 0 0 0,1 0 0 0 0,3-2 0 0 0,7 0 0 0 0,-11 2 0 0 0,-1 0 0 0 0,0 0 0 0 0,0-1 0 0 0,0 1 0 0 0,0 0 0 0 0,0-1 0 0 0,0 1 0 0 0,0 0 0 0 0,0-1 0 0 0,0 1 0 0 0,0-1 0 0 0,1-1 0 0 0,6-3 0 0 0,8-5 72 0 0,-11 5 249 0 0,-5 4-5143 0 0,-8-2-4389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2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54 6447 0 0,'0'0'142'0'0,"0"0"22"0"0,0 0 13 0 0,-4-3-20 0 0,-11-8 18 0 0,11 9 561 0 0,4 2 237 0 0,0 0 41 0 0,0 0-61 0 0,0 0-288 0 0,0 0-121 0 0,0 0-28 0 0,0 0-4 0 0,0 0 0 0 0,0 0 0 0 0,0 0 0 0 0,0 0 0 0 0,0 0 0 0 0,0 0 0 0 0,0 0 0 0 0,0 0-68 0 0,0-1-400 0 0,1 1 0 0 0,-1 0-1 0 0,0 0 1 0 0,0 0 0 0 0,1-1-1 0 0,-1 1 1 0 0,0 0 0 0 0,0 0-1 0 0,0-1 1 0 0,1 1 0 0 0,-1 0-1 0 0,0-1 1 0 0,0 1 0 0 0,0 0-1 0 0,0-1 1 0 0,0 1 0 0 0,0 0-1 0 0,0-1 1 0 0,0 1 0 0 0,0 0-1 0 0,0 0 1 0 0,0-1 0 0 0,0 1-1 0 0,0 0 1 0 0,0-1 0 0 0,0 1-1 0 0,0 0 1 0 0,0-1 0 0 0,0 1-1 0 0,0-1 1 0 0,-2-15 878 0 0,0 5 684 0 0,4 28-1165 0 0,-1 0-496 0 0,6 107 55 0 0,-5-38 0 0 0,-1-52 0 0 0,-5 41 0 0 0,1 1 0 0 0,0-32 0 0 0,2-31 0 0 0,1 0 0 0 0,-1 1 0 0 0,2-1 0 0 0,3 24 0 0 0,-1-28 72 0 0,-3-8 299 0 0,0-1 117 0 0,0 0 21 0 0,0 0-134 0 0,-5-43-2118 0 0,4 18 1742 0 0,-1-8-1728 0 0,5-6-2223 0 0,-3 24 1906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2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8 114 8287 0 0,'0'0'191'0'0,"0"0"26"0"0,0 0 9 0 0,0 0 42 0 0,0 0 158 0 0,0 0 72 0 0,0 0 12 0 0,-7 0 545 0 0,7-1 4538 0 0,7-8-5128 0 0,2 1 0 0 0,-1-1-1 0 0,1 2 1 0 0,0 0 0 0 0,0 0 0 0 0,1 0-1 0 0,0 1 1 0 0,17-7 0 0 0,-12 6-537 0 0,-8 3 318 0 0,1 0 1 0 0,0 1-1 0 0,-1-1 1 0 0,2 2-1 0 0,-1-1 1 0 0,0 1-1 0 0,11-1 1 0 0,-1-1-72 0 0,-15 3-176 0 0,0 1-1 0 0,0-1 1 0 0,-1 0-1 0 0,1 1 1 0 0,0 0 0 0 0,5 0-1 0 0,4 2 2 0 0,-9 0 0 0 0,-1 0 0 0 0,0-1 0 0 0,-1 0 0 0 0,1 1 0 0 0,0-1 0 0 0,-1 1 0 0 0,1-1 0 0 0,-1 1 0 0 0,1 0 0 0 0,-1-1 0 0 0,0 1 0 0 0,0 0 0 0 0,1 0 0 0 0,-1 0 0 0 0,-1 0 0 0 0,1 0 0 0 0,0 0 0 0 0,0 0 0 0 0,-1 1 0 0 0,1 1 0 0 0,0 0 0 0 0,0 5 0 0 0,0 1 0 0 0,-1-1 0 0 0,1 0 0 0 0,-2 1 0 0 0,1-1 0 0 0,-4 13 0 0 0,0 26 0 0 0,9 76 0 0 0,-4-113 0 0 0,1 123 0 0 0,-2-84 0 0 0,-2-9 6 0 0,1-21-447 0 0,3 37 0 0 0,-1-47-67 0 0,-1-8 66 0 0,2 6 276 0 0,-8-16 205 0 0,1 2-508 0 0,0 0 1 0 0,0-1-1 0 0,-5-8 0 0 0,-30-66-6047 0 0,28 60 4980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2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6447 0 0,'0'0'298'0'0,"0"0"-10"0"0,0 0-50 0 0,0 0 493 0 0,0 0 238 0 0,0 0 45 0 0,0 0 8 0 0,0 0 2 0 0,0 0 0 0 0,0 0 0 0 0,0 0-69 0 0,0 0-290 0 0,0 0-121 0 0,0 0-28 0 0,1-1-4 0 0,24-3 844 0 0,-20 3-1070 0 0,-1 1 0 0 0,1-1 0 0 0,0 0 0 0 0,-1 0 0 0 0,8-3 0 0 0,-6 2-141 0 0,1 0 1 0 0,-1 0-1 0 0,1 1 0 0 0,-1 0 0 0 0,1 0 0 0 0,0 1 0 0 0,12 0 0 0 0,24-2-178 0 0,-42 1 33 0 0,0 1 0 0 0,0 0 0 0 0,0 0 0 0 0,0-1 0 0 0,0 1 0 0 0,0 0 0 0 0,0 0 0 0 0,0 0 0 0 0,0 0 0 0 0,0 0 0 0 0,0 0 0 0 0,0 1 0 0 0,0-1 0 0 0,0 0 0 0 0,0 0 0 0 0,1 1 0 0 0,-1 0 0 0 0,0-1 0 0 0,0 0 0 0 0,0 0 0 0 0,0 1 0 0 0,0-1 0 0 0,0 0 0 0 0,0 0 0 0 0,0 0 0 0 0,0 0 0 0 0,0 0 0 0 0,0-1 0 0 0,0 1 0 0 0,0 0 0 0 0,0 0 0 0 0,0-1 0 0 0,0 1 0 0 0,0 0 0 0 0,0-1 0 0 0,1 0 0 0 0,1 0-39 0 0,5-1-2715 0 0,-8 2 1731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2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31 333 8287 0 0,'0'0'191'0'0,"0"0"26"0"0,0 0 9 0 0,-1 1-34 0 0,-1 6-10 0 0,1-6 560 0 0,1-1 234 0 0,0 0 42 0 0,0 1-916 0 0,1-1-1 0 0,-1 0 0 0 0,0 0 1 0 0,0 0-1 0 0,0 1 0 0 0,-1-1 0 0 0,1 0 1 0 0,0 0-1 0 0,0 1 0 0 0,0-1 1 0 0,0 0-1 0 0,0 0 0 0 0,0 1 1 0 0,0-1-1 0 0,0 0 0 0 0,0 0 0 0 0,0 0 1 0 0,-1 1-1 0 0,1-1 0 0 0,0 0 1 0 0,0 0-1 0 0,0 0 0 0 0,0 0 1 0 0,-1 1-1 0 0,1-1 0 0 0,0 0 0 0 0,0 0 1 0 0,0 0-1 0 0,-1 0 0 0 0,1 0 1 0 0,0 0-1 0 0,0 0 0 0 0,-1 0 1 0 0,1 0-1 0 0,0 1 0 0 0,0-1 1 0 0,0 0-1 0 0,-1 0 0 0 0,1 0 0 0 0,0 0 1 0 0,0 0-1 0 0,-1 0 0 0 0,1 0 1 0 0,0-1-1 0 0,0 1 0 0 0,-1 0 1 0 0,1 0-1 0 0,0 0 0 0 0,0 0 0 0 0,0 0 1 0 0,-1 0-1 0 0,1-1 0 0 0,-8-7 3354 0 0,7 6-3011 0 0,0 1-289 0 0,-4-7-140 0 0,4 8-15 0 0,1-1 0 0 0,0 1 0 0 0,0-1 0 0 0,-1 1 0 0 0,1 0 0 0 0,0-1 0 0 0,0 1 0 0 0,0-1 1 0 0,-1 1-1 0 0,1 0 0 0 0,0-1 0 0 0,0 1 0 0 0,0-1 0 0 0,0 1 0 0 0,0-1 0 0 0,0 1 0 0 0,0-1 0 0 0,0 1 0 0 0,0 0 0 0 0,0-1 0 0 0,0 0 0 0 0,1-15 1 0 0,-1 10 184 0 0,0 0 0 0 0,1 1-1 0 0,0-1 1 0 0,0 0 0 0 0,0 0 0 0 0,1 1-1 0 0,0-1 1 0 0,0 1 0 0 0,0-1-1 0 0,7-9 1 0 0,0-6-178 0 0,12-37 1 0 0,-16 45-7 0 0,0-4-1 0 0,1 1 0 0 0,1 0 0 0 0,1 0 0 0 0,9-15 0 0 0,-2-4 0 0 0,-15 35 0 0 0,0 0 0 0 0,0-1 0 0 0,0 1 0 0 0,0-1 0 0 0,0 1 0 0 0,0 0 0 0 0,1-1 0 0 0,-1 1 0 0 0,0 0 0 0 0,0-1 0 0 0,1 1 0 0 0,-1 0 0 0 0,0-1 0 0 0,1 1 0 0 0,-1 0 0 0 0,0-1 0 0 0,1 1 0 0 0,-1 0 0 0 0,0 0 0 0 0,1-1 0 0 0,0 1 0 0 0,0 1 0 0 0,0-1 0 0 0,0 0 0 0 0,-1 1 0 0 0,1-1 0 0 0,0 1 0 0 0,-1-1 0 0 0,1 1 0 0 0,0 0 0 0 0,-1-1 0 0 0,1 1 0 0 0,-1 0 0 0 0,2 0 0 0 0,17 28 0 0 0,38 50 0 0 0,-41-58 39 0 0,-8-12 30 0 0,-1 0 0 0 0,0 1 1 0 0,-1 0-1 0 0,0 0 0 0 0,-1 0 1 0 0,0 1-1 0 0,0-1 0 0 0,2 12 1 0 0,-4-6 67 0 0,0-1 0 0 0,-1 0 0 0 0,-1 1 0 0 0,0-1-1 0 0,-2 1 1 0 0,1-1 0 0 0,-2 1 0 0 0,0-1 0 0 0,-5 19 0 0 0,2-4-121 0 0,3-17-16 0 0,-2-1 0 0 0,2 0-64 0 0,2-10-273 0 0,7-15-794 0 0,-2 5 767 0 0,1-7-529 0 0,-1 0-1 0 0,3-19 1 0 0,-4 17-1672 0 0,9-23 1 0 0,-5 20 517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4:1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0 423 10135 0 0,'0'0'231'0'0,"0"0"29"0"0,0 0 19 0 0,0 0 105 0 0,0 0 410 0 0,0 0 184 0 0,0 0 40 0 0,0 0-63 0 0,0 0-290 0 0,0 0-121 0 0,0 0-28 0 0,0 0-4 0 0,0 0 0 0 0,0 0 0 0 0,0 0 0 0 0,0 0 70 0 0,2-1 288 0 0,3-4-425 0 0,1-1 1 0 0,-1 0-1 0 0,0 0 0 0 0,0 0 0 0 0,0-1 1 0 0,-1 0-1 0 0,5-10 0 0 0,22-56 234 0 0,-28 64-220 0 0,15-34-256 0 0,2 0-1 0 0,42-69 1 0 0,-9 30-203 0 0,-54 83 0 0 0,-2 4 0 0 0,0 1 0 0 0,0-1 0 0 0,1 1 0 0 0,-1 0 0 0 0,1 0 0 0 0,0 0 0 0 0,-2 13 0 0 0,3-8 0 0 0,1 6-54 0 0,4-13-125 0 0,-3-3 11 0 0,1 2 31 0 0,0-1-1 0 0,1 1 1 0 0,-1-1 0 0 0,1 1 0 0 0,-1-1-1 0 0,1 0 1 0 0,0 0 0 0 0,0 0 0 0 0,0 0 0 0 0,0 0-1 0 0,6 1 1 0 0,-1 1 193 0 0,10 6-56 0 0,-10-7 0 0 0,-1 1 0 0 0,0 0 0 0 0,1 1 0 0 0,-1 0 0 0 0,-1 0 0 0 0,1 0 0 0 0,-1 1 0 0 0,10 10 0 0 0,-9-5 0 0 0,-1 0 0 0 0,0 0 0 0 0,0 0 0 0 0,-1 0 0 0 0,-1 1 0 0 0,0 0 0 0 0,0 0 0 0 0,-1 0 0 0 0,1 16 0 0 0,-3-20 0 0 0,0 0 0 0 0,0-1 0 0 0,-1 1 0 0 0,0 0 0 0 0,0-1 0 0 0,-1 1 0 0 0,-2 7 0 0 0,2-10 0 0 0,0-1 0 0 0,-1 0 0 0 0,1 0 0 0 0,-1 1 0 0 0,0-1 0 0 0,0-1 0 0 0,-1 1 0 0 0,1 0 0 0 0,-1 0 0 0 0,0-1 0 0 0,0 1 0 0 0,0-1 0 0 0,-4 3 0 0 0,2-2-35 0 0,0-1 0 0 0,1-1 0 0 0,-1 1-1 0 0,0-1 1 0 0,0 0 0 0 0,0 0 0 0 0,-1 0 0 0 0,1-1-1 0 0,0 0 1 0 0,-1 0 0 0 0,1 0 0 0 0,-1-1 0 0 0,1 1 0 0 0,-1-1-1 0 0,-6-1 1 0 0,3 0-477 0 0,1 0 0 0 0,0-1 1 0 0,0 0-1 0 0,-1 0 0 0 0,1-1 0 0 0,0 0 0 0 0,1 0 1 0 0,-1-1-1 0 0,-10-6 0 0 0,-5-7-1520 0 0,4 3-15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26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14 120 11975 0 0,'0'0'547'0'0,"0"0"-11"0"0,0 0-203 0 0,0 0 419 0 0,0 0 220 0 0,0 0 42 0 0,0 0-61 0 0,0 0-288 0 0,0 0-121 0 0,0 0-28 0 0,0 0-4 0 0,0 0 0 0 0,0 0 0 0 0,0 0 0 0 0,0 0 0 0 0,0 3 0 0 0,-5 24-102 0 0,2 1 0 0 0,0-1 0 0 0,3 37 0 0 0,-1-20-410 0 0,0-33 0 0 0,1 1 0 0 0,0-1 0 0 0,0 0 0 0 0,5 23 0 0 0,-3-26 0 0 0,4 26 0 0 0,-4-22 0 0 0,3-3 0 0 0,-5-9 0 0 0,1 0 0 0 0,-1 0 0 0 0,0-1 0 0 0,1 1 0 0 0,-1 0 0 0 0,0 0 0 0 0,0 0 0 0 0,1 0 0 0 0,-1 0 0 0 0,0 0 0 0 0,0-1 0 0 0,1 1 0 0 0,-1 0 0 0 0,0 0 0 0 0,0 0 0 0 0,0-1 0 0 0,1 1 0 0 0,-1 0 0 0 0,0 0 0 0 0,0 0 0 0 0,0-1 0 0 0,0 1 0 0 0,0 0 0 0 0,1 0 0 0 0,-1-1 0 0 0,0 1 0 0 0,0 0 0 0 0,0-1 0 0 0,0 1 0 0 0,0-5 0 0 0,1 0 0 0 0,-1 0 0 0 0,0 1 0 0 0,-1-1 0 0 0,1 0 0 0 0,-3-8 0 0 0,0-13 0 0 0,2-59 0 0 0,5-126 0 0 0,-2 133 0 0 0,-3 71 0 0 0,0 17 0 0 0,1 10 0 0 0,2-15 0 0 0,1 0 0 0 0,3 8 0 0 0,-5-11 0 0 0,0-1 0 0 0,1 1 0 0 0,-1-1 0 0 0,0 0 0 0 0,1 0 0 0 0,-1 0 0 0 0,1 0 0 0 0,0 0 0 0 0,-1 0 0 0 0,1 0 0 0 0,0 0 0 0 0,0 0 0 0 0,0-1 0 0 0,-1 1 0 0 0,1-1 0 0 0,0 0 0 0 0,0 1 0 0 0,0-1 0 0 0,0 0 0 0 0,3 0 0 0 0,16-4 0 0 0,-17 2 0 0 0,0-1 0 0 0,30-15 0 0 0,-25 13 0 0 0,1 0 0 0 0,18-7 0 0 0,-12 5 0 0 0,-13 4 0 0 0,0 1 0 0 0,13 0 0 0 0,-2 2 0 0 0,0 5 0 0 0,-13-4 0 0 0,0 0 0 0 0,0 0 0 0 0,-1 0 0 0 0,1-1 0 0 0,0 1 0 0 0,0 0 0 0 0,-1 0 0 0 0,1 0 0 0 0,0 0 0 0 0,0 2 0 0 0,6 26 0 0 0,-1-10 0 0 0,-3-11 0 0 0,0 0 0 0 0,-1 0 0 0 0,2 15 0 0 0,-1 1 0 0 0,-1-11 0 0 0,-1 0 0 0 0,0 25 0 0 0,-7 58 0 0 0,-4 47 0 0 0,7-48 0 0 0,5-74 0 0 0,-4-13 0 0 0,3-15 0 0 0,1-1 11 0 0,-1 0 0 0 0,0 0 0 0 0,-1 0 0 0 0,0-1 0 0 0,0 1 0 0 0,-3-16 0 0 0,2 20-79 0 0,0 0 0 0 0,0-1 0 0 0,0 1 0 0 0,-1 0 0 0 0,1 0 0 0 0,-1-1 0 0 0,0 1 0 0 0,0 1-1 0 0,-1-1 1 0 0,1 0 0 0 0,-1 0 0 0 0,0 1 0 0 0,-6-7 0 0 0,7 9-215 0 0,0-1-1 0 0,0 0 0 0 0,1 0 1 0 0,-1 0-1 0 0,1 0 0 0 0,-1 0 1 0 0,-1-3-1 0 0,-2-3-1296 0 0,4 6 56 0 0,1 0-804 0 0,0 1 2169 0 0,0 1 0 0 0,0-1 0 0 0,0 0 0 0 0,0 1 0 0 0,0-1 0 0 0,-1 0 0 0 0,1 1 0 0 0,0-1 0 0 0,0 1 1 0 0,0-1-1 0 0,0 0 0 0 0,-1 1 0 0 0,1-1 0 0 0,0 1 0 0 0,-1-1 0 0 0,1 1 0 0 0,0-1 0 0 0,-1 1 0 0 0,0-1 0 0 0,-14-14-1885 0 0,-3 3-4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2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8287 0 0,'0'0'382'0'0,"0"0"-8"0"0,-1 1-240 0 0,-21 13 85 0 0,16-10 514 0 0,0 0 0 0 0,-1 0-1 0 0,2 1 1 0 0,-7 4-1 0 0,10-5 611 0 0,1 0 4828 0 0,6 0-1649 0 0,2-2-6114 0 0,-1 0 1710 0 0,1 0 1 0 0,-1-1-1 0 0,1 0 0 0 0,-1-1 1 0 0,1 1-1 0 0,-1-1 0 0 0,8-1 1 0 0,32-5 982 0 0,-19 3-1085 0 0,-16 2-80 0 0,-9 1-273 0 0,-2 0-138 0 0,0 0-33 0 0,0 0-4 0 0,0 0 0 0 0,0 0 0 0 0,0 0 0 0 0,12 0-1356 0 0,-10 0 395 0 0,0-1-51 0 0,4-6-11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2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64 388 8287 0 0,'0'0'191'0'0,"0"0"26"0"0,0 0 9 0 0,-2 3 110 0 0,-3 5 444 0 0,4-6 196 0 0,1-2 42 0 0,0 0-63 0 0,0 0-290 0 0,0 0-121 0 0,0 0-28 0 0,0 0-4 0 0,0 0 0 0 0,-2 2 0 0 0,-6 4 0 0 0,6-4 0 0 0,2-2 0 0 0,0 0 0 0 0,0 0 0 0 0,0 0-68 0 0,-1 0-289 0 0,-4 1-66 0 0,3-1 282 0 0,2 0 117 0 0,0 0 21 0 0,0 0 3 0 0,-3 0 218 0 0,3 0-690 0 0,0 0 0 0 0,-1 1 1 0 0,1-1-1 0 0,0 0 0 0 0,0 0 1 0 0,0 0-1 0 0,-1 0 0 0 0,1 0 0 0 0,0 0 1 0 0,0 0-1 0 0,0 0 0 0 0,-1 0 1 0 0,1 0-1 0 0,0 0 0 0 0,0 0 0 0 0,0 0 1 0 0,-1 0-1 0 0,1 0 0 0 0,0 0 1 0 0,0 0-1 0 0,0 0 0 0 0,-1 0 1 0 0,1-1-1 0 0,0 1 0 0 0,0 0 0 0 0,0 0 1 0 0,0 0-1 0 0,-1 0 0 0 0,1 0 1 0 0,0-1-1 0 0,-1 1 20 0 0,-2-2-1 0 0,-3-9-13 0 0,2-1-31 0 0,2 7 62 0 0,0 1-1 0 0,0-2 0 0 0,0 1 1 0 0,1 0-1 0 0,0 0 0 0 0,0 0 0 0 0,0-1 1 0 0,1 1-1 0 0,-1 0 0 0 0,1-1 1 0 0,1-5-1 0 0,9-72 1041 0 0,-6 68-1117 0 0,0 0 0 0 0,1 0 0 0 0,1 1 0 0 0,0 0 0 0 0,9-15 0 0 0,-1 0 0 0 0,31-49 0 0 0,-40 69 0 0 0,-2-1 0 0 0,-3 10 0 0 0,0 0 0 0 0,0-1 0 0 0,1 1 0 0 0,-1-1 0 0 0,0 1 0 0 0,1 0 0 0 0,-1-1 0 0 0,0 1 0 0 0,1 0 0 0 0,-1-1 0 0 0,0 1 0 0 0,1 0 0 0 0,-1-1 0 0 0,1 1 0 0 0,-1 0 0 0 0,0 0 0 0 0,1 0 0 0 0,-1-1 0 0 0,1 1 0 0 0,0 0 0 0 0,0 0 0 0 0,0 0 0 0 0,0 0 0 0 0,0 0 0 0 0,0 0 0 0 0,0 0 0 0 0,0 0 0 0 0,0 1 0 0 0,0-1 0 0 0,0 0 0 0 0,0 1 0 0 0,1 0 0 0 0,13 8 0 0 0,4 6 0 0 0,-16-10 0 0 0,0 0 0 0 0,4 6 0 0 0,0 1 0 0 0,-1 0 0 0 0,0 1 0 0 0,5 18 0 0 0,-1-3 0 0 0,1 14 0 0 0,-6-20 0 0 0,-3-15 0 0 0,-1 0 0 0 0,-1 0 0 0 0,1-1 0 0 0,-1 1 0 0 0,-1 8 0 0 0,0 14 0 0 0,1-23 0 0 0,0 1 0 0 0,-1-1 0 0 0,0 0 0 0 0,0 0 0 0 0,-3 10 0 0 0,-3 19 0 0 0,7-32 17 0 0,0-2-24 0 0,0 0 0 0 0,0 0 0 0 0,0-1 0 0 0,0 1 0 0 0,0 0-1 0 0,0 0 1 0 0,0 0 0 0 0,-1-1 0 0 0,1 1 0 0 0,0 0 0 0 0,-1 0-1 0 0,1 0 1 0 0,0-1 0 0 0,-1 1 0 0 0,1 0 0 0 0,-1-1-1 0 0,1 1 1 0 0,-1 0 0 0 0,1-1 0 0 0,-2 1 0 0 0,1 1-689 0 0,1-2-258 0 0,2-11-6437 0 0,3-2 309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2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15663 0 0,'0'0'356'0'0,"0"0"50"0"0,0 0 20 0 0,2 1-42 0 0,10 1-250 0 0,0-1-49 0 0,-10-1 280 0 0,11-2 631 0 0,-8 0-707 0 0,1 1 0 0 0,-1-1 0 0 0,0 0-1 0 0,0 0 1 0 0,-1 0 0 0 0,1-1 0 0 0,0 1 0 0 0,7-7 0 0 0,2-3-927 0 0,15-16 0 0 0,-20 18-676 0 0,1 2-5512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29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13823 0 0,'0'0'315'0'0,"0"0"45"0"0,0 0 21 0 0,0 0-49 0 0,2 1-220 0 0,5 4-29 0 0,-5-3 282 0 0,-2-2 122 0 0,13-2 534 0 0,-7 2-858 0 0,7-2 959 0 0,-4-2-5103 0 0,0-3 2957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38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36 342 6447 0 0,'0'0'142'0'0,"-4"-1"22"0"0,-13-7 245 0 0,17 8 4 0 0,0 0 78 0 0,0 0 18 0 0,0 0 71 0 0,0 0 286 0 0,0 0 124 0 0,0 0 30 0 0,0 0-65 0 0,0 0-290 0 0,0 0-121 0 0,0 0-28 0 0,0 0-4 0 0,0 0 0 0 0,0 0 0 0 0,0 0 0 0 0,0 0 0 0 0,0 0 0 0 0,0 0 0 0 0,0 0 0 0 0,0 0 0 0 0,0 0 0 0 0,0 0 0 0 0,0 0 0 0 0,-9-7 512 0 0,8 6-947 0 0,1 0-1 0 0,-1 0 1 0 0,0-1 0 0 0,1 1-1 0 0,-1 0 1 0 0,1 0 0 0 0,-1-1-1 0 0,1 1 1 0 0,0 0 0 0 0,0-1-1 0 0,-1 1 1 0 0,1 0 0 0 0,0-1-1 0 0,0 1 1 0 0,0-1 0 0 0,0 1-1 0 0,1 0 1 0 0,-1-1 0 0 0,0 1-1 0 0,0 0 1 0 0,1-2 0 0 0,12-31-200 0 0,-10 28 199 0 0,9-26-76 0 0,-10 24 0 0 0,1 0 0 0 0,0 0 0 0 0,1 0 0 0 0,0 0 0 0 0,7-10 0 0 0,51-52 0 0 0,-61 68 0 0 0,0 0 0 0 0,0 0 0 0 0,0 1 0 0 0,1-1 0 0 0,-1 0 0 0 0,1 1 0 0 0,-1-1 0 0 0,1 1 0 0 0,0 0 0 0 0,-1-1 0 0 0,1 1 0 0 0,0 0 0 0 0,0 0 0 0 0,2-1 0 0 0,21-11 0 0 0,-15 7 0 0 0,2 0 0 0 0,-1-1 0 0 0,1 3 0 0 0,1 4 0 0 0,-9 1 0 0 0,0 0 0 0 0,0 0 0 0 0,-1 0 0 0 0,1 0 0 0 0,0 1 0 0 0,5 3 0 0 0,4 1 0 0 0,12 7 0 0 0,2-3 0 0 0,-1-2 0 0 0,-7 0 341 0 0,-11-5-128 0 0,-1 0 1 0 0,1 0-1 0 0,-1-1 1 0 0,1 0-1 0 0,0 0 0 0 0,0-1 1 0 0,9 0-1 0 0,-15 0-213 0 0,1-1 0 0 0,-1 0 0 0 0,1 0 0 0 0,0 0 0 0 0,-1 0 0 0 0,1-1 0 0 0,4-1 0 0 0,1 2 0 0 0,13 6 0 0 0,-17-3 0 0 0,16 5 0 0 0,-6-5 0 0 0,0 2 0 0 0,9 16 0 0 0,-8-12 0 0 0,-13-6 0 0 0,0 0 0 0 0,12 9 0 0 0,26 9 0 0 0,-32-16 0 0 0,1-2 0 0 0,-1 1 0 0 0,1-1 0 0 0,0 0 0 0 0,0 0 0 0 0,0-1 0 0 0,0-1 0 0 0,0 1 0 0 0,1-2 0 0 0,-1 1 0 0 0,16-2 0 0 0,50 2 0 0 0,-50-1 0 0 0,-15 0 0 0 0,1 0 0 0 0,-1-1 0 0 0,15-3 0 0 0,4 1 0 0 0,-24 3 0 0 0,0 0 0 0 0,0-1 0 0 0,0 1 0 0 0,9-3 0 0 0,12-3 0 0 0,-21 4 0 0 0,0 0 0 0 0,0 0 0 0 0,0 0 0 0 0,0 0 0 0 0,8-6 0 0 0,-11 6 0 0 0,0 1 0 0 0,0-1 0 0 0,0 1 0 0 0,0 0 0 0 0,0 0 0 0 0,0 0 0 0 0,0 0 0 0 0,1 0 0 0 0,-1 1 0 0 0,0-1 0 0 0,4 0 0 0 0,3-1 0 0 0,0-4 205 0 0,0 0 0 0 0,-1 0 0 0 0,1 0 0 0 0,-2-1 1 0 0,1 0-1 0 0,-1-1 0 0 0,0 1 0 0 0,8-12 0 0 0,1 0-3 0 0,-13 15-202 0 0,0 0 0 0 0,0 0 0 0 0,-1 1 0 0 0,1-2 0 0 0,-1 1 0 0 0,0 0 0 0 0,0 0 0 0 0,2-8 0 0 0,6-13 0 0 0,-4 7-673 0 0,-12 21-400 0 0,1 1 827 0 0,3-3 246 0 0,-1 1 0 0 0,1 0 0 0 0,0 0 0 0 0,0 0 0 0 0,0 0 0 0 0,-4 4 0 0 0,-12 16 0 0 0,6-7 0 0 0,11-9 0 0 0,1-2 0 0 0,-2 10 0 0 0,2 0 0 0 0,5 0 0 0 0,23 15 0 0 0,-19-21 0 0 0,-8-7 0 0 0,0 0 0 0 0,0 0 0 0 0,0-1 0 0 0,1 1 0 0 0,-1 0 0 0 0,0-1 0 0 0,1 1 0 0 0,-1-1 0 0 0,0 1 0 0 0,1-1 0 0 0,-1 0 0 0 0,1 1 0 0 0,2-1 0 0 0,1 1 0 0 0,-1-1 0 0 0,-3 0 0 0 0,1 0 0 0 0,-1 1 0 0 0,0-1 0 0 0,0 0 0 0 0,1 1 0 0 0,-1-1 0 0 0,0 1 0 0 0,0-1 0 0 0,0 1 0 0 0,0 0 0 0 0,0-1 0 0 0,0 1 0 0 0,0 0 0 0 0,0 0 0 0 0,2 1 0 0 0,-2-1 29 0 0,0 0-1 0 0,0 0 1 0 0,0 0 0 0 0,0 0-1 0 0,0 0 1 0 0,0 1 0 0 0,0-1-1 0 0,0 0 1 0 0,-1 0 0 0 0,1 1-1 0 0,0-1 1 0 0,-1 1 0 0 0,1 2-1 0 0,0-2 447 0 0,9 10 408 0 0,35 24-2477 0 0,-44-35 1580 0 0,1 1 0 0 0,0-1 0 0 0,0 0 0 0 0,0 0-1 0 0,0 0 1 0 0,0 0 0 0 0,0 0 0 0 0,1 0 0 0 0,-1 0-1 0 0,0-1 1 0 0,3 1 0 0 0,10 3 83 0 0,-1 1 232 0 0,-1 0 0 0 0,1-1 0 0 0,-1-1 0 0 0,1-1 0 0 0,28 3 0 0 0,-20-3-179 0 0,-19-1-122 0 0,1-1 0 0 0,-1 1 0 0 0,1 0 0 0 0,-1 0 0 0 0,4 3 0 0 0,-4-3 0 0 0,-1 0 0 0 0,1 0 0 0 0,-1 0 0 0 0,1 0 0 0 0,0-1 0 0 0,0 1 0 0 0,0 0 0 0 0,-1-1 0 0 0,4 0 0 0 0,-1-1 0 0 0,-3 0 0 0 0,-1 1 0 0 0,1-1 0 0 0,0 1 0 0 0,-1-1 0 0 0,1 1 0 0 0,0 0 0 0 0,0 0 0 0 0,-1 0 0 0 0,1 0 0 0 0,0 0 0 0 0,2 1 0 0 0,1 0 0 0 0,-3-1 0 0 0,0 1 0 0 0,0-1 0 0 0,0 1 0 0 0,-1-1 0 0 0,1 0 0 0 0,0 0 0 0 0,0 1 0 0 0,0-1 0 0 0,0-1 0 0 0,2 1 0 0 0,15 0 0 0 0,-7 0 0 0 0,8 4 0 0 0,16 1 0 0 0,-9 2 0 0 0,18 11 0 0 0,-42-17 0 0 0,0 1 0 0 0,0-1 0 0 0,0 0 0 0 0,0 0 0 0 0,1 0 0 0 0,-1-1 0 0 0,7 1 0 0 0,-2 0 0 0 0,-2-1 0 0 0,-1 1 0 0 0,1-1 0 0 0,0-1 0 0 0,7 0 0 0 0,20-1 0 0 0,-17 4-12 0 0,1-2 0 0 0,-1 0 0 0 0,1-1-1 0 0,17-3 1 0 0,-33 4 9 0 0,56-2-1760 0 0,-44 1 1614 0 0,-11 0 175 0 0,0 0 0 0 0,-1 1 0 0 0,1-1-1 0 0,0 1 1 0 0,0-1 0 0 0,-1 1 0 0 0,1 0 0 0 0,0 0-1 0 0,0 0 1 0 0,0 0 0 0 0,-1 0 0 0 0,1 0 0 0 0,0 1-1 0 0,2 0 1 0 0,-3-1 35 0 0,0 0 1 0 0,-1 1-1 0 0,1-1 0 0 0,0 0 1 0 0,0 0-1 0 0,-1 0 0 0 0,1 0 1 0 0,0 0-1 0 0,0 0 0 0 0,-1 0 1 0 0,1 0-1 0 0,0 0 0 0 0,0 0 0 0 0,-1 0 1 0 0,2-1-1 0 0,7 0 345 0 0,16 3-204 0 0,-22-2-202 0 0,-1 0 0 0 0,20-6 0 0 0,51-16 0 0 0,-28 7 0 0 0,-43 14 0 0 0,0 1 0 0 0,-1 0 0 0 0,1-1 0 0 0,0 1 0 0 0,0 0 0 0 0,-1 0 0 0 0,1 0 0 0 0,0 0 0 0 0,0 0 0 0 0,0 1 0 0 0,1-1 0 0 0,1 1 0 0 0,0 0 0 0 0,1-1 0 0 0,-1 0 0 0 0,0 0 0 0 0,0 0 0 0 0,0 0 0 0 0,8-2 0 0 0,8-1 0 0 0,-3 0 0 0 0,-2 0 0 0 0,26-9 0 0 0,-17 7 0 0 0,-20 5 0 0 0,0-1 0 0 0,0 0 0 0 0,0 0 0 0 0,-1 0 0 0 0,1 0 0 0 0,5-3 0 0 0,38-17 0 0 0,-32 15 0 0 0,28-15 0 0 0,-36 16 0 0 0,0 1 0 0 0,0 0 0 0 0,1 1 0 0 0,-1-1 0 0 0,1 1 0 0 0,0 1 0 0 0,13-3 0 0 0,-5 3 0 0 0,29-6 0 0 0,-7 2 0 0 0,-18 6 0 0 0,-17 1 0 0 0,0-1 0 0 0,0 0 0 0 0,0 0 0 0 0,0 0 0 0 0,0 0 0 0 0,4-1 0 0 0,30-1 0 0 0,-30 0 0 0 0,1 1 0 0 0,-1-1 0 0 0,9 1 0 0 0,-1-1 0 0 0,15 0 0 0 0,-22 2 0 0 0,0 0 0 0 0,14-3 0 0 0,-11-1 0 0 0,-7 3 0 0 0,0 0 0 0 0,-1 0 0 0 0,1 0 0 0 0,0 0 0 0 0,0 1 0 0 0,0-1 0 0 0,7 1 0 0 0,-8 0 0 0 0,-1 0 0 0 0,1-1 0 0 0,-1 1 0 0 0,1-1 0 0 0,-1 1 0 0 0,1-1 0 0 0,-1 0 0 0 0,0 0 0 0 0,3-2 0 0 0,-3 2 0 0 0,0 0 0 0 0,0 0 0 0 0,0 0 0 0 0,0 0 0 0 0,0 1 0 0 0,0-1 0 0 0,0 1 0 0 0,1-1 0 0 0,-1 1 0 0 0,4 0 0 0 0,110 4 0 0 0,-96-2 0 0 0,-11-2 0 0 0,13 0 0 0 0,-7 1 0 0 0,-1 0 0 0 0,1 1 0 0 0,14 5 0 0 0,-14-4 0 0 0,-6-2 0 0 0,0 0 0 0 0,0 0 0 0 0,10-2 0 0 0,19 2 0 0 0,-31 0 55 0 0,1 0 1 0 0,-1-1-1 0 0,1 0 0 0 0,0 0 1 0 0,-1-1-1 0 0,1 0 0 0 0,7-3 1 0 0,-12 4 73 0 0,0-1 0 0 0,0 1 0 0 0,1 0 0 0 0,-1 0 0 0 0,0 0 0 0 0,0 0 0 0 0,5 1 0 0 0,-5 0-36 0 0,1-1 0 0 0,-1 1-1 0 0,1-1 1 0 0,-1 0 0 0 0,6-1 0 0 0,9-2-80 0 0,-6 0-12 0 0,1 0-1 0 0,0 2 1 0 0,-1-1 0 0 0,17 2-1 0 0,-24 0 0 0 0,1 1 0 0 0,19 10 0 0 0,3-1 0 0 0,-1-7 0 0 0,-23-3 0 0 0,-3 0 0 0 0,1 1 0 0 0,-1-1 0 0 0,1 0 0 0 0,-1 0 0 0 0,1 1 0 0 0,-1-1 0 0 0,0 1 0 0 0,1 0 0 0 0,-1-1 0 0 0,0 1 0 0 0,0 0 0 0 0,1-1 0 0 0,-1 1 0 0 0,2 2 0 0 0,10 8 0 0 0,-10-8 0 0 0,1 0 0 0 0,0 0 0 0 0,-1 0 0 0 0,1-1 0 0 0,0 1 0 0 0,7 2 0 0 0,-8-3 0 0 0,1 0 0 0 0,-1 0 0 0 0,0 0 0 0 0,0 1 0 0 0,4 4 0 0 0,26 19 0 0 0,-15-15 0 0 0,-29-11-352 0 0,3 0-267 0 0,-1 0 1 0 0,1 0 0 0 0,-1-1-1 0 0,-12-2 1 0 0,15 1-1386 0 0,0 0 0 0 0,1 0-1 0 0,-1-1 1 0 0,-8-4 0 0 0,0-5-3843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3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2 428 10135 0 0,'0'0'231'0'0,"0"0"29"0"0,0 0 19 0 0,0 2-41 0 0,-1 7-44 0 0,1-7 552 0 0,0-2 232 0 0,0 0 40 0 0,0 0-63 0 0,0 0-290 0 0,0 0-121 0 0,0 0-28 0 0,0 0-4 0 0,11-7 512 0 0,-2-1-676 0 0,0 0 0 0 0,0-1 0 0 0,-1-1-1 0 0,0 1 1 0 0,13-21 0 0 0,25-57 741 0 0,-19 34-1178 0 0,-8 15 1149 0 0,26-69 1 0 0,-41 92-1045 0 0,-2-3-16 0 0,-4 13 0 0 0,1 1 0 0 0,-2-8 0 0 0,-1 1 0 0 0,3 9 0 0 0,-2 0 0 0 0,-13-3 0 0 0,12 5 0 0 0,0 0 0 0 0,0 0 0 0 0,0 0 0 0 0,1 0 0 0 0,-1 0 0 0 0,0 1 0 0 0,0 0 0 0 0,0 0 0 0 0,1 0 0 0 0,-1 0 0 0 0,0 1 0 0 0,1 0 0 0 0,-1-1 0 0 0,-3 4 0 0 0,5-4 0 0 0,-2 1 0 0 0,-1 0 0 0 0,1 1 0 0 0,0-1 0 0 0,-1 1 0 0 0,1 0 0 0 0,1 0 0 0 0,-1 1 0 0 0,0-1 0 0 0,1 1 0 0 0,0 0 0 0 0,-4 5 0 0 0,2-2 0 0 0,0 0 0 0 0,1 0 0 0 0,0 0 0 0 0,0 1 0 0 0,1-1 0 0 0,0 1 0 0 0,-4 14 0 0 0,3-6 0 0 0,1 1 0 0 0,-1 21 0 0 0,2-4 0 0 0,2 0 0 0 0,6 47 0 0 0,-6-75 0 0 0,0-1 0 0 0,1 0 0 0 0,0 0 0 0 0,3 9 0 0 0,-2-10 0 0 0,-1-1 0 0 0,-1 1 0 0 0,1-1 0 0 0,-1 1 0 0 0,1 0 0 0 0,-1 5 0 0 0,2 4 0 0 0,4-3 0 0 0,-5-9 0 0 0,-1-1 0 0 0,1 0 0 0 0,-1 1 0 0 0,1-1 0 0 0,0 0 0 0 0,-1 1 0 0 0,1-1 0 0 0,-1 0 0 0 0,1 0 0 0 0,0 0 0 0 0,-1 0 0 0 0,1 1 0 0 0,0-1 0 0 0,-1 0 0 0 0,2 0 0 0 0,10-4 0 0 0,5-5 0 0 0,-14 4 0 0 0,0 1 0 0 0,1-1 119 0 0,0 0 1 0 0,0 0-1 0 0,-1 0 0 0 0,0-1 1 0 0,0 0-1 0 0,0 0 0 0 0,0 0 1 0 0,-1 0-1 0 0,0 0 0 0 0,1-7 1 0 0,2-4 247 0 0,13-30 1 0 0,-11 35-368 0 0,2 2 0 0 0,-8 10 0 0 0,0 0 0 0 0,0 0 0 0 0,-1 0 0 0 0,1 0 0 0 0,0 0 0 0 0,0 0 0 0 0,0 0 0 0 0,0 1 0 0 0,0-1 0 0 0,0 0 0 0 0,0 1 0 0 0,-1-1 0 0 0,1 1 0 0 0,0-1 0 0 0,0 1 0 0 0,-1-1 0 0 0,1 1 0 0 0,0-1 0 0 0,0 1 0 0 0,0 1 0 0 0,1-1 0 0 0,8 5 0 0 0,2-3 0 0 0,-1 1 0 0 0,-1 3 0 0 0,-3 2 0 0 0,-3 3 0 0 0,-3-9 0 0 0,-1-2 0 0 0,0 0 0 0 0,1 0 0 0 0,-1 0 0 0 0,0 0 0 0 0,0 0 0 0 0,0 0 0 0 0,0 0 0 0 0,0-1 0 0 0,0 1 0 0 0,0 0 0 0 0,-1 0 0 0 0,1 0 0 0 0,0 0 0 0 0,0 0 0 0 0,-1 0 0 0 0,1 0 0 0 0,-1 0 0 0 0,0 1 0 0 0,-5 12 0 0 0,2-11 0 0 0,2-2 0 0 0,-1 1 0 0 0,-15 8 0 0 0,15-7 0 0 0,-1-1 0 0 0,-13 1 0 0 0,6-5 0 0 0,11 2 0 0 0,0 0 0 0 0,-1 0 0 0 0,1 0 0 0 0,0 0 0 0 0,0 0 0 0 0,-1 0 0 0 0,1 0 0 0 0,0 0 0 0 0,0 0 0 0 0,0 0 0 0 0,-1 0 0 0 0,1 0 0 0 0,0 0 0 0 0,0 0 0 0 0,-1 1 0 0 0,1-1 0 0 0,0 0 0 0 0,0 0 0 0 0,0 0 0 0 0,-1 0 0 0 0,1 0 0 0 0,0 0 0 0 0,0 0 0 0 0,0 1 0 0 0,-1-1 0 0 0,1 0 0 0 0,0 0 0 0 0,0 0 0 0 0,0 1 0 0 0,0-1 0 0 0,0 0 0 0 0,-1 0 0 0 0,1 0 0 0 0,0 1 0 0 0,0-1 0 0 0,0 0 0 0 0,0 0 0 0 0,0 0 0 0 0,0 1 0 0 0,0-1 0 0 0,0 0 0 0 0,0 0 0 0 0,0 1 0 0 0,0-1 0 0 0,0 0 0 0 0,0 0 0 0 0,0 1 0 0 0,0-1 0 0 0,0 0 0 0 0,0 0 0 0 0,0 0 0 0 0,0 1 0 0 0,0-1 0 0 0,1 0 0 0 0,-1 0 0 0 0,0 0 0 0 0,0 1 0 0 0,0-1 0 0 0,6 16 0 0 0,-6-15 0 0 0,8 18 0 0 0,-4-15 0 0 0,0-1 0 0 0,-3-1 0 0 0,2 1 0 0 0,-1 0 0 0 0,1 0 0 0 0,-1 0 0 0 0,1 0 0 0 0,0 0 0 0 0,0-1 0 0 0,0 1 0 0 0,0-1 0 0 0,6 3 0 0 0,31 21 0 0 0,-33-20 0 0 0,-4-4 0 0 0,-1 0 0 0 0,0 0 0 0 0,1 0 0 0 0,-1 0 0 0 0,1 0 0 0 0,-1-1 0 0 0,1 1 0 0 0,4 1 0 0 0,12 7-133 0 0,-17-9-563 0 0,-11-7-2633 0 0,0-1-4521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33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0 317 8287 0 0,'0'0'191'0'0,"0"0"26"0"0,0 0 9 0 0,0 0 110 0 0,0 0 444 0 0,0 0 196 0 0,0 0 42 0 0,0 0-63 0 0,0 0-290 0 0,0 0-121 0 0,0 0-28 0 0,0 0-72 0 0,0 0-217 0 0,2 2 161 0 0,6 8 609 0 0,-8-10-485 0 0,0 0 0 0 0,0 0 0 0 0,0 0 0 0 0,0 0 0 0 0,0 0 0 0 0,0 0 0 0 0,0 0 0 0 0,-1 2-69 0 0,0 11-294 0 0,0-2-61 0 0,1-8 283 0 0,0-3 117 0 0,0 0 21 0 0,0 0-66 0 0,-1-2-294 0 0,1 0-148 0 0,0 1 0 0 0,-1-1 0 0 0,1 1 0 0 0,0-1 0 0 0,0 1-1 0 0,0-1 1 0 0,0 1 0 0 0,0-1 0 0 0,0 1 0 0 0,1-1 0 0 0,-1 1 0 0 0,0-1 0 0 0,1 1 0 0 0,-1-1 0 0 0,1 1-1 0 0,1-3 1 0 0,1-2 0 0 0,21-87-23 0 0,-19 69 314 0 0,1-1 1 0 0,1 1-1 0 0,1 0 1 0 0,18-35-1 0 0,-13 40 72 0 0,-11 17-337 0 0,0-1 0 0 0,0 1 0 0 0,0-1 0 0 0,0 0 1 0 0,-1 1-1 0 0,1-1 0 0 0,-1 0 0 0 0,2-4 0 0 0,-3 6-27 0 0,0 0 0 0 0,0 0 0 0 0,0 0 0 0 0,0 0 0 0 0,1 0 0 0 0,-1 0 0 0 0,0 0 0 0 0,1 0 0 0 0,-1 0 0 0 0,1 0 0 0 0,-1 0 0 0 0,1 0 0 0 0,-1 0 0 0 0,1 0 0 0 0,1-1 0 0 0,0 0 0 0 0,5-4 0 0 0,-6 6 0 0 0,0 0 0 0 0,-1 0 0 0 0,1 0 0 0 0,-1 0 0 0 0,1 0 0 0 0,-1 0 0 0 0,1 0 0 0 0,-1 0 0 0 0,1 1 0 0 0,-1-1 0 0 0,1 0 0 0 0,-1 0 0 0 0,1 1 0 0 0,-1-1 0 0 0,1 0 0 0 0,-1 1 0 0 0,1 0 0 0 0,2 1 0 0 0,-1 2 0 0 0,0-1 0 0 0,0 0 0 0 0,0 0 0 0 0,0 1 0 0 0,0-1 0 0 0,2 7 0 0 0,4 8 0 0 0,37 68 0 0 0,-42-82 0 0 0,0 0 0 0 0,3 16 0 0 0,-2-5-337 0 0,-1 0-1 0 0,2 17 1 0 0,-4-4-121 0 0,-2 27 0 0 0,2 1 1951 0 0,-1-54-1943 0 0,0 3 38 0 0,0-2-257 0 0,1-4-3509 0 0,13-30-792 0 0,0 8 2412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3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38 186 11975 0 0,'0'0'267'0'0,"0"0"42"0"0,0 0 17 0 0,0 0-28 0 0,0 0-58 0 0,0 0 491 0 0,0 0 238 0 0,0 0 45 0 0,0 0-61 0 0,0 0-288 0 0,0 0-121 0 0,0 0-28 0 0,-2 1-4 0 0,-1 7-199 0 0,-1 0-1 0 0,2 0 0 0 0,-1 0 1 0 0,1 0-1 0 0,0 1 1 0 0,-2 16-1 0 0,-2 9-275 0 0,3-14 464 0 0,0 2-1 0 0,1-1 1 0 0,2 38-1 0 0,0 8-526 0 0,-1-58 26 0 0,1-6 0 0 0,0 1 0 0 0,0 0 0 0 0,0 0 0 0 0,1 0 0 0 0,-1-1 0 0 0,1 1 0 0 0,0 0 0 0 0,0-1 0 0 0,0 1 0 0 0,3 6 0 0 0,0 1 0 0 0,1-2 0 0 0,-5-8 0 0 0,0-1 0 0 0,1 0 0 0 0,-1 1 0 0 0,0-1 0 0 0,0 0 0 0 0,0 0 0 0 0,1 1 0 0 0,-1-1 0 0 0,0 0 0 0 0,0 0 0 0 0,1 0 0 0 0,-1 1 0 0 0,0-1 0 0 0,1 0 0 0 0,-1 0 0 0 0,0 0 0 0 0,1 0 0 0 0,-1 0 0 0 0,0 1 0 0 0,0-1 0 0 0,1 0 0 0 0,-1 0 0 0 0,0 0 0 0 0,1 0 0 0 0,-1 0 0 0 0,1 0 0 0 0,0-2 0 0 0,0 0 0 0 0,0 0 0 0 0,0 1 0 0 0,-1-1 0 0 0,1 0 0 0 0,0 0 0 0 0,-1 0 0 0 0,1 0 0 0 0,-1 0 0 0 0,0 0 0 0 0,0 0 0 0 0,0 0 0 0 0,0-2 0 0 0,0-32 0 0 0,-8-53-1690 0 0,3 47 307 0 0,1-51 0 0 0,9-91-2281 0 0,-7 163 3977 0 0,-3 15 481 0 0,3 3-533 0 0,1 2 251 0 0,1 1 0 0 0,0 0 0 0 0,0 0 0 0 0,0 0-69 0 0,0 0-222 0 0,0 0 166 0 0,0 0 101 0 0,26-8 629 0 0,-16 4-776 0 0,0 0 0 0 0,0-1 0 0 0,12-8 0 0 0,-11 7-113 0 0,0 0 0 0 0,14-5 0 0 0,-25 10-228 0 0,1 1 0 0 0,-1 0 0 0 0,1-1 0 0 0,0 1 0 0 0,-1 0 0 0 0,1-1 0 0 0,0 1 0 0 0,0 0 0 0 0,-1 0 0 0 0,1 0 0 0 0,0-1 0 0 0,-1 1 0 0 0,1 0 0 0 0,0 0 0 0 0,0 0 0 0 0,-1 0 0 0 0,1 0 0 0 0,0 1 0 0 0,0-1 0 0 0,0 0 0 0 0,1 1 0 0 0,6 1 0 0 0,-1 5 0 0 0,9 19 0 0 0,-14-23 0 0 0,0 0 0 0 0,0 0 0 0 0,0 0 0 0 0,1 0 0 0 0,-1-1 0 0 0,1 1 0 0 0,-1-1 0 0 0,4 3 0 0 0,15 11 0 0 0,0 8 0 0 0,-14-17 0 0 0,1 1 0 0 0,-2 0 0 0 0,9 12 0 0 0,-13-16 0 0 0,0-1 0 0 0,0 1 0 0 0,0-1 0 0 0,-1 1 0 0 0,0 0 0 0 0,0 0 0 0 0,0 0 0 0 0,0-1 0 0 0,0 1 0 0 0,-1 0 0 0 0,1 0 0 0 0,-1 4 0 0 0,-5 109 0 0 0,1-88 1022 0 0,-13 49-1 0 0,16-75-1016 0 0,0 1-5 0 0,0 28 0 0 0,0-21 0 0 0,4 0-64 0 0,-2-9-273 0 0,-1-2-138 0 0,0 0-33 0 0,0 0-4 0 0,0 0 0 0 0,0 0 0 0 0,0 0 0 0 0,0 0-68 0 0,0 0-285 0 0,0 0-126 0 0,-9-9-5285 0 0,1-1 476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3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0,'0'0'547'0'0,"0"0"-11"0"0,1 2-344 0 0,13 19-29 0 0,-13-19 567 0 0,-1-2 242 0 0,2 2 42 0 0,3 1-727 0 0,-1 0 1 0 0,1-1-1 0 0,0 1 1 0 0,0-1-1 0 0,1 0 1 0 0,-1 0-1 0 0,0-1 1 0 0,1 1-1 0 0,-1-1 1 0 0,1-1-1 0 0,-1 1 1 0 0,1-1-1 0 0,0 0 1 0 0,-1 0 0 0 0,1 0-1 0 0,-1-1 1 0 0,1 0-1 0 0,-1 0 1 0 0,7-2-1 0 0,88-18 477 0 0,-99 21-2670 0 0,-1 0-5600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4:1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196 178 11975 0 0,'0'0'267'0'0,"0"0"42"0"0,0 0 17 0 0,1-1-28 0 0,1 0-281 0 0,-1-1 0 0 0,1 1 0 0 0,0-1 0 0 0,0 1 0 0 0,-1 0 0 0 0,1-1 0 0 0,4-1 0 0 0,2-2 395 0 0,4-10 1005 0 0,-8 10-743 0 0,0 0-1 0 0,-1 0 1 0 0,1-1 0 0 0,-1 1 0 0 0,0-1 0 0 0,4-10 0 0 0,-6 15-178 0 0,-1 1 14 0 0,0 0-67 0 0,0 0-222 0 0,0 0 166 0 0,-14-12 1202 0 0,5 7-1573 0 0,9 5-16 0 0,-1-1 0 0 0,0 1 0 0 0,0-1 0 0 0,0 1 0 0 0,0 0 0 0 0,1-1 0 0 0,-1 1 0 0 0,0 0 0 0 0,0 0 0 0 0,0 0 0 0 0,0-1 0 0 0,0 1 0 0 0,0 0 0 0 0,0 0 0 0 0,0 0 0 0 0,0 1 0 0 0,0-1 0 0 0,0 0 0 0 0,0 0 0 0 0,0 0 0 0 0,-1 1 0 0 0,-3 1 0 0 0,1-1 0 0 0,-1 1 0 0 0,1 0 0 0 0,0 0 0 0 0,-1 0 0 0 0,1 1 0 0 0,0-1 0 0 0,0 1 0 0 0,1 0 0 0 0,-7 6 0 0 0,4-4 0 0 0,0 0 0 0 0,-13 8 0 0 0,11-7 0 0 0,1-1 0 0 0,1 1 0 0 0,-1 0 0 0 0,-10 12 0 0 0,12-12 0 0 0,-22 30 0 0 0,21-26 0 0 0,-1 0 0 0 0,-12 12 0 0 0,16-18 0 0 0,0 0 0 0 0,1 0 0 0 0,-1 0 0 0 0,1 0 0 0 0,0 0 0 0 0,0 0 0 0 0,0 1 0 0 0,0-1 0 0 0,1 1 0 0 0,0 0 0 0 0,0-1 0 0 0,0 8 0 0 0,-2 5 0 0 0,7-8 0 0 0,3 4 0 0 0,-7-12 0 0 0,0 0 0 0 0,0 0 0 0 0,1 0 0 0 0,-1 0 0 0 0,0-1 0 0 0,1 1 0 0 0,-1 0 0 0 0,0 0 0 0 0,1-1 0 0 0,-1 1 0 0 0,1 0 0 0 0,-1-1 0 0 0,1 1 0 0 0,-1 0 0 0 0,1-1 0 0 0,0 1 0 0 0,-1-1 0 0 0,1 1 0 0 0,0-1 0 0 0,1 1 0 0 0,1 1 0 0 0,-1 0 0 0 0,1 0 0 0 0,-1-1 0 0 0,1 1 0 0 0,0 0 0 0 0,0-1 0 0 0,-1 1 0 0 0,1-1 0 0 0,0 0 0 0 0,0 0 0 0 0,0 0 0 0 0,0-1 0 0 0,0 1 0 0 0,1-1 0 0 0,-1 1 0 0 0,5-1 0 0 0,-4-1 0 0 0,1 1 0 0 0,-1-1 0 0 0,1 0 0 0 0,-1-1 0 0 0,0 1 0 0 0,1-1 0 0 0,-1 0 0 0 0,0 0 0 0 0,7-4 0 0 0,-2-1 0 0 0,-1 1 0 0 0,1-1 0 0 0,-1-1 0 0 0,-1 0 0 0 0,0 0 0 0 0,0 0 0 0 0,0-1 0 0 0,6-12 0 0 0,-2 4 0 0 0,-7 11 0 0 0,0-1 0 0 0,-1 1 0 0 0,1-1 0 0 0,2-9 0 0 0,-3 6-26 0 0,0 2 333 0 0,-1 0-1 0 0,0-1 1 0 0,0 1-1 0 0,-1-1 1 0 0,0 1 0 0 0,0-13-1 0 0,-1 20 65 0 0,0 1 117 0 0,0 0 21 0 0,0 0-66 0 0,-8 16-278 0 0,7-14-165 0 0,1 0 0 0 0,-1 1 0 0 0,1-1 0 0 0,-1 0 0 0 0,1 1 0 0 0,0-1 0 0 0,0 0 0 0 0,0 1 0 0 0,0-1 0 0 0,1 0 0 0 0,-1 0 0 0 0,0 1 0 0 0,1-1 0 0 0,0 0 0 0 0,0 0 0 0 0,1 4 0 0 0,1 1 0 0 0,-1-1-125 0 0,0 0 0 0 0,0-1 0 0 0,1 0 0 0 0,-1 1-1 0 0,1-1 1 0 0,7 9 0 0 0,-8-12-383 0 0,-1-1 65 0 0,24 46 278 0 0,-18-39 165 0 0,-5-7 0 0 0,0 1 0 0 0,1-2 0 0 0,-1 1 0 0 0,1 0 0 0 0,-1 0 0 0 0,1-1 0 0 0,-1 0 0 0 0,1 1 0 0 0,-1-1 0 0 0,1 0 0 0 0,-1 0 0 0 0,1 0 0 0 0,-1-1 0 0 0,1 1 0 0 0,-1 0 0 0 0,4-2 0 0 0,7-2 0 0 0,22-9 0 0 0,-27 10 0 0 0,7-4 0 0 0,1-1 0 0 0,-2-1 0 0 0,1 0 0 0 0,-1 0 0 0 0,19-18 0 0 0,16-8 0 0 0,-14 5 67 0 0,-21 20 100 0 0,19-20 0 0 0,6-1 1408 0 0,-39 31-1575 0 0,0 0 1 0 0,0-1-1 0 0,1 1 0 0 0,-1 0 0 0 0,0 0 1 0 0,0-1-1 0 0,0 1 0 0 0,1 0 0 0 0,-1 0 1 0 0,0 0-1 0 0,0-1 0 0 0,1 1 1 0 0,-1 0-1 0 0,0 0 0 0 0,0 0 0 0 0,1 0 1 0 0,-1 0-1 0 0,0 0 0 0 0,0-1 0 0 0,1 1 1 0 0,-1 0-1 0 0,0 0 0 0 0,1 0 1 0 0,-1 0-1 0 0,0 0 0 0 0,1 0 0 0 0,-1 0 1 0 0,0 0-1 0 0,0 0 0 0 0,1 0 0 0 0,-1 1 1 0 0,0-1-1 0 0,1 0 0 0 0,-1 0 0 0 0,0 0 1 0 0,0 0-1 0 0,1 0 0 0 0,-1 0 1 0 0,0 1-1 0 0,0-1 0 0 0,1 0 0 0 0,-1 0 1 0 0,0 0-1 0 0,0 1 0 0 0,0-1 0 0 0,1 0 1 0 0,-1 0-1 0 0,0 0 0 0 0,0 1 0 0 0,0-1 1 0 0,0 0-1 0 0,0 1 0 0 0,0-1 1 0 0,1 0-1 0 0,-1 0 0 0 0,0 1 0 0 0,0-1 1 0 0,0 0-1 0 0,0 1 0 0 0,2 3-29 0 0,0 1 0 0 0,-1-1 0 0 0,1 1 0 0 0,-1-1 0 0 0,0 1 0 0 0,0 0 0 0 0,0 0 0 0 0,-1-1 0 0 0,1 6 0 0 0,-4 42-512 0 0,2-49 496 0 0,-1 10-906 0 0,2-14 949 0 0,0 1 0 0 0,1 0 0 0 0,-1 0-1 0 0,0 0 1 0 0,0 0 0 0 0,0 0-1 0 0,0 0 1 0 0,0-1 0 0 0,0 1 0 0 0,0 0-1 0 0,1 0 1 0 0,-1 0 0 0 0,0 0-1 0 0,0 0 1 0 0,0 0 0 0 0,0 0 0 0 0,0 0-1 0 0,1 0 1 0 0,-1 0 0 0 0,0 0-1 0 0,0 0 1 0 0,0 0 0 0 0,0 0 0 0 0,1 0-1 0 0,-1 0 1 0 0,0 0 0 0 0,0 0-1 0 0,0 0 1 0 0,0 0 0 0 0,0 0-1 0 0,1 0 1 0 0,-1 0 0 0 0,0 0 0 0 0,0 0-1 0 0,0 0 1 0 0,0 0 0 0 0,0 0-1 0 0,1 1 1 0 0,-1-1 0 0 0,0 0 0 0 0,0 0-1 0 0,0 0 1 0 0,0 0 0 0 0,0 0-1 0 0,0 0 1 0 0,0 0 0 0 0,0 1 0 0 0,0-1-1 0 0,1 0 1 0 0,-1 0 0 0 0,0 0-1 0 0,0 0 1 0 0,0 0 0 0 0,0 1 0 0 0,0-1-1 0 0,0 0 1 0 0,0 0 0 0 0,0 0-1 0 0,0 0 1 0 0,0 1 0 0 0,0-1 0 0 0,0 0-1 0 0,0 0 1 0 0,0 0 0 0 0,0 1-1 0 0,13-11-12 0 0,-12 9 16 0 0,20-15-1 0 0,-3 1 0 0 0,25-16 0 0 0,-29 22 0 0 0,23-20 0 0 0,-32 26 0 0 0,0-1 0 0 0,1 0 0 0 0,-1 1 0 0 0,8-3 0 0 0,-10 4 0 0 0,-2 2 0 0 0,-1-1 0 0 0,1 1 0 0 0,0-1 0 0 0,-1 1 0 0 0,1-1 0 0 0,0 1 0 0 0,-1 0 0 0 0,1-1 0 0 0,0 1 0 0 0,0 0 0 0 0,-1 0 0 0 0,1-1 0 0 0,0 1 0 0 0,0 0 0 0 0,0 0 0 0 0,-1 0 0 0 0,1 0 0 0 0,0 0 0 0 0,0 0 0 0 0,-1 0 0 0 0,1 1 0 0 0,1-1 0 0 0,0 1 0 0 0,13 2 0 0 0,-12 2 0 0 0,-3-4 0 0 0,2 1 0 0 0,0 0-1 0 0,-1 0 1 0 0,1 0 0 0 0,-1 0-1 0 0,1 0 1 0 0,-1 1-1 0 0,0-1 1 0 0,0 0 0 0 0,0 1-1 0 0,0-1 1 0 0,-1 0-1 0 0,1 1 1 0 0,-1-1 0 0 0,1 1-1 0 0,-1 3 1 0 0,1 2-66 0 0,2 7-821 0 0,0 25 0 0 0,-7 38 685 0 0,4-71 202 0 0,2-11 0 0 0,81-127 1827 0 0,-74 120-1772 0 0,0 0 1 0 0,17-15 0 0 0,0 1-58 0 0,-15 14 2 0 0,18-14 0 0 0,-22 20 0 0 0,1-1 0 0 0,5 0 0 0 0,-9 7 0 0 0,-2 0 0 0 0,7 2 0 0 0,-6-1 0 0 0,10 15 0 0 0,2 10 0 0 0,-7-8 0 0 0,0-7 0 0 0,-7-10 0 0 0,1 0 0 0 0,-1 0 0 0 0,1 1 0 0 0,-1-1 0 0 0,0 0 0 0 0,0 1 0 0 0,0-1 0 0 0,0 1 0 0 0,-1 0 0 0 0,1-1 0 0 0,-1 1 0 0 0,1 3 0 0 0,0-1 0 0 0,0-3 0 0 0,-1 0 0 0 0,0 0 0 0 0,0 0 0 0 0,0 0 0 0 0,1 0 0 0 0,-2 0 0 0 0,1-1 0 0 0,0 1 0 0 0,0 0 0 0 0,-1 0 0 0 0,1 0 0 0 0,-2 2 0 0 0,1 0 0 0 0,-2 15 0 0 0,4-15 0 0 0,0-1 0 0 0,-7 19 0 0 0,4-13 0 0 0,2-9 0 0 0,0 0 0 0 0,0 0 0 0 0,0 0 0 0 0,0 0 0 0 0,0 0 0 0 0,0 1 0 0 0,0-1 0 0 0,0 0 0 0 0,0 0 0 0 0,0 0 0 0 0,0 0 0 0 0,0 0 0 0 0,0 1 0 0 0,0-1 0 0 0,0 0 0 0 0,0 0 0 0 0,0 0 0 0 0,0 0 0 0 0,0 0 0 0 0,0 1 0 0 0,0-1 0 0 0,0 0 0 0 0,0 0 0 0 0,0 0 0 0 0,0 0 0 0 0,0 0 0 0 0,0 1 0 0 0,1-1 0 0 0,-1 0 0 0 0,0 0 0 0 0,0 0 0 0 0,0 0 0 0 0,0 0 0 0 0,0 0 0 0 0,0 0 0 0 0,0 0 0 0 0,1 1 0 0 0,-1-1 0 0 0,5-11 0 0 0,5-14 0 0 0,1 0 18 0 0,0 0 0 0 0,2 0 0 0 0,21-30 0 0 0,-26 43 194 0 0,-7 10-92 0 0,0 0-1 0 0,0 0 1 0 0,0 0 0 0 0,1 1-1 0 0,-1-1 1 0 0,1 1-1 0 0,-1-1 1 0 0,4-2-1 0 0,44-24 569 0 0,-38 23-688 0 0,0 0 0 0 0,5 0 0 0 0,-11 6 0 0 0,-2 1 0 0 0,4-1 0 0 0,5 3 0 0 0,5 2 0 0 0,-11-4-194 0 0,-3-2 94 0 0,-1 1 0 0 0,0-1 0 0 0,0 1 0 0 0,1 0 1 0 0,-1 0-1 0 0,0 0 0 0 0,0 0 0 0 0,0 0 0 0 0,0 1 0 0 0,0-1 0 0 0,0 1 0 0 0,-1-1 0 0 0,1 1 1 0 0,0 0-1 0 0,-1-1 0 0 0,1 1 0 0 0,1 2 0 0 0,3 8 100 0 0,-2 1 0 0 0,-2 2 0 0 0,-1-7 0 0 0,0 1 0 0 0,-1 0 0 0 0,0 0 0 0 0,0 0 0 0 0,-1 0 0 0 0,0 0 0 0 0,-1-1 0 0 0,-2 10 0 0 0,-2 7 0 0 0,-4 15-72 0 0,5-26 55 0 0,4-10-1894 0 0,0-1-3818 0 0,4-23 3697 0 0,1-5-15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42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128 412 2759 0 0,'-6'4'42'0'0,"5"-3"-10"0"0,-1 0 0 0 0,1 0 0 0 0,-1-1 0 0 0,1 1 0 0 0,-1 0 1 0 0,1-1-1 0 0,-1 1 0 0 0,0-1 0 0 0,1 1 0 0 0,-1-1 0 0 0,-3 0 0 0 0,-1 2 2772 0 0,0-1-1 0 0,0 1 0 0 0,0 1 1 0 0,-7 3-1 0 0,7-4-2648 0 0,3 0 300 0 0,0 0 1 0 0,0-1 0 0 0,0 0-1 0 0,-1 1 1 0 0,1-1-1 0 0,0-1 1 0 0,-1 1 0 0 0,1 0-1 0 0,-5 0 1 0 0,7-3-257 0 0,0 0 1 0 0,0-1 0 0 0,-1 1-1 0 0,1 0 1 0 0,0 0-1 0 0,-1-5 1 0 0,2 7-157 0 0,0-3 106 0 0,-5-25 367 0 0,2-1 0 0 0,1 1 0 0 0,2-41 0 0 0,3 49-516 0 0,0 0 0 0 0,1 1 0 0 0,1-1 0 0 0,0 1 0 0 0,17-35 0 0 0,-1-4 0 0 0,-13 41 0 0 0,-4 13 0 0 0,-1 2 0 0 0,9-12 0 0 0,-5 6 0 0 0,7-6 0 0 0,-13 14 0 0 0,-1-1 0 0 0,0 1 0 0 0,0 0 0 0 0,1-1 0 0 0,-1 1 0 0 0,0 0 0 0 0,1 0 0 0 0,-1-1 0 0 0,1 1 0 0 0,-1 0 0 0 0,0 0 0 0 0,1-1 0 0 0,-1 1 0 0 0,1 0 0 0 0,-1 0 0 0 0,1 0 0 0 0,-1 0 0 0 0,1 0 0 0 0,0 0 0 0 0,1 2 0 0 0,0 1 0 0 0,0-1 0 0 0,0 1 0 0 0,0 0 0 0 0,0 0 0 0 0,-1 0 0 0 0,1 0 0 0 0,0 4 0 0 0,0-3 0 0 0,3 10 0 0 0,-2 31 0 0 0,1 0 0 0 0,3 19 0 0 0,4 28 0 0 0,-8-75 0 0 0,-1-15 0 0 0,1 2 0 0 0,7 22 0 0 0,-8-16-64 0 0,-2-9-273 0 0,0-1-138 0 0,0 0-33 0 0,0 0-4 0 0,0 0 0 0 0,0 0 0 0 0,-1-1 0 0 0,1-1 208 0 0,-1-1 0 0 0,1 1 0 0 0,0 0 0 0 0,0-1 0 0 0,-1 1 0 0 0,2 0 0 0 0,-1-1 0 0 0,0 1-1 0 0,0 0 1 0 0,1 0 0 0 0,-1-1 0 0 0,1 1 0 0 0,0 0 0 0 0,-1 0 0 0 0,3-3 0 0 0,4-14-1231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43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43 111 10135 0 0,'0'0'464'0'0,"0"0"-9"0"0,1 1-295 0 0,8 13 213 0 0,-9-10-111 0 0,0-2-14 0 0,1 1 722 0 0,-1-1 44 0 0,-2 12 136 0 0,-1 0 0 0 0,-1 0 0 0 0,0-1 0 0 0,-11 27 0 0 0,14-37-1010 0 0,0 0 1 0 0,1-1-1 0 0,-1 1 0 0 0,1 0 0 0 0,-1 0 1 0 0,1 0-1 0 0,0 0 0 0 0,0 0 0 0 0,1 4 1 0 0,0 9 79 0 0,-1-2-216 0 0,1 1 1 0 0,0-1-1 0 0,5 19 0 0 0,0 7-4 0 0,-5-22 471 0 0,0-1-1 0 0,-2 0 1 0 0,-2 21 0 0 0,2-26-322 0 0,1-11-148 0 0,0-1-1 0 0,0 0 1 0 0,0 1 0 0 0,0-1-1 0 0,0 0 1 0 0,0 1 0 0 0,1-1-1 0 0,-1 0 1 0 0,0 1 0 0 0,0-1-1 0 0,0 0 1 0 0,0 0 0 0 0,0 1-1 0 0,0-1 1 0 0,0 0 0 0 0,1 1-1 0 0,-1-1 1 0 0,0 0 0 0 0,0 0-1 0 0,0 1 1 0 0,1-1 0 0 0,-1 0-1 0 0,1 1 1 0 0,-1-2-1 0 0,1 1 0 0 0,0 0 0 0 0,0-1 0 0 0,0 1 0 0 0,-1-1 0 0 0,1 1 0 0 0,0-1 0 0 0,-1 1 0 0 0,1-1 0 0 0,0 0 0 0 0,-1 1 0 0 0,1-1 0 0 0,-1 0 0 0 0,1 1 0 0 0,-1-1 0 0 0,1 0 0 0 0,-1 1 0 0 0,0-1 0 0 0,1 0 0 0 0,-1 0 0 0 0,0 0 0 0 0,0 1 0 0 0,1-1 0 0 0,-1-1 0 0 0,6-23 0 0 0,-2 2 0 0 0,-3-7 0 0 0,-1-1 0 0 0,-1 1 0 0 0,-11-58 0 0 0,5 35 0 0 0,7 52 0 0 0,-1-9 0 0 0,0-1 0 0 0,-1 1 0 0 0,0 0 0 0 0,-1 0 0 0 0,0 0 0 0 0,0 0 0 0 0,-6-10 0 0 0,2 8 0 0 0,3 11 0 0 0,2 0 0 0 0,-3-4 0 0 0,8-4 0 0 0,2 4 0 0 0,1 0 0 0 0,0 0 0 0 0,1 0 0 0 0,-1 1 0 0 0,1 0 0 0 0,0 0 0 0 0,0 1 0 0 0,8-3 0 0 0,-4 0 0 0 0,15-5 628 0 0,0 0-1 0 0,37-8 1 0 0,-61 18-617 0 0,0 1 0 0 0,0 0 0 0 0,0-1 0 0 0,0 1 0 0 0,0 0 0 0 0,0 1 0 0 0,0-1 0 0 0,0 0 0 0 0,0 0 0 0 0,0 1 1 0 0,0-1-1 0 0,0 1 0 0 0,0 0 0 0 0,4 1 0 0 0,-3 0-12 0 0,11 6 1 0 0,-12-2 0 0 0,-2-4 0 0 0,1 1 0 0 0,-1-1 0 0 0,1 1 0 0 0,-1-1 0 0 0,1 1 0 0 0,-1 0 0 0 0,0-1 0 0 0,0 1 0 0 0,0 0 0 0 0,-1-1 0 0 0,1 1 0 0 0,-1-1 0 0 0,1 1 0 0 0,-1 0 0 0 0,0-1 0 0 0,0 1 0 0 0,0-1 0 0 0,-3 4 0 0 0,1 2 0 0 0,0-1 0 0 0,0 1 0 0 0,1-1 0 0 0,0 1 0 0 0,-1 8 0 0 0,-5 50 0 0 0,3 1 0 0 0,6 111 0 0 0,1-149-1827 0 0,-15-80 1662 0 0,11 38-152 0 0,-1 1 0 0 0,0-1 0 0 0,-1 1 0 0 0,-1 0 0 0 0,0 0 0 0 0,0 1 0 0 0,-1-1-1 0 0,0 1 1 0 0,-1 0 0 0 0,-16-19 0 0 0,21 29 299 0 0,0-1 0 0 0,0 1 0 0 0,0-1 0 0 0,0 1 0 0 0,0-1 0 0 0,-1 1 0 0 0,1 0 0 0 0,0 0 0 0 0,0 0 0 0 0,-1 1 0 0 0,1-1 0 0 0,-1 0 0 0 0,1 1 0 0 0,-1-1 0 0 0,1 1 0 0 0,-1 0 0 0 0,1 0 0 0 0,-1 0 0 0 0,1 0 0 0 0,-1 1 0 0 0,1-1 0 0 0,-1 1 0 0 0,-2 0 0 0 0,-5 2-26 0 0,-1 0 0 0 0,1 1 0 0 0,-18 8 0 0 0,19-6 108 0 0,9-6 27 0 0,-1 0 0 0 0,1 1 0 0 0,0-1 0 0 0,-1 0 0 0 0,1 1 0 0 0,-1-1 1 0 0,1 1-1 0 0,0-1 0 0 0,-1 1 0 0 0,1-1 0 0 0,0 1 0 0 0,0-1 0 0 0,-1 1 0 0 0,1-1 0 0 0,0 1 0 0 0,0-1 0 0 0,0 1 0 0 0,0-1 0 0 0,0 1 0 0 0,0 0 0 0 0,5 0 67 0 0,1 0-1 0 0,0-1 1 0 0,0 0-1 0 0,0 0 0 0 0,-1-1 1 0 0,1 0-1 0 0,0 0 1 0 0,8-2-1 0 0,15-3 474 0 0,-19 5-629 0 0,0 0 1 0 0,0-1-1 0 0,0 0 0 0 0,0 0 1 0 0,-1-1-1 0 0,17-8 0 0 0,-24 10 2 0 0,25-10-1461 0 0,-16 1-2312 0 0,-11 9 3731 0 0,1 0-6782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44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 11975 0 0,'0'0'267'0'0,"0"0"42"0"0,0 0 17 0 0,0 0-28 0 0,2 0-196 0 0,4-2 1376 0 0,-9 2 3800 0 0,-7 2-489 0 0,4 0-6264 0 0,0 0 1490 0 0,1 1-1 0 0,0 0 1 0 0,0 0-1 0 0,0 1 1 0 0,0-1 0 0 0,0 1-1 0 0,1 0 1 0 0,-1 1-1 0 0,1-1 1 0 0,-5 8 0 0 0,-7 6-4 0 0,13-14-11 0 0,-1 1 0 0 0,1-1 0 0 0,-1 1 0 0 0,1 0 0 0 0,1 0 0 0 0,-1 1 0 0 0,1-1 0 0 0,0 0 0 0 0,0 1 0 0 0,0 0 0 0 0,1-1 0 0 0,0 1 0 0 0,0 0 0 0 0,1 0 0 0 0,-1-1 0 0 0,1 1 0 0 0,1 8 0 0 0,4-1 0 0 0,-3-11 19 0 0,0 0 1 0 0,-1 0-1 0 0,1 0 0 0 0,0 0 0 0 0,1 0 0 0 0,-1-1 1 0 0,0 1-1 0 0,0-1 0 0 0,1 1 0 0 0,-1-1 1 0 0,1 0-1 0 0,-1 0 0 0 0,1 0 0 0 0,-1 0 0 0 0,1-1 1 0 0,4 1-1 0 0,1 1 278 0 0,0-1 1 0 0,0-1 0 0 0,1 0-1 0 0,9-1 1 0 0,-9 0-747 0 0,-1 0 1 0 0,1-1 0 0 0,-1 0-1 0 0,1-1 1 0 0,-1 1 0 0 0,0-2-1 0 0,0 1 1 0 0,-1-1 0 0 0,1 0 0 0 0,-1-1-1 0 0,11-8 1 0 0,-7 0-4597 0 0,-4-4-1393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4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17 378 6447 0 0,'0'0'298'0'0,"0"0"-10"0"0,0 2-188 0 0,0 9 2108 0 0,0 1 0 0 0,-4 20 0 0 0,2-16 794 0 0,1-14-2490 0 0,1-2 0 0 0,-4 13 956 0 0,3-11-1313 0 0,-2 4-66 0 0,2-4 282 0 0,1-2 117 0 0,0 0 21 0 0,0 0-66 0 0,0 0-222 0 0,0 0 166 0 0,0 0 101 0 0,0 0 21 0 0,1-2-66 0 0,1-3-352 0 0,0 0 1 0 0,-1-1-1 0 0,1 1 1 0 0,-1 0-1 0 0,0 0 0 0 0,0-1 1 0 0,0-8-1 0 0,1-7 783 0 0,-1 11-701 0 0,0 0 0 0 0,0-13 1 0 0,-1 0-86 0 0,2-1 140 0 0,1 0-1 0 0,1-1 1 0 0,1 1-1 0 0,1 1 1 0 0,1-1-1 0 0,1 1 1 0 0,1 0 0 0 0,18-32-1 0 0,-18 37-227 0 0,-5 11 0 0 0,0 0 0 0 0,0 1 0 0 0,0 0 0 0 0,0 0 0 0 0,1 0 0 0 0,0 0 0 0 0,7-6 0 0 0,1 2 0 0 0,-7 9 0 0 0,-3 1 0 0 0,11-2 0 0 0,0-1 0 0 0,-1 2 0 0 0,-10 2 0 0 0,1 0 0 0 0,-1 0 0 0 0,0 1 0 0 0,0-1 0 0 0,-1 1 0 0 0,1 0 0 0 0,0 0 0 0 0,0 0 0 0 0,-1 0 0 0 0,1 0 0 0 0,-1 1 0 0 0,0-1 0 0 0,0 1 0 0 0,1-1 0 0 0,-2 1 0 0 0,1 0 0 0 0,0 0 0 0 0,-1 0 0 0 0,3 4 0 0 0,1 6 0 0 0,0-1 0 0 0,-1 0 0 0 0,4 22 0 0 0,-3-12 0 0 0,-1-6 0 0 0,-2 1 0 0 0,3 29 0 0 0,-7 12 0 0 0,2-50 7 0 0,-1 8-14 0 0,-3 13-57 0 0,3-28-273 0 0,1-1-138 0 0,0 0-33 0 0,1-3 1 0 0,-1-1-1 0 0,1 0 1 0 0,0 1-1 0 0,0-1 1 0 0,0 1 0 0 0,1 0-1 0 0,-1-1 1 0 0,1 1-1 0 0,0 0 1 0 0,2-4-1 0 0,-1 2-689 0 0,0 0-1 0 0,-1 0 1 0 0,5-10-1 0 0,-3-1-846 0 0,1-1-4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4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17503 0 0,'0'0'399'0'0,"0"0"60"0"0,2 0 21 0 0,12-4 158 0 0,-12 4-251 0 0,-2 0 101 0 0,0 0 21 0 0,0 0-66 0 0,0 0-358 0 0,0 0-406 0 0,5 0-185 0 0,0-1-798 0 0,-2 2-3457 0 0,-3-1-1483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4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13823 0 0,'0'0'608'0'0,"0"0"128"0"0,0 0-584 0 0,0 0-152 0 0,10 8 0 0 0,-10-8 0 0 0,0 0 0 0 0,0 0 0 0 0,0 0 0 0 0,0 0 0 0 0,0 0 0 0 0,0 0 0 0 0,0 0 0 0 0,0 0-4064 0 0,0 0-848 0 0</inkml:trace>
  <inkml:trace contextRef="#ctx0" brushRef="#br0" timeOffset="1">162 0 11975 0 0,'0'0'256'0'0,"3"11"64"0"0,-1-3 0 0 0,-1 0 32 0 0,-1-8-288 0 0,2 12-64 0 0,0-3 0 0 0,-2-9-3536 0 0,0 0-720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4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22 374 10135 0 0,'0'0'464'0'0,"0"0"-9"0"0,0 0-223 0 0,0 0 156 0 0,0 0 100 0 0,0 0 21 0 0,0 0 3 0 0,0 0 0 0 0,0 2 0 0 0,4 14 512 0 0,-3-14-512 0 0,-1-2 0 0 0,0 0 0 0 0,0 0-69 0 0,0 0-222 0 0,0 0 166 0 0,0 0 101 0 0,0 0 21 0 0,0 0 3 0 0,0 0 0 0 0,0 0 0 0 0,0 0 0 0 0,0 0 0 0 0,0 0 0 0 0,0 0 0 0 0,0 0 0 0 0,0 0-69 0 0,-5 4-278 0 0,-1 0-93 0 0,5-5 121 0 0,-1 0-1 0 0,1-1 0 0 0,-1 1 1 0 0,1-1-1 0 0,0 0 1 0 0,0 1-1 0 0,0-1 0 0 0,-2-3 1 0 0,3 5-114 0 0,0-2-65 0 0,-1 0 0 0 0,1 0 0 0 0,-1 1 0 0 0,1-1 0 0 0,0 0-1 0 0,0 0 1 0 0,0 0 0 0 0,0 0 0 0 0,0 0 0 0 0,0 0 0 0 0,2-3 0 0 0,-1-8-16 0 0,1-17 555 0 0,-1 23-342 0 0,-1 0 1 0 0,1 1-1 0 0,-1-1 0 0 0,-1 0 1 0 0,1 0-1 0 0,-3-7 0 0 0,2 5-207 0 0,0 0-1 0 0,0-1 1 0 0,1 1 0 0 0,1-13 0 0 0,0-1-7 0 0,-1 17 3 0 0,1 0 0 0 0,-1 1 0 0 0,2-1 0 0 0,-1 0 0 0 0,3-6 0 0 0,4-20 0 0 0,-7 26 0 0 0,0 1 0 0 0,1-1 0 0 0,-1 1 0 0 0,1 0 0 0 0,1-1 0 0 0,-1 1 0 0 0,5-7 0 0 0,23-31 0 0 0,-23 38 0 0 0,2 1 0 0 0,0 1 0 0 0,0 5 0 0 0,-5-1 0 0 0,0 0 0 0 0,0 0 0 0 0,0 1 0 0 0,0 0 0 0 0,0 0 0 0 0,0 0 0 0 0,-1 0 0 0 0,1 1 0 0 0,-1-1 0 0 0,1 1 0 0 0,-1 0 0 0 0,4 4 0 0 0,-1-1 0 0 0,2 4 0 0 0,-1 0 0 0 0,1 0 0 0 0,-1 1 0 0 0,8 18 0 0 0,2 1 0 0 0,-12-19 0 0 0,0 0 0 0 0,-1 0 0 0 0,0 1 0 0 0,-1 0 0 0 0,0-1 0 0 0,-1 1 0 0 0,0 0 0 0 0,-1 0 0 0 0,0 0 0 0 0,-2 23 0 0 0,-5 5-64 0 0,5-38-273 0 0,1-2-138 0 0,0 0-33 0 0,0 0-4 0 0,0 0 0 0 0,0 0 0 0 0,0 0 0 0 0,10-15-3729 0 0,-6 5 2209 0 0,0-2-15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4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17503 0 0,'0'0'399'0'0,"2"3"60"0"0,14 23 442 0 0,-14-23-764 0 0,-1 0 0 0 0,1 0 0 0 0,0 0 0 0 0,-1 0 0 0 0,0 0 0 0 0,0 1 0 0 0,0-1 1 0 0,0 1-1 0 0,0-1 0 0 0,0 5 0 0 0,1 5 468 0 0,1 3-159 0 0,0 1 0 0 0,-1 0 0 0 0,-1 0 0 0 0,-1 0 0 0 0,-2 22 0 0 0,1-16 312 0 0,3 45 0 0 0,3-34-758 0 0,-1-3 0 0 0,1 35 0 0 0,5-110 14 0 0,-1 7-92 0 0,10-77-1606 0 0,6-130 0 0 0,-23 223 1283 0 0,-1 14 381 0 0,0 1-1 0 0,-1 0 1 0 0,0 0-1 0 0,0 0 1 0 0,0 0 0 0 0,-3-9-1 0 0,3 14 358 0 0,0 1 138 0 0,0 0 33 0 0,0 0-65 0 0,0 1-294 0 0,1 7-133 0 0,5-1-16 0 0,-3-5 143 0 0,0 0-1 0 0,0 0 1 0 0,0 0-1 0 0,0 0 0 0 0,1-1 1 0 0,-1 1-1 0 0,1-1 1 0 0,-1 0-1 0 0,1 0 1 0 0,-1 0-1 0 0,1 0 1 0 0,0 0-1 0 0,5-1 1 0 0,6 0 16 0 0,0 0 0 0 0,17-4 1 0 0,11 1 1298 0 0,-39 3-1411 0 0,0 0-32 0 0,1 0 0 0 0,-1 0-1 0 0,0 0 1 0 0,1 1 0 0 0,-1-1 0 0 0,0 1-1 0 0,7 2 1 0 0,-10-2-15 0 0,1-1 0 0 0,-1 1 0 0 0,1-1 0 0 0,-1 1 0 0 0,0-1 0 0 0,1 1 0 0 0,-1 0 0 0 0,0 0 0 0 0,0 0 0 0 0,0 0 0 0 0,1 0 0 0 0,-1 0 0 0 0,0 0 0 0 0,0 0 0 0 0,-1 0 0 0 0,1 0 0 0 0,0 0 0 0 0,1 2 0 0 0,0 2 0 0 0,2 0 0 0 0,0 1 0 0 0,-1 0 0 0 0,0 1 0 0 0,-1-1 0 0 0,1 1 0 0 0,-1-1 0 0 0,0 1 0 0 0,-1 0 0 0 0,2 12 0 0 0,-1 8 0 0 0,-1 31 0 0 0,-2-35 0 0 0,4 66 0 0 0,0-52 0 0 0,-3 0 0 0 0,0 1 0 0 0,-9 48 0 0 0,5-48 0 0 0,5-49-92 0 0,-1-12-217 0 0,-24-73-1383 0 0,20 83 1234 0 0,0 1 0 0 0,-1 0 0 0 0,-1 0 0 0 0,0 0 0 0 0,-11-16 0 0 0,15 25 299 0 0,0 0-1 0 0,-1 0 1 0 0,0 0 0 0 0,0 1 0 0 0,0-1-1 0 0,0 1 1 0 0,0-1 0 0 0,0 1 0 0 0,-1 0-1 0 0,1 0 1 0 0,-1 1 0 0 0,1-1 0 0 0,-1 1-1 0 0,0-1 1 0 0,1 1 0 0 0,-1 0 0 0 0,0 1-1 0 0,0-1 1 0 0,0 1 0 0 0,-5-1 0 0 0,5 1 269 0 0,0 1 0 0 0,0-1 1 0 0,0 1-1 0 0,0 0 0 0 0,0 0 0 0 0,0 0 1 0 0,1 1-1 0 0,-1-1 0 0 0,0 1 0 0 0,1 0 1 0 0,-1 0-1 0 0,-3 3 0 0 0,6-4 333 0 0,1-1-222 0 0,0 0 166 0 0,0 0 101 0 0,0 0 21 0 0,0 0-66 0 0,19-3 653 0 0,15-3-724 0 0,0-1 1 0 0,63-22-1 0 0,-96 28-418 0 0,1 1-336 0 0,0-1-1 0 0,0 1 1 0 0,-1-1 0 0 0,1 0 0 0 0,-1 1-1 0 0,1-1 1 0 0,-1 0 0 0 0,1 0 0 0 0,-1 0 0 0 0,1-1-1 0 0,-1 1 1 0 0,0 0 0 0 0,2-2 0 0 0,3-8-7125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47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9 11975 0 0,'0'0'267'0'0,"0"0"42"0"0,0 0 17 0 0,0 0-28 0 0,0 0-58 0 0,0 0 491 0 0,0 0 238 0 0,0 0 45 0 0,0 0 8 0 0,0 0 2 0 0,0 0 0 0 0,0 0 0 0 0,-6-5 2255 0 0,2 2-3190 0 0,3 3 282 0 0,-28 15 1218 0 0,19-7-1566 0 0,-33 25 901 0 0,5-1-1 0 0,22-18-729 0 0,12-10-174 0 0,0 1 0 0 0,0-1 0 0 0,0 1 0 0 0,0-1 0 0 0,1 1 0 0 0,0 0 0 0 0,0 1 0 0 0,0-1 0 0 0,1 0 0 0 0,0 1 0 0 0,0-1 0 0 0,0 1 0 0 0,1 0 0 0 0,0 0-1 0 0,0-1 1 0 0,-1 9 0 0 0,2-10 4 0 0,0 0 0 0 0,0 0-1 0 0,0 0 1 0 0,1 0 0 0 0,0 0-1 0 0,-1 0 1 0 0,1 0 0 0 0,0 0-1 0 0,1 0 1 0 0,-1 0 0 0 0,1-1-1 0 0,0 1 1 0 0,0 0 0 0 0,0-1-1 0 0,0 0 1 0 0,0 1-1 0 0,1-1 1 0 0,-1 0 0 0 0,1 0-1 0 0,0 0 1 0 0,0-1 0 0 0,0 1-1 0 0,1-1 1 0 0,4 3 0 0 0,4 2 147 0 0,0-1 0 0 0,1-1 0 0 0,18 6 0 0 0,-25-9-131 0 0,0-1-1 0 0,-1 0 0 0 0,1-1 1 0 0,0 1-1 0 0,0-1 0 0 0,0 0 1 0 0,0-1-1 0 0,0 1 0 0 0,0-1 1 0 0,8-3-1 0 0,6 1-153 0 0,-18 3 35 0 0,1 0-1 0 0,0 0 1 0 0,0-1-1 0 0,-1 1 1 0 0,1-1-1 0 0,0 0 1 0 0,-1 0-1 0 0,5-2 1 0 0,-6 2-875 0 0,4-10-3845 0 0,-4 6 1676 0 0,1-1 1076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50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102 261 6447 0 0,'0'0'142'0'0,"0"0"22"0"0,0 0 13 0 0,0 0 55 0 0,0 0 181 0 0,0 0 78 0 0,0 0 18 0 0,0 0 71 0 0,0 0 286 0 0,-2-3 124 0 0,-6-12 30 0 0,6 11-65 0 0,2 4-290 0 0,0 0-121 0 0,0 0-28 0 0,0 0-4 0 0,0 0 0 0 0,0 0 0 0 0,-12 10 628 0 0,5-2-1080 0 0,6-7 311 0 0,-8 1 1057 0 0,-5 2-1179 0 0,12-3 122 0 0,-12 8 1306 0 0,13-9-1624 0 0,0 0-1 0 0,0 1 1 0 0,0-1-1 0 0,0 0 1 0 0,1 0 0 0 0,-1 0-1 0 0,0 0 1 0 0,0 0-1 0 0,0 0 1 0 0,0-1-1 0 0,0 1 1 0 0,0 0 0 0 0,0 0-1 0 0,0-1 1 0 0,0 1-1 0 0,1 0 1 0 0,-1-1-1 0 0,0 1 1 0 0,0-1-1 0 0,0 1 1 0 0,1-1 0 0 0,-1 1-1 0 0,0-1 1 0 0,1 0-1 0 0,-1 1 1 0 0,0-1-1 0 0,1 0 1 0 0,-1 0 0 0 0,1 1-1 0 0,-1-1 1 0 0,1 0-1 0 0,-1 0 1 0 0,1 0-1 0 0,0 0 1 0 0,-1 0 0 0 0,1-1-1 0 0,-1-1-49 0 0,0 0-1 0 0,1 1 1 0 0,-1-1-1 0 0,1 0 1 0 0,-1 0 0 0 0,1 0-1 0 0,0 0 1 0 0,0 0-1 0 0,1 0 1 0 0,-1 1 0 0 0,1-4-1 0 0,9-32-2 0 0,-8 27 0 0 0,1 0 0 0 0,0 1 0 0 0,0 0 0 0 0,1-1 0 0 0,0 1 0 0 0,7-11 0 0 0,-1 6 0 0 0,-7 9 0 0 0,0 1 0 0 0,1 0 0 0 0,-1 0 0 0 0,1 1 0 0 0,0-1 0 0 0,1 1 0 0 0,-1-1 0 0 0,1 1 0 0 0,5-3 0 0 0,1-2 0 0 0,14-9 0 0 0,-16 14 0 0 0,0 2 0 0 0,1 6 0 0 0,1 5 0 0 0,-10-4 0 0 0,-1-3 0 0 0,3 6 0 0 0,0 1 0 0 0,-1-1 0 0 0,0 1 0 0 0,-1 0 0 0 0,0-1 0 0 0,0 1 0 0 0,-1 0 0 0 0,-1 10 0 0 0,-2 8 0 0 0,-9 34 0 0 0,8-42 0 0 0,0 2 0 0 0,4-14 0 0 0,2-11 0 0 0,2-7 3 0 0,-1 1-1 0 0,0-1 1 0 0,3-14-1 0 0,6-24 1428 0 0,-8 38-1227 0 0,1 1-1 0 0,9-17 1 0 0,-13 26-203 0 0,0-1 0 0 0,0 0 0 0 0,0 1 0 0 0,0-1 0 0 0,0 1 0 0 0,1 0 0 0 0,-1-1 0 0 0,0 1 0 0 0,1 0 0 0 0,-1 0 0 0 0,1-1 0 0 0,-1 1 0 0 0,3-1 0 0 0,2-1 0 0 0,1-2 0 0 0,-7 4 0 0 0,1 1 0 0 0,0 0 0 0 0,0-1 0 0 0,-1 1 0 0 0,1 0 0 0 0,0-1 0 0 0,-1 1 0 0 0,1 0 0 0 0,0 0 0 0 0,0-1 0 0 0,0 1 0 0 0,-1 0 0 0 0,1 0 0 0 0,0 0 0 0 0,0 0 0 0 0,0 0 0 0 0,-1 0 0 0 0,1 0 0 0 0,0 0 0 0 0,1 1 0 0 0,1 0 0 0 0,2-1 0 0 0,-2 0 0 0 0,1 0 0 0 0,-1 1 0 0 0,0-1 0 0 0,1 1 0 0 0,-1 0 0 0 0,0 0 0 0 0,0 0 0 0 0,5 2 0 0 0,-6-2 0 0 0,1 0 0 0 0,0 0 0 0 0,0 0 0 0 0,-1 0 0 0 0,1 0 0 0 0,0 1 0 0 0,-1 0 0 0 0,1-1 0 0 0,-1 1 0 0 0,0 0 0 0 0,0 0 0 0 0,0 0 0 0 0,0 0 0 0 0,2 3 0 0 0,2 2 0 0 0,-1 0-219 0 0,-1-1-1 0 0,0 1 0 0 0,0-1 1 0 0,0 1-1 0 0,-1 0 1 0 0,0 0-1 0 0,-1 0 1 0 0,3 11-1 0 0,-1-3 203 0 0,-3-13 18 0 0,-3 12-1 0 0,1-5-72 0 0,1-7-299 0 0,0-2-117 0 0,0 0-21 0 0,0 0-139 0 0,0 0-572 0 0,4-14-1777 0 0,1 3 1462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4:21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1 348 15663 0 0,'0'0'356'0'0,"0"0"50"0"0,0 0 20 0 0,0 0-42 0 0,0 0-112 0 0,0 0 463 0 0,1-2 234 0 0,16-22 1592 0 0,17-18-406 0 0,-28 34-1965 0 0,-1 1-1 0 0,0-1 1 0 0,-1 1 0 0 0,0-1-1 0 0,0-1 1 0 0,3-12 0 0 0,7-12 122 0 0,33-59 1275 0 0,-26 53-1142 0 0,-11 15-429 0 0,-7 11-16 0 0,-4 10 0 0 0,-1 1 0 0 0,2 2 0 0 0,0 0 0 0 0,0-1 0 0 0,0 1 0 0 0,0 0 0 0 0,0 0 0 0 0,0-1 0 0 0,-1 1 0 0 0,1 0 0 0 0,0 0 0 0 0,0-1 0 0 0,0 1 0 0 0,0 0 0 0 0,-1 0 0 0 0,1-1 0 0 0,0 1 0 0 0,0 0 0 0 0,0 0 0 0 0,-1 0 0 0 0,1 0 0 0 0,0-1 0 0 0,0 1 0 0 0,-1 0 0 0 0,1 0 0 0 0,0 0 0 0 0,-1 0 0 0 0,1 0 0 0 0,0 0 0 0 0,0 0 0 0 0,-1 0 0 0 0,1 0 0 0 0,0 0 0 0 0,-1 0 0 0 0,1 0 0 0 0,0 0 0 0 0,0 0 0 0 0,-1 0 0 0 0,1 0 0 0 0,0 0 0 0 0,0 0 0 0 0,-1 0 0 0 0,1 0 0 0 0,0 0 0 0 0,-1 1 0 0 0,-10 6 0 0 0,9-6 0 0 0,-8 6 0 0 0,2 1 0 0 0,1 2 0 0 0,5 3 0 0 0,7-1 0 0 0,-3-8 0 0 0,1 0 0 0 0,15 6 0 0 0,-6-5 0 0 0,-1 0 0 0 0,22 5 0 0 0,-26-8 0 0 0,1 0 0 0 0,-1 0 0 0 0,0 1 0 0 0,0 0 0 0 0,0 0 0 0 0,0 0 0 0 0,0 1 0 0 0,0 0 0 0 0,-1 1 0 0 0,11 9 0 0 0,-9-4 0 0 0,0 0 0 0 0,-1 0 0 0 0,7 12 0 0 0,-6-4 0 0 0,-7-12 0 0 0,-1 0 0 0 0,0-1 0 0 0,1 1 0 0 0,-1-1 0 0 0,0 1 0 0 0,0-1 0 0 0,0 1 0 0 0,-1-1 0 0 0,0 1 0 0 0,0-1 0 0 0,-3 11 0 0 0,-3-1 0 0 0,0 0 0 0 0,-9 15 0 0 0,15-28 0 0 0,-5 11 0 0 0,5-8 0 0 0,-1-1 0 0 0,0 0 0 0 0,0 0 0 0 0,-1 0 0 0 0,1-1 0 0 0,-6 7 0 0 0,0 1 0 0 0,0-4 0 0 0,0-4 0 0 0,0-8 0 0 0,7 3 0 0 0,0 0 0 0 0,1 0 0 0 0,-1 0 0 0 0,1-1 0 0 0,0 1 0 0 0,-1 0 0 0 0,1-1 0 0 0,0 1 0 0 0,0 0 0 0 0,1-1 0 0 0,-1 1 0 0 0,1-3 0 0 0,-1 2 0 0 0,0 1 0 0 0,0 1 0 0 0,0-1 0 0 0,1 1 0 0 0,-1-1 0 0 0,0 0 0 0 0,0 1 0 0 0,1-1 0 0 0,-1 1 0 0 0,1-1 0 0 0,0 1 0 0 0,-1-1 0 0 0,1 1 0 0 0,0-1 0 0 0,0 1 0 0 0,0 0 0 0 0,2-3 0 0 0,1 0 0 0 0,3-8 0 0 0,-4 10 0 0 0,2 0 0 0 0,17-14 0 0 0,-13 9 0 0 0,1 3 0 0 0,3 2 0 0 0,-8 2 0 0 0,1 0 0 0 0,0 1 0 0 0,0-1 0 0 0,-1 1 0 0 0,8 2 0 0 0,7 0 0 0 0,-13-3 0 0 0,0 0 0 0 0,0 0 0 0 0,0 0 0 0 0,0-1 0 0 0,0 0 0 0 0,0-1 0 0 0,-1 1 0 0 0,1-1 0 0 0,0-1 0 0 0,-1 1 0 0 0,1-1 0 0 0,-1 0 0 0 0,10-7 0 0 0,16-13 0 0 0,62-52 0 0 0,-67 51-15 0 0,31-32 102 0 0,-56 55 284 0 0,-2 1 117 0 0,0 0 21 0 0,0 0-66 0 0,-3 1-422 0 0,1 0 0 0 0,0 0 0 0 0,0 1 0 0 0,0-1 0 0 0,0 0 0 0 0,0 1 0 0 0,-3 2 0 0 0,1-1-24 0 0,-3 4 3 0 0,0 0 0 0 0,0 0 0 0 0,1 1 0 0 0,0 0 0 0 0,0 0 0 0 0,1 0 0 0 0,0 0 0 0 0,0 1 0 0 0,1 0 0 0 0,0 0 0 0 0,-3 12 0 0 0,3-7 0 0 0,0 0 0 0 0,0 0 0 0 0,1 0 0 0 0,-1 15 0 0 0,5-16 0 0 0,-1-10-67 0 0,1-1-1 0 0,0 1 1 0 0,1 0 0 0 0,-1-1-1 0 0,0 1 1 0 0,1-1-1 0 0,-1 0 1 0 0,1 1 0 0 0,0-1-1 0 0,0 0 1 0 0,0 0-1 0 0,3 3 1 0 0,-4-5 23 0 0,0 0 0 0 0,-1 1 1 0 0,1-1-1 0 0,0 0 0 0 0,-1 1 0 0 0,1-1 0 0 0,0 0 0 0 0,0 0 0 0 0,-1 0 1 0 0,1 0-1 0 0,0 0 0 0 0,-1 0 0 0 0,1 0 0 0 0,0 0 0 0 0,0 0 1 0 0,-1 0-1 0 0,1 0 0 0 0,1 0 0 0 0,1-1-74 0 0,3 1 101 0 0,0 0-1 0 0,0-1 1 0 0,-1 0-1 0 0,1 0 0 0 0,0-1 1 0 0,0 1-1 0 0,-1-1 0 0 0,9-4 1 0 0,0-2 13 0 0,24-16 1 0 0,-32 18 3 0 0,0 1 0 0 0,0-1 0 0 0,-1 0 0 0 0,1 0 0 0 0,4-7 0 0 0,10-13 0 0 0,-7 12 146 0 0,-1-1 0 0 0,-1 0 0 0 0,0-1 0 0 0,-1-1 0 0 0,15-34 0 0 0,-25 50 362 0 0,0 1-65 0 0,1-2-294 0 0,-1 2-149 0 0,1 0 1 0 0,-1-1-1 0 0,0 1 1 0 0,0 0-1 0 0,0 0 0 0 0,0 0 1 0 0,0-1-1 0 0,0 1 0 0 0,0 0 1 0 0,1 0-1 0 0,-1 0 1 0 0,0 0-1 0 0,0-1 0 0 0,0 1 1 0 0,0 0-1 0 0,1 0 0 0 0,-1 0 1 0 0,0 0-1 0 0,0 0 1 0 0,0 0-1 0 0,1 0 0 0 0,-1-1 1 0 0,0 1-1 0 0,0 0 0 0 0,0 0 1 0 0,1 0-1 0 0,-1 0 1 0 0,0 0-1 0 0,0 0 0 0 0,1 0 1 0 0,-1 0-1 0 0,0 0 0 0 0,0 0 1 0 0,0 0-1 0 0,1 0 1 0 0,-1 0-1 0 0,0 1 0 0 0,0-1 1 0 0,0 0-1 0 0,1 0 1 0 0,-1 0-1 0 0,0 0 0 0 0,0 0 1 0 0,0 0-1 0 0,1 0 0 0 0,-1 1 1 0 0,0-1-1 0 0,0 0 1 0 0,0 0-1 0 0,0 0 0 0 0,0 0 1 0 0,1 1-1 0 0,2 6-4 0 0,3 5-7 0 0,-1 1-1 0 0,0 0 1 0 0,-1 0-1 0 0,0 0 1 0 0,-1 0-1 0 0,1 15 1 0 0,3 83-260 0 0,-7-97 221 0 0,0-8-32 0 0,0 110-1861 0 0,-1-93 1411 0 0,-1 1-1 0 0,-11 44 0 0 0,9-52 526 0 0,-1 4-228 0 0,-1 0 0 0 0,0-1 0 0 0,-15 30 0 0 0,7-22-323 0 0,-17 47-1 0 0,30-70 559 0 0,-9 12 0 0 0,-2-3 0 0 0,8-10 0 0 0,1-3 0 0 0,-7 3 64 0 0,8-3 273 0 0,2 0 138 0 0,0 0 33 0 0,0 0-65 0 0,0-1-431 0 0,0 0 1 0 0,0 0 0 0 0,0 0-1 0 0,0 0 1 0 0,0-1 0 0 0,-1 1-1 0 0,1 0 1 0 0,-1 0 0 0 0,1 1-1 0 0,0-1 1 0 0,-1 0 0 0 0,-1-2-1 0 0,-9-18-11 0 0,4-2-1 0 0,5 16 180 0 0,0 0 0 0 0,0 0 0 0 0,1 0 0 0 0,-1-1 0 0 0,2 1 0 0 0,-1 0 0 0 0,1-9 0 0 0,0 16-176 0 0,0-9 96 0 0,1 0 1 0 0,0 0 0 0 0,0 0 0 0 0,1 0-1 0 0,4-13 1 0 0,-2 8-101 0 0,5-25 0 0 0,3-11 0 0 0,-3 22 293 0 0,3 0-1 0 0,0 0 1 0 0,2 2-1 0 0,0 0 1 0 0,2 0-1 0 0,19-23 1 0 0,-20 30-293 0 0,13-18 0 0 0,54-55 0 0 0,-72 81 0 0 0,-8 8 0 0 0,0 1 0 0 0,0-1 0 0 0,0 1 0 0 0,0 0 0 0 0,0 0 0 0 0,1 0 0 0 0,-1 0 0 0 0,1 0 0 0 0,-1 0 0 0 0,1 1 0 0 0,0-1 0 0 0,4-1 0 0 0,-5 2 0 0 0,-1 1 0 0 0,0-1 0 0 0,0 0 0 0 0,1 0 0 0 0,-1 1 0 0 0,1-1 0 0 0,-1 1 0 0 0,0-1 0 0 0,1 1 0 0 0,-1-1 0 0 0,1 1 0 0 0,1 0 0 0 0,1 0 0 0 0,9 2 0 0 0,0 3 0 0 0,-9-2 0 0 0,-1 1 0 0 0,1 0 0 0 0,-1 0 0 0 0,0 0 0 0 0,0 0 0 0 0,0 0 0 0 0,0 0 0 0 0,-1 1 0 0 0,4 8 0 0 0,3 5 0 0 0,6 12-438 0 0,13 38 0 0 0,-27-66-70 0 0,-1-2 65 0 0,1 2 294 0 0,1 4 133 0 0,-4-5 12 0 0,-4-3 8 0 0,-1-5-4 0 0,6 4 0 0 0,0 1 0 0 0,1 0 0 0 0,-1-1 0 0 0,1 1 0 0 0,0-1 0 0 0,-1 1 0 0 0,1-1 0 0 0,0 1 0 0 0,1-1 0 0 0,-1 1 0 0 0,0-1 0 0 0,1 1 0 0 0,0-4 0 0 0,12-31 0 0 0,-8 27 107 0 0,-1 0-1 0 0,2 0 0 0 0,0 0 1 0 0,0 1-1 0 0,1 0 1 0 0,0 0-1 0 0,0 0 1 0 0,1 1-1 0 0,0 0 1 0 0,0 1-1 0 0,1 0 1 0 0,15-10-1 0 0,-7 8 97 0 0,1 0-1 0 0,33-12 1 0 0,-21 13-203 0 0,-17 6 0 0 0,2 5 0 0 0,-12-1-70 0 0,0 0 1 0 0,-1-1-1 0 0,1 1 0 0 0,-1 0 0 0 0,0 1 1 0 0,1-1-1 0 0,-1 0 0 0 0,0 1 1 0 0,0-1-1 0 0,0 1 0 0 0,-1-1 0 0 0,1 1 1 0 0,1 3-1 0 0,2 6-263 0 0,0-1-1 0 0,2 12 1 0 0,-5-18 331 0 0,-1 0 0 0 0,-1 0 0 0 0,1 1 0 0 0,-1-1 1 0 0,0 0-1 0 0,0 0 0 0 0,-1 8 0 0 0,-9 37-7 0 0,4-24-55 0 0,4-19-486 0 0,0 1 0 0 0,0-1-1 0 0,-1 0 1 0 0,0 0 0 0 0,0 0 0 0 0,-1 0 0 0 0,0-1-1 0 0,-6 9 1 0 0,9-14-7642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5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0,'0'13'267'0'0,"0"-10"42"0"0,0-3 17 0 0,0 1-28 0 0,2 3-184 0 0,-2-2-36 0 0,1 0 0 0 0,-1 0 0 0 0,1-1-1 0 0,-1 1 1 0 0,0 0 0 0 0,0 0 0 0 0,0 0 0 0 0,0 0 0 0 0,0 0 0 0 0,-1 2 0 0 0,1-3 34 0 0,1-1 0 0 0,-1 1 0 0 0,0-1-1 0 0,0 1 1 0 0,0-1 0 0 0,1 0 0 0 0,-1 1 0 0 0,0-1 0 0 0,1 0 0 0 0,-1 1 0 0 0,0-1 0 0 0,1 0-1 0 0,-1 1 1 0 0,0-1 0 0 0,1 0 0 0 0,-1 1 0 0 0,1-1 0 0 0,-1 0 0 0 0,0 0 0 0 0,1 0 0 0 0,-1 0-1 0 0,1 1 1 0 0,-1-1 0 0 0,1 0 0 0 0,-1 0 0 0 0,1 0 0 0 0,-1 0 0 0 0,1 0 0 0 0,14 2 788 0 0,2-3 192 0 0,-1-1 0 0 0,31-7 0 0 0,12-1 688 0 0,13 3-1608 0 0,-61 8-172 0 0,-1 4 0 0 0,-8-4-13 0 0,-1 0 2 0 0,-1 0 1 0 0,1-1 0 0 0,0 1-1 0 0,-1 0 1 0 0,1 0-1 0 0,-1-1 1 0 0,1 1-1 0 0,-1 0 1 0 0,0 0-1 0 0,1 0 1 0 0,-1 0 0 0 0,0 0-1 0 0,1-1 1 0 0,-1 1-1 0 0,0 0 1 0 0,0 0-1 0 0,0 2 1 0 0,1-1-1041 0 0,-1-2-385 0 0,0 0-1136 0 0,0 0-4248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5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13823 0 0,'0'0'315'0'0,"0"0"45"0"0,0 0 21 0 0,0 0-49 0 0,1 1-220 0 0,4 3-29 0 0,-3-3 282 0 0,-2-1 122 0 0,0 0 22 0 0,6 4 586 0 0,-4-1 2153 0 0,2 5-3007 0 0,-2 0 0 0 0,1 0 0 0 0,-1 0 0 0 0,0 0-1 0 0,-1 0 1 0 0,0 1 0 0 0,0-1 0 0 0,0 0 0 0 0,-2 15 0 0 0,0-2-241 0 0,1-15 0 0 0,-1-1 0 0 0,1 1 0 0 0,-1-1 0 0 0,0 1 0 0 0,-1 5 0 0 0,-9 35 0 0 0,8-31 0 0 0,-8 24 0 0 0,8-28 0 0 0,1 0 0 0 0,-1 0 0 0 0,2 0 0 0 0,-1 1 0 0 0,2-1 0 0 0,0 17 0 0 0,0-16 0 0 0,2 1 200 0 0,1-11-44 0 0,-3-2-69 0 0,2 2 401 0 0,-2-2 21 0 0,10-7 83 0 0,-9 7-591 0 0,0-1 0 0 0,1 0-1 0 0,-1 1 1 0 0,0-1 0 0 0,0 0 0 0 0,0 1-1 0 0,0-1 1 0 0,0 0 0 0 0,-1 0 0 0 0,1 0-1 0 0,0 0 1 0 0,0 0 0 0 0,-1 0 0 0 0,1 0-1 0 0,0 0 1 0 0,-1 0 0 0 0,1 0 0 0 0,-1-1-1 0 0,1 1 1 0 0,-1 0 0 0 0,0 0-1 0 0,1 0 1 0 0,-1-3 0 0 0,1-2-3 0 0,2-2 2 0 0,1-1 0 0 0,0 1 0 0 0,0 0 0 0 0,1 0 0 0 0,0 1 0 0 0,11-14 0 0 0,1 2 0 0 0,24-20 0 0 0,-7 15 0 0 0,-15 11 0 0 0,-17 11 0 0 0,-2 1 0 0 0,1 1 0 0 0,0-1 0 0 0,-1 1 0 0 0,1-1 0 0 0,0 1 0 0 0,0-1 0 0 0,-1 1 0 0 0,1-1 0 0 0,0 1 0 0 0,0 0 0 0 0,0-1 0 0 0,-1 1 0 0 0,1 0 0 0 0,0 0 0 0 0,0 0 0 0 0,0 0 0 0 0,0 0 0 0 0,0 0 0 0 0,-1 0 0 0 0,1 0 0 0 0,1 0 0 0 0,8 1 0 0 0,-9 0 0 0 0,4 1 0 0 0,3 12 0 0 0,-8-13 0 0 0,2 2 0 0 0,-1-1 0 0 0,-1 0 0 0 0,1 1 0 0 0,0-1 0 0 0,-1 0 0 0 0,1 1 0 0 0,-1-1 0 0 0,1 1 0 0 0,-1-1 0 0 0,0 1 0 0 0,0-1 0 0 0,0 1 0 0 0,-1-1 0 0 0,1 1 0 0 0,-1 2 0 0 0,-16 30 0 0 0,15-33 0 0 0,0 1 0 0 0,-1 0 0 0 0,1-1 0 0 0,0 1 0 0 0,-1-1 0 0 0,1 1 0 0 0,-1-1 0 0 0,0 0 0 0 0,0 0 0 0 0,0 0 0 0 0,0-1 0 0 0,0 1 0 0 0,0-1 0 0 0,0 0 0 0 0,0 1 0 0 0,-1-2 0 0 0,1 1 0 0 0,-1 0 0 0 0,1-1 0 0 0,0 1 0 0 0,-1-1 0 0 0,1 0 0 0 0,-1 0 0 0 0,-6-1 0 0 0,4-1 0 0 0,4-2 0 0 0,8 10 0 0 0,7 10 0 0 0,0 0 0 0 0,23 18 0 0 0,-22-21 155 0 0,-10-9-25 0 0,0 0-1 0 0,0-1 0 0 0,0 1 0 0 0,0-1 1 0 0,8 4-1 0 0,17 9 988 0 0,-21-10-1117 0 0,1-5 0 0 0,-4-7-133 0 0,-5 5-563 0 0,-9-23-3736 0 0,-10 5 1397 0 0,11 4 1499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1:54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19 443 8287 0 0,'0'0'191'0'0,"0"0"26"0"0,0 0 9 0 0,0 0 110 0 0,0 0 444 0 0,0 0 196 0 0,0 0 42 0 0,0 0-63 0 0,-5-10 770 0 0,3 8-1404 0 0,-2-4-187 0 0,2-13 2058 0 0,3 15-2017 0 0,-2 1 1 0 0,1-1 0 0 0,0 0-1 0 0,-1 0 1 0 0,-1-5-1 0 0,1 7-73 0 0,1-1-1 0 0,-1 0 0 0 0,1 0 0 0 0,0 1 0 0 0,0-1 0 0 0,0 0 1 0 0,0 0-1 0 0,0 0 0 0 0,1-3 0 0 0,0 1 85 0 0,0 0 1 0 0,0 0-1 0 0,0 0 0 0 0,1 0 0 0 0,0 1 0 0 0,0-1 0 0 0,0 1 1 0 0,0-1-1 0 0,1 1 0 0 0,3-5 0 0 0,2-1-186 0 0,-4 6 0 0 0,12-6 0 0 0,-10 6 0 0 0,22-13 0 0 0,-20 14 0 0 0,14-9 72 0 0,2 1 1296 0 0,-22 10-925 0 0,0 0-294 0 0,34-10-133 0 0,-23 8-16 0 0,0 2 0 0 0,-1-1 0 0 0,1 1 0 0 0,7 3 0 0 0,0-4 0 0 0,-1-1 0 0 0,1 1 0 0 0,5 3 931 0 0,-23-1-422 0 0,0 2-66 0 0,19 12-278 0 0,-17-12-165 0 0,22 19 0 0 0,-13-10 0 0 0,1-1 0 0 0,7 2 0 0 0,20 7 0 0 0,-22-12 0 0 0,-14-8 0 0 0,-1 0 0 0 0,15 1 0 0 0,1-2 0 0 0,-1 0 0 0 0,0-2 0 0 0,0 0 0 0 0,0-1 0 0 0,20-8 0 0 0,15-2 0 0 0,-11 4 0 0 0,8-8 0 0 0,14-4 0 0 0,-62 23 0 0 0,-1-1 0 0 0,1 0 0 0 0,0 0 0 0 0,0-1 0 0 0,-1 1 0 0 0,1 0 0 0 0,0-1 0 0 0,2-2 0 0 0,16-10 0 0 0,3 0 0 0 0,-14 9 0 0 0,-2-1 0 0 0,1-7 0 0 0,-2 4 0 0 0,-1-1 0 0 0,-1-2 0 0 0,-4 3 72 0 0,-1 7 299 0 0,0 2 117 0 0,0 0 21 0 0,0 0-66 0 0,0 0-358 0 0,0 0-406 0 0,0 0-154 0 0,0 0-33 0 0,0 0 133 0 0,0 0 577 0 0,0 0 248 0 0,0 0 50 0 0,0 0-58 0 0,-1 2-293 0 0,-2 8-133 0 0,-1 2-16 0 0,4 1 0 0 0,4-1 0 0 0,5-1 0 0 0,10 7 0 0 0,-18-17 0 0 0,0 0 0 0 0,0 0 0 0 0,0 0 0 0 0,-1 0 0 0 0,1 0 0 0 0,0 0 0 0 0,0-1 0 0 0,0 1 0 0 0,0 0 0 0 0,0-1 0 0 0,0 1 0 0 0,0-1 0 0 0,1 1 0 0 0,-1-1 0 0 0,0 1 0 0 0,0-1 0 0 0,2 1 0 0 0,1-1 0 0 0,24 10 0 0 0,-25-9 0 0 0,1 0 0 0 0,0-1 0 0 0,-1 1 0 0 0,1-1 0 0 0,4 0 0 0 0,33 5 0 0 0,20-2 0 0 0,-50-2 0 0 0,0 0 0 0 0,13-2 0 0 0,-14 1 0 0 0,0 0 0 0 0,0 0 0 0 0,11 3 0 0 0,23 8 0 0 0,-34-7 0 0 0,0-2 0 0 0,0 1 0 0 0,0-1 0 0 0,21 1 0 0 0,-4-2 0 0 0,-17 0 0 0 0,-1-1 0 0 0,1 0 0 0 0,-1-1 0 0 0,11-1 0 0 0,-6 0 0 0 0,-1 0 0 0 0,23 1 0 0 0,4 0 0 0 0,-27 0 0 0 0,-1 1 0 0 0,1 1 0 0 0,-1 0 0 0 0,21 5 0 0 0,-21-4 0 0 0,0 0 0 0 0,1 0 0 0 0,-1-1 0 0 0,16-1 0 0 0,86-5 0 0 0,-9 2 0 0 0,-15-2 0 0 0,88-10 0 0 0,-157 12 0 0 0,-1-2 0 0 0,23-8 0 0 0,-19 6 0 0 0,46-11 1883 0 0,-1-6-1718 0 0,-33 12-165 0 0,55-14 0 0 0,-77 23 0 0 0,0 0 0 0 0,1 2 0 0 0,-1-1 0 0 0,23 2 0 0 0,-30 1 0 0 0,0-1 0 0 0,0 0 0 0 0,0-1 0 0 0,0 0 0 0 0,0 0 0 0 0,0 0 0 0 0,7-3 0 0 0,30-5 0 0 0,-35 7 0 0 0,0 0 0 0 0,13-1 0 0 0,9-2 0 0 0,5-7 0 0 0,-29 9 0 0 0,1 1 0 0 0,-1-1 0 0 0,1 1 0 0 0,-1 0 0 0 0,1 1 0 0 0,0 0 0 0 0,0 0 0 0 0,0 1 0 0 0,0 0 0 0 0,9 1 0 0 0,-15 0 0 0 0,13-2 0 0 0,-9-1 0 0 0,-4 2 0 0 0,1-1 0 0 0,-1 0 0 0 0,0 1 0 0 0,0 0 0 0 0,0 0 0 0 0,1-1 0 0 0,-1 1 0 0 0,3 1 0 0 0,41-3 0 0 0,-26-3 0 0 0,9-3 0 0 0,-15 4 0 0 0,-1 0 0 0 0,1 1 0 0 0,0 1 0 0 0,22-1 0 0 0,-24 4 0 0 0,0 0 0 0 0,-1 0 0 0 0,13 5 0 0 0,-15-4 0 0 0,1 0 0 0 0,0 0 0 0 0,0-1 0 0 0,20 0 0 0 0,-28-1 0 0 0,0 0 0 0 0,0 0 0 0 0,0 1 0 0 0,0-1 0 0 0,0 0 0 0 0,0 1 0 0 0,0-1 0 0 0,0 1 0 0 0,0 0 0 0 0,3 1 0 0 0,-3 0 0 0 0,0-1 0 0 0,0-1 0 0 0,0 1 0 0 0,1 0 0 0 0,-1 0 0 0 0,0-1 0 0 0,0 1 0 0 0,4-1 0 0 0,18 3 0 0 0,-20-2 0 0 0,-1 0 0 0 0,1-1 0 0 0,-1 0 0 0 0,1 1 0 0 0,0-1 0 0 0,-1 0 0 0 0,1-1 0 0 0,-1 1 0 0 0,5-2 0 0 0,12-2 0 0 0,0 0 0 0 0,39-2 0 0 0,-47 6 0 0 0,-1 0 0 0 0,0 1 0 0 0,0 0 0 0 0,0 1 0 0 0,0 0 0 0 0,13 5 0 0 0,-15-6 0 0 0,-1 0 0 0 0,-1 4 0 0 0,14 15 0 0 0,-16-14-14 0 0,-3-3 24 0 0,0 0 1 0 0,0 0 0 0 0,1-1 0 0 0,-1 1 0 0 0,1-1-1 0 0,0 1 1 0 0,3 1 0 0 0,1 3 1949 0 0,-6-6-1959 0 0,-1-1-1 0 0,0 0 0 0 0,0 0 1 0 0,0 0-1 0 0,1 1 1 0 0,-1-1-1 0 0,0 0 1 0 0,0 0-1 0 0,0 1 1 0 0,0-1-1 0 0,1 0 1 0 0,-1 0-1 0 0,0 1 1 0 0,0-1-1 0 0,0 0 1 0 0,0 0-1 0 0,0 1 1 0 0,0-1-1 0 0,0 0 1 0 0,0 1-1 0 0,0-1 1 0 0,0 0-1 0 0,0 1 1 0 0,0-1-1 0 0,0 0 1 0 0,0 0-1 0 0,0 1 1 0 0,0-1-1 0 0,0 0 1 0 0,0 1-1 0 0,-1-1 1 0 0,1 0-1 0 0,0 0 0 0 0,0 1 1 0 0,0-1-1 0 0,0 0 1 0 0,0 0-1 0 0,-1 1 1 0 0,1-1-1 0 0,0 0 1 0 0,-9 6-5 0 0,8-6 4 0 0,-2 1-136 0 0,-1 1 1 0 0,1-1-1 0 0,-1 0 1 0 0,0 0-1 0 0,1 0 1 0 0,-1 0-1 0 0,0-1 0 0 0,0 0 1 0 0,0 0-1 0 0,1 0 1 0 0,-1 0-1 0 0,0 0 1 0 0,0-1-1 0 0,1 1 0 0 0,-1-1 1 0 0,0 0-1 0 0,1 0 1 0 0,-1-1-1 0 0,1 1 1 0 0,-1-1-1 0 0,1 0 1 0 0,-1 0-1 0 0,1 0 0 0 0,0 0 1 0 0,0 0-1 0 0,0-1 1 0 0,1 1-1 0 0,-1-1 1 0 0,0 0-1 0 0,-3-6 0 0 0,-7-15-1397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2:01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0 8287 0 0,'0'0'191'0'0,"0"0"26"0"0,0 0 9 0 0,0 0 42 0 0,0 0 158 0 0,0 0 72 0 0,0 0 12 0 0,11 3 1538 0 0,34-4 2048 0 0,-42 1-3508 0 0,-1 0-516 0 0,10 6 1996 0 0,-11-6-1697 0 0,-1 0 117 0 0,0 0 21 0 0,0 0-66 0 0,-1 1-294 0 0,1 1-141 0 0,-1-1 0 0 0,1 1 0 0 0,-1-1 0 0 0,0 1 0 0 0,0-1 0 0 0,0 0 0 0 0,0 0 0 0 0,0 1 0 0 0,0-1 0 0 0,0 0 0 0 0,0 0 0 0 0,0 0 0 0 0,-1 0 0 0 0,1 0 0 0 0,0 0 0 0 0,-1-1 0 0 0,-1 2 0 0 0,-2 1 307 0 0,-14 8 16 0 0,-1-1 0 0 0,0-1 1 0 0,-1-1-1 0 0,-22 7 0 0 0,-38 15-382 0 0,-86 45 51 0 0,157-70 0 0 0,3 1 0 0 0,7-6 0 0 0,0 0 0 0 0,0 1 0 0 0,-1-1 0 0 0,1 0 0 0 0,0 0 0 0 0,0 1 0 0 0,0-1 0 0 0,0 0 0 0 0,0 1 0 0 0,0-1 0 0 0,0 0 0 0 0,0 1 0 0 0,0-1 0 0 0,0 0 0 0 0,0 1 0 0 0,0-1 0 0 0,0 0 0 0 0,0 1 0 0 0,0-1 0 0 0,0 0 0 0 0,0 1 0 0 0,0-1 0 0 0,1 1 0 0 0,-1-1 0 0 0,0 1 0 0 0,1-1 0 0 0,-1 1 0 0 0,1-1 0 0 0,-1 1 0 0 0,1-1 0 0 0,-1 0 0 0 0,1 1 0 0 0,-1-1 0 0 0,1 0 0 0 0,0 1 0 0 0,-1-1 0 0 0,1 0 0 0 0,-1 0 0 0 0,1 0 0 0 0,0 1 0 0 0,-1-1 0 0 0,1 0 0 0 0,1 0 0 0 0,1 1 0 0 0,1 0 0 0 0,0 0 0 0 0,0 0 0 0 0,0 0 0 0 0,5 3 0 0 0,83 37 931 0 0,-4 3 186 0 0,-79-40-1117 0 0,-1 1 0 0 0,0 0 0 0 0,9 7 0 0 0,-14-9 0 0 0,0 0 0 0 0,0 0 0 0 0,0 0 0 0 0,-1 0 0 0 0,1 1 0 0 0,-1-1 0 0 0,0 1 0 0 0,0-1 0 0 0,0 1 0 0 0,1 4 0 0 0,-1-1 0 0 0,0 0 0 0 0,0-1 0 0 0,-1 1 0 0 0,0 0 0 0 0,0 0 0 0 0,-1 0 0 0 0,0 0 0 0 0,0 0 0 0 0,-1 8 0 0 0,0-12 0 0 0,1 0 0 0 0,-1 0 0 0 0,0 0 0 0 0,0 0 0 0 0,0 0 0 0 0,0-1 0 0 0,0 1 0 0 0,0 0 0 0 0,-1-1 0 0 0,1 1 0 0 0,-1-1 0 0 0,0 0 0 0 0,0 1 0 0 0,0-1 0 0 0,0 0 0 0 0,0 0 0 0 0,0 0 0 0 0,-1 0 0 0 0,1-1 0 0 0,-1 1 0 0 0,1-1 0 0 0,-1 1 0 0 0,0-1 0 0 0,-4 2 0 0 0,-5 0 0 0 0,0 0 0 0 0,-1 0 0 0 0,1-2 0 0 0,-22 2 0 0 0,26-3 0 0 0,1-1 0 0 0,0 1 0 0 0,-1-1 0 0 0,1 0 0 0 0,0-1 0 0 0,0 0 0 0 0,0 0 0 0 0,0 0 0 0 0,-11-6 0 0 0,14 4-372 0 0,0 1 0 0 0,0-1 0 0 0,1 1 1 0 0,-1-1-1 0 0,1 0 0 0 0,0 0 0 0 0,-5-10 0 0 0,4 8-811 0 0,-2-5-6667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2:0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86 8287 0 0,'0'0'382'0'0,"2"-1"-8"0"0,1-2-192 0 0,0 1 0 0 0,0-1 0 0 0,0 0-1 0 0,0 0 1 0 0,0 0 0 0 0,0 0 0 0 0,-1-1-1 0 0,4-5 1 0 0,-3 3 274 0 0,-2 5 56 0 0,-1 1 0 0 0,0 0 0 0 0,0 0 0 0 0,0 0 0 0 0,0 0 0 0 0,0 0 0 0 0,2-4 212 0 0,-1 0-690 0 0,-7-9 1920 0 0,4 10-1606 0 0,1 0 0 0 0,-1 1 0 0 0,-1-1-1 0 0,1 1 1 0 0,0 0 0 0 0,-5-5 0 0 0,5 6 140 0 0,-11 1 613 0 0,-25 13-1085 0 0,27-8-16 0 0,-1 0 0 0 0,1 1 0 0 0,1 0 0 0 0,-1 1 0 0 0,1 0 0 0 0,0 1 0 0 0,-17 17 0 0 0,20-15 0 0 0,-9 12 0 0 0,13-18 0 0 0,0 1 0 0 0,0-1 0 0 0,1 1 0 0 0,-1 0 0 0 0,1 0 0 0 0,-2 7 0 0 0,2-7 0 0 0,-1 1 0 0 0,2-5 0 0 0,0 1 0 0 0,0 0 0 0 0,1 0 0 0 0,-1 0 0 0 0,0 0 0 0 0,1-1 0 0 0,0 1 0 0 0,-1 0 0 0 0,1 0 0 0 0,0 0 0 0 0,0 0 0 0 0,0 0 0 0 0,0 0 0 0 0,1 0 0 0 0,-1 2 0 0 0,3 9 0 0 0,1 2 0 0 0,2-1 0 0 0,2-2 0 0 0,3-3 0 0 0,10 3 0 0 0,-12-10 0 0 0,-5-2 0 0 0,0 0 0 0 0,0 0 0 0 0,0 1 0 0 0,0-1 0 0 0,5 2 0 0 0,-4 0 173 0 0,0-1 1 0 0,0 0-1 0 0,1 0 0 0 0,-1-1 0 0 0,0 1 0 0 0,7-1 1 0 0,-5-1 53 0 0,-2 1 216 0 0,12-3-266 0 0,-8-1-202 0 0,0 0 38 0 0,-7 3-13 0 0,1-1 0 0 0,0 1 0 0 0,-1 0 0 0 0,1-1 0 0 0,-1 1 0 0 0,1-1 0 0 0,-1 0 0 0 0,0 0 0 0 0,1 0 0 0 0,-1 0 0 0 0,3-5 0 0 0,1 0 0 0 0,-1 1 7 0 0,0-1 1 0 0,0 0-1 0 0,0 0 0 0 0,-1-1 0 0 0,0 1 0 0 0,0-1 1 0 0,-1 0-1 0 0,0 0 0 0 0,2-9 0 0 0,-5 15 364 0 0,0 2 117 0 0,4-11 464 0 0,0 0-803 0 0,-4 11-148 0 0,0 0-1 0 0,0 0 1 0 0,0-1-1 0 0,0 1 1 0 0,1 0-1 0 0,-1 0 1 0 0,0 0 0 0 0,0-1-1 0 0,0 1 1 0 0,1 0-1 0 0,-1 0 1 0 0,0 0-1 0 0,0 0 1 0 0,0-1-1 0 0,1 1 1 0 0,-1 0-1 0 0,0 0 1 0 0,0 0 0 0 0,1 0-1 0 0,-1 0 1 0 0,0 0-1 0 0,1 0 1 0 0,-1 0-1 0 0,0 0 1 0 0,0 0-1 0 0,1 0 1 0 0,-1 0 0 0 0,1 0-1 0 0,-1 2 0 0 0,1 1 0 0 0,-1-1 0 0 0,0 1 0 0 0,1 0 0 0 0,-1-1 0 0 0,-1 1 0 0 0,1-1 0 0 0,0 1 0 0 0,-1-1 0 0 0,1 1 0 0 0,-2 3 0 0 0,1 1 0 0 0,-2 17 0 0 0,5-14 0 0 0,-1-7 0 0 0,1 1 0 0 0,-1 0 0 0 0,-1-1 0 0 0,1 1 0 0 0,0 7 0 0 0,-1 3 0 0 0,-1 4-172 0 0,3-14-210 0 0,1 0 60 0 0,10 5-629 0 0,-9-6 874 0 0,19 8-11 0 0,-18-9 88 0 0,0 0 0 0 0,0-1 0 0 0,1 0 0 0 0,-1 0 0 0 0,0 0 0 0 0,0-1 0 0 0,1 1 0 0 0,-1-1 0 0 0,0-1 0 0 0,0 1 0 0 0,0-1 0 0 0,10-2 0 0 0,-3-1 0 0 0,0 0 0 0 0,-1 0 0 0 0,1-2 0 0 0,13-7 0 0 0,-21 11 0 0 0,13-11 0 0 0,-1-3-44 0 0,-13 13 282 0 0,0-1 0 0 0,0 1 0 0 0,1 0 0 0 0,-1 0 0 0 0,6-3 0 0 0,-8 6-201 0 0,0-1 0 0 0,0 1 0 0 0,-1-1 1 0 0,1 1-1 0 0,-1-1 0 0 0,1 1 0 0 0,0-1 0 0 0,-1 1 0 0 0,1-1 0 0 0,-1 0 0 0 0,1 1 0 0 0,-1-1 0 0 0,1 0 1 0 0,0-1-1 0 0,0-1-2 0 0,6-3-19 0 0,-2 15-16 0 0,1 38 0 0 0,1-22 0 0 0,-1-11 0 0 0,-6-13 0 0 0,1-1 0 0 0,-1 1 0 0 0,1-1 0 0 0,0 1 0 0 0,-1 0 0 0 0,1-1 0 0 0,0 1 0 0 0,0-1 0 0 0,-1 0 0 0 0,1 1 0 0 0,0-1 0 0 0,1 1 0 0 0,0 0 0 0 0,-1-1 0 0 0,1 0 0 0 0,0 1 0 0 0,0-1 0 0 0,-1 0 0 0 0,1 0 0 0 0,0 0 0 0 0,-1 0 0 0 0,1 0 0 0 0,0-1 0 0 0,-1 1 0 0 0,1 0 0 0 0,0-1 0 0 0,-1 1 0 0 0,1-1 0 0 0,0 0 0 0 0,2-1 0 0 0,2-2 0 0 0,-1 0 0 0 0,0 0 0 0 0,7-6 0 0 0,-1 0 0 0 0,-5 4 0 0 0,-1 1 0 0 0,1-1 0 0 0,-1-1 0 0 0,-1 1 0 0 0,6-8 0 0 0,-4 3 0 0 0,1 1 0 0 0,1 0 0 0 0,0 1 0 0 0,13-13 0 0 0,-13 14 0 0 0,-8 8 1 0 0,0 0 0 0 0,0-1-1 0 0,1 1 1 0 0,-1 0 0 0 0,0 0 0 0 0,0 0-1 0 0,0-1 1 0 0,0 1 0 0 0,0 0 0 0 0,0 0-1 0 0,1 0 1 0 0,-1 0 0 0 0,0 0 0 0 0,0-1-1 0 0,0 1 1 0 0,1 0 0 0 0,-1 0 0 0 0,0 0-1 0 0,0 0 1 0 0,0 0 0 0 0,1 0 0 0 0,-1 0-1 0 0,0 0 1 0 0,0 0 0 0 0,0 0 0 0 0,1 0-1 0 0,-1 0 1 0 0,0 0 0 0 0,0 0 0 0 0,0 0-1 0 0,1 0 1 0 0,-1 0 0 0 0,0 0 0 0 0,3 7 78 0 0,-4 8 259 0 0,-20 98 391 0 0,20-110-1237 0 0,1-3 65 0 0,0 2 294 0 0,2 9 133 0 0,2 0 16 0 0,-3-11 0 0 0,-1 0 0 0 0,1 1 0 0 0,-1-1 0 0 0,1 0 0 0 0,-1 0 0 0 0,1 1 0 0 0,-1-1 0 0 0,1 0 0 0 0,0 0 0 0 0,-1 0 0 0 0,1 0 0 0 0,-1 1 0 0 0,1-1 0 0 0,0 0 0 0 0,0 0 0 0 0,5 0 0 0 0,-4 0 0 0 0,0 0 0 0 0,0 0 0 0 0,0 0 0 0 0,0-1 0 0 0,0 1 0 0 0,0 0 0 0 0,-1-1 0 0 0,1 1 0 0 0,0-1 0 0 0,0 0 0 0 0,0 0 0 0 0,0 0 0 0 0,-1 0 0 0 0,4-2 0 0 0,1 0 0 0 0,-4 2 0 0 0,0 1 0 0 0,1-2 0 0 0,-1 1 0 0 0,-1 0 0 0 0,1 0 0 0 0,0-1 0 0 0,0 1 0 0 0,0-1 0 0 0,-1 1 0 0 0,1-1 0 0 0,-1 0 0 0 0,3-3 0 0 0,6-8 0 0 0,-1 1 0 0 0,-1-2 0 0 0,10-19 0 0 0,-9 16 0 0 0,-4 6 0 0 0,1-5 0 0 0,-4 13 0 0 0,10-9 0 0 0,0 0 0 0 0,-8 11 0 0 0,-1 0 0 0 0,10-3 0 0 0,-9 3 0 0 0,19 0 0 0 0,-10 2 0 0 0,-1 1 0 0 0,-11-2 0 0 0,-1 0 0 0 0,1 0 0 0 0,0 1 0 0 0,-1-1 0 0 0,1 0 0 0 0,-1 0 0 0 0,1 1 0 0 0,-1-1 0 0 0,1 0 0 0 0,-1 1 0 0 0,1-1 0 0 0,-1 0 0 0 0,1 1 0 0 0,-1-1 0 0 0,1 2 0 0 0,1 9 0 0 0,-1 2 0 0 0,3 1 0 0 0,1-1 0 0 0,-1-2 0 0 0,-1 2 0 0 0,-2-1 0 0 0,0-4 0 0 0,5-13 0 0 0,-3 2 0 0 0,8-14 0 0 0,-1-1 0 0 0,1 0 0 0 0,20-26 0 0 0,-1 7 0 0 0,-22 28 0 0 0,3-2-7 0 0,-9 9-2 0 0,24-12 89 0 0,-26 13-23 0 0,1 1 1 0 0,-1-1-1 0 0,1 1 0 0 0,-1 0 0 0 0,1 0 1 0 0,0-1-1 0 0,-1 1 0 0 0,1 0 0 0 0,-1 0 1 0 0,1 0-1 0 0,0 0 0 0 0,-1-1 0 0 0,1 1 1 0 0,0 0-1 0 0,-1 0 0 0 0,1 0 1 0 0,0 0-1 0 0,-1 1 0 0 0,1-1 0 0 0,-1 0 1 0 0,1 0-1 0 0,0 0 0 0 0,-1 0 0 0 0,1 1 1 0 0,0-1-1 0 0,11 13-19 0 0,-10-12-513 0 0,-1 22 27 0 0,0-13 281 0 0,-1 1 0 0 0,0 0 0 0 0,-2 15 0 0 0,-3 23 167 0 0,2-12 0 0 0,2-24 0 0 0,1-4-72 0 0,10-28-1296 0 0,-10 18 788 0 0,0 1-285 0 0,3-4 117 0 0,0 1 0 0 0,-1 0 0 0 0,1-1 1 0 0,-1 0-1 0 0,0 1 0 0 0,0-1 0 0 0,2-6 0 0 0,3-8-784 0 0,0 2-4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2:0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12 15663 0 0,'8'-4'143'0'0,"-5"3"-6"0"0,-1 0 0 0 0,1 0 1 0 0,0 0-1 0 0,0 0 0 0 0,0 0 1 0 0,0 1-1 0 0,-1-1 1 0 0,1 1-1 0 0,0 0 0 0 0,0 0 1 0 0,5 0-1 0 0,-7 0-47 0 0,1 0 12 0 0,-1 1 1 0 0,0-1 0 0 0,1 0 0 0 0,-1 0-1 0 0,0 1 1 0 0,0-1 0 0 0,0 1-1 0 0,1-1 1 0 0,-1 1 0 0 0,0-1 0 0 0,0 1-1 0 0,0 0 1 0 0,0 0 0 0 0,0-1-1 0 0,0 1 1 0 0,0 0 0 0 0,0 0-1 0 0,1 2 1 0 0,-1-2 268 0 0,-1-1 117 0 0,0 0 21 0 0,0 0 3 0 0,0 0 0 0 0,0 0 0 0 0,-1 2-369 0 0,0 0-1 0 0,0 0 1 0 0,0-1-1 0 0,-1 1 1 0 0,1 0 0 0 0,-1 0-1 0 0,1-1 1 0 0,-1 1-1 0 0,0-1 1 0 0,0 0-1 0 0,1 1 1 0 0,-4 0 0 0 0,3 0 51 0 0,-14 9 113 0 0,4-2-36 0 0,0-1 0 0 0,-25 12 0 0 0,26-13-271 0 0,11-7 0 0 0,-1 1 0 0 0,1-1 0 0 0,-1 0 0 0 0,1 1 0 0 0,0-1 0 0 0,-1 1 0 0 0,1-1 0 0 0,-1 0 0 0 0,1 1 0 0 0,0-1 0 0 0,-1 1 0 0 0,1-1 0 0 0,0 1 0 0 0,0 0 0 0 0,-1-1 0 0 0,1 1 0 0 0,0-1 0 0 0,0 1 0 0 0,0 0 0 0 0,0 1 0 0 0,0 0 0 0 0,1 0 0 0 0,0 0 0 0 0,-1-1 0 0 0,1 1 0 0 0,0 0 0 0 0,0 0 0 0 0,0-1 0 0 0,0 1 0 0 0,0-1 0 0 0,0 1 0 0 0,1-1 0 0 0,-1 1 0 0 0,0-1 0 0 0,1 0 0 0 0,-1 1 0 0 0,1-1 0 0 0,-1 0 0 0 0,1 0 0 0 0,0 0 0 0 0,-1 0 0 0 0,3 0 0 0 0,5 3 0 0 0,0 0 0 0 0,0 0 0 0 0,11 2 0 0 0,12 0 0 0 0,-23-4 0 0 0,0 0 0 0 0,0 0 0 0 0,1 1 0 0 0,10 4 0 0 0,-11 0 0 0 0,-3 5-16 0 0,0 6 104 0 0,-6-17-41 0 0,1 0 0 0 0,-1 0 0 0 0,0 0 0 0 0,1-1 0 0 0,-1 1 0 0 0,0 0 0 0 0,0 0 0 0 0,0 0 1 0 0,0 0-1 0 0,0-1 0 0 0,0 1 0 0 0,0 0 0 0 0,0 0 0 0 0,0 0 0 0 0,0 0 0 0 0,0 0 0 0 0,-1-1 0 0 0,1 1 0 0 0,0 0 0 0 0,-1 0 0 0 0,1 0 0 0 0,0-1 0 0 0,-1 1 0 0 0,1 0 0 0 0,-1-1 0 0 0,1 1 0 0 0,-1 0 0 0 0,1-1 0 0 0,-1 1 1 0 0,0 0-1 0 0,1-1 0 0 0,-1 1 0 0 0,0-1 0 0 0,0 1 0 0 0,1-1 0 0 0,-1 0 0 0 0,0 1 0 0 0,0-1 0 0 0,1 0 0 0 0,-1 0 0 0 0,-1 1 0 0 0,-10 3-47 0 0,0-1 0 0 0,0-1 0 0 0,-15 2 0 0 0,22-3 0 0 0,0-1 0 0 0,1 0 0 0 0,-1 0 0 0 0,1 0 0 0 0,-1-1 0 0 0,1 1 0 0 0,-1-1 0 0 0,1 0 0 0 0,-1 0 0 0 0,1-1 0 0 0,0 1 0 0 0,-5-3 0 0 0,4-1 0 0 0,5 5 0 0 0,0 0 0 0 0,0 0 0 0 0,-1-1 0 0 0,1 1 0 0 0,0 0 0 0 0,0 0 0 0 0,0 0 0 0 0,0-1 0 0 0,0 1 0 0 0,0 0 0 0 0,0 0 0 0 0,0-1 0 0 0,-1 1 0 0 0,1 0 0 0 0,0 0 0 0 0,0-1 0 0 0,0 1 0 0 0,0 0 0 0 0,0 0 0 0 0,0-1 0 0 0,0 1 0 0 0,1 0 0 0 0,-1 0 0 0 0,0 0 0 0 0,0-1 0 0 0,0 1 0 0 0,0 0 0 0 0,0 0 0 0 0,0-1 0 0 0,0 1 0 0 0,0 0 0 0 0,1 0 0 0 0,-1 0 0 0 0,0-1 0 0 0,0 1 0 0 0,0 0 0 0 0,0 0 0 0 0,1 0 0 0 0,-1 0 0 0 0,0 0 0 0 0,0-1 0 0 0,0 1 0 0 0,1 0 0 0 0,-1 0 0 0 0,0 0 0 0 0,0 0 0 0 0,0 0 0 0 0,1 0 0 0 0,-1 0 0 0 0,0 0 0 0 0,0 0 0 0 0,1 0 0 0 0,-1 0 0 0 0,0 0 0 0 0,1 0 0 0 0,83-21-876 0 0,-62 12 467 0 0,24-13-1 0 0,-1 0 113 0 0,-27 14 495 0 0,1-1 0 0 0,-2-1-1 0 0,1-1 1 0 0,-2 0 0 0 0,1-1-1 0 0,21-20 1 0 0,-37 31 245 0 0,-9 2-432 0 0,1 2 0 0 0,-1-1 0 0 0,1 1 0 0 0,0 0 0 0 0,0 1 0 0 0,0 0 0 0 0,1 0 0 0 0,-1 0 0 0 0,1 1 0 0 0,0 0 0 0 0,0 0 0 0 0,1 1 0 0 0,-1-1 0 0 0,-5 9 0 0 0,9-12-11 0 0,1 1 0 0 0,0-1 0 0 0,0 0 0 0 0,0 0 0 0 0,0 0 0 0 0,0 1 0 0 0,0-1 0 0 0,0 1 0 0 0,1-1 0 0 0,-1 0 0 0 0,1 1 0 0 0,0-1 0 0 0,0 1 0 0 0,-1-1 0 0 0,2 5 0 0 0,3 6 0 0 0,-1-9 0 0 0,-1-3 0 0 0,0 1 0 0 0,1 0 0 0 0,-1 1 0 0 0,1-1 0 0 0,-1 0 0 0 0,1 0 0 0 0,-1-1 0 0 0,1 1 0 0 0,0-1 0 0 0,0 1 0 0 0,0-1 0 0 0,0 0 0 0 0,0 0 0 0 0,0 0 0 0 0,0 0 0 0 0,1-1 0 0 0,-1 1 0 0 0,0-1 0 0 0,0 0 0 0 0,1 0 0 0 0,-1 0 0 0 0,5-1 0 0 0,4-1 0 0 0,0-1 0 0 0,-1-1 0 0 0,1 0 0 0 0,15-7 0 0 0,0-1 0 0 0,0 2 0 0 0,0-2 0 0 0,47-28 0 0 0,-68 37 0 0 0,0-1 0 0 0,0 1 0 0 0,9-3 0 0 0,-11 7 78 0 0,-5 4 119 0 0,-7 9 333 0 0,7-12-404 0 0,-13 23-189 0 0,0 1 1 0 0,2 0 0 0 0,1 1 0 0 0,-13 44-1 0 0,21-59 20 0 0,0 1 0 0 0,1 0-1 0 0,1 0 1 0 0,-1 0 0 0 0,2 1-1 0 0,0-1 1 0 0,1 0 0 0 0,0 0-1 0 0,1 0 1 0 0,0 0 0 0 0,1 0-1 0 0,7 19 1 0 0,-5-20 43 0 0,0 0 0 0 0,-1 1 0 0 0,-1 0 0 0 0,2 15 0 0 0,-3-20 0 0 0,-3 0 0 0 0,-3-4 0 0 0,0-9 0 0 0,3 2 33 0 0,0 0-1 0 0,1-1 1 0 0,-1 1 0 0 0,1 0 0 0 0,0-1-1 0 0,0 1 1 0 0,0-1 0 0 0,0 1-1 0 0,1 0 1 0 0,-1 0 0 0 0,3-7-1 0 0,16-38 692 0 0,-11 28-456 0 0,7-15-146 0 0,1 2-1 0 0,1 0 1 0 0,2 0-1 0 0,42-54 1 0 0,-49 74-122 0 0,0 1 0 0 0,1 0 0 0 0,1 0 0 0 0,0 1 0 0 0,25-14 0 0 0,-39 24 0 0 0,1 1 0 0 0,-1 0 0 0 0,0 0 0 0 0,0 0 0 0 0,0-1 0 0 0,1 1 0 0 0,-1 0 0 0 0,0 0 0 0 0,0 0 0 0 0,0 0 0 0 0,1 0 0 0 0,-1-1 0 0 0,0 1 0 0 0,1 0 0 0 0,-1 0 0 0 0,0 0 0 0 0,0 0 0 0 0,1 0 0 0 0,-1 0 0 0 0,0 0 0 0 0,0 0 0 0 0,1 0 0 0 0,-1 0 0 0 0,0 0 0 0 0,1 0 0 0 0,-1 0 0 0 0,0 0 0 0 0,0 0 0 0 0,1 0 0 0 0,-1 1 0 0 0,0-1 0 0 0,0 0 0 0 0,1 0 0 0 0,-1 0 0 0 0,0 0 0 0 0,0 0 0 0 0,1 1 0 0 0,-1-1 0 0 0,0 0 0 0 0,0 0 0 0 0,0 0 0 0 0,0 1 0 0 0,1-1 0 0 0,-1 0 0 0 0,0 0 0 0 0,0 1 0 0 0,0-1 0 0 0,0 0 0 0 0,0 0 0 0 0,0 1 0 0 0,1-1 0 0 0,-1 0 0 0 0,0 0 0 0 0,0 1 0 0 0,-1 13 0 0 0,1-13 0 0 0,-6 68-401 0 0,0-47-1174 0 0,6-22 1575 0 0,0 0-1 0 0,0 0 1 0 0,0 1-1 0 0,0-1 1 0 0,0 0-1 0 0,0 1 1 0 0,0-1 0 0 0,0 0-1 0 0,0 0 1 0 0,0 1-1 0 0,0-1 1 0 0,0 0-1 0 0,0 1 1 0 0,0-1-1 0 0,0 0 1 0 0,0 0 0 0 0,0 1-1 0 0,1-1 1 0 0,-1 0-1 0 0,0 0 1 0 0,0 1-1 0 0,0-1 1 0 0,1 0-1 0 0,-1 0 1 0 0,0 0 0 0 0,0 1-1 0 0,0-1 1 0 0,1 0-1 0 0,-1 0 1 0 0,0 0-1 0 0,0 0 1 0 0,1 0-1 0 0,-1 1 1 0 0,0-1 0 0 0,1 0-1 0 0,-1 0 1 0 0,0 0-1 0 0,0 0 1 0 0,1 0-1 0 0,-1 0 1 0 0,0 0-1 0 0,1 0 1 0 0,-1 0 0 0 0,1 0-1 0 0,8-4 5 0 0,-9 4-4 0 0,6-3 0 0 0,-1-1 0 0 0,0 0 0 0 0,-1 0 0 0 0,1 0 0 0 0,-1-1 0 0 0,0 0 0 0 0,0 1 0 0 0,0-2 0 0 0,4-6 0 0 0,12-15 0 0 0,1 6 0 0 0,1 1 0 0 0,38-27 0 0 0,-40 31 0 0 0,-14 12 0 0 0,-1 1 0 0 0,0-1 0 0 0,1 1 0 0 0,0 0 0 0 0,-1 1 0 0 0,1-1 0 0 0,10-2 0 0 0,-5 6 0 0 0,-9-1 0 0 0,-1 1 0 0 0,1 0 0 0 0,0 0 0 0 0,-1 0 0 0 0,1 0 0 0 0,-1 0 0 0 0,1 1 0 0 0,-1-1 0 0 0,0 0 0 0 0,1 1 0 0 0,-1-1 0 0 0,0 1 0 0 0,0-1 0 0 0,0 1 0 0 0,0 0 0 0 0,0-1 0 0 0,-1 1 0 0 0,2 2 0 0 0,1 6 0 0 0,0 0 0 0 0,2 12 0 0 0,-2-8 0 0 0,26 100 0 0 0,-26-104 0 0 0,2-3 0 0 0,3-3-277 0 0,-7-5 106 0 0,0 1 0 0 0,0 0 0 0 0,0-1 0 0 0,0 1 1 0 0,0-1-1 0 0,0 1 0 0 0,-1-1 0 0 0,1 0 0 0 0,0 1 0 0 0,0-1 0 0 0,0 0 1 0 0,0 0-1 0 0,-1 1 0 0 0,1-1 0 0 0,0 0 0 0 0,-1 0 0 0 0,1 0 1 0 0,0-1-1 0 0,7-17-1972 0 0,-2-1 97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2:0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10135 0 0,'0'0'231'0'0,"0"0"29"0"0,0 0 19 0 0,0 0 105 0 0,0 0 410 0 0,0 0 184 0 0,0 0 40 0 0,0 0-63 0 0,0 0-290 0 0,0 2-121 0 0,0 5-301 0 0,0 0 221 0 0,0 0 0 0 0,0 0 1 0 0,-1 0-1 0 0,-1 9 0 0 0,-1-5 72 0 0,0 1 0 0 0,-1 21 1 0 0,-1 1 346 0 0,-2 7-848 0 0,2 1-1 0 0,1 0 0 0 0,3 0 1 0 0,4 51-1 0 0,-1-36-34 0 0,-7 89 0 0 0,-1-15 0 0 0,6-94 0 0 0,-1-14 0 0 0,1 0 0 0 0,7 45 0 0 0,-4-39 0 0 0,-2-19 0 0 0,0 0 0 0 0,1 1 0 0 0,0-1 0 0 0,5 13 0 0 0,-9-30 0 0 0,-1 0 0 0 0,1 0 0 0 0,-6-8 0 0 0,-1 0 84 0 0,1 4 243 0 0,1 0 1 0 0,1 0-1 0 0,0 0 0 0 0,0-1 1 0 0,-6-22-1 0 0,4 1 185 0 0,3 0 0 0 0,0-1 0 0 0,1-55 0 0 0,5 72-512 0 0,1 0 0 0 0,1 1 0 0 0,1-1 0 0 0,7-21 0 0 0,-3 12 0 0 0,2-3 0 0 0,1 2 0 0 0,1 0 0 0 0,28-44 0 0 0,-17 35 803 0 0,34-41 0 0 0,-22 33-377 0 0,-14 14-411 0 0,-14 19-15 0 0,0 0 0 0 0,2 0 0 0 0,-1 1 0 0 0,1 0 0 0 0,0 1 1 0 0,1 0-1 0 0,0 0 0 0 0,20-12 0 0 0,-21 18 0 0 0,-6 4 0 0 0,1 0 0 0 0,-1 0 0 0 0,0 0 0 0 0,0 0 0 0 0,0 1 0 0 0,0-1 0 0 0,0 1 0 0 0,-1 0 0 0 0,1 0 0 0 0,4 4 0 0 0,-2-2 0 0 0,0 0 0 0 0,-1 1 0 0 0,0-1 0 0 0,7 11 0 0 0,-6-8 0 0 0,-2-3 0 0 0,-1-1 0 0 0,0 1 0 0 0,-1 0 0 0 0,1 0 0 0 0,0 0 0 0 0,-1 0 0 0 0,1 4 0 0 0,1 2 0 0 0,0-3 0 0 0,-1 0 0 0 0,-1 0 0 0 0,1 0 0 0 0,-1 9 0 0 0,0-8 0 0 0,0 0 0 0 0,-1 1 0 0 0,0-1 0 0 0,0 0 0 0 0,-1 0 0 0 0,0 0 0 0 0,-1 0 0 0 0,1 0 0 0 0,-2 0 0 0 0,1 0 0 0 0,-7 14 0 0 0,6-18 0 0 0,1 1 0 0 0,-1-1 0 0 0,1 0 0 0 0,-1 0 0 0 0,-1 0 0 0 0,1-1 0 0 0,0 1 0 0 0,-1-1 0 0 0,0 0 0 0 0,1 0 0 0 0,-1 0 0 0 0,-1 0 0 0 0,1-1 0 0 0,0 1 0 0 0,0-1 0 0 0,-1 0 0 0 0,0-1 0 0 0,1 1 0 0 0,-1-1 0 0 0,0 0 0 0 0,-6 1 0 0 0,2-2-69 0 0,-1 0 0 0 0,1 0 0 0 0,-1-1 0 0 0,1-1 0 0 0,-1 0-1 0 0,1 0 1 0 0,0 0 0 0 0,0-1 0 0 0,0-1 0 0 0,0 1 0 0 0,-12-8 0 0 0,18 9-301 0 0,0-1 0 0 0,1 1 0 0 0,-1 0 0 0 0,0-1 1 0 0,1 0-1 0 0,0 1 0 0 0,-1-1 0 0 0,1 0 0 0 0,0 0 0 0 0,1 0 1 0 0,-1-1-1 0 0,0 1 0 0 0,1 0 0 0 0,0-1 0 0 0,0 1 1 0 0,0-1-1 0 0,0 1 0 0 0,0-1 0 0 0,1 1 0 0 0,-1-1 0 0 0,1 0 1 0 0,0 1-1 0 0,1-7 0 0 0,1-10-1677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2:0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10135 0 0,'0'0'464'0'0,"0"0"-9"0"0,2 1-295 0 0,6 4-3 0 0,-6-4 569 0 0,1-2-282 0 0,-1 1 1 0 0,0-1-1 0 0,1 1 1 0 0,-1 0-1 0 0,0 0 1 0 0,1 0-1 0 0,3 0 1 0 0,11 0 661 0 0,-13-1-966 0 0,0 1 1 0 0,0-1-1 0 0,0-1 0 0 0,0 1 0 0 0,-1-1 0 0 0,1 1 1 0 0,0-1-1 0 0,-1 0 0 0 0,0-1 0 0 0,1 1 1 0 0,-1 0-1 0 0,0-1 0 0 0,0 0 0 0 0,0 0 0 0 0,-1 0 1 0 0,1 0-1 0 0,-1 0 0 0 0,4-6 0 0 0,4-5-152 0 0,-8 12 80 0 0,0 0-1 0 0,0 0 0 0 0,-1 0 1 0 0,1 0-1 0 0,-1 0 0 0 0,1 0 1 0 0,-1-1-1 0 0,0 1 0 0 0,0-1 1 0 0,0 1-1 0 0,0-1 0 0 0,0 1 1 0 0,0-5-1 0 0,-2-7 363 0 0,0 11-308 0 0,1 0 1 0 0,0 0 0 0 0,-1-1-1 0 0,1 1 1 0 0,0 0-1 0 0,1 0 1 0 0,-1 0 0 0 0,2-6-1 0 0,3-9 689 0 0,2-21-1 0 0,-7 37-815 0 0,3-18 20 0 0,-4 14-12 0 0,0 2-4 0 0,0 1 1 0 0,0-1 0 0 0,0 0 0 0 0,1 0 0 0 0,0 1 0 0 0,-1-1-1 0 0,1 0 1 0 0,1-6 0 0 0,1-2 0 0 0,0 0 0 0 0,-7 5 72 0 0,4 6 299 0 0,1 1 117 0 0,0 0 21 0 0,0 0-66 0 0,-2 2-294 0 0,-2 1-213 0 0,0 0 0 0 0,1 1 0 0 0,-1-1 0 0 0,1 1 0 0 0,0 0 1 0 0,0 0-1 0 0,0 0 0 0 0,1 0 0 0 0,-1 1 0 0 0,1-1 0 0 0,0 1 0 0 0,0 0 0 0 0,-2 9 0 0 0,1 0-206 0 0,1 1 0 0 0,1 0-1 0 0,0 24 1 0 0,-1 14 270 0 0,2 28 0 0 0,0-58 0 0 0,-1-18 0 0 0,1 0 0 0 0,0 0 0 0 0,1 0 0 0 0,-1-1 0 0 0,1 1 0 0 0,0 0 0 0 0,3 9 0 0 0,-1-2 0 0 0,-2 1 0 0 0,4-6 64 0 0,-5-7-26 0 0,1 0 0 0 0,-1 1 0 0 0,0-1 0 0 0,1 0 0 0 0,-1 0 0 0 0,1 0 0 0 0,-1 0 0 0 0,1 0 0 0 0,-1 0 0 0 0,0 0 0 0 0,1 0 0 0 0,-1 0 0 0 0,1 0 0 0 0,-1 0 0 0 0,1 0 0 0 0,-1 0 0 0 0,0 0 0 0 0,1-1 0 0 0,-1 1 0 0 0,1 0 0 0 0,-1 0 0 0 0,0 0 0 0 0,1-1 0 0 0,0 1 0 0 0,10-7 753 0 0,-11 6-769 0 0,8-7 127 0 0,3-25-133 0 0,-4 16-16 0 0,-6 13 0 0 0,0 1 0 0 0,1 0 0 0 0,-1-1 0 0 0,1 1 0 0 0,0 0 0 0 0,3-5 0 0 0,10-11 72 0 0,-12 14 169 0 0,1 1-1 0 0,0-1 1 0 0,0 1-1 0 0,0 0 1 0 0,7-4 0 0 0,-2 0 275 0 0,0 4-500 0 0,2 8-16 0 0,-7-3 11 0 0,12 11-86 0 0,-14-11-262 0 0,-2-1 314 0 0,0 0 1 0 0,0 0-1 0 0,0 1 1 0 0,0-1-1 0 0,0 0 1 0 0,0 0-1 0 0,0 0 1 0 0,0 1 0 0 0,0-1-1 0 0,0 0 1 0 0,0 0-1 0 0,0 0 1 0 0,1 0-1 0 0,-1 0 1 0 0,0 1-1 0 0,0-1 1 0 0,0 0-1 0 0,0 0 1 0 0,0 0-1 0 0,0 0 1 0 0,0 0-1 0 0,1 1 1 0 0,-1-1 0 0 0,0 0-1 0 0,0 0 1 0 0,0 0-1 0 0,0 0 1 0 0,0 0-1 0 0,1 0 1 0 0,-1 0-1 0 0,0 0 1 0 0,1 0-3 0 0,-1 1-1 0 0,0-1 1 0 0,0 0 0 0 0,1 0 0 0 0,-1 0-1 0 0,0 0 1 0 0,1 1 0 0 0,-1-1 0 0 0,0 0 0 0 0,0 0-1 0 0,0 1 1 0 0,1-1 0 0 0,-1 0 0 0 0,0 0-1 0 0,0 1 1 0 0,0-1 0 0 0,1 0 0 0 0,-1 0-1 0 0,0 1 1 0 0,0-1 0 0 0,0 0 0 0 0,0 1 0 0 0,0-1-1 0 0,0 0 1 0 0,0 1 0 0 0,0-1 0 0 0,0 1-1 0 0,1 1 10 0 0,-1 0 0 0 0,0 0-1 0 0,0 1 1 0 0,0-1 0 0 0,0 0-1 0 0,0 0 1 0 0,-1 0 0 0 0,0 4-1 0 0,-6 4-3 0 0,4-7 22 0 0,-2 3-2 0 0,3-4 0 0 0,0 0 0 0 0,0 1 0 0 0,0-1 0 0 0,-1 0 0 0 0,1 0 0 0 0,0 0 0 0 0,-1 0 0 0 0,-5 2 0 0 0,2 0 0 0 0,0-1 0 0 0,0 1 0 0 0,-14 4 0 0 0,7-5 0 0 0,-1-2 0 0 0,14-1 0 0 0,-1 0 0 0 0,1 0 0 0 0,-1 0 0 0 0,0 0 0 0 0,1 0 0 0 0,-1 0 0 0 0,1 0 0 0 0,-1 1 0 0 0,1-1 0 0 0,-1 0 0 0 0,1 0 0 0 0,-1 0 0 0 0,0 1 0 0 0,1-1 0 0 0,-1 0 0 0 0,0 1 0 0 0,1 0 0 0 0,0-1 0 0 0,0 1 0 0 0,-1-1 0 0 0,1 1 0 0 0,0-1 0 0 0,0 1 0 0 0,0 0 0 0 0,0-1 0 0 0,0 1 0 0 0,0-1 0 0 0,0 1 0 0 0,0 0 0 0 0,0-1 0 0 0,0 1 0 0 0,0-1 0 0 0,0 1 0 0 0,1 0 0 0 0,9 25 0 0 0,-9-22 0 0 0,7 10 0 0 0,16 3 0 0 0,-13-13 0 0 0,1-2 0 0 0,0-2 0 0 0,0-2 0 0 0,-3 0-140 0 0,-7 2-585 0 0,-2 0-246 0 0,0 0-906 0 0,0 0-3640 0 0,0 0-1565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2:1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21 10135 0 0,'0'0'231'0'0,"0"0"29"0"0,0 0 19 0 0,3-1-41 0 0,-1 1-218 0 0,-1 0-1 0 0,1-1 0 0 0,0 1 1 0 0,0 0-1 0 0,0-1 0 0 0,0 0 1 0 0,0 1-1 0 0,-1-1 1 0 0,1 0-1 0 0,0 0 0 0 0,-1 0 1 0 0,1 0-1 0 0,2-2 0 0 0,0 0 229 0 0,-3 1 251 0 0,-1 2 11 0 0,9-3 494 0 0,-6 3 7592 0 0,-2 1-8352 0 0,1 7 703 0 0,-2-8-946 0 0,0 1 0 0 0,0 0 1 0 0,0 0-1 0 0,0-1 0 0 0,0 1 0 0 0,-1 0 1 0 0,1 0-1 0 0,0 0 0 0 0,0-1 0 0 0,0 1 1 0 0,-1 0-1 0 0,1-1 0 0 0,0 1 0 0 0,-1 0 1 0 0,1-1-1 0 0,0 1 0 0 0,-1 0 0 0 0,1-1 1 0 0,-1 1-1 0 0,0 0 0 0 0,1-1 0 0 0,-1 1 1 0 0,1-1-1 0 0,-2 1 0 0 0,-1 1 1 0 0,-37 35-28 0 0,27-26 187 0 0,1 0 0 0 0,-16 18 0 0 0,7-6 755 0 0,-7 10-233 0 0,6 0-680 0 0,1 0-1 0 0,2 2 1 0 0,1 1 0 0 0,2 0-1 0 0,-19 64 1 0 0,29-72-3 0 0,-4 34 0 0 0,5-28 0 0 0,4-17 0 0 0,0 0 0 0 0,1 0 0 0 0,0 0 0 0 0,1 1 0 0 0,1-1 0 0 0,1 0 0 0 0,1-1 0 0 0,0 1 0 0 0,1 0 0 0 0,1-1 0 0 0,0 0 0 0 0,1 0 0 0 0,13 20 0 0 0,-14-27 0 0 0,1 0 0 0 0,0 0 0 0 0,0-1 0 0 0,1-1 0 0 0,0 1 0 0 0,0-1 0 0 0,13 8 0 0 0,-5-2 0 0 0,-12-11 0 0 0,13 6 0 0 0,-9-5 72 0 0,-6-3 299 0 0,-2 0 117 0 0,0 0 21 0 0,0 0-134 0 0,0 0-577 0 0,0 0-248 0 0,0 0-50 0 0,0 0-11 0 0,0 0-1 0 0,0 0 0 0 0,0 0 0 0 0,3-5-482 0 0,3-3-2877 0 0,-1-3 2336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2:1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99 11975 0 0,'0'0'267'0'0,"0"0"42"0"0,0 0 17 0 0,0-2-28 0 0,0 0-290 0 0,0 0 1 0 0,0 0-1 0 0,0 0 0 0 0,1 1 0 0 0,-1-1 0 0 0,0 0 0 0 0,1 0 0 0 0,-1 1 1 0 0,1-1-1 0 0,0 0 0 0 0,-1 0 0 0 0,1 1 0 0 0,1-3 0 0 0,2-3 61 0 0,4-46 3728 0 0,-5 45-2777 0 0,-3 6-65 0 0,0 2-290 0 0,0 0-121 0 0,0 0-28 0 0,0 0-4 0 0,0 0 0 0 0,0 0 0 0 0,0 0 0 0 0,0 0-68 0 0,0 3-289 0 0,-30 156-138 0 0,13-26-17 0 0,8-46 2048 0 0,32-133-4216 0 0,-10-3-4730 0 0,-7 31 4340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4:2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189 147 8287 0 0,'0'0'191'0'0,"1"-2"26"0"0,1-4 306 0 0,-2 4 613 0 0,0 1 1 0 0,0-1-1 0 0,0 1 0 0 0,0-1 1 0 0,0 1-1 0 0,-1-1 0 0 0,1 1 1 0 0,-1-1-1 0 0,0-1 0 0 0,-1-2-1851 0 0,1 3 1203 0 0,1 2 21 0 0,0 0-66 0 0,0 0-222 0 0,0 0 166 0 0,0 0 101 0 0,0 0 21 0 0,-2-1-66 0 0,2 0-435 0 0,-1 1 0 0 0,0-1 1 0 0,1 0-1 0 0,-1 1 0 0 0,0-1 1 0 0,1 1-1 0 0,-1-1 0 0 0,0 1 1 0 0,0 0-1 0 0,0-1 0 0 0,1 1 1 0 0,-1 0-1 0 0,0-1 0 0 0,0 1 1 0 0,0 0-1 0 0,0 0 0 0 0,1 0 1 0 0,-3 0-1 0 0,0 0-1 0 0,2 0-7 0 0,0 0 0 0 0,1 0 0 0 0,-1-1 0 0 0,0 1 0 0 0,1 0 0 0 0,-1 0 0 0 0,1 0 0 0 0,-1 0 0 0 0,0 1 0 0 0,1-1 0 0 0,-1 0 0 0 0,0 0 0 0 0,1 0 0 0 0,-1 0 0 0 0,0 1 0 0 0,-5 11 0 0 0,-5 7 0 0 0,3 1 0 0 0,7-14 0 0 0,0-1 0 0 0,0 1 0 0 0,1-1 0 0 0,-1 1 0 0 0,1 0 0 0 0,1 6 0 0 0,0 13 0 0 0,-2-8 0 0 0,-1 16 0 0 0,-1-1 0 0 0,-7 34 0 0 0,6-45 0 0 0,-2 26 0 0 0,-2 18 0 0 0,0-32 0 0 0,3-12 0 0 0,0 1 0 0 0,-1 30 0 0 0,4-32-529 0 0,-1 1 0 0 0,-6 26 0 0 0,2-19 291 0 0,-3 43-1 0 0,3-38-1129 0 0,6-31 926 0 0,1 1 292 0 0,0 5 198 0 0,0-6 290 0 0,0-2 136 0 0,0 0 34 0 0,0 0-65 0 0,0 2-294 0 0,0 9-133 0 0,-4-3-16 0 0,-1-15 0 0 0,0-6-277 0 0,4 12 332 0 0,1 0 0 0 0,-1 0 0 0 0,1 1 0 0 0,-1-1 0 0 0,1 0 0 0 0,0 0 1 0 0,0 0-1 0 0,-1 0 0 0 0,1 0 0 0 0,0 1 0 0 0,0-1 0 0 0,0 0 0 0 0,0 0 0 0 0,0 0 0 0 0,0 0 1 0 0,0 0-1 0 0,0 0 0 0 0,0 1 0 0 0,1-1 0 0 0,-1-1 0 0 0,7-37 1113 0 0,-7 4-1168 0 0,0 31 160 0 0,0 0 0 0 0,-1 1 0 0 0,0-1 0 0 0,0 0 0 0 0,0 1 0 0 0,0-1 0 0 0,0 1 0 0 0,-3-4 0 0 0,3 1-92 0 0,-1 1 0 0 0,1 0 1 0 0,0 0-1 0 0,0-1 0 0 0,0 1 0 0 0,1 0 0 0 0,0-7 0 0 0,-1-8-5 0 0,0 8 97 0 0,0 0 0 0 0,1 0 0 0 0,1 0 0 0 0,0 0 0 0 0,0 0 0 0 0,1 0 0 0 0,1 1 0 0 0,6-20 0 0 0,17-43 448 0 0,11-20-608 0 0,-17 43 0 0 0,-11 26 0 0 0,13-24 0 0 0,-20 44 131 0 0,0 1 0 0 0,0 0 0 0 0,0-1 0 0 0,-1 0 0 0 0,1 1 0 0 0,-1-1-1 0 0,-1 0 1 0 0,1 0 0 0 0,0 0 0 0 0,-1-6 0 0 0,0 7-94 0 0,0 0 1 0 0,1 0-1 0 0,0 0 0 0 0,0 1 0 0 0,0-1 1 0 0,1 0-1 0 0,-1 1 0 0 0,1-1 0 0 0,3-5 1 0 0,23-31 175 0 0,-18 26-191 0 0,26-24-1406 0 0,-32 33 1487 0 0,1 0 0 0 0,0 1 1 0 0,1 0-1 0 0,-1-1 0 0 0,1 2 0 0 0,9-6 1 0 0,8-6 122 0 0,-12 11-1014 0 0,-9 3 626 0 0,0 0-212 0 0,12-3 1026 0 0,-4 1-152 0 0,-8 2-58 0 0,0 1-293 0 0,1 0-140 0 0,19 2-66 0 0,-20-1 6 0 0,1-1 1 0 0,-1 1-1 0 0,0 0 1 0 0,0 0-1 0 0,0 0 0 0 0,1 1 1 0 0,-1-1-1 0 0,0 0 1 0 0,-1 1-1 0 0,1-1 0 0 0,0 1 1 0 0,0 0-1 0 0,-1 0 1 0 0,1-1-1 0 0,-1 1 0 0 0,1 0 1 0 0,-1 0-1 0 0,0 0 1 0 0,2 4-1 0 0,1 4-178 0 0,0 0 0 0 0,-1 0 0 0 0,2 11 0 0 0,-3-16 229 0 0,-1 0 0 0 0,1 0 0 0 0,-1 1 0 0 0,-1-1 0 0 0,1 7 0 0 0,-1-5 0 0 0,-1 15 0 0 0,-2-16 0 0 0,0-1 0 0 0,-20 46 0 0 0,21-46 0 0 0,0-1 0 0 0,-1 0 0 0 0,1-1 0 0 0,-1 1 0 0 0,1 0 0 0 0,-1-1 0 0 0,0 1 0 0 0,0-1 0 0 0,-1 0 0 0 0,1 0 0 0 0,-1 0 0 0 0,1-1 0 0 0,-1 1 0 0 0,0-1 0 0 0,0 0 0 0 0,-7 3 0 0 0,-14 8 0 0 0,22-11 0 0 0,1 0 0 0 0,-1 0 0 0 0,0 0 0 0 0,0 0 0 0 0,0 0 0 0 0,0-1 0 0 0,0 1 0 0 0,0-1 0 0 0,-1 0 0 0 0,1 0 0 0 0,-5 0 0 0 0,-1 1 0 0 0,-6-1 0 0 0,11-3 0 0 0,2 0 0 0 0,-14-3-176 0 0,12 4 78 0 0,1 0 1 0 0,0 0 0 0 0,0 0 0 0 0,0 0 0 0 0,0-1-1 0 0,0 1 1 0 0,0-1 0 0 0,0 0 0 0 0,1 0 0 0 0,-1 0-1 0 0,1 0 1 0 0,-4-4 0 0 0,5 5-41 0 0,1 0 0 0 0,-1-1 0 0 0,0 1-1 0 0,1-1 1 0 0,-1 1 0 0 0,1-1 0 0 0,-1 1 0 0 0,1-1 0 0 0,0 1 0 0 0,-1-1-1 0 0,1 1 1 0 0,0-1 0 0 0,0 1 0 0 0,0-1 0 0 0,0 0 0 0 0,1 1 0 0 0,-1-1-1 0 0,0 1 1 0 0,1-2 0 0 0,11-30-1414 0 0,-11 30 1319 0 0,9-18-1973 0 0,19-28 0 0 0,-10 21 670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2:11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15663 0 0,'1'1'719'0'0,"3"4"-569"0"0,1 0 1 0 0,-1 0-1 0 0,1-1 1 0 0,0 1-1 0 0,0-1 0 0 0,1-1 1 0 0,-1 1-1 0 0,7 3 1 0 0,-7-5 256 0 0,-1 0 0 0 0,0 0 0 0 0,1 0 1 0 0,-1-1-1 0 0,1 1 0 0 0,0-1 0 0 0,-1 0 1 0 0,1-1-1 0 0,0 1 0 0 0,0-1 0 0 0,0 0 1 0 0,5 0-1 0 0,-7-1-212 0 0,8 0 271 0 0,0-1 0 0 0,0-1 0 0 0,-1 1 0 0 0,1-2 0 0 0,-1 0 0 0 0,13-6 0 0 0,-11 3-278 0 0,0 0 0 0 0,1 2 0 0 0,0-1 0 0 0,0 1 0 0 0,23-5 0 0 0,-34 10-254 0 0,0 0 0 0 0,0 0 0 0 0,0-1 0 0 0,0 1 1 0 0,0 0-1 0 0,0 1 0 0 0,0-1 0 0 0,0 0 0 0 0,0 0 0 0 0,-1 1 0 0 0,1 0 0 0 0,0-1 0 0 0,0 1 0 0 0,0 0 1 0 0,0 0-1 0 0,-1-1 0 0 0,1 2 0 0 0,0-1 0 0 0,-1 0 0 0 0,2 1 0 0 0,-1 0-514 0 0,-2-2-285 0 0,0 0-126 0 0,0 0-893 0 0,1 2-3634 0 0,3 9-1564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2:1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15663 0 0,'0'0'356'0'0,"0"0"50"0"0,0 0 20 0 0,0 0-42 0 0,1 2-250 0 0,15 15 177 0 0,-14-14-172 0 0,-1-1 348 0 0,1 1 22 0 0,0 0-318 0 0,-1 1 0 0 0,1 0-1 0 0,-1 0 1 0 0,0 0 0 0 0,0 0 0 0 0,0 0-1 0 0,-1 1 1 0 0,1-1 0 0 0,-1 0 0 0 0,0 7-1 0 0,-2 6 1479 0 0,-5 24 0 0 0,0 5-353 0 0,-30 310-1316 0 0,24-247 0 0 0,8-59 0 0 0,5-39 0 0 0,2-1 0 0 0,1-18 0 0 0,2-16 0 0 0,-3 12 0 0 0,114-520 2048 0 0,-112 515-1962 0 0,-2 6 235 0 0,1-1-1 0 0,7-20 1 0 0,-9 29-272 0 0,1 1 0 0 0,-1-1 0 0 0,0 1 0 0 0,1-1 1 0 0,0 1-1 0 0,-1 0 0 0 0,1-1 0 0 0,0 1 0 0 0,0 0 0 0 0,0 0 0 0 0,1 0 0 0 0,-1 0 0 0 0,0 1 0 0 0,1-1 1 0 0,-1 1-1 0 0,5-3 0 0 0,7 1 100 0 0,-9 4-148 0 0,1 0-1 0 0,-1 0 1 0 0,1 0 0 0 0,-1 1 0 0 0,0 0-1 0 0,0 0 1 0 0,1 0 0 0 0,-1 1-1 0 0,-1 0 1 0 0,1 0 0 0 0,0 0-1 0 0,-1 0 1 0 0,0 1 0 0 0,1 0-1 0 0,-1 0 1 0 0,-1 0 0 0 0,1 0 0 0 0,-1 0-1 0 0,1 1 1 0 0,-1 0 0 0 0,0 0-1 0 0,2 6 1 0 0,-1 2-89 0 0,0-1 1 0 0,-2 1-1 0 0,1 0 1 0 0,-2-1-1 0 0,1 1 0 0 0,-2 0 1 0 0,0 0-1 0 0,0 0 1 0 0,-4 16-1 0 0,4-26 92 0 0,-1 0-1 0 0,0-1 1 0 0,0 1-1 0 0,0 0 1 0 0,0 0-1 0 0,-1-1 1 0 0,1 1-1 0 0,-1-1 1 0 0,0 1 0 0 0,0-1-1 0 0,1 0 1 0 0,-1 1-1 0 0,-1-1 1 0 0,1 0-1 0 0,-5 3 1 0 0,0 0-17 0 0,0-1-1 0 0,-1 1 1 0 0,1-1 0 0 0,-9 2 0 0 0,11-4-86 0 0,1 0 0 0 0,-1-1 1 0 0,0 0-1 0 0,1 0 1 0 0,-1 0-1 0 0,0 0 0 0 0,0-1 1 0 0,0 0-1 0 0,-9-1 0 0 0,11 1-57 0 0,1-1 0 0 0,-1 1-1 0 0,0-1 1 0 0,1 0 0 0 0,-1 0 0 0 0,0 0-1 0 0,1 0 1 0 0,-1-1 0 0 0,1 1-1 0 0,-1-1 1 0 0,1 1 0 0 0,0-1 0 0 0,0 0-1 0 0,0 0 1 0 0,0 0 0 0 0,0 0-1 0 0,0 0 1 0 0,-1-3 0 0 0,-7-9-6780 0 0,5 6 5552 0 0,-5-6-1175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2:12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0,'2'1'630'0'0,"4"2"-451"0"0,1-1 1 0 0,-1 0-1 0 0,1-1 1 0 0,10 2 0 0 0,15 3 1632 0 0,-25-4-1421 0 0,-1 0 1 0 0,1 1-1 0 0,-1 0 0 0 0,0 0 0 0 0,0 0 0 0 0,0 1 1 0 0,0 0-1 0 0,-1 0 0 0 0,1 0 0 0 0,-1 1 1 0 0,0-1-1 0 0,0 1 0 0 0,6 9 0 0 0,-7-7 61 0 0,1 0 1 0 0,-1 1-1 0 0,0-1 0 0 0,-1 1 0 0 0,0 0 1 0 0,0 0-1 0 0,-1 0 0 0 0,0 1 1 0 0,0-1-1 0 0,1 13 0 0 0,-1 16-452 0 0,-2 1 0 0 0,-1-1 0 0 0,-7 39 0 0 0,-25 109 0 0 0,26-154 0 0 0,1-8-57 0 0,0-1-1 0 0,-2 0 1 0 0,0 0 0 0 0,-2-1-1 0 0,0 0 1 0 0,-22 33 0 0 0,31-53-383 0 0,0 0-1 0 0,0 0 1 0 0,0 0 0 0 0,0 0 0 0 0,0 0 0 0 0,-1 0 0 0 0,1 0-1 0 0,0 0 1 0 0,0-1 0 0 0,0 1 0 0 0,-1 0 0 0 0,1-1 0 0 0,0 1 0 0 0,-1-1-1 0 0,-1 1 1 0 0,3-1-7068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2:13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9 277 11975 0 0,'0'0'267'0'0,"0"0"42"0"0,0 0 17 0 0,0 0-28 0 0,0 0-58 0 0,0 0 491 0 0,0 0 238 0 0,0 0 45 0 0,0 0-61 0 0,0 0-288 0 0,0 0-121 0 0,0 0-28 0 0,0 0 66 0 0,0 0 288 0 0,0 0 122 0 0,-4-6 1219 0 0,3 3-2147 0 0,0 1 1 0 0,0-1 0 0 0,1 0-1 0 0,-1 1 1 0 0,1-1-1 0 0,0 0 1 0 0,-1 1 0 0 0,1-1-1 0 0,1 0 1 0 0,-1 0-1 0 0,1-2 1 0 0,0-2 371 0 0,0 0 1 0 0,1 0 0 0 0,3-8-1 0 0,-4 12-308 0 0,0 0 0 0 0,-1 1 0 0 0,1-1 0 0 0,-1 0 0 0 0,0 1 0 0 0,0-1-1 0 0,0 0 1 0 0,-1-4 0 0 0,1-17 337 0 0,3 15-461 0 0,-1 0 0 0 0,1 0 0 0 0,0 0 0 0 0,7-12 0 0 0,-8 18-4 0 0,0-1-1 0 0,1 0 1 0 0,-1 1 0 0 0,1 0-1 0 0,0-1 1 0 0,0 1 0 0 0,0 0-1 0 0,0 1 1 0 0,1-1 0 0 0,-1 0-1 0 0,8-3 1 0 0,-2-1 0 0 0,-8 6 0 0 0,1-1 0 0 0,0 1 0 0 0,0-1 0 0 0,0 1 0 0 0,0 0 0 0 0,0 0 0 0 0,0 0 0 0 0,5-2 0 0 0,2 1 0 0 0,0 5 0 0 0,-6-2 0 0 0,-1 1 0 0 0,0 0 0 0 0,0 0 0 0 0,0 0 0 0 0,0 0 0 0 0,0 1 0 0 0,0-1 0 0 0,-1 1 0 0 0,1-1 0 0 0,-1 1 0 0 0,0-1 0 0 0,1 1 0 0 0,-1 0 0 0 0,1 3 0 0 0,0 2 0 0 0,0 0 0 0 0,0 0 0 0 0,1 14 0 0 0,-2-11 0 0 0,-1 0 0 0 0,0-1 0 0 0,0 1 0 0 0,-1 0 0 0 0,-1 0 0 0 0,1-1 0 0 0,-2 1 0 0 0,1-1 0 0 0,-6 13 0 0 0,5-14 0 0 0,3-10 0 0 0,0 1 0 0 0,0 0 0 0 0,0 0 0 0 0,0 0 0 0 0,0 0 0 0 0,0 0 0 0 0,0 0 0 0 0,0 0 0 0 0,0 0 0 0 0,0 0 0 0 0,0 0 0 0 0,0 0 0 0 0,0 0 0 0 0,0 0 0 0 0,0 0 0 0 0,0 0 0 0 0,0 0 0 0 0,0 0 0 0 0,0 0 0 0 0,0 0 0 0 0,0 0 0 0 0,0 0 0 0 0,0 0 0 0 0,0 0 0 0 0,1 0 0 0 0,-1 0 0 0 0,0 0 0 0 0,0 1 0 0 0,0-1 0 0 0,0 0 0 0 0,0 0 0 0 0,0 0 0 0 0,0 0 0 0 0,0 0 0 0 0,0 0 0 0 0,0 0 0 0 0,0 0 0 0 0,0 0 0 0 0,0 0 0 0 0,0 0 0 0 0,0 0 0 0 0,0 0 0 0 0,0 0 0 0 0,0 0 0 0 0,0 0 0 0 0,0 0 0 0 0,6-5 0 0 0,6-10 0 0 0,4-12 0 0 0,18-45 0 0 0,-22 44 0 0 0,25-41 0 0 0,-19 44 0 0 0,-18 25 0 0 0,0 0 0 0 0,0 0 0 0 0,0 0 0 0 0,0 1 0 0 0,0-1 0 0 0,0 0 0 0 0,0 0 0 0 0,0 0 0 0 0,0 0 0 0 0,0 0 0 0 0,0 0 0 0 0,0 1 0 0 0,0-1 0 0 0,0 0 0 0 0,1 0 0 0 0,-1 0 0 0 0,0 0 0 0 0,0 0 0 0 0,0 0 0 0 0,0 0 0 0 0,0 0 0 0 0,0 0 0 0 0,0 1 0 0 0,0-1 0 0 0,1 0 0 0 0,-1 0 0 0 0,0 0 0 0 0,0 0 0 0 0,0 0 0 0 0,0 0 0 0 0,0 0 0 0 0,0 0 0 0 0,1 0 0 0 0,-1 0 0 0 0,0 0 0 0 0,0 0 0 0 0,0 0 0 0 0,0 0 0 0 0,0 0 0 0 0,1 0 0 0 0,-1 0 0 0 0,0 0 0 0 0,0 0 0 0 0,0 0 0 0 0,0 0 0 0 0,0 0 0 0 0,0-1 0 0 0,0 1 0 0 0,1 0 0 0 0,-1 0 0 0 0,0 0 0 0 0,0 0 0 0 0,0 0 0 0 0,0 0 0 0 0,0 0 0 0 0,0 0 0 0 0,0 0 0 0 0,0-1 0 0 0,0 1 0 0 0,0 0 0 0 0,1 0 0 0 0,-1 12 0 0 0,0-12 0 0 0,-1 42 0 0 0,-1-28 0 0 0,1 0 0 0 0,1-1 0 0 0,1 1 0 0 0,0 0 0 0 0,0-1 0 0 0,5 17 0 0 0,-3-21 0 0 0,1-1-64 0 0,-3-7-2 0 0,-1 0 1 0 0,0-1-1 0 0,1 1 0 0 0,-1 0 0 0 0,1-1 1 0 0,-1 1-1 0 0,1-1 0 0 0,-1 1 1 0 0,1-1-1 0 0,-1 1 0 0 0,1-1 0 0 0,-1 1 1 0 0,1-1-1 0 0,0 0 0 0 0,-1 1 1 0 0,1-1-1 0 0,0 0 0 0 0,-1 1 0 0 0,1-1 1 0 0,0 0-1 0 0,0 0 0 0 0,-1 0 1 0 0,1 0-1 0 0,0 0 0 0 0,0 0 0 0 0,-1 0 1 0 0,1 0-1 0 0,0 0 0 0 0,-1 0 1 0 0,1 0-1 0 0,0 0 0 0 0,0 0 0 0 0,0-1 1 0 0,2 0-493 0 0,0 0-1 0 0,0-1 1 0 0,-1 1 0 0 0,1 0 0 0 0,0-1 0 0 0,3-3 0 0 0,3-3-7293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2:1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19351 0 0,'0'0'439'0'0,"2"2"62"0"0,1 0-370 0 0,0 0 0 0 0,1 0 1 0 0,-1-1-1 0 0,0 1 0 0 0,1-1 0 0 0,0 1 0 0 0,-1-1 0 0 0,1 0 0 0 0,0-1 0 0 0,-1 1 1 0 0,1-1-1 0 0,0 1 0 0 0,0-1 0 0 0,0 0 0 0 0,-1 0 0 0 0,1-1 0 0 0,0 1 1 0 0,0-1-1 0 0,-1 0 0 0 0,1 0 0 0 0,0 0 0 0 0,4-2 0 0 0,2-4 659 0 0,1 1 0 0 0,-1-1 0 0 0,13-12 0 0 0,-12 10-413 0 0,0 0 0 0 0,14-8 0 0 0,-18 13-390 0 0,-2 1-24 0 0,0 0 0 0 0,-1 1 0 0 0,1-1 0 0 0,0 1 0 0 0,0 0-1 0 0,0 0 1 0 0,0 1 0 0 0,0-1 0 0 0,11 0 0 0 0,-13 2-160 0 0,1 0 0 0 0,0 0 0 0 0,0-1 0 0 0,0 1 1 0 0,-1-1-1 0 0,7-2 0 0 0,6-1-1303 0 0,-11 10-2665 0 0,-4-5-3343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2:14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15663 0 0,'0'2'356'0'0,"-5"69"1008"0"0,2-47 1337 0 0,-9 41-1 0 0,-2 7 1515 0 0,11-46-4106 0 0,-7 83 253 0 0,9-87-314 0 0,1 1 1 0 0,6 40-1 0 0,-4-54-48 0 0,3-3 0 0 0,-4-6 0 0 0,0 0 0 0 0,1 0 0 0 0,-1 0 0 0 0,0 0 0 0 0,0-1 0 0 0,0 1 0 0 0,0 0 0 0 0,1 0 0 0 0,-1-1 0 0 0,0 1 0 0 0,0-1 0 0 0,0 1 0 0 0,0-1 0 0 0,0 1 0 0 0,0-1 0 0 0,0 0 0 0 0,1-1 0 0 0,17-15 0 0 0,16-24 0 0 0,54-56 0 0 0,-86 94 0 0 0,6-7 0 0 0,1 1 0 0 0,0 0 0 0 0,1 1 0 0 0,-1 0 0 0 0,1 1 0 0 0,19-10 0 0 0,-18 11 0 0 0,-12 6 0 0 0,0 0 0 0 0,0 0 0 0 0,0-1 0 0 0,1 1 0 0 0,-1 0 0 0 0,0 0 0 0 0,0 0 0 0 0,1 0 0 0 0,-1-1 0 0 0,0 1 0 0 0,0 0 0 0 0,1 0 0 0 0,-1 0 0 0 0,0 0 0 0 0,0 0 0 0 0,1 0 0 0 0,-1 0 0 0 0,0 0 0 0 0,1 0 0 0 0,-1 0 0 0 0,0 0 0 0 0,0 0 0 0 0,1 0 0 0 0,-1 0 0 0 0,0 0 0 0 0,1 0 0 0 0,-1 0 0 0 0,0 0 0 0 0,0 0 0 0 0,1 1 0 0 0,-1-1 0 0 0,0 0 0 0 0,0 0 0 0 0,1 0 0 0 0,-1 0 0 0 0,0 1 0 0 0,0-1 0 0 0,0 0 0 0 0,1 0 0 0 0,-1 0 0 0 0,0 1 0 0 0,0-1 0 0 0,0 0 0 0 0,0 0 0 0 0,1 1 0 0 0,-1-1 0 0 0,0 0 0 0 0,0 0 0 0 0,0 1 0 0 0,0-1 0 0 0,0 0 0 0 0,0 1 0 0 0,0-1 0 0 0,0 0 0 0 0,0 0 0 0 0,0 1 0 0 0,0-1 0 0 0,0 0 0 0 0,0 1 0 0 0,0-1 0 0 0,1 4 0 0 0,0-3 0 0 0,-1 0 0 0 0,1 0 0 0 0,-1 0 0 0 0,0 0 0 0 0,0 0 0 0 0,0 0 0 0 0,0 0 0 0 0,1 1 0 0 0,-2-1 0 0 0,1 0 0 0 0,0 0 0 0 0,0 0 0 0 0,0 0 0 0 0,0 0 0 0 0,-1 0 0 0 0,1 1 0 0 0,0-1 0 0 0,-1 0 0 0 0,0 1 0 0 0,-1 1 0 0 0,1 0 0 0 0,-1 0 0 0 0,1 0 0 0 0,-1-1 0 0 0,0 1 0 0 0,0-1 0 0 0,0 1 0 0 0,0-1 0 0 0,0 0 0 0 0,-1 0 0 0 0,1 0 0 0 0,-1 0 0 0 0,0 0 0 0 0,1-1 0 0 0,-5 3 0 0 0,-2 0 0 0 0,-1 0 0 0 0,-1 0 0 0 0,-9 2 0 0 0,19-5 0 0 0,-3 0 0 0 0,1 0 0 0 0,0-1 0 0 0,-1 1 0 0 0,1 0 0 0 0,-1-1 0 0 0,1 0 0 0 0,-1 0 0 0 0,1 0 0 0 0,-1 0 0 0 0,1-1 0 0 0,0 1 0 0 0,-1-1 0 0 0,1 0 0 0 0,-7-2 0 0 0,6 0 0 0 0,8 9 0 0 0,6 10 2 0 0,18 36 0 0 0,-18-31 66 0 0,6 6 633 0 0,-12-22-491 0 0,0 1-1 0 0,0 0 1 0 0,-1 0 0 0 0,0 0 0 0 0,3 10 0 0 0,-5-10-193 0 0,-1-4-17 0 0,1 0 0 0 0,-1 0 0 0 0,1 1 0 0 0,-1-2 0 0 0,1 1 0 0 0,0 0-1 0 0,0 0 1 0 0,0 0 0 0 0,0 0 0 0 0,0 0 0 0 0,0-1 0 0 0,2 3 0 0 0,-1-1-9 0 0,-2-3 15 0 0,1 1-1 0 0,0 0 0 0 0,-1 0 1 0 0,1 0-1 0 0,0-1 0 0 0,-1 1 1 0 0,1 0-1 0 0,0-1 1 0 0,0 1-1 0 0,0-1 0 0 0,0 1 1 0 0,0-1-1 0 0,0 1 1 0 0,1-1-1 0 0,-1 1 366 0 0,18-3 1234 0 0,-18 2-1626 0 0,-1 0 0 0 0,1 0 0 0 0,0 0 0 0 0,-1 0 0 0 0,1 0 0 0 0,0-1 0 0 0,-1 1 0 0 0,1 0-1 0 0,0-1 1 0 0,-1 1 0 0 0,1 0 0 0 0,0-1 0 0 0,-1 1 0 0 0,1-1 0 0 0,-1 1 0 0 0,1-1 0 0 0,-1 1 0 0 0,1-1 0 0 0,-1 1 0 0 0,1-1 0 0 0,-1 1 0 0 0,1-1 0 0 0,-1 0 0 0 0,0 1 0 0 0,1-1 0 0 0,-1 0-1 0 0,0 1 1 0 0,0-1 0 0 0,0 0 0 0 0,1 0 0 0 0,-1-2-202 0 0,3-3-250 0 0,-1-1 1 0 0,-1 1-1 0 0,1-1 0 0 0,-1 1 0 0 0,0-1 1 0 0,0-9-1 0 0,-3-42-5296 0 0,2 43 4609 0 0,-1-16-1398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2:5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6 106 13823 0 0,'0'0'315'0'0,"0"0"45"0"0,0 0 21 0 0,0 0-49 0 0,0 0-12 0 0,0 0 770 0 0,0 0 354 0 0,0 0 76 0 0,0 0-123 0 0,0 0-574 0 0,0 0-250 0 0,-1-2-49 0 0,-1 1-412 0 0,-1-3 52 0 0,7-12 177 0 0,-3 11-341 0 0,6-14 0 0 0,-1 10 0 0 0,1-2 0 0 0,-6 9-202 0 0,0 0 1 0 0,1 0-1 0 0,-1 0 0 0 0,0 0 0 0 0,1 0 1 0 0,-1 0-1 0 0,1 1 0 0 0,0-1 0 0 0,0 0 0 0 0,2-1 1 0 0,5-3-3190 0 0,3-5 1345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2:58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15663 0 0,'0'0'356'0'0,"0"0"50"0"0,0 0 20 0 0,0 0-42 0 0,0 0-180 0 0,0 0 176 0 0,0 0 107 0 0,0 0 22 0 0,0 0 3 0 0,0 0 0 0 0,0 0 0 0 0,1-1 0 0 0,7-19-2552 0 0,-4 11-4784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2:5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87 11975 0 0,'0'0'267'0'0,"0"0"42"0"0,0 0 17 0 0,0 0-28 0 0,0 0-58 0 0,0 0 491 0 0,0 0 238 0 0,0 0 45 0 0,0 0 8 0 0,0-11 3005 0 0,0 3-3362 0 0,0 6-121 0 0,0 2-28 0 0,0 0-72 0 0,-1-2-289 0 0,1-1-415 0 0,0 1 0 0 0,0-1 0 0 0,0 0 0 0 0,0 0 0 0 0,0 0 0 0 0,0 0-1 0 0,1 1 1 0 0,-1-1 0 0 0,1 0 0 0 0,0 0 0 0 0,0 1 0 0 0,0-1 0 0 0,0 0 0 0 0,3-3 0 0 0,-2 2-24 0 0,6-11-1250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3:0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34 506 10135 0 0,'0'0'231'0'0,"0"0"29"0"0,0 0 19 0 0,0 0 105 0 0,0 0 410 0 0,0 0 184 0 0,0 0 40 0 0,0 0-63 0 0,0 0-290 0 0,0 0-121 0 0,0 0-28 0 0,0 0-4 0 0,0 0 0 0 0,0 0 0 0 0,0 0 0 0 0,0-2 0 0 0,0-2-43 0 0,-1-1-1 0 0,0 1 1 0 0,0 0-1 0 0,0-1 1 0 0,0 1-1 0 0,-1 0 1 0 0,1 0-1 0 0,-5-5 1 0 0,-2-9-414 0 0,7 14 163 0 0,0 0 0 0 0,0 0 0 0 0,0-1 0 0 0,1 1 0 0 0,-1 0 0 0 0,1 0-1 0 0,0-1 1 0 0,1-6 0 0 0,0 6-203 0 0,-1 0-1 0 0,0 0 1 0 0,0 0-1 0 0,-1 1 1 0 0,-1-9-1 0 0,0 2 81 0 0,0 0 0 0 0,1 0-1 0 0,0 0 1 0 0,1 0 0 0 0,0-1-1 0 0,1 1 1 0 0,0 0 0 0 0,1 0 0 0 0,0 0-1 0 0,7-19 1 0 0,1 0 216 0 0,2 1 1 0 0,25-44-1 0 0,-30 59-311 0 0,-4 9 0 0 0,0-1 0 0 0,-1 1 0 0 0,2 0 0 0 0,-1 0 0 0 0,7-7 0 0 0,2-4 0 0 0,-1 5 0 0 0,-5 9 0 0 0,-3 1 0 0 0,8-3 0 0 0,2 2 0 0 0,1 5 0 0 0,-8 0 0 0 0,0 0 0 0 0,-1-1 0 0 0,1 2 0 0 0,10 7 0 0 0,-1 2 0 0 0,-13-9 0 0 0,0 1 0 0 0,5 7 0 0 0,0 0 0 0 0,-1 1 0 0 0,0-1 0 0 0,-1 2 0 0 0,-1-1 0 0 0,0 0 0 0 0,-1 1 0 0 0,0 0 0 0 0,-1-1 0 0 0,0 26 0 0 0,9 41 0 0 0,-8-59 0 0 0,-2-11 0 0 0,0-7 0 0 0,-1 1 0 0 0,1 0 0 0 0,0-1 0 0 0,1 1 0 0 0,-1 0 0 0 0,0-1 0 0 0,1 1 0 0 0,2 4 0 0 0,22 46 0 0 0,-21-44-64 0 0,-4-8-273 0 0,-1-2-138 0 0,0 0-33 0 0,0 0-72 0 0,0 0-285 0 0,0 0-126 0 0,2-14-6411 0 0,-2 0 320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4:2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0,0 0-28 0 0,0 0-58 0 0,0 0 491 0 0,0 0 238 0 0,0 0 45 0 0,0 0-61 0 0,0 0-288 0 0,0 0-121 0 0,0 0-28 0 0,0 0-4 0 0,0 0 0 0 0,0 0 0 0 0,0 2 0 0 0,9 49 4200 0 0,-6-38-4247 0 0,0-1-1 0 0,1-1 0 0 0,8 21 1 0 0,-5-17-275 0 0,20 68-190 0 0,-22-60 0 0 0,-4-17 0 0 0,0-1 0 0 0,0 1 0 0 0,0-1 0 0 0,3 7 0 0 0,4 13-64 0 0,8 12-1256 0 0,-16-35 945 0 0,0-2 577 0 0,0 0 248 0 0,1 4 189 0 0,9 12-251 0 0,-9-14-709 0 0,-1-2-154 0 0,0 0-33 0 0,0 0 65 0 0,0 0 222 0 0,0-7-1606 0 0,1 0 1 0 0,-1-1-1 0 0,-1-13 1 0 0,-1 11-4996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3:0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38 159 6447 0 0,'0'0'142'0'0,"0"0"22"0"0,0 0 13 0 0,-1-2-20 0 0,1-2 78 0 0,-1 0 0 0 0,1 0-1 0 0,0 0 1 0 0,0 0 0 0 0,0 0-1 0 0,1 0 1 0 0,-1-1-1 0 0,1 1 1 0 0,0 0 0 0 0,0 0-1 0 0,2-4 1 0 0,1-2 873 0 0,-3 5-634 0 0,1 0-1 0 0,-1 0 0 0 0,0 0 0 0 0,-1 0 0 0 0,1 0 0 0 0,-1 0 1 0 0,0 0-1 0 0,0 0 0 0 0,-2-10 0 0 0,1 11 409 0 0,1 2-1327 0 0,2-2 1556 0 0,-1-6 3125 0 0,0 8-3849 0 0,-1 2 101 0 0,0 0 21 0 0,0 0-66 0 0,-2 1-294 0 0,0 3-148 0 0,-1 0 0 0 0,0 0-1 0 0,1 0 1 0 0,0 0 0 0 0,0 0 0 0 0,0 0-1 0 0,0 1 1 0 0,1-1 0 0 0,-1 0 0 0 0,1 1 0 0 0,1 0-1 0 0,-1-1 1 0 0,0 1 0 0 0,1-1 0 0 0,0 1-1 0 0,0 0 1 0 0,1-1 0 0 0,-1 1 0 0 0,1 0-1 0 0,2 7 1 0 0,2 20-1 0 0,-3-19 0 0 0,1 1 0 0 0,5 16 0 0 0,-7-25 0 0 0,1 0 0 0 0,-1 0 0 0 0,0 0 0 0 0,0 1 0 0 0,0-1 0 0 0,-1 0 0 0 0,0 11 0 0 0,0-10 0 0 0,0 0 0 0 0,1-1 0 0 0,0 1 0 0 0,3 10 0 0 0,1 10 0 0 0,-5-13 0 0 0,-2-9 0 0 0,1-3 0 0 0,0 0 0 0 0,0 0 0 0 0,0 0 0 0 0,1 1 0 0 0,-1-1 0 0 0,1 0 0 0 0,-1 0 0 0 0,1 1 0 0 0,-1-1 0 0 0,1 0 0 0 0,0 1 0 0 0,-1 1 0 0 0,-1 9 0 0 0,0 0 0 0 0,2 7 0 0 0,2-15 0 0 0,0-1 0 0 0,-4 13 0 0 0,0-10 0 0 0,7-28 0 0 0,-2 16 0 0 0,-1-1 0 0 0,0 1 0 0 0,-1-1 0 0 0,1 1 0 0 0,-1-1 0 0 0,0 1 0 0 0,-1-1 0 0 0,1 0 0 0 0,-2 1 0 0 0,1-1 0 0 0,-1 0 0 0 0,-2-10 0 0 0,-4-22 0 0 0,-4-13 0 0 0,-11-32 0 0 0,12 42 0 0 0,10 38 3 0 0,-9-12 66 0 0,5 10 71 0 0,4 6-107 0 0,-1 0 0 0 0,1 0 0 0 0,0-1 0 0 0,-1 1 0 0 0,1 0 1 0 0,0 0-1 0 0,0-1 0 0 0,-1 1 0 0 0,1 0 0 0 0,0-1 0 0 0,0 1 0 0 0,-1 0 0 0 0,1-1 0 0 0,0 1 0 0 0,0 0 0 0 0,0-1 0 0 0,0 1 0 0 0,0-1 0 0 0,0 1 0 0 0,0 0 0 0 0,0-1 0 0 0,-1 1 1 0 0,1-1-1 0 0,1 1 0 0 0,-1 0 0 0 0,0-1 0 0 0,0 1 0 0 0,0-1 0 0 0,0 1 0 0 0,0 0 0 0 0,0-1 0 0 0,1 0 0 0 0,2-2 91 0 0,1 0 0 0 0,0 1 1 0 0,0-1-1 0 0,0 1 0 0 0,5-3 0 0 0,4-1-124 0 0,0 1 0 0 0,0 0 0 0 0,0 0 0 0 0,1 2 0 0 0,0-1 0 0 0,-1 2 0 0 0,23-2 0 0 0,-6 3 0 0 0,-17 3 0 0 0,-1 6 0 0 0,-3 1 0 0 0,-4 4 0 0 0,0 2 0 0 0,-2-2 0 0 0,0 13 0 0 0,-3-23 0 0 0,1 0 0 0 0,-1 0 0 0 0,1-1 0 0 0,0 1 0 0 0,0-1 0 0 0,0 1 0 0 0,0 0 0 0 0,2 2 0 0 0,-2 0-55 0 0,1 1 0 0 0,-1-1 1 0 0,0 1-1 0 0,0-1 0 0 0,0 1 0 0 0,-1-1 0 0 0,0 1 0 0 0,0 0 1 0 0,0-1-1 0 0,-2 7 0 0 0,-2 9-459 0 0,-9 27 0 0 0,1-2 169 0 0,5 2 329 0 0,7-44 16 0 0,0-3 0 0 0,0 0 0 0 0,0 1 0 0 0,0-1 0 0 0,0 0 0 0 0,0 0 0 0 0,0 1 0 0 0,-1-1 0 0 0,1 0 0 0 0,0 0 0 0 0,-1 0 0 0 0,1 0 0 0 0,-1 0 0 0 0,1 0 0 0 0,-1 0 0 0 0,-1 2 0 0 0,-3 5-72 0 0,3-6-299 0 0,2-2-117 0 0,2-2 424 0 0,-1 0-1 0 0,0 0 1 0 0,0 1-1 0 0,0-1 1 0 0,0 0-1 0 0,-1 0 0 0 0,1 0 1 0 0,0-1-1 0 0,-1 1 1 0 0,0 0-1 0 0,1 0 1 0 0,-1 0-1 0 0,0 0 0 0 0,0 0 1 0 0,0 0-1 0 0,0-1 1 0 0,-1-2-1 0 0,0-3-34 0 0,-1 0-1 0 0,0 0 1 0 0,-3-9 0 0 0,1 8-322 0 0,0 0 1 0 0,0 0 0 0 0,-1 0 0 0 0,0 1 0 0 0,0 0 0 0 0,-1 0 0 0 0,-8-9 0 0 0,10 13 186 0 0,0 0 1 0 0,-1 0-1 0 0,1 0 1 0 0,-1 1-1 0 0,0 0 1 0 0,0 0 0 0 0,0 0-1 0 0,0 1 1 0 0,0-1-1 0 0,-1 1 1 0 0,1 1-1 0 0,-1-1 1 0 0,-7-1-1 0 0,7 3-509 0 0,6-1 1433 0 0,9 0 4403 0 0,1 1-4879 0 0,-6-1-20 0 0,1 1 0 0 0,-1-1 0 0 0,1 1 0 0 0,0 1 0 0 0,-1-1 0 0 0,1 1 0 0 0,-1-1 0 0 0,7 3 0 0 0,0 2-178 0 0,1 1-16 0 0,15 8 0 0 0,-20-10 0 0 0,3 0-201 0 0,-8-4-34 0 0,0 0 1 0 0,-1 0-1 0 0,1 0 0 0 0,-1 0 1 0 0,1-1-1 0 0,-1 1 1 0 0,1-1-1 0 0,-1 1 0 0 0,1-1 1 0 0,-1 0-1 0 0,0 1 1 0 0,1-1-1 0 0,-1 0 0 0 0,0 0 1 0 0,0 0-1 0 0,2-1 1 0 0,0-1 221 0 0,13-8-1521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3:03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25 319 10135 0 0,'0'0'231'0'0,"0"0"29"0"0,0 0 19 0 0,0 0 105 0 0,0 0 410 0 0,0 0 184 0 0,0 0 40 0 0,0 0-131 0 0,0 0-508 0 0,0 0 37 0 0,0 0 80 0 0,0 0 14 0 0,0-2 2 0 0,-20-65 3584 0 0,18 59-3881 0 0,1 1-1 0 0,0-1 0 0 0,1 0 1 0 0,0 1-1 0 0,0-1 1 0 0,0 0-1 0 0,1 0 0 0 0,0 1 1 0 0,3-11-1 0 0,1-4 9 0 0,-5 18-20 0 0,1-1 0 0 0,0 1-1 0 0,0 0 1 0 0,0-1 0 0 0,3-5 0 0 0,-3 9-163 0 0,3-11 416 0 0,2-12-344 0 0,-6 20-112 0 0,10-27 0 0 0,-5 20 0 0 0,0 1 0 0 0,1 1 0 0 0,1 2 0 0 0,-6 7 0 0 0,0 0 0 0 0,-1 0 0 0 0,1 0 0 0 0,0 0 0 0 0,-1 0 0 0 0,1 0 0 0 0,0 1 0 0 0,-1-1 0 0 0,1 0 0 0 0,-1 0 0 0 0,1 0 0 0 0,0 0 0 0 0,-1 1 0 0 0,1-1 0 0 0,0 1 0 0 0,10 8 0 0 0,-5-1 0 0 0,-1 1 0 0 0,1 0 0 0 0,-1 0 0 0 0,-1 0 0 0 0,0 0 0 0 0,0 1 0 0 0,-1-1 0 0 0,0 1 0 0 0,-1 0 0 0 0,3 16 0 0 0,-5-5 0 0 0,-2 18 0 0 0,1-13-161 0 0,1-13-84 0 0,0 0 1 0 0,0-1-1 0 0,1 1 1 0 0,3 14-1 0 0,-3-25-198 0 0,-1 1 294 0 0,1 5-7 0 0,9-38-3644 0 0,6-2-612 0 0,-13 21 2876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3:0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53 13823 0 0,'0'0'315'0'0,"-1"2"45"0"0,-3 1-116 0 0,3-1-190 0 0,-1 0 0 0 0,1-1 0 0 0,-1 1 0 0 0,1 0 0 0 0,0 1 0 0 0,-1-1 0 0 0,1 0 0 0 0,0 0-1 0 0,1 0 1 0 0,-2 3 0 0 0,-8 13 382 0 0,9-16 51 0 0,1-2 22 0 0,-1 5 215 0 0,-1 4 600 0 0,0 12-370 0 0,2-14-673 0 0,-1 0 0 0 0,1 0 0 0 0,0 0 0 0 0,1-1 0 0 0,2 14 0 0 0,-2-6-264 0 0,-2 18-18 0 0,7 17 1 0 0,0-19 0 0 0,8 42 0 0 0,-15-73-64 0 0,-4-6 342 0 0,1 0 0 0 0,0 1 0 0 0,0-1 1 0 0,1-1-1 0 0,-1 1 0 0 0,-1-9 0 0 0,4 5-220 0 0,1 0 1 0 0,2-15-1 0 0,0-14-68 0 0,-2 9 10 0 0,8-60 0 0 0,-7 89 0 0 0,-1 0 0 0 0,0 1 0 0 0,0-1 0 0 0,-1 0 0 0 0,1 1 0 0 0,0-1 0 0 0,0 0 0 0 0,-1 1 0 0 0,1-1 0 0 0,-1 1 0 0 0,1-1 0 0 0,-1 1 0 0 0,0-1 0 0 0,0 1 0 0 0,0-1 0 0 0,1 1 0 0 0,-3-2 0 0 0,2 1 0 0 0,0 1 0 0 0,1 1 0 0 0,0 0 0 0 0,-1-1 0 0 0,1 1 0 0 0,0-1 0 0 0,0 1 0 0 0,-1 0 0 0 0,1-1 0 0 0,0 1 0 0 0,0-1 0 0 0,0 1 0 0 0,0-1 0 0 0,-1 1 0 0 0,1-1 0 0 0,0 1 0 0 0,0-1 0 0 0,0 1 0 0 0,0-1 0 0 0,0 1 0 0 0,0 0 0 0 0,0-2 0 0 0,10-6 0 0 0,10-7 0 0 0,-13 9 0 0 0,1 0 0 0 0,0 1 0 0 0,1 0 0 0 0,-1 0 0 0 0,16-6 0 0 0,8-1 0 0 0,-29 11 160 0 0,1 0 0 0 0,0 1 0 0 0,0-1 0 0 0,0 1 0 0 0,0 0 0 0 0,0 0 0 0 0,-1 0 0 0 0,8 2 0 0 0,-9-2 283 0 0,0 2-294 0 0,18 11-130 0 0,-17-10-22 0 0,5 7 3 0 0,-5-7 0 0 0,-1 2 0 0 0,1 14 0 0 0,-4 9 0 0 0,0-7 0 0 0,2 0 0 0 0,0 0 0 0 0,4 24 0 0 0,-3-16 0 0 0,-2-17 0 0 0,1 1 0 0 0,3 16 0 0 0,6 16 0 0 0,4 11 0 0 0,-13-46-64 0 0,-1-9-273 0 0,0-1-138 0 0,0 0-33 0 0,0 0 65 0 0,-2 0 294 0 0,-4-3 135 0 0,0 0-1 0 0,0 0 1 0 0,0-1 0 0 0,1 1-1 0 0,-1-1 1 0 0,-9-9-1 0 0,-28-35-1104 0 0,9 11-141 0 0,16 18 663 0 0,13 13 489 0 0,0 1 0 0 0,-1-1 0 0 0,1 0 0 0 0,-1 1 1 0 0,-1 1-1 0 0,1-1 0 0 0,-1 1 0 0 0,-7-4 0 0 0,13 7 446 0 0,-2 2-167 0 0,0-1 1 0 0,1 1 0 0 0,-1 0 0 0 0,1 0 0 0 0,0 0 0 0 0,-1 0-1 0 0,-2 3 1 0 0,4-4-121 0 0,-6 7 98 0 0,6 6-61 0 0,-1-3 277 0 0,2-8-232 0 0,-1 1 0 0 0,1-1 0 0 0,-1 1 0 0 0,1-1 0 0 0,0 1 0 0 0,0 0 0 0 0,0-1 0 0 0,0 1-1 0 0,1-1 1 0 0,-1 1 0 0 0,2 3 0 0 0,6 9-115 0 0,-2-12-21 0 0,-3-3 4 0 0,0 2-1 0 0,10-1 0 0 0,-3-1 0 0 0,0-1 40 0 0,0 1-1 0 0,0-1 1 0 0,-1-1 0 0 0,1 0-1 0 0,0 0 1 0 0,0-1 0 0 0,-1 0-1 0 0,13-7 1 0 0,-16 7-176 0 0,0 0 0 0 0,0-1 0 0 0,0 0 0 0 0,-1 0 0 0 0,1 0 0 0 0,-1-1 0 0 0,5-5 0 0 0,-7 6-443 0 0,0-1 1 0 0,0 1-1 0 0,0 0 1 0 0,0-1-1 0 0,3-9 1 0 0,0 0-956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3:0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47 13823 0 0,'0'0'315'0'0,"0"0"45"0"0,0 0 21 0 0,0-3-49 0 0,-1-8-81 0 0,0 8 481 0 0,1 1 237 0 0,0 0-807 0 0,0 1 0 0 0,0 0-1 0 0,0 0 1 0 0,-1 0 0 0 0,1 0-1 0 0,-1 0 1 0 0,1 0 0 0 0,0-1-1 0 0,-1 1 1 0 0,0 0 0 0 0,1 0 0 0 0,-1 0-1 0 0,1 1 1 0 0,-1-1 0 0 0,0 0-1 0 0,0 0 1 0 0,0 0 0 0 0,0 0-1 0 0,1 1 1 0 0,-1-1 0 0 0,0 0-1 0 0,0 1 1 0 0,0-1 0 0 0,0 1-1 0 0,-2-1 1 0 0,2 0-45 0 0,-1 1 0 0 0,0-1-1 0 0,0 1 1 0 0,0-1 0 0 0,0 1-1 0 0,1 0 1 0 0,-1 0 0 0 0,0 0 0 0 0,0 0-1 0 0,0 0 1 0 0,0 0 0 0 0,0 1-1 0 0,1-1 1 0 0,-1 0 0 0 0,0 1 0 0 0,0 0-1 0 0,1-1 1 0 0,-3 2 0 0 0,-1 1 193 0 0,1 0 1 0 0,-1 1-1 0 0,0 0 1 0 0,-5 6-1 0 0,-4 3 103 0 0,8-8-411 0 0,1 0 1 0 0,1 1-1 0 0,-1 0 0 0 0,1 0 1 0 0,0 0-1 0 0,0 0 0 0 0,0 0 1 0 0,-3 10-1 0 0,-17 58-5 0 0,18-54 2 0 0,4-12 1 0 0,1-1 0 0 0,0 0 0 0 0,1 0 0 0 0,0 0 0 0 0,0 1 0 0 0,1-1 0 0 0,0 0 0 0 0,0 0 0 0 0,0 0 0 0 0,1 0 0 0 0,4 11 0 0 0,-4-13 0 0 0,0 0 0 0 0,0-1 0 0 0,0 1 0 0 0,5 6 0 0 0,5 0 0 0 0,-4-6 0 0 0,4 4 0 0 0,5 1 0 0 0,-11-9 0 0 0,-1-1 0 0 0,-2 0-175 0 0,1 1 1 0 0,0-1-1 0 0,0 1 0 0 0,0-1 0 0 0,0 0 1 0 0,0-1-1 0 0,0 1 0 0 0,0-1 0 0 0,-1 1 0 0 0,1-1 1 0 0,0 0-1 0 0,6-3 0 0 0,0-1-1283 0 0,0 0 0 0 0,0-1 0 0 0,11-9 0 0 0,-1 0-6062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3:07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3 306 8287 0 0,'0'0'191'0'0,"0"0"26"0"0,0 0 9 0 0,0 0 42 0 0,0 0 158 0 0,0 0 72 0 0,0 0 12 0 0,0 0 2 0 0,0 0 0 0 0,0 0 0 0 0,0 0 0 0 0,0 0 0 0 0,0 0 0 0 0,0 0 0 0 0,0 0 0 0 0,0 0 0 0 0,0 0 0 0 0,0 0 0 0 0,0 0 0 0 0,0 0 0 0 0,0 0 0 0 0,0 0 0 0 0,0 0 0 0 0,0 0-69 0 0,0 0-222 0 0,0 0 166 0 0,0 0 101 0 0,0 0 21 0 0,0 0-66 0 0,0-2-222 0 0,3-49 1771 0 0,-2 13-552 0 0,-1 34-1378 0 0,1 0 0 0 0,-1 0 0 0 0,-1 0-1 0 0,1-1 1 0 0,-1 1 0 0 0,-1-6 0 0 0,1 6-37 0 0,0 0 0 0 0,1 0 0 0 0,-1-1 0 0 0,1 1 0 0 0,0 0 0 0 0,0-5 0 0 0,2-15-25 0 0,-1 14 0 0 0,0 0 0 0 0,1 1 0 0 0,0-1 0 0 0,0 1 0 0 0,7-17 0 0 0,-7 18 72 0 0,-2 7 299 0 0,6-10 1069 0 0,1 4-1291 0 0,1 0-133 0 0,2 1-16 0 0,3 1 0 0 0,-2 3-64 0 0,-7 3-273 0 0,43 88-378 0 0,-44-83 651 0 0,-1 1 1 0 0,-1-1-1 0 0,1 0 0 0 0,-1 1 0 0 0,0-1 1 0 0,0 1-1 0 0,-1-1 0 0 0,0 1 0 0 0,-1 11 0 0 0,0 11-174 0 0,1 14 238 0 0,-1-33 29 0 0,0-3-63 0 0,0-1 1 0 0,1 0-1 0 0,0 0 0 0 0,0 11 0 0 0,8-41-4011 0 0,-3 14-1000 0 0,0-3-2037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3:0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17503 0 0,'0'0'399'0'0,"0"0"60"0"0,0 0 21 0 0,2 1-59 0 0,8 6-276 0 0,-1-2-57 0 0,-7-4 283 0 0,-2-1 117 0 0,1 1-375 0 0,0-1 0 0 0,0 0-1 0 0,0 1 1 0 0,1-1 0 0 0,-1 0 0 0 0,0 0 0 0 0,0 0 0 0 0,0 0-1 0 0,1 0 1 0 0,-1 0 0 0 0,0 0 0 0 0,0-1 0 0 0,1 1 0 0 0,-1 0-1 0 0,0-1 1 0 0,0 1 0 0 0,0 0 0 0 0,0-1 0 0 0,0 0 0 0 0,0 1-1 0 0,0-1 1 0 0,1 0 0 0 0,17-16 457 0 0,-6-2-4920 0 0,-11 16 2232 0 0,4-7-5198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3:08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19351 0 0,'0'0'439'0'0,"2"2"62"0"0,8 4 33 0 0,-8-4-65 0 0,-2-2-237 0 0,0 0 156 0 0,0 0 100 0 0,0 0 21 0 0,3-1-66 0 0,1-1-446 0 0,-1-1 0 0 0,1 1-1 0 0,0-1 1 0 0,-1 0 0 0 0,0 0 0 0 0,1 0 0 0 0,-1 0 0 0 0,0-1 0 0 0,-1 1 0 0 0,1-1 0 0 0,-1 0 0 0 0,3-5-1 0 0,12-15-666 0 0,-3 7-790 0 0,-3-3-3738 0 0,-4 0-1684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3:0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63 301 6447 0 0,'0'0'142'0'0,"0"0"22"0"0,0 1 13 0 0,-2 7-20 0 0,0 0-50 0 0,-1 2-13 0 0,-11 24 5948 0 0,7-25-5725 0 0,-1 1 792 0 0,6-5 3974 0 0,-8-21-3547 0 0,8 9-1132 0 0,1 1 0 0 0,-1-1 0 0 0,1 1 0 0 0,0-11 0 0 0,-1-3-280 0 0,-1-12 559 0 0,1-1-1 0 0,4-43 1 0 0,-1 64-683 0 0,2 0 0 0 0,-1 0 0 0 0,2 1 0 0 0,0-1 0 0 0,0 1 0 0 0,1-1 0 0 0,0 1 0 0 0,1 1 0 0 0,0-1 0 0 0,1 1 0 0 0,0 0 0 0 0,12-13 0 0 0,-12 17 0 0 0,2 4 0 0 0,-8 2 0 0 0,0 0 0 0 0,0 1 0 0 0,1-1 0 0 0,-1 1 0 0 0,0-1 0 0 0,0 1 0 0 0,0-1 0 0 0,0 1 0 0 0,0 0 0 0 0,0-1 0 0 0,0 1 0 0 0,0 0 0 0 0,0 0 0 0 0,0 0 0 0 0,-1 0 0 0 0,1 0 0 0 0,0 0 0 0 0,0 0 0 0 0,-1 0 0 0 0,2 2 0 0 0,9 26 0 0 0,-9-22 0 0 0,3 12 0 0 0,0-1 0 0 0,-1 1 0 0 0,2 35 0 0 0,-4 59 0 0 0,-3-64 0 0 0,1 15-1384 0 0,0-62 941 0 0,0-2 86 0 0,0 0-738 0 0,5-8-2932 0 0,1-5-2795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3:0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83 125 15663 0 0,'0'0'356'0'0,"0"0"50"0"0,0 2 20 0 0,0 17 82 0 0,1-12-360 0 0,-1 1-1 0 0,0-1 0 0 0,0 0 0 0 0,-1 0 0 0 0,-3 14 0 0 0,-24 54 3882 0 0,0-2-2807 0 0,25-62-1217 0 0,0 0 0 0 0,1 0 1 0 0,0 0-1 0 0,0 22 0 0 0,2 13-5 0 0,1-42 0 0 0,2-9 0 0 0,2-9 0 0 0,-5-3 0 0 0,-1-1 0 0 0,0 1 0 0 0,-5-22 0 0 0,2 15 0 0 0,-1-28 0 0 0,3-92 0 0 0,2 79 0 0 0,5 20 0 0 0,-2 16 0 0 0,-3 29 0 0 0,0-1 0 0 0,0 1 0 0 0,0 0 0 0 0,0 0 0 0 0,0-1 0 0 0,0 1 0 0 0,0 0 0 0 0,0-1 0 0 0,0 1 0 0 0,0 0 0 0 0,0 0 0 0 0,0-1 0 0 0,0 1 0 0 0,0 0 0 0 0,0 0 0 0 0,0 0 0 0 0,1-1 0 0 0,-1 1 0 0 0,0 0 0 0 0,0 0 0 0 0,0-1 0 0 0,0 1 0 0 0,0 0 0 0 0,1 0 0 0 0,-1 0 0 0 0,0-1 0 0 0,0 1 0 0 0,0 0 0 0 0,1 0 0 0 0,-1 0 0 0 0,0 0 0 0 0,0 0 0 0 0,0-1 0 0 0,1 1 0 0 0,-1 0 0 0 0,0 0 0 0 0,0 0 0 0 0,1 0 0 0 0,-1 0 0 0 0,0 0 0 0 0,0 0 0 0 0,1 0 0 0 0,-1 0 0 0 0,0 0 0 0 0,0 0 0 0 0,1 0 0 0 0,-1 0 0 0 0,0 0 0 0 0,0 0 0 0 0,1 0 0 0 0,-1 0 0 0 0,0 0 0 0 0,0 1 0 0 0,1-1 0 0 0,-1 0 0 0 0,0 0 0 0 0,0 0 0 0 0,0 0 0 0 0,1 0 0 0 0,-1 1 0 0 0,0-1 0 0 0,0 0 0 0 0,0 0 0 0 0,1 0 0 0 0,-1 1 0 0 0,0-1 0 0 0,0 0 0 0 0,14 9 249 0 0,0-1 0 0 0,0-1 0 0 0,1 0 0 0 0,0-1 0 0 0,0-1 1 0 0,0 0-1 0 0,1-2 0 0 0,-1 1 0 0 0,22 1 0 0 0,-31-5 16 0 0,0 1 0 0 0,0 0-1 0 0,-1 1 1 0 0,1 0 0 0 0,8 3 0 0 0,-13-5-264 0 0,1 1 0 0 0,-1-1 0 0 0,0 0-1 0 0,0 1 1 0 0,1-1 0 0 0,-1 1 0 0 0,0 0 0 0 0,0-1 0 0 0,0 1-1 0 0,0 0 1 0 0,0 0 0 0 0,0-1 0 0 0,0 1 0 0 0,0 0 0 0 0,0 0-1 0 0,-1 0 1 0 0,1 0 0 0 0,0 1 0 0 0,0-1 0 0 0,0 2 0 0 0,1 1-3 0 0,1 1 2 0 0,-1 0 0 0 0,0 1 0 0 0,0-1 0 0 0,0 0 0 0 0,-1 1 0 0 0,0 0 0 0 0,0-1 0 0 0,0 1 0 0 0,-1 0 0 0 0,1-1 0 0 0,-2 8 0 0 0,-1 7 0 0 0,-7 37 0 0 0,0-13 0 0 0,6-20 0 0 0,0 0 0 0 0,1 0 0 0 0,2 0 0 0 0,0 1 0 0 0,2-1 0 0 0,4 27 0 0 0,-2-38 0 0 0,2-5 0 0 0,-6-8 0 0 0,1 1 0 0 0,-1-1 0 0 0,0 0 0 0 0,0 0 0 0 0,0 0 0 0 0,0 1 0 0 0,0-1 0 0 0,1 0 0 0 0,-1 0 0 0 0,0 0 0 0 0,0 0 0 0 0,0 1 0 0 0,1-1 0 0 0,-1 0 0 0 0,0 0 0 0 0,0 0 0 0 0,1 0 0 0 0,-1 0 0 0 0,0 0 0 0 0,0 0 0 0 0,1 0 0 0 0,-1 0 0 0 0,0 0 0 0 0,0 0 0 0 0,1 0 0 0 0,-1 0 0 0 0,0 0 0 0 0,0 0 0 0 0,1 0 0 0 0,-1 0 0 0 0,0 0 0 0 0,0 0 0 0 0,0 0 0 0 0,1 0 0 0 0,-1 0 0 0 0,0 0 0 0 0,0-1 0 0 0,1 1 0 0 0,-1 0 0 0 0,0 0 0 0 0,0 0 0 0 0,0 0 0 0 0,0-1 0 0 0,1 1 0 0 0,-1 0 0 0 0,0 0 0 0 0,0 0 0 0 0,0-1 0 0 0,0 1 0 0 0,0 0 0 0 0,1 0 0 0 0,-1 0 0 0 0,0-1 0 0 0,0 1 0 0 0,0 0 0 0 0,0 0 0 0 0,0-1 0 0 0,0 1 0 0 0,0 0 0 0 0,0 0 0 0 0,0-1 0 0 0,0 1 0 0 0,0 0 0 0 0,0 0 0 0 0,0-1 0 0 0,0 1 0 0 0,0-3-33 0 0,0 1 0 0 0,0-1 1 0 0,0 0-1 0 0,-1 1 0 0 0,1-1 0 0 0,-1 1 0 0 0,1-1 0 0 0,-1 0 1 0 0,0 1-1 0 0,0 0 0 0 0,0-1 0 0 0,-2-3 0 0 0,-20-29-721 0 0,15 25 551 0 0,-8-13-288 0 0,1-1 229 0 0,-2 2 0 0 0,0 0 0 0 0,-22-21 0 0 0,38 41 223 0 0,-1 0-1 0 0,0 0 0 0 0,0 1 0 0 0,-1-1 0 0 0,1 0 0 0 0,0 1 0 0 0,0 0 0 0 0,-1-1 0 0 0,1 1 0 0 0,-1 0 1 0 0,1 0-1 0 0,-1 0 0 0 0,0 1 0 0 0,1-1 0 0 0,-1 0 0 0 0,0 1 0 0 0,1 0 0 0 0,-1 0 0 0 0,0 0 0 0 0,1 0 0 0 0,-1 0 1 0 0,0 0-1 0 0,1 1 0 0 0,-1-1 0 0 0,0 1 0 0 0,1 0 0 0 0,-4 1 0 0 0,6-2 40 0 0,-1 0 0 0 0,0 1 0 0 0,0-1 0 0 0,1 0 0 0 0,-1 0 0 0 0,1 1 0 0 0,-1-1 0 0 0,0 1 0 0 0,1-1 0 0 0,-1 0 0 0 0,1 1 0 0 0,-1-1 0 0 0,1 1 0 0 0,-1 0 0 0 0,1-1 0 0 0,-1 1 0 0 0,1-1 0 0 0,-1 1 0 0 0,1 0 0 0 0,-1 0 0 0 0,0 1 0 0 0,-2 7 0 0 0,4-7 2 0 0,-1-1-1 0 0,0 0 1 0 0,1 1 0 0 0,-1-1-1 0 0,1 1 1 0 0,0-1-1 0 0,-1 0 1 0 0,1 1 0 0 0,0-1-1 0 0,0 0 1 0 0,0 0 0 0 0,0 1-1 0 0,0-1 1 0 0,0 0-1 0 0,0 0 1 0 0,0 0 0 0 0,0 0-1 0 0,1-1 1 0 0,-1 1 0 0 0,0 0-1 0 0,1 0 1 0 0,-1-1-1 0 0,1 1 1 0 0,2 0 0 0 0,-1 0 132 0 0,1 0 0 0 0,0 0 1 0 0,-1 0-1 0 0,1-1 0 0 0,-1 0 1 0 0,1 1-1 0 0,0-1 0 0 0,0-1 1 0 0,5 0-1 0 0,19-5-645 0 0,-1-1-1 0 0,34-15 1 0 0,-15-1-8005 0 0,-45 22 2078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3:1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10135 0 0,'0'0'464'0'0,"0"0"-9"0"0,0 0-155 0 0,0 0 443 0 0,2 0 227 0 0,2-1-373 0 0,0 0-1 0 0,0 0 0 0 0,-1 0 1 0 0,1-1-1 0 0,-1 1 0 0 0,1-1 1 0 0,-1 0-1 0 0,1 0 0 0 0,-1 0 1 0 0,0 0-1 0 0,3-3 0 0 0,-5 4 359 0 0,-1 1-290 0 0,0 0-121 0 0,0 0-28 0 0,0 0-471 0 0,0 0 0 0 0,0 0 1 0 0,0 0-1 0 0,0 0 0 0 0,0 0 0 0 0,0 0 0 0 0,-1 0 0 0 0,1 0 1 0 0,0 0-1 0 0,0-1 0 0 0,0 1 0 0 0,0 0 0 0 0,0 0 0 0 0,0 0 0 0 0,0 0 1 0 0,0 0-1 0 0,-1 0 0 0 0,1 0 0 0 0,0-1 0 0 0,0 1 0 0 0,0 0 0 0 0,0 0 1 0 0,0 0-1 0 0,0 0 0 0 0,0 0 0 0 0,0 0 0 0 0,0-1 0 0 0,0 1 1 0 0,0 0-1 0 0,0 0 0 0 0,0 0 0 0 0,0 0 0 0 0,0 0 0 0 0,0-1 0 0 0,0 1 1 0 0,0 0-1 0 0,0 0 0 0 0,0 0 0 0 0,0 0 0 0 0,0 0 0 0 0,0 0 0 0 0,0-1 1 0 0,0 1-1 0 0,1 0 0 0 0,-1 0 0 0 0,0 0 0 0 0,0 0 0 0 0,0 0 1 0 0,0 0-1 0 0,0 0 0 0 0,0-1 0 0 0,0 1 0 0 0,0 0 0 0 0,1 0 0 0 0,-1 0 1 0 0,0 0-1 0 0,0 0 0 0 0,0 0 0 0 0,-7 0-45 0 0,0-1 0 0 0,3-4-64 0 0,3 4-273 0 0,1 1-138 0 0,0 0-33 0 0,0-1 65 0 0,0-3 222 0 0,0 3-166 0 0,0 1-101 0 0,0 0-21 0 0,0 0 67 0 0,0 0 152 0 0,0 0-451 0 0,0 0-230 0 0,0 0-1134 0 0,0 0-4378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4:25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22 8287 0 0,'0'0'382'0'0,"0"0"-8"0"0,1-1-32 0 0,1-4-332 0 0,2-9 6256 0 0,-3 12-5693 0 0,-1 2-49 0 0,0 0-11 0 0,0 0-1 0 0,0 0 0 0 0,0 0 0 0 0,0 0 0 0 0,0 0 0 0 0,-3 1 0 0 0,-17 10 512 0 0,19-10-512 0 0,-12 7 390 0 0,12-8-780 0 0,-3 3-35 0 0,1 0 1 0 0,0 0-1 0 0,0 1 0 0 0,0-1 0 0 0,0 1 0 0 0,-3 4 1 0 0,-13 16-83 0 0,8-13 416 0 0,1 1 1 0 0,-15 24-1 0 0,9-13 198 0 0,-60 81-454 0 0,68-94-165 0 0,0-5-64 0 0,7-3-273 0 0,1-2-138 0 0,0 0-33 0 0,0 0-4 0 0,0 0 0 0 0,0 0 0 0 0,-25 10-2825 0 0,19-7-4223 0 0,6-15 5528 0 0,0 9-15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3:1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13823 0 0,'0'0'315'0'0,"0"0"45"0"0,0 0 21 0 0,0 0-49 0 0,0 0-81 0 0,0 0 481 0 0,0 0 237 0 0,2 1 45 0 0,2 1-896 0 0,-1 0 1281 0 0,-2 1 2409 0 0,-3 5-3791 0 0,2-6 82 0 0,-1 1 0 0 0,0-1 0 0 0,0 1 0 0 0,0-1 1 0 0,0 1-1 0 0,0-1 0 0 0,0 1 0 0 0,0-1 0 0 0,-3 3 0 0 0,-1 3 350 0 0,-1 3-302 0 0,0 0 0 0 0,-13 15 0 0 0,11-14-63 0 0,-14 23-1 0 0,20-31-83 0 0,-10 18 0 0 0,2 1 0 0 0,-9 27 0 0 0,17-44 0 0 0,1 0 0 0 0,-1 0 0 0 0,1 0 0 0 0,0 1 0 0 0,0-1 0 0 0,1 0 0 0 0,0 0 0 0 0,0 1 0 0 0,1-1 0 0 0,-1 0 0 0 0,1 0 0 0 0,1 0 0 0 0,-1 1 0 0 0,4 6 0 0 0,-4-10 32 0 0,0-1 0 0 0,0 0 0 0 0,1 1 0 0 0,-1-1 0 0 0,1 0 0 0 0,0 0 0 0 0,0 0 0 0 0,-1 0 0 0 0,1 0 0 0 0,0-1 0 0 0,1 1 0 0 0,-1 0 0 0 0,0-1 0 0 0,0 0 0 0 0,1 1 0 0 0,-1-1 0 0 0,1 0 0 0 0,-1 0 0 0 0,1-1 0 0 0,-1 1 0 0 0,1 0 0 0 0,-1-1 0 0 0,1 0 0 0 0,0 1 0 0 0,-1-1 0 0 0,1 0 0 0 0,0 0 0 0 0,-1-1 0 0 0,1 1 0 0 0,0 0 0 0 0,2-2 0 0 0,4 0 96 0 0,1-1 0 0 0,-1 0 0 0 0,0 0 0 0 0,0-1 0 0 0,-1-1 0 0 0,1 1 0 0 0,9-9 0 0 0,-12 9-628 0 0,-1 0 0 0 0,1 0 0 0 0,-1-1 0 0 0,-1 0 0 0 0,1 0 0 0 0,6-10 0 0 0,-9 12 135 0 0,0 0-1 0 0,0 0 0 0 0,-1 0 0 0 0,0 0 0 0 0,1 0 0 0 0,-1 0 1 0 0,0 0-1 0 0,-1-1 0 0 0,1 1 0 0 0,-1 0 0 0 0,1-1 0 0 0,-1 1 0 0 0,0 0 1 0 0,0-1-1 0 0,-1-5 0 0 0,-2-4-6457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3:16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1019 33 6447 0 0,'0'0'142'0'0,"0"0"22"0"0,0 0 13 0 0,0 0 55 0 0,0 0 181 0 0,0 0 78 0 0,3-6 530 0 0,3 3-625 0 0,-1 0 1 0 0,1 0-1 0 0,0 1 0 0 0,6-2 0 0 0,13-6 1650 0 0,-24 10-1897 0 0,6-1-61 0 0,-6 1 283 0 0,-1 0 117 0 0,0 0 21 0 0,0 0-66 0 0,0 0-222 0 0,0 0 166 0 0,0 0 101 0 0,0 0 21 0 0,0 0-66 0 0,0 0-222 0 0,0 0 166 0 0,-4 2 669 0 0,-15 13-435 0 0,18-15-250 0 0,1 0-292 0 0,-1 0 1 0 0,1 0-1 0 0,-1 1 1 0 0,1-1-1 0 0,-1 0 1 0 0,1 0-1 0 0,-1 0 1 0 0,1 0-1 0 0,0 0 1 0 0,-1 1-1 0 0,1-1 0 0 0,-1 0 1 0 0,1 0-1 0 0,0 1 1 0 0,-1-1-1 0 0,1 0 1 0 0,-1 1-1 0 0,1-1 1 0 0,-1 1-1 0 0,-9 22 265 0 0,10-22-278 0 0,0-1-1 0 0,0 1 0 0 0,-1 0 1 0 0,1 0-1 0 0,0 0 1 0 0,-1 0-1 0 0,1 0 0 0 0,-1 0 1 0 0,1-1-1 0 0,-1 1 1 0 0,1 0-1 0 0,-1 0 1 0 0,0-1-1 0 0,1 1 0 0 0,-1 0 1 0 0,-1 0-1 0 0,-22 28 543 0 0,23-28-608 0 0,0-1 0 0 0,0 1 0 0 0,0 0 0 0 0,0 0 0 0 0,0 0 0 0 0,0 0 0 0 0,0 0 0 0 0,0 0 0 0 0,1 0 0 0 0,-1 0 0 0 0,0 0 0 0 0,1 0 0 0 0,-1 0 0 0 0,1 1 0 0 0,-1-1 0 0 0,1 2 0 0 0,-2 3 0 0 0,0-3 0 0 0,1-1 0 0 0,0 1 0 0 0,1-1 0 0 0,-1 1 0 0 0,0-1 0 0 0,1 1 0 0 0,-1-1 0 0 0,1 1 0 0 0,0-1 0 0 0,-1 1 0 0 0,2 0 0 0 0,-1 4 0 0 0,0-4 0 0 0,1 1 0 0 0,-2 0 0 0 0,1 0 0 0 0,0-1 0 0 0,-1 5 0 0 0,-2 1 268 0 0,0-1 1 0 0,-1 0-1 0 0,0 0 0 0 0,-9 14 0 0 0,-7 13 439 0 0,11-16-707 0 0,-20 29 0 0 0,2-3 0 0 0,5-14 0 0 0,17-25 0 0 0,0 1 0 0 0,0 0 0 0 0,-5 10 0 0 0,-49 94 0 0 0,43-80 0 0 0,1 0 0 0 0,-14 47 0 0 0,23-63 0 0 0,-10 24 12 0 0,-2 0 0 0 0,-2-2 0 0 0,-1 0 0 0 0,-2-2 0 0 0,-29 35 0 0 0,35-50 641 0 0,-1-2 0 0 0,-23 21 0 0 0,40-38-652 0 0,-10 10 5 0 0,-1 1 1 0 0,-9 15-1 0 0,3-4-9 0 0,9-11 3 0 0,1 0 0 0 0,1 0 0 0 0,-1 1 0 0 0,-5 16 0 0 0,4-11 0 0 0,-12 21 0 0 0,1-6 0 0 0,5-10 0 0 0,-24 32 0 0 0,22-33 0 0 0,1 1 0 0 0,1 1 0 0 0,-15 30 0 0 0,-28 78 0 0 0,52-118 0 0 0,5-8 0 0 0,-2 0 0 0 0,1 0 0 0 0,-1 0 0 0 0,0-1 0 0 0,-5 8 0 0 0,5-8 0 0 0,-9 16 0 0 0,7-11 0 0 0,4-6 0 0 0,-9 15 0 0 0,2-10 0 0 0,1-1 0 0 0,3-4 0 0 0,3-3 0 0 0,0 0 0 0 0,0 0 0 0 0,0 0 0 0 0,1 0 0 0 0,-1 0 0 0 0,0 0 0 0 0,0 0 0 0 0,1 0 0 0 0,-1 0 0 0 0,0 0 0 0 0,1 0 0 0 0,-1 3 0 0 0,-6 16 0 0 0,2-8 0 0 0,4-11-3 0 0,1-1-1 0 0,0 1 1 0 0,0-1 0 0 0,0 1-1 0 0,-1-1 1 0 0,1 1-1 0 0,0-1 1 0 0,0 0 0 0 0,-1 1-1 0 0,1-1 1 0 0,0 1-1 0 0,-1-1 1 0 0,1 0 0 0 0,-1 1-1 0 0,1-1 1 0 0,-1 0-1 0 0,1 1 1 0 0,-1-1 0 0 0,1 0-1 0 0,0 0 1 0 0,-1 1-1 0 0,1-1 1 0 0,-1 0 0 0 0,0 0-1 0 0,1 0 1 0 0,-1 0-1 0 0,-3-3-305 0 0,3 2-23 0 0,-1-1 0 0 0,0 1 0 0 0,0-1 0 0 0,1 0 1 0 0,-1 1-1 0 0,1-1 0 0 0,-2-3 0 0 0,-4-7-8540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2:3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173 158 6447 0 0,'0'0'142'0'0,"0"0"22"0"0,0 0 13 0 0,0 0 55 0 0,0 0 181 0 0,0 0 78 0 0,0 0 18 0 0,0 0 3 0 0,0 0 0 0 0,0 0 0 0 0,0 0 0 0 0,0 0 0 0 0,0-1 0 0 0,2-2-57 0 0,1-4-582 0 0,-3 4 670 0 0,0 1-1 0 0,-1-1 0 0 0,0 0 0 0 0,1 1 0 0 0,-1-1 0 0 0,-2-4 0 0 0,-2-2-213 0 0,1 2 502 0 0,1 0 0 0 0,0 0 0 0 0,-3-9 0 0 0,4 8-759 0 0,2 7 299 0 0,0 1 117 0 0,0 0 21 0 0,0 0-66 0 0,-2 1-294 0 0,-2 2-148 0 0,0 1 1 0 0,1-1-1 0 0,-1 1 0 0 0,1 0 0 0 0,0 0 1 0 0,0 0-1 0 0,0 1 0 0 0,0-1 0 0 0,1 1 1 0 0,0-1-1 0 0,0 1 0 0 0,0 0 0 0 0,-1 8 1 0 0,-2 9-4 0 0,-3 43 1 0 0,5-35 2 0 0,-3 102-1 0 0,5-55 0 0 0,0-57 0 0 0,1 1 0 0 0,4 36 0 0 0,-1-45 0 0 0,-3-11 0 0 0,0 0 0 0 0,0-1 1 0 0,0 1-1 0 0,1 0 0 0 0,-1-1 0 0 0,0 1 0 0 0,0 0 0 0 0,1-1 0 0 0,-1 1 0 0 0,0-1 1 0 0,1 1-1 0 0,-1-1 0 0 0,0 1 0 0 0,1-1 0 0 0,-1 1 0 0 0,1 0 0 0 0,-1-1 0 0 0,1 0 0 0 0,-1 0 0 0 0,0 0 0 0 0,0 0-1 0 0,1 0 1 0 0,-1 0 0 0 0,0 0 0 0 0,0 0 0 0 0,1 0-1 0 0,-1 0 1 0 0,0 0 0 0 0,0 0 0 0 0,1 0 0 0 0,-1 0-1 0 0,0 0 1 0 0,0 0 0 0 0,1 0 0 0 0,-1 0 0 0 0,0 0-1 0 0,0 0 1 0 0,0 0 0 0 0,1-1 0 0 0,-1 1 0 0 0,0 0-1 0 0,0 0 1 0 0,1 0 0 0 0,7-11 75 0 0,-6 5 134 0 0,1-1 0 0 0,-1 0 0 0 0,0 0 0 0 0,0 0 0 0 0,-1 0 0 0 0,0 0 0 0 0,0-1 0 0 0,0-6 0 0 0,-1-8-161 0 0,-4-30-1 0 0,0 24-711 0 0,-1 0 0 0 0,-15-51 0 0 0,17 73 664 0 0,0 0 0 0 0,0 1 0 0 0,0-1 0 0 0,0 1 0 0 0,-6-6 0 0 0,-1-3 0 0 0,10 14 0 0 0,0 0 0 0 0,-1-1 0 0 0,1 1 0 0 0,0-1 0 0 0,0 1 0 0 0,-1-1 0 0 0,1 1 0 0 0,0 0 0 0 0,-1-1 0 0 0,1 1 0 0 0,0-1 0 0 0,-1 1 0 0 0,1 0 0 0 0,-1 0 0 0 0,1-1 0 0 0,-1 1 0 0 0,1 0 0 0 0,0 0 0 0 0,-2-1 0 0 0,-1 0 0 0 0,-1-1 0 0 0,1 1 0 0 0,-1-1 0 0 0,1 0 0 0 0,-1 0 0 0 0,-4-5 0 0 0,-2 1 0 0 0,4 0 0 0 0,3-4 0 0 0,2 0 0 0 0,4-1 0 0 0,2 0 0 0 0,-1 3 3 0 0,0 1 0 0 0,1 0 0 0 0,0 1 0 0 0,1-1 0 0 0,-1 1 0 0 0,1 0 1 0 0,0 0-1 0 0,0 1 0 0 0,1-1 0 0 0,10-5 0 0 0,7-6 364 0 0,-9 4 236 0 0,26-18 385 0 0,-19 18-988 0 0,-1 4 0 0 0,-10 6 0 0 0,0 4 0 0 0,-9-1 0 0 0,0 0 0 0 0,0 0 0 0 0,0 1 0 0 0,0-1 0 0 0,0 1 0 0 0,0-1 0 0 0,0 1 0 0 0,-1 0 0 0 0,1 0 0 0 0,0 0 0 0 0,0 0 0 0 0,2 1 0 0 0,12 11 0 0 0,-14-13 0 0 0,-1 1 0 0 0,1 0 0 0 0,-1 0 0 0 0,1-1 0 0 0,-1 1 0 0 0,0 0 0 0 0,1 0 0 0 0,-1 1 0 0 0,0-1 0 0 0,0 0 0 0 0,0 0 0 0 0,0 1 0 0 0,1 1 0 0 0,11 16 0 0 0,-8-14 0 0 0,-1 0 0 0 0,0 0 0 0 0,0 0 0 0 0,0 1 0 0 0,0 0 0 0 0,-1 0 0 0 0,0 0 0 0 0,3 10 0 0 0,6 13 0 0 0,-8-17 0 0 0,0 0 0 0 0,-1 1 0 0 0,3 21 0 0 0,2 7 0 0 0,-7-36 0 0 0,0 0 0 0 0,0 0 0 0 0,-1 0 0 0 0,1 0 0 0 0,-1 1 0 0 0,0-1 0 0 0,0 0 0 0 0,-2 9 0 0 0,0-1 0 0 0,5 41 0 0 0,-2-28 0 0 0,0-2 0 0 0,1-12 0 0 0,0 5 0 0 0,5 20 0 0 0,-2-10 0 0 0,-1-14 0 0 0,0 0 0 0 0,-1 1 0 0 0,0-1 0 0 0,1 1 0 0 0,-1-1 0 0 0,-1-2-64 0 0,-1-9-273 0 0,-1-2-138 0 0,0 0-33 0 0,0 0-72 0 0,0 0-285 0 0,0 0-126 0 0,0 0-29 0 0,0-1 852 0 0,0 0 1 0 0,1 0-1 0 0,-1 0 0 0 0,0-1 0 0 0,0 1 0 0 0,0 0 1 0 0,0 0-1 0 0,0 0 0 0 0,0 0 0 0 0,0 0 0 0 0,-1-3 1 0 0,1-1-289 0 0,-4-33-2579 0 0,1 20 1499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2:3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35 8287 0 0,'0'0'191'0'0,"0"0"26"0"0,0 0 9 0 0,0 0 42 0 0,0 0 158 0 0,-1 1 72 0 0,-9 2-542 0 0,6-2 1731 0 0,10-2 5964 0 0,18-4-7635 0 0,15-3-16 0 0,-36 8 143 0 0,1 0 0 0 0,-1 0 0 0 0,1 0 0 0 0,-1 0-1 0 0,1 1 1 0 0,-1-1 0 0 0,0 1 0 0 0,1 0 0 0 0,-1 0 0 0 0,0 0-1 0 0,1 0 1 0 0,3 3 0 0 0,-6-4-117 0 0,2 1 123 0 0,7-1-133 0 0,3-2-16 0 0,9-5 0 0 0,-16 1 0 0 0,-3 3 0 0 0,4-6 0 0 0,0 1-133 0 0,-6 6-563 0 0,-1 2-257 0 0,0 0-741 0 0,0 0-2878 0 0,0 0-1228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2:3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49 423 2759 0 0,'0'0'126'0'0,"0"0"68"0"0,0 0 208 0 0,0 0 87 0 0,0 0 20 0 0,0 0-66 0 0,0 0-222 0 0,0 0 166 0 0,0 0 101 0 0,0 0 21 0 0,0 0-66 0 0,0 0-222 0 0,0 0 166 0 0,0 0 101 0 0,0 0 21 0 0,0 0 3 0 0,0 0 0 0 0,0 0 0 0 0,0 0 0 0 0,0 0 0 0 0,0 0 0 0 0,0 0 0 0 0,0 0 0 0 0,0 0 0 0 0,0 0 0 0 0,0 0 0 0 0,0 0 0 0 0,0 0-69 0 0,0 0-222 0 0,0 0 166 0 0,0 0 101 0 0,0 0 21 0 0,0 0-66 0 0,0 0-222 0 0,0 0 166 0 0,-2 0 101 0 0,0-1-317 0 0,-11-11 775 0 0,8 8-942 0 0,4 3 1 0 0,-1 0 0 0 0,1 0-1 0 0,-1-1 1 0 0,1 1 0 0 0,0-1 0 0 0,0 1 0 0 0,0-1 0 0 0,-1 1 0 0 0,2-1 0 0 0,-1 0 0 0 0,0 1-1 0 0,0-1 1 0 0,0-2 0 0 0,-6-25 1363 0 0,7 26-925 0 0,-1-8-278 0 0,-1-14-165 0 0,2 16 41 0 0,0 1-1 0 0,2-14 0 0 0,-1 15 400 0 0,0-1 0 0 0,0-15-1 0 0,0 2 153 0 0,2-56-576 0 0,-2 62-16 0 0,0 1 0 0 0,0-1 0 0 0,1 1 0 0 0,1 0 0 0 0,8-25 0 0 0,-6 29 0 0 0,3 1 0 0 0,2 2 0 0 0,3 5 0 0 0,-9 1 0 0 0,-2 1 0 0 0,-1 0 0 0 0,1 0 0 0 0,0 1 0 0 0,-1-1 0 0 0,1 0 0 0 0,-1 1 0 0 0,1-1 0 0 0,0 0 0 0 0,-1 1 0 0 0,1 0 0 0 0,2 1 0 0 0,13 5 0 0 0,-13-4 0 0 0,-2 1 0 0 0,5 3 0 0 0,1 0 0 0 0,-2 1 0 0 0,1 0 0 0 0,-1 0 0 0 0,0 1 0 0 0,-1 0 0 0 0,0 0 0 0 0,-1 0 0 0 0,6 15 0 0 0,5 14 0 0 0,25 75 0 0 0,-21-48 0 0 0,-10-42-64 0 0,-8-21-273 0 0,-1 1-138 0 0,0 1 239 0 0,0-2 174 0 0,0 0 0 0 0,0 0 1 0 0,0 0-1 0 0,1 0 0 0 0,-1-1 1 0 0,1 1-1 0 0,-1 0 0 0 0,1 0 1 0 0,0 0-1 0 0,0 0 0 0 0,-1-1 1 0 0,1 1-1 0 0,3 2 0 0 0,1 5-26 0 0,-4-8-282 0 0,-1-1-118 0 0,0 0-22 0 0,0 0 68 0 0,1 0 331 0 0,4-1 69 0 0,8-9-170 0 0,-13 10 203 0 0,1-1-276 0 0,0-1-1 0 0,1 1 1 0 0,-1 0 0 0 0,0 0-1 0 0,0-1 1 0 0,0 1-1 0 0,0-1 1 0 0,0 1 0 0 0,0-1-1 0 0,-1 1 1 0 0,2-3-1 0 0,-1 0-338 0 0,4-7-911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2:3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29 11975 0 0,'0'0'267'0'0,"0"0"42"0"0,0 0 17 0 0,0 0-28 0 0,-2 1-58 0 0,-1 1 125 0 0,0 0 0 0 0,1 0-1 0 0,-1 0 1 0 0,1 0-1 0 0,-1 0 1 0 0,1 1 0 0 0,-1 0-1 0 0,1-1 1 0 0,0 1 0 0 0,0 0-1 0 0,1 0 1 0 0,-1 0-1 0 0,1 0 1 0 0,-1 0 0 0 0,1 0-1 0 0,0 0 1 0 0,0 1 0 0 0,-1 5-1 0 0,0-2-261 0 0,1 0-1 0 0,0 0 1 0 0,0 0-1 0 0,1 0 1 0 0,0 1-1 0 0,0-1 1 0 0,0 0 0 0 0,1 0-1 0 0,0 0 1 0 0,3 8-1 0 0,5 23-102 0 0,-1 1 0 0 0,4 47 0 0 0,-12-59 0 0 0,-1-21 0 0 0,1 1 0 0 0,0-1 0 0 0,0 1 0 0 0,1 0 0 0 0,-1-1 0 0 0,2 1 0 0 0,2 10 0 0 0,2-2 0 0 0,1-4 0 0 0,-6-11 0 0 0,-1 0 0 0 0,0 1 0 0 0,1-1 0 0 0,-1 0 0 0 0,1 0 0 0 0,-1 0 0 0 0,1 0 0 0 0,-1 0 0 0 0,1 0 0 0 0,-1 0 0 0 0,1 0 0 0 0,-1 0 0 0 0,0 0 0 0 0,1 0 0 0 0,-1 0 0 0 0,1-1 0 0 0,-1 1 0 0 0,1 0 0 0 0,-1 0 0 0 0,0 0 0 0 0,1-1 0 0 0,-1 1 0 0 0,1 0 0 0 0,1-2 0 0 0,0 0 0 0 0,0 0-1 0 0,0 0 1 0 0,-1 0 0 0 0,1 0 0 0 0,-1 0-1 0 0,1 0 1 0 0,-1 0 0 0 0,0-1-1 0 0,0 1 1 0 0,0 0 0 0 0,0-1 0 0 0,0 1-1 0 0,0-1 1 0 0,-1 1 0 0 0,1-1 0 0 0,0-5-1 0 0,-1-3 16 0 0,0-1-1 0 0,-2-19 0 0 0,1 22 20 0 0,-20-136 1963 0 0,4 30-2018 0 0,16 109 27 0 0,-6-20 60 0 0,7 24 305 0 0,0 2 117 0 0,0 0 21 0 0,0 0-66 0 0,0-1-294 0 0,5-7-133 0 0,5 0-16 0 0,-4 3 0 0 0,-3 2 0 0 0,0 1 0 0 0,0 0 0 0 0,0 0 0 0 0,0 1 0 0 0,0-1 0 0 0,1 1 0 0 0,4-2 0 0 0,-1-1 0 0 0,-5 3 0 0 0,1 0 0 0 0,0 0 0 0 0,-1 1 0 0 0,1-1 0 0 0,0 0 0 0 0,0 1 0 0 0,-1-1 0 0 0,1 1 0 0 0,0 0 0 0 0,3 0 0 0 0,22 1 0 0 0,-15 0 0 0 0,0 2 0 0 0,-2 4 0 0 0,-8-5 0 0 0,9 15 0 0 0,-3-3 0 0 0,-7-9 0 0 0,2 13 0 0 0,1 10 0 0 0,2 37 0 0 0,1 3 0 0 0,16 96 0 0 0,-21-111 0 0 0,-2-42-365 0 0,1 1-1 0 0,1 0 1 0 0,0-1 0 0 0,7 17-1 0 0,-10-29 204 0 0,1 0 162 0 0,-1 0 0 0 0,1 1-1 0 0,-1-1 1 0 0,1 0 0 0 0,-1 0 0 0 0,0 0 0 0 0,1 0 0 0 0,-1 1 0 0 0,0-1 0 0 0,0 0-1 0 0,1 0 1 0 0,-1 0 0 0 0,0 0 0 0 0,0 0 0 0 0,0 0 0 0 0,0 0 0 0 0,0 0-1 0 0,0 0 1 0 0,-1-1 0 0 0,1-8 0 0 0,0 1 0 0 0,-1-1 0 0 0,0 1 0 0 0,-1-1 0 0 0,-3-10 0 0 0,-1-5 0 0 0,1-4-409 0 0,-2 1-1 0 0,-1 0 0 0 0,-1 0 1 0 0,-15-30-1 0 0,24 56 410 0 0,-1 0 0 0 0,0 0 0 0 0,0 0 0 0 0,-1 0 0 0 0,1 1 0 0 0,0-1 0 0 0,-1 0 0 0 0,1 1 0 0 0,-1-1 0 0 0,1 1 0 0 0,-1 0 0 0 0,0-1 0 0 0,1 1 0 0 0,-1 0 0 0 0,0 0 0 0 0,-3-1 0 0 0,3 1 0 0 0,-1 1 0 0 0,1-1 0 0 0,-1 1 0 0 0,0-1 0 0 0,0 1 0 0 0,1 0 0 0 0,-1 0 0 0 0,0 1 0 0 0,1-1 0 0 0,-1 0 0 0 0,0 1 0 0 0,1 0 0 0 0,-4 0 0 0 0,0 2 0 0 0,0-1 0 0 0,0 1 0 0 0,1 1 0 0 0,-1-1 0 0 0,1 1 0 0 0,-1 0 0 0 0,1 0 0 0 0,-5 6 0 0 0,-22 15 0 0 0,27-22 5 0 0,3-2 0 0 0,1 0-1 0 0,-1 1 1 0 0,0-1-1 0 0,1 0 1 0 0,0 1-1 0 0,-1-1 1 0 0,1 1-1 0 0,0 0 1 0 0,-1-1 0 0 0,1 1-1 0 0,0 0 1 0 0,-1 1-1 0 0,1-1 333 0 0,1-2 138 0 0,0 0 33 0 0,0 0-65 0 0,5-1-414 0 0,-1 1 0 0 0,1-1 1 0 0,-1-1-1 0 0,1 1 0 0 0,7-4 0 0 0,9-3 404 0 0,34 0 1172 0 0,-42 5-1605 0 0,18-4-401 0 0,-20 2-1238 0 0,6-5-6979 0 0,-15 8 2180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2:37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36 11975 0 0,'0'0'267'0'0,"2"-2"42"0"0,0 1-193 0 0,1-1-73 0 0,4-16 742 0 0,-6 15 293 0 0,-3 2 366 0 0,-3-6 76 0 0,4 6-191 0 0,1 1-860 0 0,-3 0-306 0 0,-4 1 417 0 0,-1 1 0 0 0,0 0 1 0 0,1 0-1 0 0,-11 6 0 0 0,16-7-68 0 0,-1-1-356 0 0,1 1-1 0 0,0-1 0 0 0,0 1 1 0 0,0 0-1 0 0,-1 0 1 0 0,1 0-1 0 0,0 0 0 0 0,0 0 1 0 0,1 0-1 0 0,-4 3 1 0 0,-16 14 774 0 0,16-12-927 0 0,-1 1 1 0 0,1-1-1 0 0,-1 1 0 0 0,-4 9 0 0 0,9-13-3 0 0,-1 0 0 0 0,1 0 0 0 0,-1 0 0 0 0,1 0 0 0 0,0 0 0 0 0,0 0 0 0 0,0 0 0 0 0,0 6 0 0 0,-1 2 0 0 0,-3 5 0 0 0,3-12 0 0 0,1 0 0 0 0,-1 0 0 0 0,1 1 0 0 0,0-1 0 0 0,1 0 0 0 0,-1 0 0 0 0,1 0 0 0 0,0 1 0 0 0,0-1 0 0 0,0 0 0 0 0,0 0 0 0 0,1 1 0 0 0,0-1 0 0 0,2 7 0 0 0,-2 1 0 0 0,-1-8 0 0 0,1-1 0 0 0,-1 0 0 0 0,1 1 0 0 0,0-1 0 0 0,-1 0 0 0 0,2 0 0 0 0,-1 0 0 0 0,0 0 0 0 0,1 0 0 0 0,-1 0 0 0 0,3 4 0 0 0,-2-4 0 0 0,1 0 0 0 0,-1 0 0 0 0,0 0 0 0 0,6 5 0 0 0,-6-6 0 0 0,-1-1 0 0 0,0 1 0 0 0,1-1 0 0 0,-1 0 0 0 0,0 1 0 0 0,1-1 0 0 0,0 0 0 0 0,-1 0 0 0 0,1 0 0 0 0,0 0 0 0 0,-1-1 0 0 0,1 1 0 0 0,0 0 0 0 0,0-1 0 0 0,0 1 0 0 0,-1-1 0 0 0,1 0 0 0 0,0 1 0 0 0,3-1 0 0 0,1 0 0 0 0,-1 0-44 0 0,1 0 0 0 0,-1 0 0 0 0,0-1 0 0 0,0 1-1 0 0,1-1 1 0 0,-1-1 0 0 0,7-1 0 0 0,36-18-638 0 0,-19 8 333 0 0,-21 10-624 0 0,0-1 0 0 0,0 1 0 0 0,-1-1 0 0 0,13-10 0 0 0,-11 6-562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2:39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67 402 4607 0 0,'0'0'102'0'0,"0"0"20"0"0,0 0 6 0 0,0 0 119 0 0,0 0 500 0 0,2 2 223 0 0,3 8 44 0 0,-3-8-61 0 0,-2-2-288 0 0,0 0-121 0 0,0 0-28 0 0,0 0-4 0 0,0 0 0 0 0,0 0 0 0 0,0 0 0 0 0,-7 1 425 0 0,5-1-536 0 0,1 0-1 0 0,0 0 1 0 0,-1 1-1 0 0,1-1 1 0 0,0 0-1 0 0,-1 0 1 0 0,1 0-1 0 0,0-1 1 0 0,-1 1 0 0 0,1 0-1 0 0,0 0 1 0 0,-2-1-1 0 0,2 0-203 0 0,-1 0-1 0 0,1 0 0 0 0,0 0 1 0 0,-1 0-1 0 0,1 0 1 0 0,0 0-1 0 0,0 0 1 0 0,0 0-1 0 0,0-1 0 0 0,0 1 1 0 0,0 0-1 0 0,0-1 1 0 0,0 1-1 0 0,-1-4 1 0 0,-7-24 1429 0 0,4 11-1487 0 0,0 2 163 0 0,2 0 1 0 0,0-1-1 0 0,0 0 0 0 0,2 0 0 0 0,0-18 1 0 0,-1 3-69 0 0,2 20-234 0 0,1-1 0 0 0,-1 1 0 0 0,2 0 0 0 0,0-1 0 0 0,0 1 0 0 0,1 0 0 0 0,1 0 0 0 0,0 1 0 0 0,7-16 0 0 0,13-15 0 0 0,-24 39 0 0 0,0 3 0 0 0,0-1 0 0 0,0 1 0 0 0,1-1 0 0 0,-1 0 0 0 0,0 1 0 0 0,0-1 0 0 0,0 0 0 0 0,1 1 0 0 0,-1-1 0 0 0,0 1 0 0 0,1-1 0 0 0,-1 1 0 0 0,0-1 0 0 0,1 1 0 0 0,-1-1 0 0 0,1 1 0 0 0,-1-1 0 0 0,1 1 0 0 0,-1-1 0 0 0,1 1 0 0 0,-1 0 0 0 0,2-1 0 0 0,6-3 0 0 0,-7 4 0 0 0,4 0 0 0 0,7 9 0 0 0,-7-5 0 0 0,-1 0 0 0 0,0 1 0 0 0,0 0 0 0 0,5 6 0 0 0,10 13 0 0 0,-16-20-7 0 0,0 0 1 0 0,0 0-1 0 0,0 0 0 0 0,0 1 0 0 0,-1-1 0 0 0,0 1 1 0 0,0 0-1 0 0,0-1 0 0 0,0 1 0 0 0,-1 0 0 0 0,2 7 1 0 0,-1 6-131 0 0,2 32 0 0 0,-4-43 91 0 0,2 94-1617 0 0,-2-99 1292 0 0,0-2-117 0 0,0 0-21 0 0,3 9-583 0 0,-1-8-2296 0 0,3-5 2502 0 0,15-13-1300 0 0,-15 7 1162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2:40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11975 0 0,'0'0'267'0'0,"0"0"42"0"0,0 0 17 0 0,0 0-28 0 0,1 1-196 0 0,19 28 2920 0 0,-14-19-1030 0 0,-3 0-995 0 0,-1 11-862 0 0,16 111 1227 0 0,-15-109-841 0 0,0 66-343 0 0,-1-8-191 0 0,-1-77 13 0 0,0-3 0 0 0,4-11 0 0 0,0-12 0 0 0,-5-140 1201 0 0,2-22-354 0 0,1 94-847 0 0,-3 88 0 0 0,2-8 0 0 0,9 10 0 0 0,-7 1 0 0 0,-1-1 0 0 0,1 1 0 0 0,0-1 0 0 0,-1 0 0 0 0,1 0 0 0 0,0 0 0 0 0,5-2 0 0 0,1 1 0 0 0,8-1 0 0 0,-15 0 0 0 0,0 1 0 0 0,12 0 0 0 0,-1 3 0 0 0,0 4 0 0 0,-4 4 0 0 0,-7-7 0 0 0,8 19 0 0 0,-9-19 0 0 0,0 1 0 0 0,-1-1 0 0 0,1 1 0 0 0,-1 0 0 0 0,0-1 0 0 0,0 1 0 0 0,-1 0 0 0 0,1 0 0 0 0,-1 0 0 0 0,0 6 0 0 0,0 2 0 0 0,1 4 0 0 0,0 0 0 0 0,1 0 0 0 0,1 0 0 0 0,5 16 0 0 0,29 100 0 0 0,-30-108 0 0 0,4 15 0 0 0,-1 0 0 0 0,5 51 0 0 0,-13-78 0 0 0,4-2 0 0 0,-6-10-3 0 0,1 1 0 0 0,-1-1 0 0 0,1 0-1 0 0,-1 0 1 0 0,1 0 0 0 0,-1 1 0 0 0,1-1 0 0 0,-1 0-1 0 0,1 0 1 0 0,-1 0 0 0 0,1 0 0 0 0,-1 0 0 0 0,1 0-1 0 0,-1 0 1 0 0,1 0 0 0 0,-1 0 0 0 0,1 0 0 0 0,-1 0-1 0 0,2-1 1 0 0,-2 1-68 0 0,1-1-1 0 0,0 1 0 0 0,0-1 1 0 0,0 0-1 0 0,0 0 0 0 0,-1 1 1 0 0,1-1-1 0 0,0 0 0 0 0,-1 0 1 0 0,1 0-1 0 0,-1 0 1 0 0,1 0-1 0 0,-1 0 0 0 0,1 0 1 0 0,0-1-1 0 0,5-20-886 0 0,-5 18 1150 0 0,0-1-206 0 0,1-16-128 0 0,-2 19-392 0 0,0 0 0 0 0,-1 1 1 0 0,1-1-1 0 0,-1 0 0 0 0,1 1 0 0 0,-1-1 0 0 0,0 0 0 0 0,0 1 0 0 0,0-1 0 0 0,-1-1 1 0 0,-1-2-1559 0 0,-3-7-3708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2:4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24 10135 0 0,'-1'2'231'0'0,"0"2"-44"0"0,-2 3 228 0 0,-13 6-192 0 0,0 0-145 0 0,14-12 315 0 0,1 0 106 0 0,0 0-378 0 0,0-1 1 0 0,0 1 0 0 0,1-1 0 0 0,-1 0 0 0 0,0 0 0 0 0,0 1 0 0 0,0-1-1 0 0,0 0 1 0 0,1 0 0 0 0,-1 0 0 0 0,0 0 0 0 0,0 0 0 0 0,0 0-1 0 0,0 0 1 0 0,0 0 0 0 0,1 0 0 0 0,-1 0 0 0 0,0 0 0 0 0,0-1-1 0 0,-1 1 1 0 0,0-1 458 0 0,2 1 286 0 0,0 0 124 0 0,0 0 30 0 0,0 0-65 0 0,0 0-290 0 0,0 0-121 0 0,7-7-299 0 0,-1 1-1 0 0,2 1 1 0 0,-1-1 0 0 0,1 1-1 0 0,-1 0 1 0 0,1 1-1 0 0,1-1 1 0 0,-1 2 0 0 0,1-1-1 0 0,-1 1 1 0 0,1 1 0 0 0,16-3-1 0 0,3 3-244 0 0,0 2 0 0 0,-1 1 0 0 0,-16 0 0 0 0,0 1-64 0 0,-9-2-273 0 0,-2 0-138 0 0,2 0-33 0 0,-1 0 147 0 0,0 0-1 0 0,0 0 0 0 0,0 0 1 0 0,0 0-1 0 0,0-1 0 0 0,0 1 1 0 0,0 0-1 0 0,-1-1 0 0 0,1 1 1 0 0,0 0-1 0 0,0-1 0 0 0,0 1 1 0 0,0-1-1 0 0,0 0 0 0 0,1-1 1 0 0,-1 1-5781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0:13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 5063 0 0,'0'0'390'0'0,"0"2"-252"0"0,-3 20 613 0 0,1-10 1811 0 0,0 1 0 0 0,-6 17 1 0 0,0-11-2521 0 0,0 0 489 0 0,1 1 0 0 0,0 0-1 0 0,2 1 1 0 0,1-1 0 0 0,-2 22 0 0 0,-6 24-397 0 0,-12 95 384 0 0,7-31 45 0 0,2-42-115 0 0,-12 63 507 0 0,7-58-517 0 0,-39 153 671 0 0,46-188-816 0 0,7-34-130 0 0,-11 35-1 0 0,6-23-166 0 0,9-26-7 0 0,-1-1 0 0 0,0 0 0 0 0,0 0 0 0 0,-1 0 0 0 0,0-1 0 0 0,-1 1 1 0 0,0-1-1 0 0,0 0 0 0 0,-7 7 0 0 0,11-13-96 0 0,1-2-77 0 0,0 0-37 0 0,0 0-10 0 0,0 0-21 0 0,0 0-82 0 0,-9-7-408 0 0,8 5 683 0 0,-1 1 0 0 0,1-1 0 0 0,0 0-1 0 0,0 0 1 0 0,0 0 0 0 0,0 0 0 0 0,1 0-1 0 0,-1 0 1 0 0,0 0 0 0 0,1 0 0 0 0,-1-1-1 0 0,1 1 1 0 0,0 0 0 0 0,0 0 0 0 0,0 0 0 0 0,0 0-1 0 0,0-1 1 0 0,0 1 0 0 0,0 0 0 0 0,2-3-1 0 0,0-6-224 0 0,2-1 0 0 0,6-17 0 0 0,-5 16-45 0 0,29-71-2371 0 0,-21 52 697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4:27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7 8287 0 0,'0'0'191'0'0,"0"0"26"0"0,0 0 9 0 0,0 0 110 0 0,0 0 444 0 0,0 0 196 0 0,0 0 42 0 0,0 0-63 0 0,0 0-290 0 0,0 0-121 0 0,0 0-28 0 0,0 0-4 0 0,0 0 0 0 0,0 0 0 0 0,0 0 0 0 0,0 0 0 0 0,0 0 0 0 0,0 0 0 0 0,0 0 0 0 0,0 0-68 0 0,2-1-289 0 0,4-3-66 0 0,-4 2 282 0 0,-2 2 117 0 0,0 0 21 0 0,0 0 3 0 0,0 0 0 0 0,0 0 0 0 0,0 0 0 0 0,0 0-69 0 0,-1 3-294 0 0,-5 7-133 0 0,-16 27-16 0 0,5-10 0 0 0,1 1 0 0 0,-18 45 0 0 0,20-37 0 0 0,2 0 0 0 0,-8 41 0 0 0,-6 77 0 0 0,24-141 0 0 0,0 1 0 0 0,2 0 0 0 0,-1 0 0 0 0,2 0 0 0 0,0-1 0 0 0,4 22 0 0 0,0-17 0 0 0,-1-14 0 0 0,-1-1 0 0 0,4 7 0 0 0,4-2 0 0 0,-9-8 21 0 0,-1 1-1 0 0,1 0 1 0 0,-1-1 0 0 0,1 1-1 0 0,0-1 1 0 0,-1 0 0 0 0,1 0-1 0 0,0 1 1 0 0,0-1 0 0 0,-1 0-1 0 0,1 0 1 0 0,0-1 0 0 0,-1 1-1 0 0,1 0 1 0 0,0-1 0 0 0,-1 1-1 0 0,1 0 1 0 0,0-1 0 0 0,2-1-1 0 0,12-8-1418 0 0,-1-3-5151 0 0,-5 0-333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2:42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60 404 2759 0 0,'0'0'126'0'0,"-1"3"-5"0"0,-8 28 760 0 0,5-18 2488 0 0,3-4 4341 0 0,3-7-7406 0 0,3 4-196 0 0,-4-4 275 0 0,-1-2 113 0 0,0 0 14 0 0,0 0-67 0 0,0 0-222 0 0,0 0 166 0 0,0 0 101 0 0,0 0 21 0 0,0 0-66 0 0,0 0-222 0 0,0 0 166 0 0,-1 0-328 0 0,0 0 1 0 0,0 0-1 0 0,0 0 1 0 0,0 0-1 0 0,0 0 1 0 0,0 0-1 0 0,0 0 1 0 0,0 0-1 0 0,0-1 0 0 0,0 1 1 0 0,0 0-1 0 0,0-1 1 0 0,0 1-1 0 0,0-1 1 0 0,0 1-1 0 0,0-1 1 0 0,0 1-1 0 0,1-1 1 0 0,-1 0-1 0 0,0 1 0 0 0,0-1 1 0 0,1 0-1 0 0,-1 0 1 0 0,0 0-1 0 0,1 1 1 0 0,-2-3-1 0 0,-1-3 95 0 0,0 0 0 0 0,1-1 0 0 0,-1 1 0 0 0,-1-12 0 0 0,0 4 516 0 0,2 1-206 0 0,0-16-320 0 0,0 7 154 0 0,0 1 0 0 0,2 0 0 0 0,0-1 0 0 0,2 1-1 0 0,0 0 1 0 0,1 0 0 0 0,1 0 0 0 0,1 0 0 0 0,10-25 0 0 0,2 13 294 0 0,-12 26-461 0 0,-1 0 1 0 0,-1-1-1 0 0,5-11 0 0 0,-4 8-131 0 0,3 1 0 0 0,0 1 0 0 0,1 2 0 0 0,1 0 0 0 0,2 5 0 0 0,1 3 0 0 0,-1 6 0 0 0,-7-4-65 0 0,0 1 0 0 0,-1 0 1 0 0,0 0-1 0 0,0 0 0 0 0,0 0 0 0 0,0 1 0 0 0,0-1 1 0 0,-1 1-1 0 0,0 0 0 0 0,0-1 0 0 0,2 10 0 0 0,1 6-441 0 0,4 31 0 0 0,-8-45 469 0 0,2 21-43 0 0,-1 32-1 0 0,2 17 77 0 0,2-22-68 0 0,-6-52-299 0 0,0-2-117 0 0,2 13-464 0 0,-1-2 731 0 0,-1-9-166 0 0,0-2-101 0 0,0 0-21 0 0,0 0-3 0 0,0 0 0 0 0,0 0 0 0 0,0 0 0 0 0,7-5-568 0 0,-6 3-5989 0 0,-1 2 1906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2:50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34 255 4607 0 0,'0'0'208'0'0,"0"0"67"0"0,0 0 154 0 0,0 0 69 0 0,3-1 12 0 0,-1 1 164 0 0,1-1-1 0 0,0 0 1 0 0,0-1-1 0 0,-1 1 1 0 0,1 0-1 0 0,0-1 1 0 0,-1 1-1 0 0,0-1 1 0 0,1 0-1 0 0,2-2 1 0 0,1-3-923 0 0,-4 6 761 0 0,-2 1 0 0 0,0 0-392 0 0,1-1-1 0 0,0 0 1 0 0,-1 1-1 0 0,1-1 1 0 0,-1 1-1 0 0,1-1 1 0 0,-1 0-1 0 0,0 1 1 0 0,1-1 0 0 0,-1 0-1 0 0,0 0 1 0 0,1 1-1 0 0,-1-1 1 0 0,0 0-1 0 0,0 0 1 0 0,0 0-1 0 0,1 1 1 0 0,-1-1-1 0 0,0-1 1 0 0,-1-13 1084 0 0,1 13-695 0 0,-1-19 1539 0 0,0 18-1605 0 0,0-7-294 0 0,-5-16 987 0 0,3 18-224 0 0,0 0-896 0 0,3 8-16 0 0,-1-1 0 0 0,1 1 0 0 0,0-1 0 0 0,0 1 0 0 0,-1 0 0 0 0,1-1 0 0 0,0 1 0 0 0,-1 0 0 0 0,1-1 0 0 0,0 1 0 0 0,-1 0 0 0 0,1 0 0 0 0,-1 0 0 0 0,1-1 0 0 0,0 1 0 0 0,-1 0 0 0 0,1 0 0 0 0,-2 0 0 0 0,2 0 0 0 0,0 0 0 0 0,-1 0 0 0 0,1 0 0 0 0,-1 0 0 0 0,1 0 0 0 0,-1 0 0 0 0,1 0 0 0 0,-1 0 0 0 0,1 1 0 0 0,-1-1 0 0 0,1 0 0 0 0,0 0 0 0 0,-1 0 0 0 0,1 1 0 0 0,0-1 0 0 0,-1 0 0 0 0,1 1 0 0 0,-1 0 0 0 0,-4 10 0 0 0,4-7 0 0 0,1 0 0 0 0,3 16 0 0 0,0 19 0 0 0,-3 63 0 0 0,-14 76 0 0 0,3-106 0 0 0,9-51 0 0 0,3-17 0 0 0,0 1 0 0 0,2 5 0 0 0,-2-10 0 0 0,-1 1 0 0 0,0-1 0 0 0,0 0 0 0 0,1 0 0 0 0,-1 0 0 0 0,0 0 0 0 0,1 0 0 0 0,-1 0 0 0 0,0 0 0 0 0,0 0 0 0 0,1 0 0 0 0,-1 0 0 0 0,0 0 0 0 0,1 0 0 0 0,-1 0 0 0 0,0 0 0 0 0,1 0 0 0 0,-1 0 0 0 0,0 0 0 0 0,0 0 0 0 0,1 0 0 0 0,-1 0 0 0 0,0 0 0 0 0,1-1 0 0 0,-1 1 0 0 0,0 0 0 0 0,0 0 0 0 0,1-1 0 0 0,0 0 0 0 0,0 0 0 0 0,0-1 0 0 0,0 1 0 0 0,0-1 0 0 0,-1 0 0 0 0,1 1 0 0 0,0-1 0 0 0,-1 0 0 0 0,1 1 0 0 0,-1-1 0 0 0,1-3 0 0 0,-1-10 0 0 0,-1 12-22 0 0,-1-1 0 0 0,1 0 0 0 0,-1 1 0 0 0,1 0 0 0 0,-4-5 0 0 0,3 5-253 0 0,0-1 0 0 0,0 0 0 0 0,0 1 0 0 0,1-1 0 0 0,-3-8 0 0 0,-3-20-1561 0 0,2 12 288 0 0,2-1 1 0 0,-1 0-1 0 0,2 0 0 0 0,1 0 1 0 0,1-24-1 0 0,6 0-705 0 0,3-57-348 0 0,-7 86 2901 0 0,0 1-1 0 0,0-1 1 0 0,9-27 0 0 0,-9 40-85 0 0,-2 1 1005 0 0,0 2 254 0 0,0 0 50 0 0,0 0-59 0 0,0 0-288 0 0,0-1-890 0 0,-1 1 0 0 0,1-1-1 0 0,-1 1 1 0 0,0 0 0 0 0,1-1 0 0 0,-1 1-1 0 0,1 0 1 0 0,-1 0 0 0 0,0-1 0 0 0,1 1-1 0 0,-1 0 1 0 0,0 0 0 0 0,1 0-1 0 0,-1 0 1 0 0,0 0 0 0 0,1 0 0 0 0,-1 0-1 0 0,0 0 1 0 0,1 0 0 0 0,-1 0-1 0 0,-1 0 1 0 0,1 0 225 0 0,1 0-68 0 0,0 0-217 0 0,0 0 161 0 0,0 0 100 0 0,2-1 21 0 0,8-5-426 0 0,0 0 1 0 0,0 1-1 0 0,1 0 0 0 0,-1 0 0 0 0,1 1 0 0 0,19-4 1 0 0,7-3-59 0 0,-22 7-25 0 0,28-5 0 0 0,-30 6 0 0 0,6 1 178 0 0,-15 3-47 0 0,-2 0 3 0 0,0 0-50 0 0,-1 0 0 0 0,1 0 0 0 0,-1 0 1 0 0,1 0-1 0 0,-1 0 0 0 0,1 0 0 0 0,-1 0 1 0 0,0 0-1 0 0,0 1 0 0 0,0-1 0 0 0,1 1 0 0 0,-1-1 1 0 0,0 1-1 0 0,-1-1 0 0 0,1 1 0 0 0,0 0 1 0 0,1 2-1 0 0,0 0 5 0 0,3 8-89 0 0,-3 1 0 0 0,3 53 0 0 0,-4-55 0 0 0,-1-5 0 0 0,0 0 0 0 0,1 0 0 0 0,0 0 0 0 0,2 7 0 0 0,2 16 0 0 0,-1 0 0 0 0,-2 0 0 0 0,-1 42 0 0 0,-2 53 0 0 0,2-41-899 0 0,2 8-29 0 0,-3-103 783 0 0,1 6 141 0 0,-1 0 1 0 0,-1 0 0 0 0,1 0 0 0 0,-1 0-1 0 0,-1-6 1 0 0,-10-37-523 0 0,-1-7-1211 0 0,-27-69 0 0 0,38 117 1448 0 0,-2 1 0 0 0,1 0 0 0 0,-7-9 0 0 0,9 14 132 0 0,0 0 1 0 0,-1 0-1 0 0,1 1 1 0 0,0-1 0 0 0,-1 1-1 0 0,0-1 1 0 0,1 1-1 0 0,-1-1 1 0 0,0 1 0 0 0,0 0-1 0 0,1 0 1 0 0,-1 0-1 0 0,0 0 1 0 0,0 0 0 0 0,0 0-1 0 0,0 1 1 0 0,-4-2-1 0 0,-7 2-742 0 0,1 0 0 0 0,-1 0 0 0 0,-13 3-1 0 0,12-1 795 0 0,0-1-1 0 0,-21 0 0 0 0,35-1 273 0 0,-1 0 0 0 0,0 0 0 0 0,1 0 0 0 0,-1 0 1 0 0,0 0-1 0 0,1 0 0 0 0,-1 0 0 0 0,0-1 0 0 0,1 1 1 0 0,-1 0-1 0 0,0 0 0 0 0,1 0 0 0 0,-1-1 0 0 0,1 1 1 0 0,-1 0-1 0 0,0-1 0 0 0,1 1 0 0 0,-2-1 1 0 0,2 0 66 0 0,1 1 0 0 0,-1-1 0 0 0,0 1 0 0 0,0 0 0 0 0,1-1 1 0 0,-1 1-1 0 0,0 0 0 0 0,1-1 0 0 0,-1 1 0 0 0,0 0 0 0 0,1 0 1 0 0,-1-1-1 0 0,0 1 0 0 0,1 0 0 0 0,-1 0 0 0 0,1-1 1 0 0,-1 1-1 0 0,1 0 0 0 0,0 0 0 0 0,19-7 3164 0 0,-9 4-4874 0 0,-8 2 1476 0 0,1 1 0 0 0,0-1 0 0 0,-1-1 0 0 0,1 1 0 0 0,6-4 0 0 0,-7 4 0 0 0,1-1 0 0 0,-1 1 0 0 0,1 0 0 0 0,-1-1 0 0 0,1 2 0 0 0,6-2 0 0 0,15-3 0 0 0,44-11 0 0 0,-64 15 2 0 0,-3 1 8 0 0,24-17-155 0 0,-22 15-298 0 0,1-1-1 0 0,-1 0 1 0 0,0 0 0 0 0,-1 0-1 0 0,6-5 1 0 0,-8 6-580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2:5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11975 0 0,'0'0'267'0'0,"0"0"42"0"0,2-1 17 0 0,2 1 731 0 0,0 1 5368 0 0,-10 3-1563 0 0,-9-1-6581 0 0,9-2 1744 0 0,0 0 120 0 0,0 1 1 0 0,0-1 0 0 0,0 1 0 0 0,0 0-1 0 0,0 0 1 0 0,0 1 0 0 0,0-1 0 0 0,1 1-1 0 0,0 1 1 0 0,-1-1 0 0 0,1 1 0 0 0,0 0-1 0 0,-5 5 1 0 0,6-6-146 0 0,1 1 0 0 0,-1-1 0 0 0,1 1 0 0 0,0 0 0 0 0,0 0 0 0 0,0 0 0 0 0,0 0 0 0 0,-3 7 0 0 0,4-9 0 0 0,1 0 0 0 0,0 1 0 0 0,-1-1 0 0 0,1 0 0 0 0,0 0 0 0 0,0 1 0 0 0,0-1 0 0 0,0 0 0 0 0,0 1 0 0 0,1-1 0 0 0,-1 4 0 0 0,-4 22 0 0 0,2-13 0 0 0,1 7 0 0 0,4-17 0 0 0,0-1 0 0 0,3 9 0 0 0,3-3 0 0 0,17 7 0 0 0,-23-16 0 0 0,-1 1 0 0 0,1-1 0 0 0,0 0 0 0 0,0 0 0 0 0,0-1 0 0 0,0 1 0 0 0,0 0 0 0 0,0-1 0 0 0,0 1 0 0 0,0-1 0 0 0,0 1 0 0 0,0-1 0 0 0,0 0 0 0 0,0 0 0 0 0,0 0 0 0 0,3-1 0 0 0,2 1 0 0 0,-4 0 0 0 0,-1 0 0 0 0,1 0 0 0 0,-1 0 0 0 0,1 0 0 0 0,0 0 0 0 0,-1-1 0 0 0,1 1 0 0 0,-1-1 0 0 0,1 1 0 0 0,-1-1 0 0 0,5-2 0 0 0,1-1 0 0 0,-2 3-464 0 0,-1-1-1 0 0,0 0 0 0 0,0-1 1 0 0,0 1-1 0 0,0-1 1 0 0,5-4-1 0 0,-9 6-1008 0 0,-1 1-51 0 0,0 0-11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2:5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23 446 10135 0 0,'0'0'231'0'0,"0"0"29"0"0,0 0 19 0 0,0 0 105 0 0,0 0 410 0 0,0 0 184 0 0,-1-2 40 0 0,-3-8-63 0 0,3 8-290 0 0,-7-26 3042 0 0,6 19-3339 0 0,0 0-1 0 0,0 0 1 0 0,1 0 0 0 0,0 0-1 0 0,1 0 1 0 0,0 0 0 0 0,0 0-1 0 0,1 0 1 0 0,0 0-1 0 0,4-15 1 0 0,-3 13-299 0 0,25-142 1963 0 0,-24 132-2016 0 0,-3 19-16 0 0,0 0 0 0 0,0 0 0 0 0,0 0 0 0 0,1 0 0 0 0,-1 0 0 0 0,1 0 0 0 0,-1 0 0 0 0,1 0 0 0 0,0 0 0 0 0,1-2 0 0 0,6-14 0 0 0,-7 16 0 0 0,-1 0 0 0 0,1 0 0 0 0,-1 1 0 0 0,1-1 0 0 0,0 0 0 0 0,0 0 0 0 0,0 1 0 0 0,0-1 0 0 0,0 1 0 0 0,0-1 0 0 0,0 1 0 0 0,3-3 0 0 0,1-1 0 0 0,9-11 0 0 0,-5 9 0 0 0,1 3 0 0 0,-4 3 0 0 0,-1-1 0 0 0,0 1 0 0 0,0 0 0 0 0,1 0 0 0 0,-1 1 0 0 0,1 0 0 0 0,-1 0 0 0 0,0 0 0 0 0,1 1 0 0 0,7 1 0 0 0,-13-2 0 0 0,13 3 0 0 0,0 0 0 0 0,0 2 0 0 0,11 11 0 0 0,-7-4 0 0 0,-14-7 0 0 0,-2-1 0 0 0,5 1 0 0 0,2 4 0 0 0,-2 16 0 0 0,-2-7 0 0 0,-2 0 0 0 0,0-1 0 0 0,-1 35 0 0 0,-2-32 0 0 0,3 31 0 0 0,-1-31 0 0 0,-3 9 0 0 0,2-24 0 0 0,-1 1 0 0 0,1-1 0 0 0,0 12 0 0 0,-2 14 0 0 0,2-16 0 0 0,5 12 0 0 0,3-3-64 0 0,-7-22-273 0 0,8-12-1647 0 0,-1 0-3735 0 0,-3-1-1801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3:17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8287 0 0,'0'0'191'0'0,"-4"8"252"0"0,2-6-418 0 0,1 0 0 0 0,-1 1 0 0 0,0-1 1 0 0,0 0-1 0 0,0 0 0 0 0,0 0 0 0 0,0 0 1 0 0,-3 2-1 0 0,0 0 54 0 0,3-2 309 0 0,-10 2 1644 0 0,11-2-1801 0 0,-11 4 2073 0 0,8-5-1103 0 0,0 2-819 0 0,-1 0-1 0 0,0 0 0 0 0,1 1 1 0 0,0-1-1 0 0,-1 1 0 0 0,2 0 1 0 0,-1 0-1 0 0,-3 4 0 0 0,5-6 62 0 0,0-1-294 0 0,-5 5-61 0 0,5-5 283 0 0,-1 0 425 0 0,0 0-1170 0 0,-12-8 7536 0 0,15 9-7013 0 0,0-1-148 0 0,0 0 0 0 0,0 0 0 0 0,-1 0 0 0 0,1 0 0 0 0,0 0 0 0 0,0 0-1 0 0,0 0 1 0 0,0 0 0 0 0,1 0 0 0 0,-1 0 0 0 0,0 0 0 0 0,0 0 0 0 0,1 0 0 0 0,-1 0 0 0 0,0 0 0 0 0,1 0 0 0 0,-1 0-1 0 0,1 0 1 0 0,0 1 0 0 0,2 1-3 0 0,1 6 2 0 0,0-1 0 0 0,0 0 0 0 0,9 13 0 0 0,-11-18 0 0 0,-1-1 0 0 0,0 0 0 0 0,1 0 0 0 0,-1 0 0 0 0,1 0 0 0 0,-1 0 0 0 0,1 0 0 0 0,-1-1 0 0 0,1 1 0 0 0,0-1 0 0 0,4 3 0 0 0,2 2 0 0 0,6 10 0 0 0,1 1 0 0 0,-2 0 0 0 0,0 1 0 0 0,12 24 0 0 0,-4-12 0 0 0,-5-9 0 0 0,-8-9 0 0 0,2-1 0 0 0,-1 0 0 0 0,1 0 0 0 0,1-1 0 0 0,0 0 0 0 0,15 9 0 0 0,4 0 0 0 0,-18-11 0 0 0,-2-3 0 0 0,-1 1 0 0 0,0 1 0 0 0,12 9 0 0 0,3 5 0 0 0,43 28 0 0 0,14 12 0 0 0,-71-52-3 0 0,64 51 78 0 0,-55-43 799 0 0,-15-13-780 0 0,0 0 0 0 0,0-1 1 0 0,0 0-1 0 0,0 1 1 0 0,0-2-1 0 0,1 1 0 0 0,-1 0 1 0 0,1-1-1 0 0,0 0 1 0 0,5 2-1 0 0,13 5-527 0 0,37 21 0 0 0,-24-11 1347 0 0,-5-5-916 0 0,-17-7-94 0 0,1 0 0 0 0,-1 0 1 0 0,20 15-1 0 0,-16-10-577 0 0,-16-11 604 0 0,1 0-1 0 0,-1 0 1 0 0,0 1-1 0 0,1-1 1 0 0,-1 1 0 0 0,0 0-1 0 0,0-1 1 0 0,0 1 0 0 0,0 0-1 0 0,-1 0 1 0 0,1 0-1 0 0,1 3 1 0 0,4 3 67 0 0,-1-1 0 0 0,1 0 0 0 0,0 0 0 0 0,1-1 0 0 0,0 1 0 0 0,0-2-1 0 0,10 7 1 0 0,-7-6 3 0 0,-3 0 230 0 0,1 1-1 0 0,-1-1 1 0 0,0 1 0 0 0,-1 0-1 0 0,10 13 1 0 0,-10-13-69 0 0,-1-1-1 0 0,15 12 1 0 0,3 3-39 0 0,44 45-1882 0 0,-62-61 1961 0 0,-1-1 0 0 0,2 0-1 0 0,-1 0 1 0 0,10 3-1 0 0,-8-3 44 0 0,0 0 0 0 0,11 8 0 0 0,-11-5-243 0 0,0-1 0 0 0,0-1-1 0 0,1 1 1 0 0,0-1 0 0 0,0-1 0 0 0,0 0-1 0 0,1 0 1 0 0,16 4 0 0 0,42 14-1386 0 0,-48-16 1509 0 0,0 0-1 0 0,-1 2 1 0 0,30 15 0 0 0,-7 5-627 0 0,-31-20 819 0 0,-1-1 1 0 0,21 11-1 0 0,176 84 118 0 0,-190-94-435 0 0,-1 0 0 0 0,1 1 0 0 0,-2 1 0 0 0,1 0 0 0 0,-1 2 0 0 0,24 22 0 0 0,5 8 0 0 0,-42-41 0 0 0,-1 1 0 0 0,1 0 0 0 0,0 0 0 0 0,0-1 0 0 0,0 1 0 0 0,0-1 0 0 0,0 0 0 0 0,0 0 0 0 0,0 0 0 0 0,4 2 0 0 0,-4-3 0 0 0,0 1 0 0 0,-1 0 0 0 0,1 0 0 0 0,0 0 0 0 0,0 0 0 0 0,-1 0 0 0 0,1 1 0 0 0,0-1 0 0 0,-1 0 0 0 0,1 1 0 0 0,1 2 0 0 0,13 12-64 0 0,-15-15-273 0 0,-1-1-138 0 0,0 0-33 0 0,0 0 133 0 0,0 0 577 0 0,0 0 248 0 0,0 0 50 0 0,0 0-58 0 0,-1 1-357 0 0,0 0-212 0 0,0-1-1 0 0,1 1 1 0 0,-1 0 0 0 0,0-1-1 0 0,0 1 1 0 0,0-1 0 0 0,0 1-1 0 0,0-1 1 0 0,0 0 0 0 0,0 1-1 0 0,0-1 1 0 0,0 0 0 0 0,0 0-1 0 0,0 0 1 0 0,0 0 0 0 0,-1 0-1 0 0,0 0 1 0 0,-14-5-6729 0 0,1-5-1932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3:19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6447 0 0,'0'0'298'0'0,"0"0"-10"0"0,0 0-50 0 0,0 0 493 0 0,0-2 238 0 0,2-4-217 0 0,3-16 7350 0 0,-5 17-8180 0 0,1 3 622 0 0,-1 2-28 0 0,0 0-72 0 0,0-2-289 0 0,1-7-66 0 0,-1 7 282 0 0,0 2 117 0 0,0 0 21 0 0,0 0-66 0 0,2 1-294 0 0,20 6 160 0 0,-20-6-233 0 0,0-1 1 0 0,0 1-1 0 0,0 0 1 0 0,-1-1-1 0 0,1 1 1 0 0,0 0-1 0 0,0 0 1 0 0,-1 0-1 0 0,1 0 1 0 0,0 0-1 0 0,-1 1 1 0 0,1-1-1 0 0,-1 0 1 0 0,3 3-1 0 0,-3-2 367 0 0,-1-1-431 0 0,1 0 0 0 0,-1 0 0 0 0,1 0 0 0 0,-1 0 0 0 0,1 0 0 0 0,-1 0 0 0 0,1 0 1 0 0,0 0-1 0 0,-1 0 0 0 0,1-1 0 0 0,0 1 0 0 0,1 1 0 0 0,0 1-4 0 0,34 44-8 0 0,-17-24 0 0 0,-10-14 0 0 0,-5-6 0 0 0,0-1 0 0 0,0 1 0 0 0,1-1 0 0 0,-1 0 0 0 0,1 0 0 0 0,5 1 0 0 0,22 8 0 0 0,-18-4 0 0 0,2 2 170 0 0,-12-9-124 0 0,-4 0-26 0 0,0 0-1 0 0,1-1 0 0 0,-1 1 1 0 0,0 0-1 0 0,0 0 0 0 0,1 0 1 0 0,-1 0-1 0 0,0 0 0 0 0,0 0 0 0 0,1 0 1 0 0,-1 0-1 0 0,0 0 0 0 0,0 0 1 0 0,1 0-1 0 0,-1 0 0 0 0,0 0 1 0 0,0 0-1 0 0,1 0 0 0 0,-1 0 1 0 0,0 0-1 0 0,0 0 0 0 0,0 0 0 0 0,1 1 1 0 0,-1-1-1 0 0,0 0 0 0 0,0 0 1 0 0,1 0-1 0 0,-1 0 0 0 0,0 0 1 0 0,0 1-1 0 0,0-1 0 0 0,0 0 1 0 0,1 0-1 0 0,-1 0 0 0 0,0 1 0 0 0,0-1 1 0 0,32 16 1081 0 0,-18-11-1096 0 0,-1 0-1 0 0,0 2 1 0 0,24 14 0 0 0,-12-5-8 0 0,16 3 3 0 0,3 3 0 0 0,-14-7 0 0 0,0-1 0 0 0,0-1 0 0 0,1-2 0 0 0,59 14 0 0 0,34-2 0 0 0,49 12 0 0 0,65 40 0 0 0,-211-67 0 0 0,0-1 0 0 0,36 4 0 0 0,-19-4 0 0 0,-8-2 0 0 0,0-1 0 0 0,51-3 0 0 0,-71-1 0 0 0,48 5 0 0 0,5-1 0 0 0,-48-4 0 0 0,-1 1 0 0 0,0 1 0 0 0,0 1 0 0 0,0 0 0 0 0,-1 2 0 0 0,1 0 0 0 0,-1 2 0 0 0,0 0 0 0 0,21 11 0 0 0,-30-13 0 0 0,-1 1 0 0 0,1 0 0 0 0,-2 0 0 0 0,1 1 0 0 0,7 8 0 0 0,36 42 0 0 0,3 4 0 0 0,-47-54 0 0 0,0 0 0 0 0,0-1 0 0 0,0 0 0 0 0,1-1 0 0 0,0 1 0 0 0,10 3 0 0 0,14 3 6 0 0,-1-2 0 0 0,51 9 0 0 0,-53-13 48 0 0,18 3 379 0 0,-27-6-124 0 0,0 1-1 0 0,-1 1 1 0 0,1 1 0 0 0,20 9-1 0 0,43 16-308 0 0,4 3 0 0 0,-57-19 0 0 0,-2 1 0 0 0,54 38 0 0 0,-72-46 0 0 0,1 0 0 0 0,0-1 0 0 0,0 0 0 0 0,1-1 0 0 0,15 5 0 0 0,10 5 0 0 0,-16-8 59 0 0,36 9 1 0 0,28 9 264 0 0,-67-20-42 0 0,0 1 379 0 0,33 15 1 0 0,-10 3-662 0 0,-40-23 0 0 0,1 0 0 0 0,-1-1 0 0 0,1 1 0 0 0,-1-1 0 0 0,1 1 0 0 0,0-1 0 0 0,0 0 0 0 0,4 1 0 0 0,2 0 0 0 0,61 35 0 0 0,-53-31 0 0 0,-11-7 0 0 0,-2 0 0 0 0,1 1 0 0 0,18 5 0 0 0,78 28 0 0 0,-97-32 0 0 0,0 1 0 0 0,1-1 0 0 0,-1 0 0 0 0,1 0 0 0 0,6 0 0 0 0,-3 0 0 0 0,-1 0 0 0 0,0 0 0 0 0,0 1 0 0 0,0 0 0 0 0,0 0 0 0 0,13 6 0 0 0,4 2 0 0 0,-14-6 0 0 0,1 1 0 0 0,-1 0 0 0 0,1 1 0 0 0,13 9 0 0 0,112 86 0 0 0,-114-83 0 0 0,-7-6 0 0 0,-1 0 0 0 0,2-1 0 0 0,0-1 0 0 0,0-1 0 0 0,25 12 0 0 0,-18-12 0 0 0,-16-6 0 0 0,1 1 0 0 0,0-1 0 0 0,0-1 0 0 0,0 0 0 0 0,0 0 0 0 0,1 0 0 0 0,9 0 0 0 0,-6-1 0 0 0,0 0 0 0 0,-1 1 0 0 0,1 1 0 0 0,0 0 0 0 0,20 8 0 0 0,3 1 0 0 0,-27-9 0 0 0,0 0 0 0 0,0 0 0 0 0,-1 1 0 0 0,1-1 0 0 0,-1 2 0 0 0,0-1 0 0 0,9 8 0 0 0,16 10 0 0 0,-21-14 0 0 0,-5-3 0 0 0,1-1 0 0 0,0 0 0 0 0,0 0 0 0 0,0-1 0 0 0,8 3 0 0 0,12 5 512 0 0,0-2 0 0 0,1-2 0 0 0,32 6 0 0 0,-56-12-512 0 0,20 0 0 0 0,-16-1 0 0 0,30 4 0 0 0,-24-1 0 0 0,0 0 0 0 0,-2 2 0 0 0,-1 1 0 0 0,2 0 0 0 0,-1 0 0 0 0,1-5 0 0 0,0-1 0 0 0,-1 0 0 0 0,-12 0 1 0 0,0 0 0 0 0,1 0-1 0 0,-1 0 1 0 0,0 0 0 0 0,1 0 0 0 0,-1 0 0 0 0,0 0-1 0 0,1 0 1 0 0,-1 0 0 0 0,0 0 0 0 0,1 0 0 0 0,-1 0 0 0 0,0 0-1 0 0,1 0 1 0 0,-1 0 0 0 0,0 0 0 0 0,0 0 0 0 0,1 0-1 0 0,-1 0 1 0 0,0-1 0 0 0,1 1 0 0 0,-1 0 0 0 0,0 0-1 0 0,1 0 1 0 0,-1-1 0 0 0,0 1 0 0 0,0 0 0 0 0,0 0-1 0 0,1 0 1 0 0,-1-1 0 0 0,0 1 0 0 0,0 0 0 0 0,0-1-1 0 0,1 1 1 0 0,-1 0 0 0 0,0 0 0 0 0,0-1 0 0 0,0 1-1 0 0,0 0 1 0 0,0-1 0 0 0,-3-6-131 0 0,3 7 94 0 0,-29-51-4399 0 0,15 26-5461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3:27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 8287 0 0,'0'0'382'0'0,"0"0"-8"0"0,0 0-102 0 0,0 0 463 0 0,2-1 234 0 0,2-1-1471 0 0,-3 0 2447 0 0,-8 3 9112 0 0,-4 1-11057 0 0,0 4 0 0 0,3 2 0 0 0,1 3 0 0 0,1-1 0 0 0,3 3 72 0 0,5 11 787 0 0,-1-22-350 0 0,-1-2-66 0 0,0 3-294 0 0,1 4-132 0 0,1 29-18 0 0,-10 127 1 0 0,-18 103 0 0 0,25-252 0 0 0,0-1 0 0 0,2-2 0 0 0,-1-11 0 0 0,0 1 0 0 0,0-1 0 0 0,0 1 0 0 0,-1-1 0 0 0,1 1 0 0 0,0-1 0 0 0,-1 1 0 0 0,1-1 0 0 0,0 1 0 0 0,-1-1 0 0 0,1 1 0 0 0,-1-1 0 0 0,1 0 0 0 0,-1 1 0 0 0,1-1 0 0 0,-1 0 0 0 0,0 1 0 0 0,0 0 0 0 0,-4 1 0 0 0,-8-7 0 0 0,5-2 0 0 0,4-5 0 0 0,6-6 186 0 0,0 0 0 0 0,2 0 1 0 0,-1 0-1 0 0,9-22 0 0 0,5-16 99 0 0,13-39 269 0 0,-24 79-485 0 0,1 0 1 0 0,1 0-1 0 0,15-24 1 0 0,-15 29-70 0 0,15-24 0 0 0,-17 24 0 0 0,5 3 0 0 0,0 2 0 0 0,1 3 0 0 0,1 6 0 0 0,-8-1 0 0 0,-2-1 0 0 0,-1 0 0 0 0,1 0 0 0 0,-1 1 0 0 0,0-1 0 0 0,1 1 0 0 0,-1 0 0 0 0,0 0 0 0 0,0 0 0 0 0,4 4 0 0 0,3 4 0 0 0,-2 2 0 0 0,6 28 0 0 0,-12-27 0 0 0,-1-12 0 0 0,0 0 0 0 0,-1 0 0 0 0,1 0 0 0 0,0 0 0 0 0,-1 0 0 0 0,1 0 0 0 0,-1 0 0 0 0,1-1 0 0 0,-1 1 0 0 0,1 0 0 0 0,-1 0 0 0 0,0-1 0 0 0,0 2 0 0 0,0-1 0 0 0,-1 0 0 0 0,1 0 0 0 0,0 0 0 0 0,-1 0 0 0 0,1 0 0 0 0,0-1 0 0 0,-1 1 0 0 0,1 0 0 0 0,-1-1 0 0 0,1 1 0 0 0,-3-1 0 0 0,-18 7 0 0 0,18-6 0 0 0,-17 7 0 0 0,17-7 0 0 0,-15 13 0 0 0,10-6 0 0 0,1 1 0 0 0,7-9 0 0 0,1 1 0 0 0,0 0 0 0 0,0 0 0 0 0,0-1 0 0 0,-1 1 0 0 0,1 0 0 0 0,0-1 0 0 0,0 1 0 0 0,0 0 0 0 0,0 0 0 0 0,1-1 0 0 0,-1 1 0 0 0,0 0 0 0 0,0 1 0 0 0,7 10 0 0 0,-2-7 0 0 0,1 0 0 0 0,-1 0 0 0 0,1 0 0 0 0,0-1 0 0 0,0 1 0 0 0,0-2 0 0 0,13 7 0 0 0,2 1 0 0 0,2 1 0 0 0,-17-10 0 0 0,1 1 0 0 0,-1 1 0 0 0,0-1 0 0 0,-1 1 0 0 0,1 0 0 0 0,-1 0 0 0 0,0 0 0 0 0,0 1 0 0 0,0 0 0 0 0,0 0 0 0 0,4 6 0 0 0,15 18 0 0 0,-20-25 0 0 0,0 0 0 0 0,0 1 0 0 0,-1 0 0 0 0,0 0 0 0 0,3 6 0 0 0,17 14-64 0 0,-22-23-273 0 0,-1-2-138 0 0,0 0-1125 0 0,0-2-4590 0 0,0-9-1968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3:50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10 10135 0 0,'0'0'231'0'0,"0"0"29"0"0,0 0 19 0 0,0 0 37 0 0,0 0 125 0 0,0 0 58 0 0,0 0 11 0 0,0 0 2 0 0,0 0 0 0 0,0 0 0 0 0,0 0 0 0 0,0 0-69 0 0,0 0-222 0 0,0 2 166 0 0,0 2-167 0 0,0 5 106 0 0,-12 15 717 0 0,6-11-871 0 0,0 1 0 0 0,1 0 0 0 0,0 0 0 0 0,1 0 0 0 0,1 1 0 0 0,0-1 0 0 0,1 1 0 0 0,1 0 0 0 0,0 0 0 0 0,1-1 0 0 0,3 28 0 0 0,6 79-172 0 0,-7-98 0 0 0,0 23 0 0 0,1 11 0 0 0,2 28 0 0 0,3 16 0 0 0,-6-44 0 0 0,-1-38 0 0 0,3 33 0 0 0,-1-33 0 0 0,-4-14 0 0 0,0-1 0 0 0,-2 5 0 0 0,-6-11 0 0 0,-15-21 443 0 0,23 22 45 0 0,-7-8 464 0 0,-14-25-787 0 0,16 26-165 0 0,3 2 0 0 0,-1 0 0 0 0,1 0 0 0 0,0 0 0 0 0,-4-12 0 0 0,0 0 205 0 0,1 0 0 0 0,1 0 0 0 0,1-1-1 0 0,0 1 1 0 0,1-1 0 0 0,1 0 0 0 0,1 0 0 0 0,1 0-1 0 0,3-28 1 0 0,1-30-205 0 0,3-18 0 0 0,0 39 480 0 0,3 1 0 0 0,27-91 0 0 0,-34 137-207 0 0,8-12 50 0 0,-2 5-311 0 0,-2 6-12 0 0,0 0 0 0 0,2 2 0 0 0,0 2 0 0 0,-8 6 0 0 0,16-4 0 0 0,15 9 0 0 0,-23-2 0 0 0,0 0 0 0 0,-1 0 0 0 0,1 1 0 0 0,-1 0 0 0 0,8 5 0 0 0,-10-6 0 0 0,-3-1 0 0 0,15 11 0 0 0,-7-4 0 0 0,-2 1 0 0 0,-2 4 0 0 0,-6-10 0 0 0,0 0 0 0 0,0 1 0 0 0,-1-1 0 0 0,1 9 0 0 0,-1-11 0 0 0,0 1 0 0 0,0-1 0 0 0,0 0 0 0 0,0 1 0 0 0,0-1 0 0 0,0 0 0 0 0,-1 1 0 0 0,1-1 0 0 0,-1 0 0 0 0,0 0 0 0 0,1 1 0 0 0,-1-1 0 0 0,0 0 0 0 0,-2 2 0 0 0,-1 3 0 0 0,2-2 0 0 0,-1 0 0 0 0,-1 0 0 0 0,1-1 0 0 0,-1 1 0 0 0,1-1 0 0 0,-1 0 0 0 0,-1 0 0 0 0,1 0 0 0 0,-8 5 0 0 0,-9 9 0 0 0,15-14 0 0 0,0 1 0 0 0,0-1 0 0 0,0-1 0 0 0,-9 5 0 0 0,-4 2 0 0 0,10-6-138 0 0,-1 0-1 0 0,1-1 1 0 0,-1 0 0 0 0,0 0-1 0 0,0-1 1 0 0,0-1-1 0 0,0 1 1 0 0,0-2 0 0 0,-10 1-1 0 0,18-2-77 0 0,1 1 1 0 0,-1-1-1 0 0,1 1 0 0 0,-1-1 1 0 0,1 0-1 0 0,0 0 0 0 0,0 1 1 0 0,-1-1-1 0 0,1 0 0 0 0,0 0 0 0 0,0 0 1 0 0,-2-2-1 0 0,1 1-436 0 0,2 1 487 0 0,0 0 0 0 0,0 0 0 0 0,0 1-1 0 0,0-1 1 0 0,0 0 0 0 0,0 0 0 0 0,0 0 0 0 0,0 0 0 0 0,0 0-1 0 0,0 0 1 0 0,1 1 0 0 0,-1-1 0 0 0,0 0 0 0 0,1-1-1 0 0,-1 1-248 0 0,2-8-591 0 0,0 1 0 0 0,1-1-1 0 0,3-8 1 0 0,7-6-1042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3:5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16 316 13823 0 0,'0'0'315'0'0,"0"0"45"0"0,0 0 21 0 0,0 0-49 0 0,0 0-149 0 0,0 0 194 0 0,0 0 110 0 0,0 0 22 0 0,1-2 3 0 0,2-4-240 0 0,36-94 3648 0 0,-32 81-3627 0 0,-2-1-1 0 0,0 0 1 0 0,-2-1-1 0 0,0 1 1 0 0,-1-1 0 0 0,-2-28-1 0 0,1 45-292 0 0,0 3 0 0 0,-1 0 0 0 0,0 0 0 0 0,0 0 0 0 0,1 0 0 0 0,-1-1 0 0 0,0 1 0 0 0,0 0 0 0 0,0 0 0 0 0,0 0 0 0 0,0 0 0 0 0,-1-1 0 0 0,1 1 0 0 0,0 0 0 0 0,0 0 0 0 0,-1-1 0 0 0,-3-8 0 0 0,-4 6 0 0 0,8 4 0 0 0,0 0 0 0 0,-1 0 0 0 0,1 0 0 0 0,0 0 0 0 0,0 0 0 0 0,-1-1 0 0 0,1 1 0 0 0,0 0 0 0 0,-1 1 0 0 0,1-1 0 0 0,0 0 0 0 0,0 0 0 0 0,-1 0 0 0 0,1 0 0 0 0,0 0 0 0 0,0 0 0 0 0,-1 0 0 0 0,1 0 0 0 0,0 0 0 0 0,0 0 0 0 0,-1 1 0 0 0,1-1 0 0 0,0 0 0 0 0,0 0 0 0 0,-1 0 0 0 0,-4 11 0 0 0,0 3 0 0 0,3-9 0 0 0,0 1 0 0 0,0-1 0 0 0,0 1 0 0 0,-1 8 0 0 0,-1 19 0 0 0,-3 43 0 0 0,-3 18 0 0 0,8-77 0 0 0,-7 24 0 0 0,-4 18 0 0 0,13-59 0 0 0,0 0 0 0 0,0 0 0 0 0,0 0 0 0 0,0 0 0 0 0,0 0 0 0 0,0 0 0 0 0,0 0 0 0 0,0 0 0 0 0,0-1 0 0 0,0 1 0 0 0,0 0 0 0 0,0 0 0 0 0,1 0 0 0 0,-1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1 0 0 0,0-1 0 0 0,1 0 0 0 0,-1 0 0 0 0,0 0 0 0 0,0 0 0 0 0,0 0 0 0 0,0 0 0 0 0,9-9 0 0 0,10-13 0 0 0,-13 12 137 0 0,0-1-1 0 0,-1 0 0 0 0,5-14 1 0 0,6-13 757 0 0,-6 17-645 0 0,-7 14-198 0 0,0 0 0 0 0,1 0 1 0 0,0 0-1 0 0,0 1 0 0 0,0-1 1 0 0,6-5-1 0 0,7-12-51 0 0,-16 24 0 0 0,-1-1 0 0 0,0 1 0 0 0,1-1 0 0 0,-1 1 0 0 0,0-1 0 0 0,1 1 0 0 0,-1-1 0 0 0,1 1 0 0 0,-1 0 0 0 0,1-1 0 0 0,-1 1 0 0 0,1 0 0 0 0,-1-1 0 0 0,1 1 0 0 0,-1 0 0 0 0,1 0 0 0 0,1-1 0 0 0,-1 1 0 0 0,0 0 0 0 0,0 1 0 0 0,0-1 0 0 0,0 0 0 0 0,0 0 0 0 0,0 1 0 0 0,0-1 0 0 0,0 0 0 0 0,0 1 0 0 0,0-1 0 0 0,0 1 0 0 0,0 0 0 0 0,0-1 0 0 0,0 1 0 0 0,0 0 0 0 0,-1-1 0 0 0,1 1 0 0 0,0 0 0 0 0,0 0 0 0 0,-1 0 0 0 0,1 0 0 0 0,-1 0 0 0 0,2 1 0 0 0,-1 0 0 0 0,0 0 0 0 0,0 0 0 0 0,-1 0 0 0 0,1 0 0 0 0,0 0 0 0 0,-1 0 0 0 0,1 0 0 0 0,-1 0 0 0 0,0 0 0 0 0,0 0 0 0 0,0 0 0 0 0,0 3 0 0 0,-3 31 0 0 0,3-26 0 0 0,0 0 0 0 0,-4 14 0 0 0,3-17 0 0 0,-2 4 0 0 0,0-1 0 0 0,0 0 0 0 0,-1 0 0 0 0,0 0 0 0 0,-7 11 0 0 0,5-10 0 0 0,-1-5 0 0 0,3-11 0 0 0,2-3 0 0 0,2 1 0 0 0,0 7 0 0 0,0-1 0 0 0,0 1 0 0 0,0 0 0 0 0,0 0 0 0 0,0 0 0 0 0,0 0 0 0 0,0 0 0 0 0,0 0 0 0 0,0-1 0 0 0,0 1 0 0 0,0 0 0 0 0,0 0 0 0 0,-1 0 0 0 0,1 0 0 0 0,0 0 0 0 0,0 0 0 0 0,0 0 0 0 0,0-1 0 0 0,0 1 0 0 0,0 0 0 0 0,0 0 0 0 0,0 0 0 0 0,0 0 0 0 0,0 0 0 0 0,0 0 0 0 0,0 0 0 0 0,-1 0 0 0 0,1 0 0 0 0,0 0 0 0 0,0 0 0 0 0,0-1 0 0 0,0 1 0 0 0,0 0 0 0 0,0 0 0 0 0,0 0 0 0 0,-1 0 0 0 0,1 0 0 0 0,0 0 0 0 0,0 0 0 0 0,0 0 0 0 0,0 0 0 0 0,0 0 0 0 0,0 0 0 0 0,-1 0 0 0 0,1 0 0 0 0,0 0 0 0 0,0 0 0 0 0,0 0 0 0 0,0 0 0 0 0,0 1 0 0 0,0-1 0 0 0,0 0 0 0 0,-1 0 0 0 0,1 0 0 0 0,0 0 0 0 0,0 0 0 0 0,0 0 0 0 0,0 0 0 0 0,0 0 0 0 0,0 0 0 0 0,0 0 0 0 0,0 1 0 0 0,-4 2 0 0 0,4-3 0 0 0,-1 1 0 0 0,1-1 0 0 0,-1 1 0 0 0,1-1 0 0 0,-1 0 0 0 0,1 1 0 0 0,-1-1 0 0 0,1 1 0 0 0,0-1 0 0 0,-1 1 0 0 0,1-1 0 0 0,0 1 0 0 0,0 0 0 0 0,-1-1 0 0 0,1 1 0 0 0,0-1 0 0 0,0 1 0 0 0,0 0 0 0 0,0-1 0 0 0,0 1 0 0 0,0-1 0 0 0,0 1 0 0 0,0 0 0 0 0,0-1 0 0 0,0 1 0 0 0,0-1 0 0 0,0 1 0 0 0,0 0 0 0 0,1 0 0 0 0,-1 1 0 0 0,0 4 0 0 0,4 17 0 0 0,-4-20 0 0 0,1 1 0 0 0,9 9 0 0 0,-8-10 0 0 0,10 6 0 0 0,-7-6 0 0 0,-3-1-83 0 0,1-1 0 0 0,-1 1 0 0 0,1-1 0 0 0,0 0 0 0 0,-1 0 0 0 0,1 0 0 0 0,0 0 0 0 0,0 0 0 0 0,0-1 0 0 0,0 1 0 0 0,0-1 0 0 0,0 0 0 0 0,0 0 0 0 0,0 0 0 0 0,0 0 0 0 0,0 0 0 0 0,0-1 0 0 0,0 1 0 0 0,0-1 0 0 0,-1 0 0 0 0,4-1 0 0 0,-3 1 13 0 0,18-7-1265 0 0,-8 0-5016 0 0,-3 0-531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3:5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11975 0 0,'-1'2'547'0'0,"-8"24"739"0"0,-2 0-1 0 0,-14 26 1 0 0,11-22 82 0 0,6-16-637 0 0,-17 23-1 0 0,8-13-107 0 0,-17 24 646 0 0,24-36-792 0 0,0 1 0 0 0,2 0 0 0 0,-1 0 0 0 0,2 1 0 0 0,0 0 0 0 0,-10 27 0 0 0,5 11-375 0 0,3 1 1 0 0,2 0-1 0 0,-1 61 0 0 0,7-97-259 0 0,1 17-265 0 0,0-1 1 0 0,2 0-1 0 0,1 0 0 0 0,2 0 1 0 0,2 0-1 0 0,11 38 0 0 0,-16-67 171 0 0,-1 0-1 0 0,1 0 1 0 0,0 0-1 0 0,0-1 1 0 0,0 1-1 0 0,0 0 1 0 0,1-1-1 0 0,-1 0 1 0 0,1 1-1 0 0,0-1 1 0 0,0 0-1 0 0,3 3 1 0 0,-4-5 35 0 0,0 0 1 0 0,0 0 0 0 0,0 0 0 0 0,0 0 0 0 0,0 0-1 0 0,0 0 1 0 0,0-1 0 0 0,0 1 0 0 0,0-1 0 0 0,0 1-1 0 0,0-1 1 0 0,0 0 0 0 0,0 1 0 0 0,0-1 0 0 0,0 0-1 0 0,1-1 1 0 0,-1 1 0 0 0,0 0 0 0 0,0-1 0 0 0,0 1-1 0 0,0-1 1 0 0,0 1 0 0 0,0-1 0 0 0,0 0 0 0 0,0 0 0 0 0,3-2-1 0 0,12-9-1316 0 0,-1-1-4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4:2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0 395 11975 0 0,'0'0'267'0'0,"0"0"42"0"0,0 0 17 0 0,0 0-28 0 0,3 0-196 0 0,13-1-82 0 0,-11-3 38 0 0,-3 2 13 0 0,9-8 980 0 0,0 0-1 0 0,-1 0 1 0 0,0-1 0 0 0,-1 0-1 0 0,0-1 1 0 0,-1 0 0 0 0,14-25-1 0 0,35-98 2514 0 0,-53 126-3446 0 0,-1 1 48 0 0,0 0 0 0 0,0 0 0 0 0,0 0 0 0 0,-1 0 0 0 0,0-1 0 0 0,-1 1 0 0 0,0-1 0 0 0,0-15 0 0 0,-1 22 277 0 0,-1 1-294 0 0,-8-16-133 0 0,-1 5-16 0 0,7 10 0 0 0,-5-5 0 0 0,-1 7 0 0 0,8 0 0 0 0,1 1 0 0 0,-1-1 0 0 0,1 0 0 0 0,-1 0 0 0 0,0 1 0 0 0,1-1 0 0 0,-1 0 0 0 0,1 1 0 0 0,0-1 0 0 0,-1 1 0 0 0,1-1 0 0 0,-1 0 0 0 0,1 1 0 0 0,0-1 0 0 0,-1 1 0 0 0,1 0 0 0 0,-2 2 0 0 0,1 9 0 0 0,1 2 0 0 0,-16 353 0 0 0,15-364-9 0 0,0 3-218 0 0,1 1-1 0 0,0 0 1 0 0,0-1 0 0 0,0 1 0 0 0,0 0 0 0 0,1-1 0 0 0,3 11-1 0 0,2-7 79 0 0,-5-9 148 0 0,1-1 1 0 0,-1 1-1 0 0,1-1 0 0 0,-1 1 0 0 0,1-1 0 0 0,-1 0 1 0 0,1 0-1 0 0,-1 0 0 0 0,1 0 0 0 0,-1 0 1 0 0,1 0-1 0 0,-1 0 0 0 0,0-1 0 0 0,1 1 1 0 0,-1 0-1 0 0,1-1 0 0 0,-1 1 0 0 0,1-1 0 0 0,-1 0 1 0 0,0 1-1 0 0,1-1 0 0 0,-1 0 0 0 0,0 0 1 0 0,0 0-1 0 0,2-1 0 0 0,1-1 2 0 0,0-1-1 0 0,0 1 1 0 0,0-1-1 0 0,0 0 1 0 0,-1 0 0 0 0,3-5-1 0 0,16-33 80 0 0,-16 29 81 0 0,13-22-1 0 0,-1 7 50 0 0,-8 11-37 0 0,1 1 0 0 0,1 0-1 0 0,0 0 1 0 0,1 1-1 0 0,1 1 1 0 0,0 0-1 0 0,20-14 1 0 0,-34 27-173 0 0,0 1 0 0 0,0 0 0 0 0,0 0 0 0 0,1 0 0 0 0,-1-1 0 0 0,0 1 0 0 0,0 0 0 0 0,1 0 0 0 0,-1 0 0 0 0,0-1 0 0 0,0 1 0 0 0,1 0 0 0 0,-1 0 0 0 0,0 0 0 0 0,0 0 0 0 0,1 0 0 0 0,-1 0 0 0 0,0 0 0 0 0,1-1 0 0 0,-1 1 0 0 0,0 0 0 0 0,1 0 0 0 0,-1 0 0 0 0,0 0 0 0 0,0 0 0 0 0,1 0 0 0 0,-1 1 0 0 0,0-1 0 0 0,1 0 0 0 0,-1 0 0 0 0,0 0 0 0 0,1 0 0 0 0,-1 0 0 0 0,0 0 0 0 0,0 0 0 0 0,1 1 0 0 0,-1-1 0 0 0,0 0 0 0 0,0 0 0 0 0,1 0 0 0 0,-1 1 0 0 0,0-1 0 0 0,0 0 0 0 0,0 0 0 0 0,1 1 0 0 0,-1-1 0 0 0,0 0 0 0 0,0 0 0 0 0,0 1 0 0 0,0-1 0 0 0,0 0 0 0 0,0 1 0 0 0,1-1 0 0 0,-1 0 0 0 0,0 0 0 0 0,0 1 0 0 0,0-1 0 0 0,0 0 0 0 0,0 1 0 0 0,0-1 0 0 0,0 0 0 0 0,0 1 0 0 0,0-1 0 0 0,0 0 0 0 0,-1 0 0 0 0,1 1 0 0 0,2 13 0 0 0,-2 9 0 0 0,-5-13 0 0 0,0-4 0 0 0,0 7 0 0 0,4-10 0 0 0,0-1 0 0 0,0 1 0 0 0,-1-1 0 0 0,1 1 0 0 0,0-1 0 0 0,-1 0 0 0 0,1 0 0 0 0,-1 0 0 0 0,0 1 0 0 0,0-2 0 0 0,1 1 0 0 0,-1 0 0 0 0,-1 0 0 0 0,-3 2 0 0 0,-39 32 0 0 0,31-29 0 0 0,9-7 0 0 0,2-1 0 0 0,-14 2 0 0 0,13-3 0 0 0,1 0 0 0 0,3 1 0 0 0,0 1 0 0 0,0 0 0 0 0,0 0 0 0 0,0 0 0 0 0,0 0 0 0 0,0 0 0 0 0,0 0 0 0 0,-1-1 0 0 0,1 1 0 0 0,0 0 0 0 0,0 0 0 0 0,0 0 0 0 0,0 0 0 0 0,0 0 0 0 0,0 0 0 0 0,-1 0 0 0 0,1 0 0 0 0,0 0 0 0 0,0 0 0 0 0,0 0 0 0 0,0 0 0 0 0,0 0 0 0 0,-1 0 0 0 0,1 0 0 0 0,0 0 0 0 0,0 0 0 0 0,0 0 0 0 0,0 0 0 0 0,0 0 0 0 0,-1 0 0 0 0,1 0 0 0 0,0 0 0 0 0,0 0 0 0 0,0 0 0 0 0,0 0 0 0 0,0 0 0 0 0,-1 0 0 0 0,1 0 0 0 0,0 0 0 0 0,0 0 0 0 0,0 0 0 0 0,0 1 0 0 0,0-1 0 0 0,0 0 0 0 0,-1 0 0 0 0,1 0 0 0 0,0 0 0 0 0,0 0 0 0 0,0 0 0 0 0,0 1 0 0 0,0-1 0 0 0,0 0 0 0 0,0 0 0 0 0,0 0 0 0 0,0 0 0 0 0,0 0 0 0 0,0 1 0 0 0,0-1 0 0 0,0 0 0 0 0,0 0 0 0 0,0 0 0 0 0,2 9 0 0 0,-2-9 0 0 0,7 30 0 0 0,-7-25 0 0 0,0 0 0 0 0,8 13 0 0 0,24 28 0 0 0,-25-35 0 0 0,5-6 0 0 0,1-7 0 0 0,-10 1-323 0 0,-1 0-1 0 0,1 0 1 0 0,0 0-1 0 0,-1-1 1 0 0,1 1-1 0 0,-1-1 1 0 0,0 1-1 0 0,1-1 1 0 0,-1 0-1 0 0,0 0 1 0 0,0 0-1 0 0,0 0 1 0 0,0-1-1 0 0,-1 1 0 0 0,1 0 1 0 0,0-1-1 0 0,-1 1 1 0 0,0-1-1 0 0,0 0 1 0 0,1 1-1 0 0,-2-1 1 0 0,1 0-1 0 0,0 0 1 0 0,0 0-1 0 0,-1 0 1 0 0,0 1-1 0 0,1-1 1 0 0,-1 0-1 0 0,-1-4 1 0 0,1-13-1724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3:5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 11975 0 0,'0'0'267'0'0,"0"0"42"0"0,0 0 17 0 0,0 0-28 0 0,0 0-58 0 0,0 0 491 0 0,-21-9 4529 0 0,17 8-5171 0 0,3 1 282 0 0,1 0 117 0 0,0 0 21 0 0,-1 0-66 0 0,-3-1-358 0 0,3 0-406 0 0,1 1-154 0 0,0 0-33 0 0,0 0-4 0 0,0 0 0 0 0,0 0 0 0 0,0 0 0 0 0,-2 11-2200 0 0,2 2-1414 0 0,0-9 3282 0 0,0-1-1714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3:52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 10135 0 0,'0'0'464'0'0,"0"0"-9"0"0,0 0-155 0 0,0 0 443 0 0,0 0 227 0 0,0 0 44 0 0,0 0 8 0 0,0 0 2 0 0,0 0 0 0 0,0 0 0 0 0,0-1-137 0 0,-3-6-490 0 0,1 7 394 0 0,-3 10 1426 0 0,-1 20 883 0 0,2 77-3100 0 0,2-28 0 0 0,-3-34 14 0 0,2-20-53 0 0,0 35 0 0 0,3-59-298 0 0,0-1-138 0 0,0 0-33 0 0,0 0 65 0 0,1 0 294 0 0,2 0 149 0 0,-1-1 0 0 0,0 0 0 0 0,1 0 0 0 0,-1 0 0 0 0,0 0 0 0 0,0 0-1 0 0,0-1 1 0 0,1 1 0 0 0,-1 0 0 0 0,-1-1 0 0 0,1 0 0 0 0,0 1 0 0 0,0-1 0 0 0,-1 0 0 0 0,3-2 0 0 0,2-5-427 0 0,0 0 1 0 0,5-12-1 0 0,-3 5-1193 0 0,-7 14 629 0 0,-1 2-711 0 0,0 0-2872 0 0,0 0-1226 0 0</inkml:trace>
  <inkml:trace contextRef="#ctx0" brushRef="#br0" timeOffset="1">383 30 15663 0 0,'0'0'356'0'0,"0"0"50"0"0,0 0 20 0 0,0 0-42 0 0,-1 1-250 0 0,1 0-131 0 0,0-1 1 0 0,-1 0 0 0 0,1 1 0 0 0,-1-1-1 0 0,1 0 1 0 0,0 1 0 0 0,-1-1-1 0 0,1 1 1 0 0,0-1 0 0 0,0 0 0 0 0,-1 1-1 0 0,1-1 1 0 0,0 1 0 0 0,0-1 0 0 0,0 1-1 0 0,-1-1 1 0 0,1 1 0 0 0,0-1 0 0 0,0 1-1 0 0,0-1 1 0 0,0 1 0 0 0,0-1 0 0 0,0 1-1 0 0,0-1 1 0 0,0 1 0 0 0,0-1 0 0 0,0 1-1 0 0,1-1 1 0 0,-1 1 0 0 0,0-1-1 0 0,0 1 1 0 0,0-1 0 0 0,0 1 0 0 0,1-1-1 0 0,-1 1 1 0 0,2 2 312 0 0,0 0 91 0 0,-1-1 0 0 0,1 1 0 0 0,0 0-1 0 0,0-1 1 0 0,0 1 0 0 0,0-1 0 0 0,0 0 0 0 0,1 0-1 0 0,4 4 1 0 0,-6-5 105 0 0,23-5 592 0 0,-7 1-1100 0 0,0-1 1 0 0,-1 0-1 0 0,27-12 0 0 0,21-6-5 0 0,-39 16-168 0 0,30-2 0 0 0,-22 6-3514 0 0,-32 2-3480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3:5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15663 0 0,'0'0'356'0'0,"0"0"50"0"0,0 0 20 0 0,0 0-42 0 0,2 1-250 0 0,1 1-56 0 0,0 0 0 0 0,0 0 1 0 0,-1 0-1 0 0,1 0 0 0 0,-1 1 1 0 0,1-1-1 0 0,-1 0 0 0 0,0 1 1 0 0,0 0-1 0 0,0 0 0 0 0,0-1 1 0 0,-1 1-1 0 0,1 0 0 0 0,-1 0 1 0 0,1 1-1 0 0,-1-1 0 0 0,0 0 1 0 0,0 0-1 0 0,-1 1 0 0 0,1-1 1 0 0,-1 0-1 0 0,0 1 1 0 0,0-1-1 0 0,0 4 0 0 0,-6 63 1751 0 0,2-35-1672 0 0,1 37 1 0 0,2 79-158 0 0,0-47 0 0 0,2-81 0 0 0,2 0 0 0 0,0 0 0 0 0,1 0 0 0 0,1-1 0 0 0,2 1 0 0 0,11 27 0 0 0,-13-38 0 0 0,2-4 72 0 0,-6-6 299 0 0,-1-2 117 0 0,0 0 21 0 0,0 0-66 0 0,-8-4-278 0 0,5 3-59 0 0,1 0-1 0 0,-1 0 1 0 0,1-1 0 0 0,0 1-1 0 0,0-1 1 0 0,-1 1 0 0 0,1-1-1 0 0,0 0 1 0 0,-3-3-1 0 0,2 1 279 0 0,1 3 59 0 0,2-1-427 0 0,0 0 1 0 0,-1 1-1 0 0,0-1 1 0 0,1 1-1 0 0,-1-1 1 0 0,0 1-1 0 0,0-1 1 0 0,0 1 0 0 0,-2-3-1 0 0,-5-8-16 0 0,6 7 11 0 0,-3-5 227 0 0,1 0 0 0 0,0-1 0 0 0,0 0 1 0 0,1 0-1 0 0,-3-21 0 0 0,2-9 98 0 0,2 26-268 0 0,0 1 0 0 0,1 0 0 0 0,1-17 0 0 0,37-195-68 0 0,-30 198 0 0 0,2 1 0 0 0,17-39 0 0 0,-7 20 0 0 0,-4 12 1440 0 0,-14 32-997 0 0,0 1-294 0 0,6-8-133 0 0,3 1-16 0 0,5 6 0 0 0,6 1 0 0 0,-16 4 0 0 0,-2 0 0 0 0,22 8 0 0 0,-16-7 0 0 0,-1-1 0 0 0,0 2 0 0 0,0-1 0 0 0,0 1 0 0 0,0 0 0 0 0,-1 1 0 0 0,0-1 0 0 0,0 2 0 0 0,0-1 0 0 0,7 9 0 0 0,-6-5 0 0 0,-1 2 0 0 0,-5 1 0 0 0,-6-1-64 0 0,0-3-162 0 0,-1-1 1 0 0,-1 0-1 0 0,0-1 1 0 0,0 1-1 0 0,0-1 0 0 0,-1 0 1 0 0,-13 10-1 0 0,-1-1-845 0 0,-36 19-1 0 0,53-33 619 0 0,0-1-1 0 0,0 1 1 0 0,0-1 0 0 0,0 0-1 0 0,0 0 1 0 0,0 0 0 0 0,-6 0-1 0 0,-5 0-5220 0 0,15-1-469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3:54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15663 0 0,'0'0'356'0'0,"0"0"50"0"0,2 0 20 0 0,8-1-68 0 0,12-1 643 0 0,40-9 0 0 0,-60 11-691 0 0,0-1 1 0 0,0 0-1 0 0,0 1 0 0 0,0 0 0 0 0,0-1 0 0 0,1 1 0 0 0,-1 0 1 0 0,4 1-1 0 0,21 0 1189 0 0,-25-1-1445 0 0,1 0 1 0 0,0 0-1 0 0,0 1 0 0 0,-1-1 1 0 0,1 1-1 0 0,0 0 1 0 0,-1 0-1 0 0,1 0 0 0 0,0 0 1 0 0,-1 1-1 0 0,1-1 1 0 0,-1 0-1 0 0,0 1 1 0 0,0 0-1 0 0,3 2 0 0 0,3 4 320 0 0,-2-1 0 0 0,12 17-1 0 0,-10-14-299 0 0,-1 1-74 0 0,-1 0 0 0 0,1 1 0 0 0,-2-1 0 0 0,1 1 0 0 0,3 15 0 0 0,15 65 0 0 0,-23-86 0 0 0,1 5 0 0 0,0 0 0 0 0,-1 0 0 0 0,-1 0 0 0 0,0 1 0 0 0,0-1 0 0 0,-3 16 0 0 0,-19 66 0 0 0,21-88 0 0 0,-6 16 0 0 0,-1-1 0 0 0,-1 0 0 0 0,-17 29 0 0 0,2-4 0 0 0,2-11-2781 0 0,17-27 1562 0 0,0 1 0 0 0,0-1 0 0 0,-4 12 0 0 0,13-29-828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3:54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28 234 6447 0 0,'0'0'142'0'0,"0"0"22"0"0,0 0 13 0 0,0 0 55 0 0,0 0 181 0 0,-1 1 78 0 0,-4 6-670 0 0,-1 8 8121 0 0,6-9-7012 0 0,0-3-418 0 0,0-3 0 0 0,0 0 0 0 0,0 0 0 0 0,0 0 0 0 0,0 0 0 0 0,0 0 0 0 0,0 0 0 0 0,0 0-68 0 0,-1-3-289 0 0,-2-5 3 0 0,0-1 0 0 0,1 1 0 0 0,0-1 0 0 0,0 0 0 0 0,0-13 0 0 0,2 4 232 0 0,1 1 0 0 0,0 0 0 0 0,7-32 0 0 0,-8 48-330 0 0,4-9 393 0 0,6-12 623 0 0,-10 21-1076 0 0,0 1 1 0 0,0 0-1 0 0,0 0 0 0 0,0-1 1 0 0,0 1-1 0 0,0 0 1 0 0,0 0-1 0 0,0-1 0 0 0,1 1 1 0 0,-1 0-1 0 0,0 0 0 0 0,0-1 1 0 0,0 1-1 0 0,0 0 0 0 0,1 0 1 0 0,-1-1-1 0 0,0 1 0 0 0,0 0 1 0 0,0 0-1 0 0,1 0 0 0 0,-1 0 1 0 0,0-1-1 0 0,0 1 0 0 0,1 0 1 0 0,-1 0-1 0 0,0 0 0 0 0,0 0 1 0 0,1 0-1 0 0,-1 0 0 0 0,0 0 1 0 0,1 0-1 0 0,-1 0 0 0 0,0 0 1 0 0,0 0-1 0 0,1 0 0 0 0,-1 0 1 0 0,0 0-1 0 0,1 0 1 0 0,-1 0-1 0 0,0 0 0 0 0,0 0 1 0 0,1 0-1 0 0,-1 0 0 0 0,0 0 1 0 0,0 0-1 0 0,1 1 0 0 0,-1-1 1 0 0,0 0-1 0 0,0 0 0 0 0,1 0 1 0 0,-1 1-1 0 0,0-1 0 0 0,0 0 1 0 0,0 0-1 0 0,1 0 0 0 0,-1 1 1 0 0,0-1-1 0 0,8 13-4 0 0,-7-12 4 0 0,12 25 0 0 0,1 2-613 0 0,-9-17 158 0 0,1 1 1 0 0,10 14 0 0 0,-13-23 448 0 0,-4-6-3 0 0,-7-14 4 0 0,0-1 73 0 0,7 14 33 0 0,0 0 1 0 0,0 0-1 0 0,1-1 0 0 0,-1 1 0 0 0,1 0 0 0 0,0 0 1 0 0,0-1-1 0 0,0 1 0 0 0,1-7 0 0 0,2 2 52 0 0,0 1-1 0 0,0 0 1 0 0,0 0 0 0 0,1 0-1 0 0,6-8 1 0 0,-1 2-153 0 0,-4 11 0 0 0,-2 2 0 0 0,0-2 0 0 0,14-7 0 0 0,-5 6 0 0 0,-10 4 0 0 0,0-1 0 0 0,0 1 0 0 0,0 0 0 0 0,0 0 0 0 0,0 0 0 0 0,0 0 0 0 0,0 0 0 0 0,0 0 0 0 0,0 0 0 0 0,0 1 0 0 0,0-1 0 0 0,0 1 0 0 0,2 1 0 0 0,1 1 0 0 0,0 0 0 0 0,-1 0 0 0 0,0 0 0 0 0,0 1 0 0 0,0 0 0 0 0,4 5 0 0 0,-6-8 0 0 0,-1 1 0 0 0,1-1 0 0 0,-1 1 0 0 0,1 0 0 0 0,-1 0 0 0 0,0 0 0 0 0,0 0 0 0 0,0 0 0 0 0,0 0 0 0 0,0 0 0 0 0,0 0 0 0 0,0 3 0 0 0,9 25 0 0 0,-5-15-304 0 0,0 0-1 0 0,-1 1 1 0 0,-1-1-1 0 0,-1 1 1 0 0,1 18-1 0 0,-3-31 84 0 0,1 3 302 0 0,-1-1-2368 0 0,1-3-4573 0 0,-1-2 4302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3:55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13823 0 0,'0'2'315'0'0,"-1"7"69"0"0,-2 44 865 0 0,3-53-1166 0 0,0 1 0 0 0,0 0 0 0 0,0-1-1 0 0,0 1 1 0 0,0 0 0 0 0,0-1 0 0 0,0 1 0 0 0,0 0-1 0 0,1-1 1 0 0,-1 1 0 0 0,0 0 0 0 0,0-1 0 0 0,1 1-1 0 0,-1-1 1 0 0,1 1 0 0 0,-1-1 0 0 0,0 1-1 0 0,1 0 1 0 0,-1-1 0 0 0,1 0 0 0 0,-1 1 0 0 0,1-1-1 0 0,-1 1 1 0 0,1-1 0 0 0,0 0 0 0 0,-1 1 0 0 0,1-1-1 0 0,0 0 1 0 0,-1 1 0 0 0,1-1 0 0 0,-1 0 0 0 0,1 0-1 0 0,0 0 1 0 0,0 0 0 0 0,-1 0 0 0 0,1 0 0 0 0,0 0-1 0 0,-1 0 1 0 0,1 0 0 0 0,0 0 0 0 0,-1 0-1 0 0,1 0 1 0 0,0 0 0 0 0,-1 0 0 0 0,2-1 0 0 0,4 0 178 0 0,0-1 1 0 0,0 0-1 0 0,10-5 1 0 0,-13 6-25 0 0,39-22 1294 0 0,-33 17-1343 0 0,0 1-1 0 0,0 0 1 0 0,0 1-1 0 0,1 0 1 0 0,13-3-1 0 0,-4 2-140 0 0,28-5-775 0 0,-43 10 556 0 0,0-1-1 0 0,0 1 0 0 0,-1 0 1 0 0,1 0-1 0 0,0 0 0 0 0,-1 1 0 0 0,1-1 1 0 0,0 1-1 0 0,6 2 0 0 0,-8-2-339 0 0,-2-1-818 0 0,2 2-3440 0 0,8 8-1474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3:55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11975 0 0,'0'0'547'0'0,"0"0"-11"0"0,1 2-344 0 0,2 5-97 0 0,-2-5 281 0 0,-1 1 113 0 0,0 8 278 0 0,0 0 1 0 0,0-1 0 0 0,-1 1-1 0 0,-1 0 1 0 0,-3 15-1 0 0,-3 14 589 0 0,-5 60-1 0 0,2-2-1410 0 0,8-80 397 0 0,1 1-1 0 0,1-1 0 0 0,0 1 0 0 0,2-1 1 0 0,4 35-1 0 0,-2-40-341 0 0,2-3 0 0 0,-4-10 0 0 0,-1 1 0 0 0,1-1 0 0 0,-1 0 0 0 0,1 1 0 0 0,0-1 0 0 0,-1 0 0 0 0,1 0 0 0 0,-1 1 0 0 0,1-1 0 0 0,0 0 0 0 0,-1 0 0 0 0,1 0 0 0 0,0 0 0 0 0,-1 0 0 0 0,1 0 0 0 0,0 0 0 0 0,2-1-1 0 0,-1 1 0 0 0,0-1 0 0 0,0 0 0 0 0,0 0 0 0 0,0 0-1 0 0,0 0 1 0 0,0-1 0 0 0,0 1 0 0 0,0 0 0 0 0,-1-1 0 0 0,1 1 0 0 0,2-4 0 0 0,18-22 286 0 0,-18 22-113 0 0,32-51 419 0 0,-27 40-388 0 0,1 1 0 0 0,1 0 0 0 0,0 0-1 0 0,22-22 1 0 0,-21 26-203 0 0,-9 7 0 0 0,1 0 0 0 0,0 1 0 0 0,0 0 0 0 0,0-1 0 0 0,0 1 0 0 0,1 1 0 0 0,0-1 0 0 0,8-3 0 0 0,-1 2 0 0 0,-11 5 0 0 0,-1-1 0 0 0,1 0 0 0 0,0 1 0 0 0,0-1 0 0 0,-1 0 0 0 0,1 1 0 0 0,-1-1 0 0 0,1 1 0 0 0,0-1 0 0 0,-1 1 0 0 0,1-1 0 0 0,-1 1 0 0 0,1-1 0 0 0,0 2 0 0 0,6 10 0 0 0,-4 9 0 0 0,-3-15 0 0 0,0-4 0 0 0,1 0 0 0 0,-1-1 0 0 0,0 1 0 0 0,0 0 0 0 0,0-1 0 0 0,0 1 0 0 0,0-1 0 0 0,0 1 0 0 0,0 0 0 0 0,-1-1 0 0 0,1 1 0 0 0,-1-1 0 0 0,1 1 0 0 0,-1-1 0 0 0,1 1 0 0 0,-1-1 0 0 0,0 1 0 0 0,0-1 0 0 0,0 1 0 0 0,-2 1 0 0 0,-1 2 0 0 0,2-1 0 0 0,-10 12 0 0 0,3-7-6 0 0,3-4-3 0 0,-9-2 96 0 0,14-3-35 0 0,0 1 0 0 0,1-1 0 0 0,-1 0 0 0 0,0 0 0 0 0,0 1 0 0 0,1-1 0 0 0,-1 0 0 0 0,0 0 0 0 0,0 0 0 0 0,1 0 0 0 0,-1 0 0 0 0,0 0 0 0 0,0 0 0 0 0,1 0 0 0 0,-1 0 0 0 0,0 0 0 0 0,0 0 0 0 0,1 0 0 0 0,-1-1 0 0 0,0 1 0 0 0,0 0 0 0 0,1 0 0 0 0,-1-1 0 0 0,0 1 0 0 0,1-1 0 0 0,-1 1 0 0 0,0-1 0 0 0,1 1 0 0 0,-1-1 0 0 0,1 1 0 0 0,-1-1 0 0 0,1 1 0 0 0,-1-1 0 0 0,1 1 0 0 0,-1-1 0 0 0,1 0 0 0 0,-1-1 0 0 0,-3-3-52 0 0,6 13 0 0 0,9 40 0 0 0,-7-26 0 0 0,1-1 0 0 0,1 0 0 0 0,0 0 0 0 0,18 36 0 0 0,-15-46 0 0 0,1-2 0 0 0,2-2 0 0 0,-10-7 0 0 0,1 1 0 0 0,-1-1 0 0 0,0 1 0 0 0,0-1 0 0 0,1 0 0 0 0,-1 0 0 0 0,0 0 0 0 0,0 0 0 0 0,1-1 0 0 0,-1 1 0 0 0,3-1 0 0 0,7-5-64 0 0,-9 2-88 0 0,0 1-1 0 0,0-1 1 0 0,0 1-1 0 0,0-1 1 0 0,0 0-1 0 0,-1 0 1 0 0,0 0-1 0 0,0 0 1 0 0,2-5-1 0 0,0-3-892 0 0,0 0-1 0 0,2-15 1 0 0,-2-1-479 0 0,-8-2-11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4:3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53 8287 0 0,'0'0'191'0'0,"-1"-3"26"0"0,0 2-139 0 0,-2-3-50 0 0,3-12 466 0 0,-2 2 1705 0 0,0 3 3586 0 0,-5 8-4985 0 0,3 2 2576 0 0,-5 4-3360 0 0,-1 4-16 0 0,2 3 0 0 0,4-3 101 0 0,1 0 0 0 0,0 0 0 0 0,1 0 0 0 0,0 1-1 0 0,-2 11 1 0 0,-3 42 1206 0 0,4-33-1187 0 0,-31 274-104 0 0,15-179-16 0 0,-57 206 0 0 0,63-274 0 0 0,-13 42 0 0 0,22-85-64 0 0,3-10-273 0 0,1-2-138 0 0,0 0-33 0 0,0 0 66 0 0,5-19 278 0 0,-2 11 162 0 0,18-68-258 0 0,-13 44-2721 0 0,-3 14-806 0 0,0 1-2457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4:3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 11975 0 0,'0'2'267'0'0,"-1"1"-179"0"0,1 0 0 0 0,0-1-1 0 0,-1 1 1 0 0,0-1 0 0 0,0 1 0 0 0,1 0-1 0 0,-1-1 1 0 0,-2 4 0 0 0,-23 27 1026 0 0,16-25 545 0 0,8-7-1335 0 0,0 0 629 0 0,0 1-288 0 0,-13 14 395 0 0,14-15-548 0 0,-11 16 2048 0 0,-5 2-920 0 0,13-13-1595 0 0,0 0-1 0 0,0 1 1 0 0,0 0-1 0 0,0 0 1 0 0,-3 12 0 0 0,-1 1 618 0 0,-2 5-258 0 0,5-13-168 0 0,0-1 1 0 0,-12 21-1 0 0,8-17-237 0 0,1 1 0 0 0,-12 29 0 0 0,14-29 0 0 0,0 0 0 0 0,-2-1 0 0 0,-10 17 0 0 0,-11 7 0 0 0,15-21 0 0 0,1 0 0 0 0,-16 32 0 0 0,2-6 0 0 0,6-11 0 0 0,31-44 0 0 0,9-14 0 0 0,-12 15 0 0 0,3 3 0 0 0,-9 6 0 0 0,1 1 0 0 0,-1 0 0 0 0,0-1 0 0 0,1 1 0 0 0,-1 0 0 0 0,0 0 0 0 0,1 0 0 0 0,-1 0 0 0 0,0 0 0 0 0,1 1 0 0 0,-1-1 0 0 0,0 0 0 0 0,1 0 0 0 0,-1 1 0 0 0,0-1 0 0 0,0 1 0 0 0,1-1 0 0 0,-1 1 0 0 0,0 0 0 0 0,0-1 0 0 0,0 1 0 0 0,0 0 0 0 0,0 0 0 0 0,0 0 0 0 0,0 0 0 0 0,0 0 0 0 0,0 0 0 0 0,0 0 0 0 0,0 0 0 0 0,-1 0 0 0 0,1 0 0 0 0,0 1 0 0 0,-1-1 0 0 0,1 0 0 0 0,0 2 0 0 0,2 6 0 0 0,-1-1 0 0 0,1 1 0 0 0,-1-1 0 0 0,1 12 0 0 0,-3-15 0 0 0,5 64 0 0 0,-5-53 0 0 0,1 0 0 0 0,0 0 0 0 0,1-1 0 0 0,7 26 0 0 0,-7-33 0 0 0,1-1 0 0 0,-2 1 0 0 0,1 0 0 0 0,1 13 0 0 0,-2-9 0 0 0,-1-11 0 0 0,1-1 0 0 0,-1 0 0 0 0,1 1 0 0 0,-1-1 0 0 0,1 0 0 0 0,-1 1 0 0 0,1-1 0 0 0,0 0 0 0 0,-1 0 0 0 0,1 1 0 0 0,-1-1 0 0 0,1 0 0 0 0,0 0 0 0 0,-1 0 0 0 0,1 0 0 0 0,-1 0 0 0 0,2 0 0 0 0,2 0 0 0 0,-1 0 0 0 0,1-1 0 0 0,-1 0 0 0 0,1 0 0 0 0,0 0 0 0 0,-1 0 0 0 0,1 0 0 0 0,-1-1 0 0 0,0 1 0 0 0,0-1 0 0 0,1 0 0 0 0,-1 0 0 0 0,0 0 0 0 0,-1-1 0 0 0,1 1 0 0 0,3-4 0 0 0,2-2 0 0 0,1-2 0 0 0,-1 1 0 0 0,10-17 0 0 0,28-58 0 0 0,6-7 0 0 0,-46 79 0 0 0,0 1 0 0 0,-6 10 0 0 0,0 1 0 0 0,0 0 0 0 0,0 0 0 0 0,0 0 0 0 0,0 0 0 0 0,0-1 0 0 0,0 1 0 0 0,0 0 0 0 0,0 0 0 0 0,0 0 0 0 0,0-1 0 0 0,0 1 0 0 0,0 0 0 0 0,1 0 0 0 0,-1 0 0 0 0,0 0 0 0 0,0-1 0 0 0,0 1 0 0 0,0 0 0 0 0,0 0 0 0 0,0 0 0 0 0,1 0 0 0 0,-1 0 0 0 0,0-1 0 0 0,0 1 0 0 0,0 0 0 0 0,0 0 0 0 0,0 0 0 0 0,1 0 0 0 0,-1 0 0 0 0,0 0 0 0 0,0 0 0 0 0,0 0 0 0 0,1 0 0 0 0,-1 0 0 0 0,0 0 0 0 0,0 0 0 0 0,0 0 0 0 0,0 0 0 0 0,1 0 0 0 0,-1 0 0 0 0,0 0 0 0 0,0 0 0 0 0,0 0 0 0 0,1 0 0 0 0,-1 0 0 0 0,0 0 0 0 0,0 0 0 0 0,0 0 0 0 0,1 0 0 0 0,-1 0 0 0 0,0 0 0 0 0,0 0 0 0 0,0 0 0 0 0,0 1 0 0 0,0-1 0 0 0,1 0 0 0 0,-1 0 0 0 0,0 0 0 0 0,0 0 0 0 0,0 0 0 0 0,0 1 0 0 0,0-1 0 0 0,0 0 0 0 0,0 0 0 0 0,1 0 0 0 0,-1 0 0 0 0,0 1 0 0 0,4 12 0 0 0,-4-11 0 0 0,1 0 0 0 0,0 4 0 0 0,1 1 0 0 0,-1 0 0 0 0,0 0 0 0 0,0 11 0 0 0,-1-12 0 0 0,8 177 0 0 0,-7-170 0 0 0,2-1 0 0 0,5-2 0 0 0,-8-10 0 0 0,1 1 0 0 0,0-1 0 0 0,0 1 0 0 0,-1-1 0 0 0,1 0 0 0 0,0 1 0 0 0,0-1 0 0 0,0 0 0 0 0,0 0 0 0 0,-1 1 0 0 0,1-1 0 0 0,0 0 0 0 0,1 0 0 0 0,0 0 0 0 0,1-1 0 0 0,0 0 0 0 0,-1 1 0 0 0,0-1 0 0 0,1 0 0 0 0,-1 0 0 0 0,1 0 0 0 0,-1-1 0 0 0,0 1 0 0 0,0-1 0 0 0,0 1 0 0 0,0-1 0 0 0,0 0 0 0 0,0 1 0 0 0,0-1 0 0 0,0 0 0 0 0,1-3 0 0 0,3-3 0 0 0,0 0 0 0 0,-1 0 0 0 0,6-11 0 0 0,-6 8 0 0 0,0 0 0 0 0,-1 0 0 0 0,5-19 0 0 0,-7 22 0 0 0,0-4 0 0 0,0 0 0 0 0,0 0 0 0 0,-1-17 0 0 0,0 13 0 0 0,0 11 0 0 0,0 0 0 0 0,-5-13 0 0 0,0 7 0 0 0,-2 4 0 0 0,5 7 0 0 0,1 0 0 0 0,-1 0 0 0 0,1 0 0 0 0,-1 0 0 0 0,1 0 0 0 0,-1 0 0 0 0,1 0 0 0 0,-1 0 0 0 0,1 0 0 0 0,-1 0 0 0 0,1 0 0 0 0,-1 0 0 0 0,1 1 0 0 0,-1-1 0 0 0,1 0 0 0 0,-1 0 0 0 0,0 1 0 0 0,-7 7 0 0 0,8-8 0 0 0,0 0 0 0 0,-1 1 0 0 0,1-1 0 0 0,0 1 0 0 0,0-1 0 0 0,-1 1 0 0 0,1-1 0 0 0,0 1 0 0 0,0-1 0 0 0,0 1 0 0 0,0-1 0 0 0,0 1 0 0 0,-1-1 0 0 0,1 1 0 0 0,0-1 0 0 0,0 1 0 0 0,0-1 0 0 0,1 1 0 0 0,-1 0 0 0 0,0-1 0 0 0,0 0 0 0 0,1 1 0 0 0,-1-1 0 0 0,0 0 0 0 0,1 1 0 0 0,-1-1 0 0 0,0 0 0 0 0,1 0 0 0 0,-1 1 0 0 0,1-1 0 0 0,-1 0 0 0 0,0 0 0 0 0,1 0 0 0 0,-1 0 0 0 0,1 0 0 0 0,-1 1 0 0 0,0-1 0 0 0,1 0 0 0 0,-1 0 0 0 0,1 0 0 0 0,0 0 0 0 0,5-1 0 0 0,1 1 0 0 0,0-1 0 0 0,-1 0 0 0 0,1-1 0 0 0,-1 0 0 0 0,1 0 0 0 0,-1 0 0 0 0,0-1 0 0 0,0 0 0 0 0,11-7 0 0 0,10-4 0 0 0,-21 11 0 0 0,0 0 0 0 0,0 0 0 0 0,7-7 0 0 0,-5 4 0 0 0,1 1 0 0 0,-1-1 0 0 0,1 2 0 0 0,14-7 0 0 0,-8 6 0 0 0,0 7 0 0 0,-1 4 0 0 0,-13-6 0 0 0,0 1 0 0 0,0-1 0 0 0,0 1 0 0 0,0 0 0 0 0,0-1 0 0 0,0 1 0 0 0,-1 0 0 0 0,1 0 0 0 0,0 0 0 0 0,0 0 0 0 0,0 1 0 0 0,1 2 0 0 0,0 1 0 0 0,-1-1 0 0 0,0 1 0 0 0,1 0 0 0 0,-2-1 0 0 0,1 1 0 0 0,0 0 0 0 0,-1 0 0 0 0,0 9 0 0 0,-2 6 0 0 0,-5 21 0 0 0,5-31 0 0 0,-3 13 0 0 0,-13 40 0 0 0,-8 18 0 0 0,49-173 0 0 0,-20 79 0 0 0,1 1 0 0 0,1 0 0 0 0,0 0 0 0 0,1 0 0 0 0,0 0 0 0 0,8-11 0 0 0,-12 20 0 0 0,1 0 0 0 0,-1 0 0 0 0,1 0 0 0 0,6-4 0 0 0,8-11 0 0 0,-8 9 0 0 0,14-8 0 0 0,-19 14 0 0 0,0-1 0 0 0,0 1 0 0 0,0 0 0 0 0,7-3 0 0 0,36-10 0 0 0,-46 16-117 0 0,0-1-1 0 0,0 1 1 0 0,0 0 0 0 0,0-1 0 0 0,0 1-1 0 0,0 0 1 0 0,0-1 0 0 0,0 1-1 0 0,0 0 1 0 0,0 0 0 0 0,0 0-1 0 0,0 0 1 0 0,0 0 0 0 0,0 0-1 0 0,0 0 1 0 0,0 1 0 0 0,0-1-1 0 0,0 0 1 0 0,0 0 0 0 0,1 1-1 0 0,2-2-1620 0 0,-4 1 204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4:34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44 364 13823 0 0,'0'0'315'0'0,"0"0"45"0"0,0 0 21 0 0,0 0-49 0 0,0 0-81 0 0,0 9 1450 0 0,0-9-1568 0 0,0 1-1 0 0,0-1 1 0 0,-1 1 0 0 0,1 0-1 0 0,0-1 1 0 0,0 1 0 0 0,-1-1-1 0 0,1 1 1 0 0,0-1-1 0 0,-1 1 1 0 0,1-1 0 0 0,-1 1-1 0 0,1-1 1 0 0,-1 0 0 0 0,1 1-1 0 0,-1-1 1 0 0,1 0-1 0 0,-1 1 1 0 0,1-1 0 0 0,-1 0-1 0 0,1 1 1 0 0,-1-1 0 0 0,1 0-1 0 0,-1 0 1 0 0,0 0-1 0 0,1 0 1 0 0,-1 0 0 0 0,0 1-1 0 0,1-1 1 0 0,-1 0 0 0 0,1 0-1 0 0,-1-1 1 0 0,0 1-1 0 0,1 0 1 0 0,-1 0 0 0 0,1 0-1 0 0,-1 0 1 0 0,0 0 0 0 0,1-1-1 0 0,-1 1 1 0 0,1 0-1 0 0,-1 0 1 0 0,1-1 0 0 0,-1 1-1 0 0,1 0 1 0 0,-1-1 0 0 0,1 1-1 0 0,-1-1 1 0 0,1 1-1 0 0,-1-1 1 0 0,-1-3-6 0 0,-1 1 0 0 0,1 0 0 0 0,0-1 0 0 0,1 1 0 0 0,-1-1 0 0 0,1 0 0 0 0,-1 0 0 0 0,1 0 0 0 0,0 1 0 0 0,1-1 0 0 0,-1 0 0 0 0,1 0 0 0 0,0 0 0 0 0,-1 0 0 0 0,2-7 0 0 0,1-7 290 0 0,1-1 1 0 0,4-17-1 0 0,-4 24-29 0 0,3-13-383 0 0,2 1 1 0 0,16-39-1 0 0,-4 32-5 0 0,-8 12 0 0 0,3 3 0 0 0,-3 3 0 0 0,-4 4 0 0 0,4 3 0 0 0,2 3 0 0 0,5-1 0 0 0,-14 6 0 0 0,-2 0 0 0 0,0-1-22 0 0,1 0 0 0 0,-1 1-1 0 0,0-1 1 0 0,0 1 0 0 0,0 0 0 0 0,0 0-1 0 0,0 0 1 0 0,0 0 0 0 0,0 0 0 0 0,-1 1 0 0 0,1-1-1 0 0,-1 1 1 0 0,5 5 0 0 0,-4-2-64 0 0,-1-1 1 0 0,1 0-1 0 0,-1 1 0 0 0,1-1 1 0 0,-2 1-1 0 0,1 0 1 0 0,1 10-1 0 0,-1-3-56 0 0,-1 1 0 0 0,-1-1-1 0 0,0 1 1 0 0,-1-1 0 0 0,-1 1-1 0 0,-5 22 1 0 0,-17 49 142 0 0,19-73 0 0 0,5-12 0 0 0,0 0 0 0 0,0 1 0 0 0,0-1 0 0 0,0 0 0 0 0,-1 1 0 0 0,1-1 0 0 0,0 0 0 0 0,0 0 0 0 0,0 1 0 0 0,-1-1 0 0 0,1 0 0 0 0,0 0 0 0 0,0 0 0 0 0,-1 1 0 0 0,1-1 0 0 0,0 0 0 0 0,-1 0 0 0 0,1 0 0 0 0,0 0 0 0 0,-1 1 0 0 0,1-1 0 0 0,0 0 0 0 0,-1 0 0 0 0,1 0 0 0 0,-1-1 0 0 0,1 1 0 0 0,-1-1 0 0 0,1 0 0 0 0,-1 0 0 0 0,1 0 0 0 0,-1 1 0 0 0,1-1 0 0 0,0 0 0 0 0,0 0 0 0 0,-1 0 0 0 0,1 0 0 0 0,0 0 0 0 0,0 1 0 0 0,0-1 0 0 0,0 0 0 0 0,0 0 0 0 0,0 0 0 0 0,0-1 0 0 0,3-21 0 0 0,0 6 0 0 0,0 0 0 0 0,2 0 0 0 0,0 0 0 0 0,2 1 0 0 0,13-28 0 0 0,50-71 0 0 0,-67 112 0 0 0,5-8 0 0 0,-8 10 0 0 0,1 1 0 0 0,-1-1 0 0 0,1 1 0 0 0,0-1 0 0 0,0 1 0 0 0,-1-1 0 0 0,1 1 0 0 0,0-1 0 0 0,0 1 0 0 0,-1 0 0 0 0,1-1 0 0 0,0 1 0 0 0,1 0 0 0 0,-1 0 0 0 0,0 0 0 0 0,0 0 0 0 0,0 0 0 0 0,-1 0 0 0 0,1 0 0 0 0,0 1 0 0 0,0-1 0 0 0,-1 0 0 0 0,1 1 0 0 0,0-1 0 0 0,-1 0 0 0 0,1 1 0 0 0,0-1 0 0 0,-1 1 0 0 0,2 0 0 0 0,1 2 0 0 0,6 6 0 0 0,5 20 0 0 0,-11-21 0 0 0,1 1 0 0 0,-2-1 0 0 0,1 1 0 0 0,-1 0 0 0 0,1 15 0 0 0,0 46 0 0 0,-3-65 0 0 0,-1-1 0 0 0,2-3 0 0 0,4 20 0 0 0,-3-7 0 0 0,0-2 0 0 0,-2-11 0 0 0,0-1 0 0 0,0 0 0 0 0,-1 1 0 0 0,1-1 0 0 0,0 1 0 0 0,0-1 0 0 0,0 0 0 0 0,0 1 0 0 0,0-1 0 0 0,-1 0 0 0 0,1 1 0 0 0,0-1 0 0 0,0 0 0 0 0,0 1 0 0 0,-1-1 0 0 0,1 0 0 0 0,0 0 0 0 0,-1 1 0 0 0,1-1 0 0 0,0 0 0 0 0,-1 1 0 0 0,1-1 0 0 0,-1 0 0 0 0,1 0 0 0 0,0 0 0 0 0,0 0 0 0 0,-1-1 0 0 0,1 1 0 0 0,0 0 0 0 0,0 0 0 0 0,-1 0 0 0 0,1 0 0 0 0,0 0 0 0 0,0 0 0 0 0,0-1 0 0 0,-1 1 0 0 0,1 0 0 0 0,0 0 0 0 0,0 0 0 0 0,0 0 0 0 0,-1-1 0 0 0,1 1 0 0 0,0 0 0 0 0,0 0 0 0 0,0 0 0 0 0,0-1 0 0 0,0 1 0 0 0,0 0 0 0 0,-1 0 0 0 0,1-1 0 0 0,0 1 0 0 0,0-1 0 0 0,-1-3 0 0 0,0 0 0 0 0,0 0 0 0 0,0-1 0 0 0,0 1 0 0 0,1 0 0 0 0,-1-1 0 0 0,1 1 0 0 0,0-1 0 0 0,1-6 0 0 0,2 5 0 0 0,0-1 0 0 0,0 1 0 0 0,0 0 0 0 0,1-1 0 0 0,0 2 0 0 0,5-7 0 0 0,-6 8 0 0 0,-1 0 0 0 0,1 1 0 0 0,0-1 0 0 0,-1-1 0 0 0,2-4 0 0 0,-2 5 0 0 0,1-3 0 0 0,0-1 0 0 0,1 0 0 0 0,-1 0 0 0 0,2 1 0 0 0,-1 0 0 0 0,1 0 0 0 0,6-7 0 0 0,-1 4 0 0 0,0 1 0 0 0,0 0 0 0 0,12-7 0 0 0,-2 1 0 0 0,-9 9 0 0 0,2 7 0 0 0,8 2 0 0 0,-16 0 0 0 0,-2 0 0 0 0,1 0-39 0 0,0 0 0 0 0,-1 0 0 0 0,1 0 0 0 0,-1 0 0 0 0,1 1 0 0 0,-1 0 0 0 0,0-1 0 0 0,0 1 0 0 0,-1 0 0 0 0,1 0 0 0 0,-1 1 0 0 0,0-1 0 0 0,0 0 0 0 0,0 1 0 0 0,-1 0 0 0 0,1-1 0 0 0,-1 1 1 0 0,0 0-1 0 0,-1-1 0 0 0,1 10 0 0 0,0 8-243 0 0,-2 0 0 0 0,0-1-1 0 0,-7 30 1 0 0,4-20 181 0 0,-3 6 154 0 0,0-5-1991 0 0,5-11-6551 0 0,2-21 3375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4:2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17503 0 0,'0'0'399'0'0,"4"0"60"0"0,9 1 21 0 0,-9-1-59 0 0,-4 0-136 0 0,11 9 1427 0 0,-9-8-699 0 0,0 2-59 0 0,4 4-720 0 0,0 1 0 0 0,-1 0 0 0 0,0 0 0 0 0,0 0 0 0 0,-1 1 1 0 0,0 0-1 0 0,0 0 0 0 0,-1 0 0 0 0,4 17 0 0 0,9 77 1649 0 0,-12-72-1860 0 0,-2 0 1 0 0,-1 0 0 0 0,-2 0-1 0 0,-1 0 1 0 0,-1 0-1 0 0,-8 33 1 0 0,3-30-24 0 0,-20 50 0 0 0,16-55 0 0 0,6-12 0 0 0,-1 0 0 0 0,-1 0 0 0 0,0-1 0 0 0,-1 0 0 0 0,-15 18 0 0 0,17-24-57 0 0,-4 3-518 0 0,0 0 0 0 0,-21 19-1 0 0,30-31-1936 0 0,2-1-6017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4:3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141 149 15663 0 0,'0'0'356'0'0,"0"0"50"0"0,2 0 20 0 0,3-2-211 0 0,-3 1-164 0 0,1-1 0 0 0,0 1-1 0 0,-1-1 1 0 0,1 1-1 0 0,-1-1 1 0 0,0 0 0 0 0,1 0-1 0 0,3-4 1 0 0,14-10 2652 0 0,-20 16-2681 0 0,0 0 0 0 0,0 0 0 0 0,0 0 0 0 0,0 0 0 0 0,0 0 1 0 0,0 0-1 0 0,0 0 0 0 0,0 0 0 0 0,1 0 0 0 0,-1 0 0 0 0,0 0 1 0 0,0 0-1 0 0,0 0 0 0 0,0 0 0 0 0,0-1 0 0 0,0 1 0 0 0,0 0 1 0 0,0 0-1 0 0,0 0 0 0 0,0 0 0 0 0,0 0 0 0 0,0 0 0 0 0,0 0 1 0 0,0 0-1 0 0,0 0 0 0 0,0-1 0 0 0,1 1 0 0 0,-1 0 0 0 0,0 0 1 0 0,0 0-1 0 0,0 0 0 0 0,0 0 0 0 0,0 0 0 0 0,0 0 0 0 0,-1-1 1 0 0,1 1-1 0 0,0 0 0 0 0,0 0 0 0 0,0 0 0 0 0,0 0 0 0 0,0 0 1 0 0,0 0-1 0 0,-5-37 2147 0 0,5 37-2161 0 0,0-1-1 0 0,-1 0 1 0 0,1 1 0 0 0,0-1 0 0 0,-1 0-1 0 0,1 1 1 0 0,0-1 0 0 0,0 0-1 0 0,0 1 1 0 0,0-1 0 0 0,0 0-1 0 0,0 1 1 0 0,0-1 0 0 0,0 0-1 0 0,0 0 1 0 0,0 1 0 0 0,0-1-1 0 0,0 0 1 0 0,0 1 0 0 0,0-1-1 0 0,1 0 1 0 0,-1 1 0 0 0,0-1-1 0 0,1 0 1 0 0,0-2 44 0 0,3-19 1316 0 0,-5 19-925 0 0,-5-2-294 0 0,5 4-96 0 0,0 0 0 0 0,0 0 0 0 0,0 0-1 0 0,0 0 1 0 0,-1 0 0 0 0,1 0 0 0 0,0 0 0 0 0,0 0 0 0 0,-1 0-1 0 0,1 1 1 0 0,-1-1 0 0 0,-1 0 0 0 0,0 0 207 0 0,1 0 249 0 0,2 1-66 0 0,-3 1-294 0 0,-1 0-143 0 0,-3 0-5 0 0,-1 0 1 0 0,1 1-1 0 0,0 0 0 0 0,0 0 0 0 0,0 1 1 0 0,0 0-1 0 0,-8 4 0 0 0,0 5-1 0 0,13-7 0 0 0,2-2 0 0 0,-29 46 0 0 0,25-40 0 0 0,0 0 0 0 0,0 1 0 0 0,-5 19 0 0 0,4-16 0 0 0,3-8 0 0 0,0 0 0 0 0,0 0 0 0 0,1 0 0 0 0,-1 0 0 0 0,0 5 0 0 0,-1 7-228 0 0,0 1-1 0 0,1-1 1 0 0,1 1 0 0 0,1 0-1 0 0,0-1 1 0 0,2 1 0 0 0,3 19-1 0 0,-4-34 202 0 0,0 1-1 0 0,0-1 0 0 0,0 1 0 0 0,1-1 0 0 0,3 6 0 0 0,-3-4 30 0 0,7 6-2 0 0,2-3 0 0 0,1-3 0 0 0,1-5 0 0 0,-7-2 0 0 0,1 0 0 0 0,-1 0 0 0 0,0 0 0 0 0,0-1 0 0 0,0 0 0 0 0,0 0 0 0 0,0-1 0 0 0,-1 0 0 0 0,1 0 0 0 0,-1 0 0 0 0,0 0 0 0 0,0-1 0 0 0,-1 0 0 0 0,1 0 0 0 0,-1 0 0 0 0,0 0 0 0 0,0-1 0 0 0,-1 0 0 0 0,6-11 0 0 0,6-14 0 0 0,-8 17 0 0 0,0 1 0 0 0,-1-1 0 0 0,-1 0 0 0 0,7-27 0 0 0,-10 37-12 0 0,-1 3 18 0 0,-1 0 0 0 0,1-1-1 0 0,-1 1 1 0 0,1 0 0 0 0,-1-1 0 0 0,0 1 0 0 0,1 0 0 0 0,-1-1 0 0 0,0 1 0 0 0,0-1-1 0 0,0 1 1 0 0,0-3 0 0 0,0 3 3 0 0,0-7 270 0 0,0 11 221 0 0,1 23 640 0 0,-1-23-1140 0 0,1 2 0 0 0,0 0 0 0 0,0 0 0 0 0,-1 0 0 0 0,0 0 0 0 0,0 0 0 0 0,0 0 0 0 0,0 0 0 0 0,-1 0 0 0 0,0 0 0 0 0,0 0 0 0 0,-2 6 0 0 0,2-6-139 0 0,0 1 0 0 0,0 0 0 0 0,1 0 1 0 0,0 0-1 0 0,0 0 0 0 0,0 0 0 0 0,1 0 0 0 0,0 0 0 0 0,3 11 0 0 0,0 8-299 0 0,-4-25 431 0 0,0 1 0 0 0,1-1 0 0 0,-1 1-1 0 0,0-1 1 0 0,1 1 0 0 0,-1-1 0 0 0,0 1-1 0 0,1-1 1 0 0,-1 1 0 0 0,0-1 0 0 0,1 1-1 0 0,-1-1 1 0 0,1 0 0 0 0,-1 1-1 0 0,1-1 1 0 0,-1 0 0 0 0,1 1 0 0 0,-1-1-1 0 0,1 0 1 0 0,-1 0 0 0 0,1 1 0 0 0,0-1-1 0 0,1 1 10 0 0,11 3-2 0 0,-11-5 0 0 0,1 1 0 0 0,0 0 0 0 0,0-1 0 0 0,-1 1 0 0 0,1-1 0 0 0,0 0 0 0 0,-1 0 0 0 0,1 0 0 0 0,-1 0 0 0 0,1-1 0 0 0,-1 1 0 0 0,0-1 0 0 0,0 1 0 0 0,4-5 0 0 0,4-3 0 0 0,15-18 0 0 0,-21 23 0 0 0,13-18 57 0 0,-1 0 1 0 0,-1-2-1 0 0,-1 0 0 0 0,-1 0 1 0 0,-1-1-1 0 0,11-36 0 0 0,-2 11 1369 0 0,-34 142-1261 0 0,9-65-165 0 0,1-10 0 0 0,1 1 0 0 0,0 0 0 0 0,2 28 0 0 0,4-31 0 0 0,2-4 0 0 0,4-4 0 0 0,-8-6 0 0 0,0-1 0 0 0,0 0 0 0 0,0 1 0 0 0,0-1 0 0 0,0 0 0 0 0,0 0 0 0 0,0 0 0 0 0,0-1 0 0 0,0 1 0 0 0,0-1 0 0 0,0 1 0 0 0,0-1 0 0 0,0 1 0 0 0,0-1 0 0 0,0 0 0 0 0,-1 0 0 0 0,1 0 0 0 0,0 0 0 0 0,0 0 0 0 0,-1 0 0 0 0,1-1 0 0 0,-1 1 0 0 0,1 0 0 0 0,-1-1 0 0 0,2-1 0 0 0,4-6 0 0 0,0 1 0 0 0,-1-1 0 0 0,7-12 0 0 0,-12 20 0 0 0,9-15 0 0 0,-3 4 0 0 0,0 0 0 0 0,10-24 0 0 0,-6 6 0 0 0,0 0 0 0 0,3 0 0 0 0,21-36 0 0 0,-26 53 0 0 0,-9 13 0 0 0,0-1 0 0 0,1 1 0 0 0,-1 0 0 0 0,0-1 0 0 0,0 1 0 0 0,1 0 0 0 0,-1-1 0 0 0,0 1 0 0 0,0 0 0 0 0,1 0 0 0 0,-1-1 0 0 0,0 1 0 0 0,1 0 0 0 0,-1 0 0 0 0,0 0 0 0 0,1-1 0 0 0,-1 1 0 0 0,1 0 0 0 0,-1 0 0 0 0,0 0 0 0 0,1 0 0 0 0,-1 0 0 0 0,1 0 0 0 0,0 1 0 0 0,1 0 0 0 0,-1 0 0 0 0,0 0 0 0 0,0 0 0 0 0,0 1 0 0 0,0-1 0 0 0,0 0 0 0 0,0 1 0 0 0,0-1 0 0 0,0 1 0 0 0,0-1 0 0 0,-1 1 0 0 0,1 0 0 0 0,0 2 0 0 0,8 27 0 0 0,-2 21 0 0 0,-7-42 0 0 0,1-1 0 0 0,0 1 0 0 0,0-1 0 0 0,1 1 0 0 0,1-1 0 0 0,-1 0 0 0 0,1 0 0 0 0,1 0 0 0 0,0 0 0 0 0,0 0 0 0 0,11 15 0 0 0,-5-14 0 0 0,4-5 0 0 0,-10-5-63 0 0,-1 0-1 0 0,1 0 1 0 0,0 0-1 0 0,0 0 1 0 0,-1-1 0 0 0,1 1-1 0 0,0-1 1 0 0,-1 0-1 0 0,1 0 1 0 0,-1 0-1 0 0,1-1 1 0 0,-1 0 0 0 0,0 1-1 0 0,1-1 1 0 0,-1 0-1 0 0,0 0 1 0 0,0-1-1 0 0,0 1 1 0 0,0-1 0 0 0,2-3-1 0 0,5-4-333 0 0,-1-2 0 0 0,0 1 0 0 0,13-25 0 0 0,-1-3-3599 0 0,-14 25 760 0 0,7-14-4284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4:36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237 157 10135 0 0,'0'0'464'0'0,"1"-3"-9"0"0,8-18-669 0 0,5-16 2154 0 0,-13 33-1299 0 0,0 0 0 0 0,0 1-1 0 0,-1-1 1 0 0,0 0 0 0 0,0 0-1 0 0,0 1 1 0 0,0-1 0 0 0,0 0 0 0 0,-2-4-1 0 0,1 4-53 0 0,0 0 0 0 0,-1 0 1 0 0,1 0-1 0 0,-1 0 0 0 0,0 0 0 0 0,-5-7 0 0 0,1 1 555 0 0,5 9-630 0 0,1 1-68 0 0,-4 0-275 0 0,0-1-172 0 0,-11-3 81 0 0,12 3-43 0 0,0 1 0 0 0,1-1-1 0 0,-1 1 1 0 0,0 0 0 0 0,0 0-1 0 0,0 0 1 0 0,0 0 0 0 0,0 1-1 0 0,0-1 1 0 0,0 1 0 0 0,0-1 0 0 0,0 1-1 0 0,0 0 1 0 0,1 0 0 0 0,-1 1-1 0 0,0-1 1 0 0,1 0 0 0 0,-1 1-1 0 0,1 0 1 0 0,-1-1 0 0 0,1 1 0 0 0,-4 4-1 0 0,-4 4 225 0 0,1 1-1 0 0,0 0 1 0 0,-11 20 0 0 0,4-7-116 0 0,8-13-143 0 0,1 0 0 0 0,1 0 0 0 0,0 0 0 0 0,0 1 0 0 0,1 0 0 0 0,1 0 0 0 0,0 0 0 0 0,1 1 0 0 0,0-1 0 0 0,1 1 0 0 0,0 0 0 0 0,1 0 0 0 0,1 20 0 0 0,3-3 0 0 0,4-18 0 0 0,-3-6 0 0 0,5 5 0 0 0,-8-10 0 0 0,1 0 0 0 0,0 1 0 0 0,0-1 0 0 0,0 0 0 0 0,0 0 0 0 0,0 0 0 0 0,1-1 0 0 0,-1 1 0 0 0,0-1 0 0 0,0 1 0 0 0,1-1 0 0 0,-1 0 0 0 0,0 1 0 0 0,0-1 0 0 0,1 0 0 0 0,-1-1 0 0 0,0 1 0 0 0,1 0 0 0 0,-1-1 0 0 0,0 1 0 0 0,4-2 0 0 0,-1 0 0 0 0,0 0 0 0 0,0 0 0 0 0,0-1 0 0 0,0 0 0 0 0,-1 0 0 0 0,0 0 0 0 0,1 0 0 0 0,4-5 0 0 0,21-25 0 0 0,26-37 0 0 0,-24 29 0 0 0,-24 30 0 0 0,-20 93 0 0 0,-38 201-92 0 0,23 4-217 0 0,25-259 99 0 0,-1 12-480 0 0,-16 78-1 0 0,14-106 691 0 0,4-11 0 0 0,1 0 0 0 0,-1-1 0 0 0,1 1 0 0 0,-1-1 0 0 0,0 1 0 0 0,1-1 0 0 0,-1 1 0 0 0,0-1 0 0 0,1 1 0 0 0,-1-1 0 0 0,0 0 0 0 0,0 0 0 0 0,0 1 0 0 0,1-1 0 0 0,-1 0 0 0 0,0 0 0 0 0,0 0 0 0 0,0 0 0 0 0,1 0 0 0 0,-3 0 0 0 0,1 0 0 0 0,0 0 0 0 0,0-1 0 0 0,0 1 0 0 0,0-1 0 0 0,0 0 0 0 0,0 0 0 0 0,0 0 0 0 0,-2-1 0 0 0,-2-2 0 0 0,0 0 0 0 0,1 0 0 0 0,0 0 0 0 0,-6-7 0 0 0,-4-5 399 0 0,1-1-1 0 0,0 0 0 0 0,2-1 1 0 0,-16-30-1 0 0,25 37-398 0 0,3 5 0 0 0,0-1 0 0 0,0 1 0 0 0,1-1 0 0 0,0 1 0 0 0,1-1 0 0 0,-1 1 0 0 0,1 0 0 0 0,0-1 0 0 0,5-8 0 0 0,4-6 0 0 0,18-25 0 0 0,-11 17 0 0 0,91-133 0 0 0,-56 86 0 0 0,167-228 0 0 0,-209 291 0 0 0,-2-1 0 0 0,12-19 0 0 0,-18 25-9 0 0,-7 11 0 0 0,-6 8 99 0 0,-7 14 275 0 0,9-15-97 0 0,1 0 1 0 0,1 1-1 0 0,0-1 1 0 0,0 1 0 0 0,-5 14-1 0 0,7-12-593 0 0,0-1-1 0 0,-3 24 1 0 0,7-31 234 0 0,-1 0 0 0 0,1 0 0 0 0,0 0 0 0 0,0 0 1 0 0,1-1-1 0 0,0 1 0 0 0,0 0 0 0 0,0 0 0 0 0,0-1 0 0 0,4 9 0 0 0,-4-10 88 0 0,1 0 1 0 0,-1 1-1 0 0,1-1 0 0 0,0 0 0 0 0,0 0 0 0 0,4 3 1 0 0,6 1 4 0 0,-5-5-1 0 0,-3 0-1 0 0,0 0 0 0 0,0 0 0 0 0,0-1 0 0 0,0 1 0 0 0,0-1 0 0 0,1 0 0 0 0,-1 0 0 0 0,1 0 0 0 0,6 0 0 0 0,1-1 0 0 0,24 1 0 0 0,0-1 0 0 0,52-7 0 0 0,-85 7 0 0 0,8-2-292 0 0,0 1-1 0 0,0-2 1 0 0,14-4-1 0 0,-22 6 200 0 0,0 0 0 0 0,0 0-1 0 0,0 0 1 0 0,-1 0 0 0 0,1-1 0 0 0,0 1-1 0 0,-1-1 1 0 0,1 0 0 0 0,-1 1-1 0 0,0-1 1 0 0,0-1 0 0 0,0 1-1 0 0,0 0 1 0 0,0 0 0 0 0,0-1-1 0 0,0 1 1 0 0,1-4 0 0 0,1-7-930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4:39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1 747 11975 0 0,'0'0'267'0'0,"0"0"42"0"0,0 0 17 0 0,0 0-28 0 0,0 0-58 0 0,0 0 491 0 0,0 0 238 0 0,0 0 45 0 0,0 0 8 0 0,0 0 2 0 0,0-2 0 0 0,21-50 2545 0 0,-14 35-2734 0 0,10-31 1 0 0,-5 8-443 0 0,2 1-1 0 0,2 0 1 0 0,34-62 0 0 0,26-52 1196 0 0,-1 14-1573 0 0,-75 139-16 0 0,0 0 0 0 0,1-1 0 0 0,-1 1 0 0 0,0 0 0 0 0,0 0 0 0 0,0 0 0 0 0,0-1 0 0 0,1 1 0 0 0,-1 0 0 0 0,0 0 0 0 0,0 0 0 0 0,0-1 0 0 0,0 1 0 0 0,0 0 0 0 0,0 0 0 0 0,1-1 0 0 0,-1 1 0 0 0,0 0 0 0 0,0 0 0 0 0,0-1 0 0 0,0 1 0 0 0,0 0 0 0 0,0 0 0 0 0,0-1 0 0 0,0 1 0 0 0,0 0 0 0 0,0-1 0 0 0,0 1 0 0 0,0 0 0 0 0,-1 0 0 0 0,1-1 0 0 0,0 1 0 0 0,0 0 0 0 0,0 0 0 0 0,-2 0 0 0 0,0 1 0 0 0,1 0 0 0 0,-1 1 0 0 0,0-1 0 0 0,1 0 0 0 0,-1 0 0 0 0,1 1 0 0 0,-3 2 0 0 0,3-3 0 0 0,-4 4 0 0 0,0 1 0 0 0,0-1 0 0 0,0 1 0 0 0,1 0 0 0 0,0 1 0 0 0,0-1 0 0 0,0 1 0 0 0,-3 11 0 0 0,1-6 0 0 0,2 1 0 0 0,7-1 0 0 0,5-2 0 0 0,3-4 0 0 0,-8-5 0 0 0,1-1 0 0 0,0 1 0 0 0,0-1 0 0 0,0 1 0 0 0,0-1 0 0 0,0 0 0 0 0,4-1 0 0 0,7 0 0 0 0,3 2 0 0 0,-14 1 0 0 0,0 0 0 0 0,0-2 0 0 0,-3 0 0 0 0,0 0 0 0 0,0 0 0 0 0,0 0 0 0 0,0 0 0 0 0,0 0 0 0 0,0 0 0 0 0,0 0 0 0 0,0 0 0 0 0,-1 1 0 0 0,1-1 0 0 0,0 0 0 0 0,0 1 0 0 0,0-1 0 0 0,0 0 0 0 0,0 1 0 0 0,0 0 0 0 0,0 0 0 0 0,16 7 0 0 0,-14-4 0 0 0,-1-1 0 0 0,2 3 0 0 0,0-1 0 0 0,0 1 0 0 0,-1 0 0 0 0,1-1 0 0 0,-1 1 0 0 0,-1 1 0 0 0,1-1 0 0 0,-1 0 0 0 0,0 1 0 0 0,-1-1 0 0 0,0 1 0 0 0,0-1 0 0 0,0 1 0 0 0,-1 0 0 0 0,0 13 0 0 0,-2 7 0 0 0,-2 0 0 0 0,-10 42 0 0 0,9-49 0 0 0,3-7-261 0 0,-2 0 0 0 0,0-1 0 0 0,0 0 0 0 0,-1 0 0 0 0,-1 0 0 0 0,-10 17 0 0 0,16-29 291 0 0,-1 0 0 0 0,1 0-1 0 0,-1-1 1 0 0,1 1-1 0 0,-1 0 1 0 0,1 0 0 0 0,-1 0-1 0 0,1-1 1 0 0,-1 1 0 0 0,1 0-1 0 0,0 0 1 0 0,-1-1-1 0 0,1 1 1 0 0,-1-1 0 0 0,1 1-1 0 0,0 0 1 0 0,-1-1-1 0 0,1 1 1 0 0,0-1 0 0 0,0 1-1 0 0,-1-1 1 0 0,1 1-1 0 0,0-1 1 0 0,-2-5 139 0 0,1 4-92 0 0,0 0 0 0 0,1 0-1 0 0,-1 0 1 0 0,1-1 0 0 0,-1 1-1 0 0,1 0 1 0 0,0-3 0 0 0,1 1-35 0 0,-1 1-1 0 0,1-1 1 0 0,0 0-1 0 0,0 1 1 0 0,0-1 0 0 0,1 1-1 0 0,2-5 1 0 0,1-3-42 0 0,2 1 0 0 0,2 2 0 0 0,3 2 0 0 0,2 4 0 0 0,-7 3-140 0 0,1-1-1 0 0,-1 0 1 0 0,1-1-1 0 0,-1 0 1 0 0,1 0-1 0 0,-1-1 0 0 0,0 0 1 0 0,0 0-1 0 0,0-1 1 0 0,0 1-1 0 0,0-2 1 0 0,8-4-1 0 0,12-11 114 0 0,0-1-1 0 0,-2-2 1 0 0,-1 0-1 0 0,0-2 1 0 0,22-30-1 0 0,-22 26 16 0 0,-11 15 38 0 0,-2-2-1 0 0,18-26 0 0 0,-28 39 312 0 0,-2-2 368 0 0,1 4-675 0 0,0 0 0 0 0,0-1 0 0 0,0 1 0 0 0,0 0 0 0 0,0 0 0 0 0,0-1 0 0 0,0 1 0 0 0,0 0 0 0 0,0 0 0 0 0,0-1 0 0 0,0 1 0 0 0,0 0 0 0 0,0 0 0 0 0,0 0 0 0 0,0-1 0 0 0,-1 1 0 0 0,1 0 0 0 0,0 0 0 0 0,0-1 0 0 0,0 1 0 0 0,0 0 0 0 0,-1 0 0 0 0,1 0 0 0 0,0 0 0 0 0,0-1 0 0 0,0 1 0 0 0,0 0 0 0 0,-1 0 0 0 0,0 0-29 0 0,1-1-1 0 0,-1 1 1 0 0,1 0-1 0 0,-1 0 1 0 0,0 0 0 0 0,1 0-1 0 0,-1 0 1 0 0,0 0-1 0 0,1 0 1 0 0,-1 0 0 0 0,1 0-1 0 0,-1 0 1 0 0,0 1-1 0 0,1-1 1 0 0,-1 0 0 0 0,1 0-1 0 0,-1 0 1 0 0,1 1-1 0 0,-1-1 1 0 0,1 0 0 0 0,-1 1-1 0 0,1-1 1 0 0,-1 0-1 0 0,1 1 1 0 0,-1-1 0 0 0,1 1-1 0 0,-1-1 1 0 0,0 2-1 0 0,0-1-1 0 0,-3 3 1 0 0,1-1 0 0 0,-1 1 0 0 0,1 0 0 0 0,0 0 0 0 0,0 1 0 0 0,0-1 0 0 0,1 1 0 0 0,-3 5 0 0 0,-13 41 0 0 0,10-25 0 0 0,1 1 0 0 0,1 0 0 0 0,2 1 0 0 0,0 0 0 0 0,2 0 0 0 0,2 48 0 0 0,1-69-41 0 0,0 1-1 0 0,0-1 1 0 0,1 1 0 0 0,0-1 0 0 0,7 14-1 0 0,-4-9-111 0 0,-5-11 102 0 0,0 0 1 0 0,1 0 0 0 0,-1-1 0 0 0,1 1-1 0 0,-1 0 1 0 0,1-1 0 0 0,-1 1-1 0 0,1 0 1 0 0,0-1 0 0 0,-1 1-1 0 0,1-1 1 0 0,0 1 0 0 0,-1-1 0 0 0,1 1-1 0 0,0-1 1 0 0,0 0 0 0 0,-1 1-1 0 0,1-1 1 0 0,0 0 0 0 0,0 0 0 0 0,0 1-1 0 0,-1-1 1 0 0,1 0 0 0 0,1 0-1 0 0,1 0 6 0 0,-1 0 0 0 0,0 0-1 0 0,1 0 1 0 0,-1 0 0 0 0,0-1-1 0 0,5 0 1 0 0,5-4 43 0 0,0 0 0 0 0,0 0-1 0 0,-1-1 1 0 0,0-1 0 0 0,0 0 0 0 0,0 0 0 0 0,-1-1-1 0 0,12-12 1 0 0,7-10 4 0 0,30-40 0 0 0,-33 36-2 0 0,-3-2 0 0 0,0-1 0 0 0,28-65 0 0 0,-40 78 228 0 0,-1-1 1 0 0,-1 0-1 0 0,-2-1 0 0 0,0 0 1 0 0,-1 0-1 0 0,-2 0 0 0 0,3-49 1 0 0,-9 62-8 0 0,2 13-199 0 0,0 0 0 0 0,0-1-1 0 0,-1 1 1 0 0,1 0 0 0 0,0 0-1 0 0,0-1 1 0 0,0 1 0 0 0,-1 0-1 0 0,1 0 1 0 0,0 0 0 0 0,0-1 0 0 0,0 1-1 0 0,-1 0 1 0 0,1 0 0 0 0,0 0-1 0 0,0 0 1 0 0,-1 0 0 0 0,1-1 0 0 0,0 1-1 0 0,-1 0 1 0 0,1 0 0 0 0,0 0-1 0 0,0 0 1 0 0,-1 0 0 0 0,1 0 0 0 0,0 0-1 0 0,-1 0 1 0 0,1 0 0 0 0,0 0-1 0 0,-1 0 1 0 0,1 0 0 0 0,0 0 0 0 0,0 0-1 0 0,-1 1 1 0 0,1-1 0 0 0,-1 0-1 0 0,-8 7 560 0 0,2 0-519 0 0,0 1-1 0 0,0 0 1 0 0,1 1 0 0 0,0-1 0 0 0,1 1-1 0 0,-8 18 1 0 0,3-4 26 0 0,-11 42 0 0 0,14-32-266 0 0,1 0 0 0 0,-2 37 0 0 0,2 68-636 0 0,6-129 778 0 0,5 142-644 0 0,-4-118-179 0 0,-1-31 350 0 0,0-2 66 0 0,2 0 436 0 0,-1 0-1 0 0,1 0 0 0 0,-1 0 0 0 0,1 0 0 0 0,-1-1 1 0 0,1 1-1 0 0,-1 0 0 0 0,1-1 0 0 0,-1 1 0 0 0,1-1 0 0 0,-1 0 1 0 0,0 0-1 0 0,1 1 0 0 0,-1-1 0 0 0,0 0 0 0 0,0 0 1 0 0,0 0-1 0 0,0 0 0 0 0,1-2 0 0 0,19-24-1 0 0,-20 25 9 0 0,15-25 171 0 0,-1-2 1 0 0,20-56-1 0 0,-7 15 191 0 0,-18 47-176 0 0,1 1 0 0 0,0 0 0 0 0,2 0 0 0 0,0 2 0 0 0,20-24 0 0 0,-33 44-186 0 0,1-1 0 0 0,0 0 0 0 0,-1 0 0 0 0,1 0 0 0 0,0 1 0 0 0,0-1 0 0 0,0 0 0 0 0,-1 1 0 0 0,1-1 0 0 0,0 0 0 0 0,0 1 0 0 0,2-2 0 0 0,-3 2 0 0 0,1 0 0 0 0,-1 0 0 0 0,1 0 0 0 0,-1 0 0 0 0,1 0 0 0 0,-1 0 0 0 0,1 1 0 0 0,-1-1 0 0 0,1 0 0 0 0,-1 0 0 0 0,1 0 0 0 0,-1 0 0 0 0,1 1 0 0 0,-1-1 0 0 0,1 0 0 0 0,-1 0 0 0 0,0 1 0 0 0,1-1 0 0 0,-1 0 0 0 0,0 1 0 0 0,1-1 0 0 0,-1 0 0 0 0,0 1 0 0 0,1-1 0 0 0,-1 1 0 0 0,6 14 0 0 0,-4 19 0 0 0,-3-19-13 0 0,-1 0 0 0 0,-1 1 0 0 0,0-1-1 0 0,-1 0 1 0 0,-8 20 0 0 0,-37 70-252 0 0,42-90 208 0 0,-18 24-1369 0 0,26-64 2137 0 0,6 0 240 0 0,-6 24-946 0 0,-1 1 0 0 0,0 0 1 0 0,0-1-1 0 0,0 1 0 0 0,0-1 1 0 0,0 1-1 0 0,0-1 0 0 0,1 1 0 0 0,-1-1 1 0 0,0 1-1 0 0,0 0 0 0 0,1-1 1 0 0,-1 1-1 0 0,0 0 0 0 0,1-1 1 0 0,-1 1-1 0 0,0 0 0 0 0,1-1 0 0 0,-1 1 1 0 0,1-1-1 0 0,3 6 42 0 0,0 11-40 0 0,-1 19 0 0 0,-2-18-21 0 0,1 0 0 0 0,0-1 0 0 0,1 1-1 0 0,10 31 1 0 0,-13-46-20 0 0,1 0 1 0 0,0-1-1 0 0,0 1 0 0 0,0 0 0 0 0,0 0 1 0 0,0 0-1 0 0,0-1 0 0 0,0 1 0 0 0,1 0 1 0 0,-1-1-1 0 0,0 1 0 0 0,1-1 1 0 0,0 0-1 0 0,-1 1 0 0 0,1-1 0 0 0,0 0 1 0 0,-1 0-1 0 0,1 0 0 0 0,0 0 0 0 0,0-1 1 0 0,0 1-1 0 0,0 0 0 0 0,0-1 1 0 0,0 1-1 0 0,0-1 0 0 0,0 0 0 0 0,0 1 1 0 0,0-1-1 0 0,3 0 0 0 0,0-1-42 0 0,-1 0-1 0 0,1 0 1 0 0,0-1 0 0 0,-1 1-1 0 0,1-1 1 0 0,-1 0 0 0 0,1 0-1 0 0,-1 0 1 0 0,0-1 0 0 0,0 1-1 0 0,5-5 1 0 0,64-59 76 0 0,-15 13 0 0 0,-42 38 203 0 0,0-1 0 0 0,-1 0 0 0 0,-1-2 0 0 0,0 1 0 0 0,-2-2 0 0 0,0 0 0 0 0,-1 0 0 0 0,10-25 0 0 0,-20 37-92 0 0,-7 10-64 0 0,-5 6-40 0 0,2 1-7 0 0,0 1 0 0 0,0 1 0 0 0,1-1 0 0 0,1 2 0 0 0,-11 21 0 0 0,3-6 0 0 0,10-18 0 0 0,0 0 0 0 0,1 1 0 0 0,0-1 0 0 0,0 1 0 0 0,1 0 0 0 0,1 0 0 0 0,0 0 0 0 0,1 0 0 0 0,0 0 0 0 0,0 0 0 0 0,1 1 0 0 0,2 15 0 0 0,-2-25 0 0 0,1 0 0 0 0,-1 1 0 0 0,0-1 0 0 0,1 0 0 0 0,0 0 0 0 0,0 0 0 0 0,0 1 0 0 0,0-1 0 0 0,0 0 0 0 0,0 0 0 0 0,0-1 0 0 0,1 1 0 0 0,-1 0 0 0 0,1 0 0 0 0,-1 0 0 0 0,1-1 0 0 0,3 3 0 0 0,7 2-64 0 0,-8-5 6 0 0,0 0 0 0 0,0-1 0 0 0,0 0 0 0 0,0 0 0 0 0,1 0 0 0 0,-1 0 0 0 0,0-1-1 0 0,0 0 1 0 0,0 1 0 0 0,0-2 0 0 0,0 1 0 0 0,0 0 0 0 0,-1-1 0 0 0,1 1 0 0 0,0-1 0 0 0,5-4 0 0 0,6-4-255 0 0,1-1 0 0 0,16-16 0 0 0,-30 25 311 0 0,21-18 127 0 0,1-2 0 0 0,-2-1 1 0 0,-1 0-1 0 0,-1-1 0 0 0,-1-2 0 0 0,21-36 0 0 0,-27 38 247 0 0,-2-1 0 0 0,14-39 0 0 0,-24 54-381 0 0,-4 9 0 0 0,-4 5 99 0 0,2 1 86 0 0,0 0-1 0 0,0-1 1 0 0,0 1-1 0 0,1 1 1 0 0,0-1-1 0 0,0 1 1 0 0,0 0-1 0 0,-3 7 1 0 0,-2 6-671 0 0,-9 27 1 0 0,16-39 440 0 0,0-1 0 0 0,0 1 0 0 0,1 0 1 0 0,0-1-1 0 0,0 1 0 0 0,1 0 0 0 0,0 11 0 0 0,1-16 49 0 0,-1 0 0 0 0,0-1 0 0 0,0 1 0 0 0,0 0-1 0 0,1 0 1 0 0,-1 0 0 0 0,1-1 0 0 0,0 1 0 0 0,-1 0 0 0 0,1-1-1 0 0,0 1 1 0 0,0-1 0 0 0,0 1 0 0 0,0-1 0 0 0,0 1-1 0 0,0-1 1 0 0,1 1 0 0 0,-1-1 0 0 0,0 0 0 0 0,1 0-1 0 0,-1 0 1 0 0,1 0 0 0 0,-1 0 0 0 0,1 0 0 0 0,0 0 0 0 0,-1 0-1 0 0,1-1 1 0 0,0 1 0 0 0,-1-1 0 0 0,1 1 0 0 0,0-1-1 0 0,0 1 1 0 0,2-1 0 0 0,0 0 5 0 0,1-1 0 0 0,-1 1 0 0 0,0-1 0 0 0,1 0 0 0 0,-1 0 0 0 0,0 0 0 0 0,1 0 0 0 0,6-4 0 0 0,35-21 0 0 0,-28 15 0 0 0,5-4 0 0 0,0-2 0 0 0,-1 0 0 0 0,33-34 0 0 0,-23 20 0 0 0,-27 27 0 0 0,4-4 0 0 0,1-2 0 0 0,-1 1 0 0 0,0-1 0 0 0,7-11 0 0 0,-10 7 0 0 0,-9 9 0 0 0,-7 5 0 0 0,10 0 0 0 0,-3 1 59 0 0,-1 0-1 0 0,1 0 1 0 0,-1 1-1 0 0,1-1 1 0 0,-1 1 0 0 0,1 0-1 0 0,0 0 1 0 0,0 0-1 0 0,0 0 1 0 0,0 1 0 0 0,1-1-1 0 0,-1 1 1 0 0,1-1-1 0 0,-1 1 1 0 0,1 0-1 0 0,-3 4 1 0 0,-3 6 273 0 0,1 0 0 0 0,-10 23 0 0 0,-27 79-332 0 0,40-104-142 0 0,0-1-1 0 0,1 1 1 0 0,1 0 0 0 0,-1 0 0 0 0,2 0-1 0 0,-2 16 1 0 0,3-22 80 0 0,0 0 0 0 0,0 1-1 0 0,1-1 1 0 0,-1 0 0 0 0,1 1 0 0 0,0-1-1 0 0,1 0 1 0 0,-1 0 0 0 0,1 0 0 0 0,0 0-1 0 0,0 0 1 0 0,1 0 0 0 0,-1-1 0 0 0,1 1-1 0 0,5 6 1 0 0,4-2 62 0 0,-10-8 0 0 0,1 0 0 0 0,0 0 0 0 0,0 0 0 0 0,0 0 0 0 0,0-1 0 0 0,0 0 0 0 0,0 1 0 0 0,0-1 0 0 0,0 0 0 0 0,0 0 0 0 0,0-1 0 0 0,0 1 0 0 0,0-1 0 0 0,0 1 0 0 0,0-1 0 0 0,0 0 0 0 0,0 0 0 0 0,0 0 0 0 0,-1-1 0 0 0,6-2 0 0 0,4-3 0 0 0,0-1 0 0 0,0 0 0 0 0,10-10 0 0 0,-5 2 6 0 0,0 0 1 0 0,-1-1-1 0 0,-1 0 1 0 0,0-1-1 0 0,-1-1 0 0 0,-2-1 1 0 0,0 1-1 0 0,0-2 1 0 0,11-31-1 0 0,-22 51 331 0 0,-1 1 138 0 0,0 0 33 0 0,1-2-65 0 0,8-1-294 0 0,5 7-133 0 0,-8 0-17 0 0,1 1 0 0 0,-1 0 0 0 0,0 1 1 0 0,8 9-1 0 0,-5-6-59 0 0,4 9-917 0 0,-10-12 634 0 0,-1-5-100 0 0,5 9 278 0 0,0-2 165 0 0,1-13 0 0 0,4-5 0 0 0,-2-1 0 0 0,1-1 0 0 0,-2 1 0 0 0,12-18 0 0 0,1-2 0 0 0,5-2 0 0 0,54-53 0 0 0,-70 76 0 0 0,1 4 0 0 0,-11 6 0 0 0,0 0 0 0 0,0 0 0 0 0,0 0 0 0 0,-1 0 0 0 0,1 0 0 0 0,0 0 0 0 0,0 0 0 0 0,0 0 0 0 0,0 0 0 0 0,-1 1 0 0 0,1-1 0 0 0,1 1 0 0 0,-1-1 0 0 0,0 1 0 0 0,0-1 0 0 0,0 1 0 0 0,-1 0 0 0 0,1-1 0 0 0,0 1 0 0 0,-1 0 0 0 0,1-1 0 0 0,0 1 0 0 0,-1 0 0 0 0,1 0 0 0 0,0 1 0 0 0,0 1 0 0 0,0 0 0 0 0,0 0 0 0 0,0 1 0 0 0,0-1 0 0 0,-1 0 0 0 0,1 1 0 0 0,-1-1 0 0 0,0 1 0 0 0,0-1 0 0 0,0 1 0 0 0,0-1 0 0 0,-1 1 0 0 0,-1 5 0 0 0,-2 8 0 0 0,-11 24 0 0 0,5-13 0 0 0,7-21-10 0 0,-16 58-627 0 0,18-57 505 0 0,-1 0 0 0 0,1 1 0 0 0,0-1-1 0 0,1 0 1 0 0,0 15 0 0 0,2-20-311 0 0,-1-1 437 0 0,0-1-1 0 0,0 1 0 0 0,1-1 0 0 0,-1 0 0 0 0,0 1 1 0 0,1-1-1 0 0,-1 0 0 0 0,1 0 0 0 0,-1 0 0 0 0,1 0 0 0 0,-1 0 1 0 0,1-1-1 0 0,0 1 0 0 0,0 0 0 0 0,-1-1 0 0 0,1 1 1 0 0,0-1-1 0 0,0 0 0 0 0,-1 1 0 0 0,1-1 0 0 0,3 0 1 0 0,-1-1 3 0 0,-1 0 1 0 0,1 0 0 0 0,-1 0 0 0 0,1 0 0 0 0,-1-1 0 0 0,0 1 0 0 0,6-4 0 0 0,0-1 3 0 0,24-12-1 0 0,-1-2 0 0 0,38-31 0 0 0,-53 37 0 0 0,3-3 521 0 0,-1-1 0 0 0,28-33 0 0 0,-28 29-257 0 0,-15 17-208 0 0,4-3-19 0 0,0-1-1 0 0,10-16 0 0 0,-17 23-36 0 0,0 1 0 0 0,0-1 0 0 0,1 0 0 0 0,-1 0 0 0 0,-1 0 0 0 0,1 0 0 0 0,0 0 0 0 0,0 0 0 0 0,-1 0 0 0 0,1-1 0 0 0,-1 1 0 0 0,1 0 0 0 0,-1 0 0 0 0,0 0 0 0 0,0-3 0 0 0,0-6 0 0 0,1 8-13 0 0,0-15 98 0 0,-3-4 774 0 0,2 20-350 0 0,0 2-66 0 0,-1-1-294 0 0,-1-4-133 0 0,10 11-16 0 0,28 37-130 0 0,-20-23-141 0 0,-4-6-484 0 0,18 32 0 0 0,-23-36 674 0 0,0 2 81 0 0,0 0 0 0 0,0 1 0 0 0,-1-1 0 0 0,0 2 0 0 0,-1-1 0 0 0,4 19 0 0 0,-9-19 0 0 0,0-12-5 0 0,0 0 0 0 0,-1-1 0 0 0,1 1 0 0 0,-1 0-1 0 0,1 0 1 0 0,-1-1 0 0 0,1 1 0 0 0,-1 0 0 0 0,1-1 0 0 0,-1 1 0 0 0,0-1-1 0 0,1 1 1 0 0,-2 0 0 0 0,0 0-63 0 0,0 0 0 0 0,-1-1 0 0 0,1 1 0 0 0,0 0 0 0 0,0-1 0 0 0,-1 0 0 0 0,1 1 0 0 0,0-1-1 0 0,-1 0 1 0 0,1 0 0 0 0,0 0 0 0 0,-1 0 0 0 0,1-1 0 0 0,0 1 0 0 0,-1-1 0 0 0,1 1 0 0 0,0-1 0 0 0,0 0 0 0 0,-1 0 0 0 0,1 0 0 0 0,0 0 0 0 0,0 0 0 0 0,0-1-1 0 0,-2-1 1 0 0,-1 0-148 0 0,1-1 0 0 0,-1 1-1 0 0,1-1 1 0 0,0 0 0 0 0,-4-6-1 0 0,-4-10-3744 0 0,9 9-1360 0 0,1-1-1317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4:40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66 17503 0 0,'0'0'399'0'0,"1"-2"60"0"0,20-23 727 0 0,-21 24-1068 0 0,1 1 1 0 0,-1-1-1 0 0,1 1 0 0 0,-1-1 0 0 0,1 1 0 0 0,-1-1 0 0 0,1 0 0 0 0,-1 1 1 0 0,0-1-1 0 0,1 0 0 0 0,-1 1 0 0 0,0-1 0 0 0,0 0 0 0 0,0 1 1 0 0,1-1-1 0 0,-1 0 0 0 0,0 1 0 0 0,0-1 0 0 0,0 0 0 0 0,0 0 1 0 0,0 1-1 0 0,0-1 0 0 0,0 0 0 0 0,-1 1 0 0 0,1-1 0 0 0,0 0 0 0 0,0 0 1 0 0,0 1-1 0 0,-1-1 0 0 0,1 1 0 0 0,0-1 0 0 0,-1 0 0 0 0,1 1 1 0 0,-1-1-1 0 0,1 1 0 0 0,-1-1 0 0 0,1 0 0 0 0,-1 1 0 0 0,1-1 1 0 0,-1 1-1 0 0,1 0 0 0 0,-1-1 0 0 0,0 1 0 0 0,1-1 0 0 0,-1 1 0 0 0,1 0 1 0 0,-1 0-1 0 0,-1-1 0 0 0,-1 0 108 0 0,0 0 0 0 0,-1 0 0 0 0,1 0 0 0 0,-1 1 0 0 0,1-1 0 0 0,-1 1 1 0 0,1 0-1 0 0,-1 0 0 0 0,-5 0 0 0 0,6 1-221 0 0,0-1-3 0 0,1 1 0 0 0,-1-1 0 0 0,1 0-1 0 0,-1 1 1 0 0,1 0 0 0 0,-1 0 0 0 0,1 0 0 0 0,-4 2-1 0 0,3-1-1 0 0,-1 1-1 0 0,1 0 1 0 0,0 0-1 0 0,0 0 1 0 0,0 1-1 0 0,0-1 1 0 0,-3 8-1 0 0,-23 29 1 0 0,18-25 0 0 0,1-1 0 0 0,0 2 0 0 0,-10 20 0 0 0,15-20 0 0 0,-1 0 0 0 0,2 0 0 0 0,1 0 0 0 0,0 1 0 0 0,0-1 0 0 0,2 1 0 0 0,1 32 0 0 0,0-44 0 0 0,1 0 0 0 0,0 0 0 0 0,0 0 0 0 0,0 0 0 0 0,0 0 0 0 0,1 0 0 0 0,0 0 0 0 0,0 0 0 0 0,4 7 0 0 0,-5-11 0 0 0,0 1 0 0 0,0-1 0 0 0,1 1 0 0 0,-1-1 0 0 0,0 1 0 0 0,1-1 0 0 0,-1 0 0 0 0,1 1 0 0 0,-1-1 0 0 0,1 0 0 0 0,0 0 0 0 0,-1 0 0 0 0,1 0 0 0 0,0-1 0 0 0,0 1 0 0 0,0 0 0 0 0,-1-1 0 0 0,1 1 0 0 0,0-1 0 0 0,0 0 0 0 0,0 0 0 0 0,0 1 0 0 0,0-1 0 0 0,0 0 0 0 0,0-1 0 0 0,0 1 0 0 0,0 0 0 0 0,2-1 0 0 0,1-1 0 0 0,-1 0 0 0 0,1-1 0 0 0,-1 1 0 0 0,0-1 0 0 0,1 0 0 0 0,-1 0 0 0 0,6-7 0 0 0,6-3 0 0 0,6-4 0 0 0,-1-2 0 0 0,-1-1 0 0 0,0 0 0 0 0,-2-1 0 0 0,0-2 0 0 0,-1 1 0 0 0,-1-2 0 0 0,13-28 0 0 0,-25 44 288 0 0,-1 0 0 0 0,-1 0 0 0 0,1 0 0 0 0,2-16 0 0 0,-5 22 155 0 0,-2 2-436 0 0,1 0 1 0 0,-1 0-1 0 0,1 1 1 0 0,-1-1-1 0 0,1 0 1 0 0,-1 1 0 0 0,1-1-1 0 0,-1 1 1 0 0,1-1-1 0 0,-1 1 1 0 0,1 0-1 0 0,-1 0 1 0 0,1 0-1 0 0,0 0 1 0 0,0 0 0 0 0,-1 0-1 0 0,1 0 1 0 0,0 0-1 0 0,-1 2 1 0 0,-20 28 7 0 0,17-24-16 0 0,-7 12 1 0 0,2 0 0 0 0,-1 0 0 0 0,-10 33 0 0 0,18-43 0 0 0,0 1 0 0 0,0-1 0 0 0,1 1 0 0 0,0 0 0 0 0,1 0 0 0 0,0 0 0 0 0,0 0 0 0 0,2 1 0 0 0,1 18 0 0 0,4-15 0 0 0,-6-13 0 0 0,1 0 0 0 0,0-1 0 0 0,-1 1 0 0 0,1 0 0 0 0,0 0 0 0 0,0-1 0 0 0,0 1 0 0 0,0-1 0 0 0,0 1 0 0 0,-1-1 0 0 0,1 1 0 0 0,2 0 0 0 0,1-1 0 0 0,-1 1 0 0 0,0-1 0 0 0,1 0 0 0 0,-1 0 0 0 0,0 0 0 0 0,1 0 0 0 0,-1 0 0 0 0,1-1 0 0 0,-1 0 0 0 0,0 0 0 0 0,0 0 0 0 0,1 0 0 0 0,4-2 0 0 0,1-2 0 0 0,0 0 0 0 0,0 0 0 0 0,11-9 0 0 0,116-113 0 0 0,-109 101 0 0 0,-12 8 0 0 0,1-1 0 0 0,-2 0 0 0 0,-1-1 0 0 0,0 0 0 0 0,-2-1 0 0 0,0 0 0 0 0,12-36 0 0 0,-23 57 0 0 0,0 1 0 0 0,0-1 0 0 0,-1 0 0 0 0,1 0 0 0 0,0 0 0 0 0,0 0 0 0 0,-1 0 0 0 0,1 0 0 0 0,0 1 0 0 0,0-1 0 0 0,-1 0 0 0 0,1 0 0 0 0,0 0 0 0 0,0 0 0 0 0,-1 0 0 0 0,1 0 0 0 0,0 0 0 0 0,-1 0 0 0 0,1 0 0 0 0,0 0 0 0 0,0 0 0 0 0,-1 0 0 0 0,1 0 0 0 0,0-1 0 0 0,0 1 0 0 0,-1 0 0 0 0,1 0 0 0 0,0 0 0 0 0,0 0 0 0 0,-1 0 0 0 0,1-1 0 0 0,0 1 0 0 0,0 0 0 0 0,0 0 0 0 0,-1 0 0 0 0,1 0 0 0 0,0-1 0 0 0,0 1 0 0 0,0 0 0 0 0,0 0 0 0 0,-1-1 0 0 0,1 1 0 0 0,0 0 0 0 0,0 0 0 0 0,0-1 0 0 0,0 1 0 0 0,0 0 0 0 0,0-1 0 0 0,0 1 0 0 0,0 0 0 0 0,0 0 0 0 0,0-1 0 0 0,0 1 0 0 0,0 0 0 0 0,0 0 0 0 0,0-1 0 0 0,0 1 0 0 0,0 0 0 0 0,0-1 0 0 0,0 1 0 0 0,0 0 0 0 0,0 0 0 0 0,0-1 0 0 0,1 1 0 0 0,-1 0 0 0 0,-8 3 0 0 0,1 0 0 0 0,0 1 0 0 0,0 0 0 0 0,0 0 0 0 0,0 1 0 0 0,1 0 0 0 0,0 0 0 0 0,0 0 0 0 0,-8 9 0 0 0,7-2 0 0 0,7-12 0 0 0,0 1 0 0 0,0-1 0 0 0,0 1 0 0 0,0-1 0 0 0,0 1 0 0 0,0-1 0 0 0,0 1 0 0 0,1-1 0 0 0,-1 1 0 0 0,0-1 0 0 0,0 1 0 0 0,0-1 0 0 0,1 1 0 0 0,-1-1 0 0 0,0 1 0 0 0,1-1 0 0 0,-1 0 0 0 0,0 1 0 0 0,1-1 0 0 0,-1 1 0 0 0,0-1 0 0 0,1 1 0 0 0,3 0 0 0 0,-1 1 0 0 0,1-1 0 0 0,-1 1 0 0 0,1-1 0 0 0,-1 0 0 0 0,1-1 0 0 0,6 2 0 0 0,13 2 0 0 0,-12 1 0 0 0,-1 4 0 0 0,-2-1 0 0 0,-5-6 0 0 0,-1 1 0 0 0,1 0 0 0 0,-1 0 0 0 0,1 0 0 0 0,-1 0 0 0 0,0 0 0 0 0,0 0 0 0 0,0 0 0 0 0,-1 1 0 0 0,1-1 0 0 0,1 5 0 0 0,-1 4-179 0 0,-1 0-1 0 0,0 0 1 0 0,0 0 0 0 0,-1 0-1 0 0,-2 15 1 0 0,-12 60-1153 0 0,-5-7-1228 0 0,19-78 2048 0 0,0-2-204 0 0,0 0-857 0 0,0 0-379 0 0,0-4-80 0 0,3-13-15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4:41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1 662 17503 0 0,'0'0'399'0'0,"1"-2"60"0"0,15-31 1199 0 0,-1-1 0 0 0,19-66 0 0 0,5-10 470 0 0,16-39-810 0 0,-9 22-484 0 0,-43 121-832 0 0,1-4 72 0 0,0 0-1 0 0,-1 1 1 0 0,0-2-1 0 0,0 1 0 0 0,2-19 1 0 0,-5 27 414 0 0,0 2 21 0 0,-1-2-66 0 0,-9-11-275 0 0,8 12-171 0 0,-6-2 3 0 0,6 3 0 0 0,1 1 0 0 0,-1-1 0 0 0,1 1 0 0 0,-1 0 0 0 0,1-1 0 0 0,0 1 0 0 0,-1 0 0 0 0,1 0 0 0 0,0 0 0 0 0,0 0 0 0 0,0 0 0 0 0,0 0 0 0 0,0 0 0 0 0,0 0 0 0 0,0 1 0 0 0,0-1 0 0 0,0 0 0 0 0,0 0 0 0 0,0 1 0 0 0,1-1 0 0 0,-1 1 0 0 0,1-1 0 0 0,-1 1 0 0 0,0 1 0 0 0,-1 4 0 0 0,1 0 0 0 0,0 0 0 0 0,-2 14 0 0 0,3 25 0 0 0,5 51 0 0 0,-3-51-249 0 0,-1 0 0 0 0,-3 0 0 0 0,-9 63 0 0 0,-40 133-747 0 0,38-170 996 0 0,13-68 0 0 0,1-3 0 0 0,5-8 0 0 0,6-13 0 0 0,8-36 0 0 0,-4 12 0 0 0,1-2 0 0 0,-5 15 0 0 0,0 1 0 0 0,22-36 0 0 0,-31 60 0 0 0,8-12 0 0 0,0 0 0 0 0,1 1 0 0 0,26-28 0 0 0,-18 23 0 0 0,-16 17 0 0 0,1-1 0 0 0,-1 2 0 0 0,1-1 0 0 0,0 1 0 0 0,0-1 0 0 0,0 1 0 0 0,1 1 0 0 0,-1-1 0 0 0,1 1 0 0 0,0 0 0 0 0,0 0 0 0 0,0 0 0 0 0,11-2 0 0 0,-3 3 0 0 0,1 5 0 0 0,-5 6 0 0 0,-9-7 0 0 0,1 1 0 0 0,-1-1 0 0 0,0 0 0 0 0,0 1 0 0 0,0-1 0 0 0,0 1 0 0 0,-1-1 0 0 0,1 1 0 0 0,-1-1 0 0 0,1 1 0 0 0,-1 0 0 0 0,0-1 0 0 0,0 1 0 0 0,0-1 0 0 0,-1 1 0 0 0,1 0 0 0 0,0-1 0 0 0,-1 1 0 0 0,0-1 0 0 0,1 1 0 0 0,-1-1 0 0 0,0 1 0 0 0,0-1 0 0 0,-1 0 0 0 0,1 0 0 0 0,-4 5 0 0 0,-2 3 0 0 0,-1-1 0 0 0,0 1 0 0 0,0-1 0 0 0,-13 9 0 0 0,-32 21 0 0 0,52-38 0 0 0,0 0 0 0 0,0 0 0 0 0,-1-1 0 0 0,1 1 0 0 0,0 0 0 0 0,0-1 0 0 0,-1 1 0 0 0,1-1 0 0 0,0 1 0 0 0,-1-1 0 0 0,1 0 0 0 0,-2 1 0 0 0,-1-1 0 0 0,0 1 0 0 0,1 0 0 0 0,-1 0 0 0 0,1 1 0 0 0,-1-1 0 0 0,1 1 0 0 0,-1-1 0 0 0,1 1 0 0 0,-4 3 0 0 0,-3 3 0 0 0,7 5 0 0 0,4 1 0 0 0,21 58 0 0 0,-14-50 0 0 0,-3-7 0 0 0,5 22 0 0 0,-8-30-84 0 0,0 1-1 0 0,0-1 0 0 0,0 0 1 0 0,1 0-1 0 0,0 0 1 0 0,5 9-1 0 0,-6-13 35 0 0,0-1 0 0 0,0 1 0 0 0,0 0 1 0 0,0-1-1 0 0,1 0 0 0 0,-1 1 0 0 0,1-1 0 0 0,-1 0 0 0 0,1 0 0 0 0,0 0 0 0 0,0 0 1 0 0,0-1-1 0 0,0 1 0 0 0,0-1 0 0 0,0 0 0 0 0,5 2 0 0 0,-4-2-166 0 0,0 0 0 0 0,-1-1 0 0 0,1 1 0 0 0,0-1 0 0 0,-1 1 0 0 0,1-1 0 0 0,0-1 0 0 0,0 1 0 0 0,-1 0 0 0 0,1-1 0 0 0,0 0 0 0 0,-1 1 0 0 0,1-1 0 0 0,0-1 0 0 0,3-1 0 0 0,7-2-624 0 0,-11 4 599 0 0,0 0 0 0 0,0 0 0 0 0,0 0 0 0 0,-1-1 0 0 0,1 1 1 0 0,0-1-1 0 0,0 0 0 0 0,-1 1 0 0 0,1-1 0 0 0,-1 0 0 0 0,0-1 0 0 0,3-1 0 0 0,10-23-1291 0 0,-1-1-4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4:42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84 15663 0 0,'0'0'356'0'0,"1"-1"50"0"0,3-1-222 0 0,2-2 127 0 0,6-14 138 0 0,-3-1 426 0 0,-8 17-450 0 0,-1 0 1019 0 0,0 2 76 0 0,0-2-123 0 0,-5-28 2572 0 0,4 28-3525 0 0,-1 2-289 0 0,-7-1-66 0 0,7 1-24 0 0,0 0-1 0 0,0 0 1 0 0,0 0-1 0 0,0 0 1 0 0,-1 1-1 0 0,1-1 1 0 0,0 1-1 0 0,0-1 1 0 0,0 1-1 0 0,0 0 1 0 0,0 0-1 0 0,0 0 1 0 0,0 0-1 0 0,-2 2 1 0 0,-22 20 929 0 0,24-21-980 0 0,-13 14-180 0 0,0 2 0 0 0,1-1 0 0 0,0 2 0 0 0,2 0 0 0 0,-16 31 0 0 0,20-33 42 0 0,1 0-1 0 0,0 0 1 0 0,1 1-1 0 0,2 0 1 0 0,-1 0-1 0 0,2 0 1 0 0,-1 22-1 0 0,5-26 125 0 0,-1-13 0 0 0,1 0 0 0 0,-1 0 0 0 0,1 0 0 0 0,0 0 0 0 0,0 0 0 0 0,-1-1 0 0 0,1 1 0 0 0,0 0 0 0 0,0 0 0 0 0,0 0 0 0 0,0-1 0 0 0,0 1 0 0 0,0-1 0 0 0,0 1 0 0 0,0-1 0 0 0,0 1 0 0 0,0-1 0 0 0,0 1 0 0 0,0-1 0 0 0,1 0 0 0 0,-1 0 0 0 0,0 0 0 0 0,0 1 0 0 0,0-1 0 0 0,0 0 0 0 0,1 0 0 0 0,-1-1 0 0 0,2 1 0 0 0,1 0 0 0 0,0-1 0 0 0,1 0 0 0 0,-1 0 0 0 0,0 0 0 0 0,0 0 0 0 0,7-4 0 0 0,10-7 0 0 0,-1-2 0 0 0,-1-1 0 0 0,30-27 0 0 0,-47 40 0 0 0,51-45 0 0 0,89-88 0 0 0,-138 132-9 0 0,-3 2 14 0 0,0 0-1 0 0,-1 0 0 0 0,1 0 0 0 0,0 0 1 0 0,0 0-1 0 0,-1 0 0 0 0,1 0 1 0 0,-1 0-1 0 0,1 0 0 0 0,-1 0 0 0 0,1 0 1 0 0,-1 0-1 0 0,1 0 0 0 0,-1 0 1 0 0,0-1-1 0 0,0-1 0 0 0,1 2 333 0 0,-1 1 138 0 0,-13 6 476 0 0,6-1-937 0 0,0 0 1 0 0,1 0-1 0 0,0 0 0 0 0,0 1 1 0 0,0 0-1 0 0,0 0 1 0 0,1 0-1 0 0,0 1 1 0 0,0-1-1 0 0,-6 14 0 0 0,6-10-13 0 0,0 1 0 0 0,1 0 0 0 0,0-1 0 0 0,1 1 0 0 0,0 1-1 0 0,0-1 1 0 0,0 13 0 0 0,3-6-1 0 0,3-5 0 0 0,-1-8 0 0 0,0-1 0 0 0,0-1 0 0 0,1 1 0 0 0,3 5 0 0 0,7 4 0 0 0,-8-11 0 0 0,0 0 0 0 0,-3-2 0 0 0,0 1 0 0 0,0 0 0 0 0,0-1 0 0 0,0 1 0 0 0,0-1 0 0 0,0 0 0 0 0,0 0 0 0 0,0 0 0 0 0,0 0 0 0 0,1 0 0 0 0,-1 0 0 0 0,0 0 0 0 0,0-1 0 0 0,0 1 0 0 0,0-1 0 0 0,0 1 0 0 0,0-1 0 0 0,0 0 0 0 0,0 0 0 0 0,3-2 0 0 0,-1 1 0 0 0,-1 0 0 0 0,1-1 0 0 0,-1 1 0 0 0,1-1 0 0 0,-1 0 0 0 0,0 0 0 0 0,0 0 0 0 0,0-1 0 0 0,3-5 0 0 0,2-2 0 0 0,0 1 0 0 0,0 0 0 0 0,1 0 0 0 0,0 1 0 0 0,12-9 0 0 0,-7 5 0 0 0,16-17 0 0 0,-22 20 0 0 0,-7 10 0 0 0,-1-1 0 0 0,1 1 0 0 0,-1 0 0 0 0,0-1 0 0 0,1 1 0 0 0,-1 0 0 0 0,1 0 0 0 0,-1-1 0 0 0,1 1 0 0 0,-1 0 0 0 0,1 0 0 0 0,-1 0 0 0 0,1 0 0 0 0,-1 0 0 0 0,1-1 0 0 0,-1 1 0 0 0,1 0 0 0 0,-1 0 0 0 0,1 0 0 0 0,0 0 0 0 0,0 1 0 0 0,0 0 0 0 0,0 0 0 0 0,0 0 0 0 0,0 0 0 0 0,0 0 0 0 0,0 0 0 0 0,-1 0 0 0 0,1 0 0 0 0,0 0 0 0 0,0 0 0 0 0,-1 0 0 0 0,1 1 0 0 0,-1-1 0 0 0,1 0 0 0 0,-1 0 0 0 0,1 1 0 0 0,-1-1 0 0 0,0 3 0 0 0,6 30 0 0 0,-6-27 0 0 0,4 20 0 0 0,-4-26 0 0 0,0 0 0 0 0,0 0 0 0 0,0 0 0 0 0,1 0 0 0 0,-1-1 0 0 0,0 1 0 0 0,1 0 0 0 0,-1 0 0 0 0,0 0 0 0 0,1 0 0 0 0,-1-1 0 0 0,2 2 0 0 0,-2-2 0 0 0,1 1 0 0 0,-1-1 0 0 0,1 0 0 0 0,0 1 0 0 0,-1-1 0 0 0,1 0 0 0 0,0 0 0 0 0,0 1 0 0 0,-1-1 0 0 0,1 0 0 0 0,0 0 0 0 0,-1 0 0 0 0,1 0 0 0 0,0 0 0 0 0,0 0 0 0 0,0 0 0 0 0,3-1 0 0 0,-1 1 0 0 0,1-1 0 0 0,-1 0 0 0 0,0 0 0 0 0,0-1 0 0 0,1 1 0 0 0,-1 0 0 0 0,0-1 0 0 0,0 0 0 0 0,-1 0 0 0 0,1 0 0 0 0,3-3 0 0 0,3-3 0 0 0,-1-1 0 0 0,9-11 0 0 0,8-10 0 0 0,-13 18 0 0 0,-1-2 0 0 0,15-24 0 0 0,5-6 0 0 0,-23 35 0 0 0,-7 9 0 0 0,-1-1 0 0 0,0 1 0 0 0,1 0 0 0 0,-1 0 0 0 0,0-1 0 0 0,1 1 0 0 0,-1 0 0 0 0,1 0 0 0 0,-1 0 0 0 0,0-1 0 0 0,1 1 0 0 0,-1 0 0 0 0,1 0 0 0 0,-1 0 0 0 0,1 0 0 0 0,-1 0 0 0 0,0 0 0 0 0,1 0 0 0 0,-1 0 0 0 0,1 0 0 0 0,0 0 0 0 0,0 1 0 0 0,0 0 0 0 0,0 0 0 0 0,-1 0 0 0 0,1 0 0 0 0,0 0 0 0 0,0 1 0 0 0,-1-1 0 0 0,1 0 0 0 0,-1 0 0 0 0,1 0 0 0 0,-1 1 0 0 0,1-1 0 0 0,-1 0 0 0 0,0 1 0 0 0,0-1 0 0 0,0 0 0 0 0,0 1 0 0 0,0 1 0 0 0,0 28 0 0 0,0-29 0 0 0,0 15-11 0 0,1-1 1 0 0,0 0-1 0 0,1 0 0 0 0,0 0 1 0 0,10 29-1 0 0,-11-42-121 0 0,0 1-1 0 0,1-1 1 0 0,-1 1-1 0 0,1-1 1 0 0,0 0-1 0 0,0 1 1 0 0,0-1 0 0 0,0 0-1 0 0,1-1 1 0 0,-1 1-1 0 0,5 4 1 0 0,-5-6 36 0 0,0 0 1 0 0,-1 0-1 0 0,1-1 1 0 0,0 1-1 0 0,-1 0 1 0 0,1-1-1 0 0,0 1 1 0 0,0-1-1 0 0,0 1 1 0 0,0-1-1 0 0,-1 0 1 0 0,1 0-1 0 0,0 0 1 0 0,0 0-1 0 0,0 0 1 0 0,0 0 0 0 0,0 0-1 0 0,0-1 1 0 0,-1 1-1 0 0,1-1 1 0 0,0 1-1 0 0,0-1 1 0 0,0 0-1 0 0,-1 0 1 0 0,3-1-1 0 0,5-4-2317 0 0,-1 0 0 0 0,1-1 0 0 0,13-15 0 0 0,-2-1-3319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4:43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1 275 17503 0 0,'0'0'399'0'0,"0"0"60"0"0,0-2 21 0 0,13-31 664 0 0,-2 0 0 0 0,6-35-1 0 0,9-38 2048 0 0,-19 86-1776 0 0,-4 17 423 0 0,-4 13-1056 0 0,-12 67-679 0 0,1-14-917 0 0,2-6 503 0 0,-4 30-227 0 0,14-78 505 0 0,-1 0-1 0 0,2 0 1 0 0,-1 0 0 0 0,1 0-1 0 0,0 0 1 0 0,1 0-1 0 0,4 12 1 0 0,-6-19 3 0 0,1 0 0 0 0,0-1 0 0 0,-1 1 0 0 0,1 0-1 0 0,0 0 1 0 0,0-1 0 0 0,0 1 0 0 0,0-1 0 0 0,0 1 0 0 0,1-1 0 0 0,-1 1 0 0 0,0-1 0 0 0,1 0-1 0 0,-1 1 1 0 0,1-1 0 0 0,0 0 0 0 0,-1 0 0 0 0,1 0 0 0 0,0 0 0 0 0,-1 0 0 0 0,1-1 0 0 0,0 1-1 0 0,0-1 1 0 0,0 1 0 0 0,0-1 0 0 0,-1 1 0 0 0,1-1 0 0 0,0 0 0 0 0,0 0 0 0 0,0 0-1 0 0,0 0 1 0 0,0 0 0 0 0,3-1 0 0 0,2-1-98 0 0,0 0 0 0 0,0 0 0 0 0,1-1 0 0 0,-1 0 0 0 0,-1 0 0 0 0,1 0 0 0 0,7-6 0 0 0,9-7 410 0 0,0-1 1 0 0,-2-1-1 0 0,0-1 0 0 0,-1-1 1 0 0,-1 0-1 0 0,23-34 0 0 0,-28 33-276 0 0,-1-1 0 0 0,16-39 0 0 0,-12 25-8 0 0,16-51 1442 0 0,-32 86-997 0 0,-4 1-431 0 0,-1 1-1 0 0,1-1 1 0 0,0 1 0 0 0,-1 0 0 0 0,1 0 0 0 0,0 0-1 0 0,0 1 1 0 0,0-1 0 0 0,0 1 0 0 0,0 0 0 0 0,1 0-1 0 0,-1 0 1 0 0,-4 4 0 0 0,-1 3-12 0 0,7 2-64 0 0,1-8-273 0 0,0-2 267 0 0,1 0-1 0 0,-1-1 1 0 0,1 1 0 0 0,-1 0 0 0 0,1 0 0 0 0,0 0-1 0 0,0 0 1 0 0,-1-1 0 0 0,1 1 0 0 0,0 0 0 0 0,1 0-1 0 0,0 1-69 0 0,0 0 122 0 0,1 0 1 0 0,-1 0-1 0 0,0-1 0 0 0,1 1 1 0 0,-1-1-1 0 0,1 1 0 0 0,-1-1 1 0 0,1 0-1 0 0,0 0 0 0 0,0 0 1 0 0,-1 0-1 0 0,1 0 0 0 0,0-1 0 0 0,0 1 1 0 0,0-1-1 0 0,0 0 0 0 0,0 0 1 0 0,3 0-1 0 0,3-2-26 0 0,0 1 1 0 0,0-2-1 0 0,0 1 0 0 0,11-6 0 0 0,21-6-9 0 0,-37 14 42 0 0,17-7 86 0 0,-19 6 262 0 0,-2 11 451 0 0,0-8-728 0 0,0 0 1 0 0,1 0-1 0 0,-2 1 1 0 0,1-1 0 0 0,0 0-1 0 0,0 0 1 0 0,-1 0-1 0 0,1 0 1 0 0,-1 0-1 0 0,0 0 1 0 0,1 0-1 0 0,-2 2 1 0 0,-9 19-32 0 0,1 0-1 0 0,-8 30 1 0 0,14-39-271 0 0,0 1-1 0 0,2-1 1 0 0,0 1 0 0 0,0 0-1 0 0,1 18 1 0 0,2-24-99 0 0,0-1-1 0 0,1 1 1 0 0,0-1 0 0 0,0 1-1 0 0,1-1 1 0 0,0 0 0 0 0,1 0-1 0 0,4 8 1 0 0,-8-16 302 0 0,1 0 1 0 0,-1 0-1 0 0,1 0 0 0 0,-1 0 0 0 0,0 0 0 0 0,1 0 1 0 0,-1 0-1 0 0,1 0 0 0 0,-1 0 0 0 0,1 0 0 0 0,-1 0 1 0 0,1 0-1 0 0,-1 0 0 0 0,0-1 0 0 0,1 1 0 0 0,-1 0 1 0 0,1 0-1 0 0,-1 0 0 0 0,0-1 0 0 0,1 1 0 0 0,-1 0 1 0 0,0-1-1 0 0,1 1 0 0 0,0-1-54 0 0,3-2-254 0 0,1-1-1 0 0,-1 0 1 0 0,0-1-1 0 0,0 1 1 0 0,0-1-1 0 0,0 0 1 0 0,-1 0-1 0 0,0 0 0 0 0,0 0 1 0 0,0 0-1 0 0,-1-1 1 0 0,0 1-1 0 0,3-11 1 0 0,7-21-1188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4:4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21191 0 0,'-1'2'969'0'0,"-3"1"-403"0"0,2-1-503 0 0,1 0 0 0 0,-1-1 1 0 0,1 1-1 0 0,0 0 1 0 0,-1 0-1 0 0,1-1 1 0 0,0 1-1 0 0,0 0 1 0 0,0 0-1 0 0,0 0 1 0 0,-1 4-1 0 0,-2 3 1193 0 0,1 0-1 0 0,-4 12 1 0 0,8-21-1228 0 0,0 1 0 0 0,0-1 0 0 0,0 0 0 0 0,0 0 0 0 0,0 0 0 0 0,1 0 1 0 0,-1-1-1 0 0,0 1 0 0 0,0 0 0 0 0,0 0 0 0 0,1-1 0 0 0,5-2-617 0 0,-1 0-1 0 0,0 0 1 0 0,0-1 0 0 0,0 0-1 0 0,8-6 1 0 0,8-6-1462 0 0,3 2 6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4:4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1 890 19351 0 0,'17'-13'417'0'0,"-1"-2"0"0"0,0 0 0 0 0,-1-1 0 0 0,0 0 0 0 0,-1-1 0 0 0,-1 0 0 0 0,-1-2 0 0 0,12-23 0 0 0,-7 8 557 0 0,-2-1 0 0 0,-1-1-1 0 0,15-69 1 0 0,38-182 85 0 0,-38 127 546 0 0,-29 156-1605 0 0,0 0 0 0 0,0 0 0 0 0,0 1 0 0 0,0-1 0 0 0,-1 0 0 0 0,1 0 0 0 0,-1 1 0 0 0,0-1 0 0 0,0 0 0 0 0,0 1 0 0 0,-1-1 0 0 0,-2-4 0 0 0,4 7 0 0 0,0 1 0 0 0,-1-1 0 0 0,1 0 0 0 0,0 1 0 0 0,-1-1 0 0 0,1 1 0 0 0,-1-1 0 0 0,1 0 0 0 0,-1 1 0 0 0,1-1 0 0 0,-1 1 0 0 0,0-1 0 0 0,1 1 0 0 0,-1 0 0 0 0,0-1 0 0 0,0 1 0 0 0,0 0 0 0 0,0 0 0 0 0,0 0 0 0 0,0 0 0 0 0,0 1 0 0 0,0-1 0 0 0,1 0 0 0 0,-1 1 0 0 0,0-1 0 0 0,0 0 0 0 0,0 1 0 0 0,0-1 0 0 0,1 1 0 0 0,-1-1 0 0 0,0 1 0 0 0,0 0 0 0 0,1-1 0 0 0,-1 1 0 0 0,1 0 0 0 0,-1-1 0 0 0,0 1 0 0 0,1 0 0 0 0,0 0 0 0 0,-1 0 0 0 0,-11 23 0 0 0,4-4 0 0 0,2 1 0 0 0,1 0 0 0 0,0 1 0 0 0,-1 23 0 0 0,-1 88 0 0 0,5-68 0 0 0,2-54-3 0 0,-11 353-1378 0 0,12-340 1118 0 0,0 1 1 0 0,2-1-1 0 0,7 30 0 0 0,-9-52-225 0 0,12 1-588 0 0,-12-3 994 0 0,1 0 1 0 0,-1 1-1 0 0,0-1 0 0 0,1 0 0 0 0,-1 1 1 0 0,0-1-1 0 0,1 0 0 0 0,-1 0 0 0 0,0 0 1 0 0,1 0-1 0 0,-1-1 0 0 0,0 1 1 0 0,1 0-1 0 0,-1 0 0 0 0,0-1 0 0 0,1 1 1 0 0,-1-1-1 0 0,0 1 0 0 0,0-1 0 0 0,0 0 1 0 0,1 1-1 0 0,-1-1 0 0 0,0 0 1 0 0,0 0-1 0 0,1-1 0 0 0,34-30-8827 0 0,-18 16 3630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4:4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314 102 21191 0 0,'0'0'480'0'0,"2"-2"67"0"0,1 0-342 0 0,-2 1-107 0 0,1-1 0 0 0,-1 1-1 0 0,1 0 1 0 0,-1-1 0 0 0,0 1 0 0 0,0-1 0 0 0,0 0 0 0 0,1 1-1 0 0,-1-1 1 0 0,1-3 0 0 0,-1 2 27 0 0,0 1 0 0 0,-1-1-1 0 0,1 1 1 0 0,-1-1 0 0 0,1 1 0 0 0,-1-1-1 0 0,0 1 1 0 0,0-1 0 0 0,0 1 0 0 0,0-1-1 0 0,-1 1 1 0 0,1-1 0 0 0,-1 1 0 0 0,1 0-1 0 0,-1-1 1 0 0,0 1 0 0 0,0-1 0 0 0,0 1-1 0 0,0 0 1 0 0,0 0 0 0 0,-1 0 0 0 0,-1-3-1 0 0,2 4-76 0 0,-1-1-1 0 0,1 0 0 0 0,-1 1 0 0 0,1-1 0 0 0,-1 1 0 0 0,0 0 1 0 0,0 0-1 0 0,1 0 0 0 0,-1-1 0 0 0,0 2 0 0 0,0-1 0 0 0,0 0 0 0 0,0 0 1 0 0,0 1-1 0 0,0-1 0 0 0,-3 0 0 0 0,1 1 75 0 0,0 0 1 0 0,1 0-1 0 0,-1 0 0 0 0,1 1 1 0 0,-1-1-1 0 0,0 1 0 0 0,1 0 0 0 0,-7 2 1 0 0,0 2 109 0 0,1-1 0 0 0,-1 1 0 0 0,1 1 0 0 0,1 0 0 0 0,-13 11 0 0 0,-1 1-232 0 0,1 2 0 0 0,2 0 0 0 0,-20 25 0 0 0,19-19-87 0 0,7-11-127 0 0,2 1 1 0 0,-11 18 0 0 0,19-29 162 0 0,0 0 1 0 0,1 0-1 0 0,0 0 1 0 0,0 0-1 0 0,1 0 1 0 0,-1 1-1 0 0,1-1 1 0 0,0 0-1 0 0,1 1 1 0 0,-1-1-1 0 0,1 1 1 0 0,0 5-1 0 0,0 3-392 0 0,0 3 296 0 0,4-14 127 0 0,-2-2 22 0 0,10 2-2 0 0,-5-4 0 0 0,0-1 0 0 0,0 1 0 0 0,0-1 0 0 0,0 0 0 0 0,0 0 0 0 0,-1-1 0 0 0,11-5 0 0 0,43-30 0 0 0,-53 34 0 0 0,16-12 332 0 0,-1-1 0 0 0,33-31 0 0 0,-48 41-249 0 0,0 0 0 0 0,-1 0 0 0 0,0-1 0 0 0,-1 0 0 0 0,1 0 0 0 0,-2-1 0 0 0,1 1 0 0 0,-1-1 0 0 0,0 0 0 0 0,-1 0 0 0 0,3-12 0 0 0,-6 21-83 0 0,0 0 0 0 0,1-1 0 0 0,-1 1 0 0 0,0-1 0 0 0,0 1 0 0 0,0-1 0 0 0,0 1 0 0 0,0-1 0 0 0,0 1 0 0 0,0-1 0 0 0,0 1 0 0 0,0-1 0 0 0,0 1 0 0 0,0-1 0 0 0,0 1 0 0 0,0 0 0 0 0,0-1 0 0 0,0 1 0 0 0,0-1 0 0 0,-1 1 0 0 0,1-1 0 0 0,0 1 0 0 0,0-1 0 0 0,0 1 0 0 0,-1 0 0 0 0,1-1 0 0 0,0 1 0 0 0,-1 0 0 0 0,1-1 0 0 0,-1 1 0 0 0,-4 0 0 0 0,3 0 0 0 0,0 0 0 0 0,0 1 0 0 0,0-1 0 0 0,0 1 0 0 0,0 0 0 0 0,0-1 0 0 0,0 1 0 0 0,0 0 0 0 0,0 0 0 0 0,1 0 0 0 0,-1 1 0 0 0,0-1 0 0 0,-2 2 0 0 0,-20 23 0 0 0,18-20 0 0 0,-16 17-300 0 0,7-8-611 0 0,-18 23 1 0 0,31-34 764 0 0,-1 0-1 0 0,0 0 1 0 0,1 0 0 0 0,0 0 0 0 0,0 0 0 0 0,0 0 0 0 0,1 0 0 0 0,-1 1 0 0 0,1-1 0 0 0,0 0 0 0 0,0 1 0 0 0,0 5 0 0 0,1-10-29 0 0,1 1 0 0 0,-1 0 0 0 0,0-1 0 0 0,1 1 0 0 0,-1-1-1 0 0,1 1 1 0 0,-1-1 0 0 0,1 1 0 0 0,-1-1 0 0 0,1 1 0 0 0,-1-1 0 0 0,1 1 0 0 0,0-1-1 0 0,-1 0 1 0 0,1 1 0 0 0,-1-1 0 0 0,1 0 0 0 0,0 0 0 0 0,-1 0 0 0 0,1 1 0 0 0,0-1 0 0 0,0 0-1 0 0,1 0-345 0 0,0 1 157 0 0,1 0 1 0 0,0 0 0 0 0,0-1-1 0 0,0 1 1 0 0,0-1-1 0 0,3 0 1 0 0,23-5-2196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4:3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21 6447 0 0,'0'0'142'0'0,"0"0"22"0"0,0 0 13 0 0,2-8 189 0 0,-3 6 7608 0 0,-7 0-7866 0 0,7 1 275 0 0,-16-6 1303 0 0,16 6-1315 0 0,1 1 117 0 0,-2 1 21 0 0,1 1-348 0 0,-18 3 286 0 0,7-2-447 0 0,3-4 72 0 0,7 1 299 0 0,0 0 82 0 0,-8 0 281 0 0,10 0-666 0 0,-1 0-1 0 0,1 0 1 0 0,0 0 0 0 0,0 0-1 0 0,-1 0 1 0 0,1 0 0 0 0,0 0-1 0 0,-1 0 1 0 0,1 0 0 0 0,0 0-1 0 0,0 0 1 0 0,-1 0 0 0 0,1 0-1 0 0,0-1 1 0 0,0 1 0 0 0,-1 0-1 0 0,1 0 1 0 0,0 0 0 0 0,0 0-1 0 0,0-1 1 0 0,-1 1 0 0 0,1 0-1 0 0,0 0 1 0 0,0 0 0 0 0,0-1-1 0 0,0 1 1 0 0,-1 0 0 0 0,1 0-1 0 0,0-1 1 0 0,0 1 0 0 0,0 0-1 0 0,0 0 1 0 0,0-1 0 0 0,-24 4 1980 0 0,22-3-1899 0 0,-7 2-133 0 0,-1 1-16 0 0,3 3 72 0 0,7-5-28 0 0,0-1 1 0 0,0 1-1 0 0,0 0 0 0 0,-1-1 1 0 0,1 1-1 0 0,0-1 0 0 0,0 1 1 0 0,0-1-1 0 0,0 1 0 0 0,0 0 1 0 0,0-1-1 0 0,0 1 0 0 0,0-1 1 0 0,0 1-1 0 0,1-1 0 0 0,-1 1 1 0 0,0 0-1 0 0,0-1 0 0 0,0 1 0 0 0,1-1 1 0 0,-1 1-1 0 0,0-1 0 0 0,1 1 1 0 0,0 2 702 0 0,3 6-598 0 0,3 2-133 0 0,5-5-16 0 0,2 0 0 0 0,-6 3 0 0 0,-1 2 0 0 0,6 13 0 0 0,-6-10 0 0 0,-7-10 0 0 0,0 0 0 0 0,6 12 0 0 0,-2-6 0 0 0,1-2 0 0 0,8 13 0 0 0,0-1 0 0 0,-1 5 0 0 0,-10-23 0 0 0,-1 1 0 0 0,0 0 0 0 0,0-1 0 0 0,0 1 0 0 0,-1 0 0 0 0,1 0 0 0 0,0 4 0 0 0,-1-3 0 0 0,1-1 0 0 0,-1 1 0 0 0,1-1 0 0 0,0 1 0 0 0,0-1 0 0 0,2 5 0 0 0,-2-4 0 0 0,11 18 0 0 0,-3-10 0 0 0,14 21 0 0 0,-1 3 0 0 0,-14-25 0 0 0,-1 1 0 0 0,0 0 0 0 0,1-2 0 0 0,4 1 0 0 0,-4-3-64 0 0,-6-7-273 0 0,-2-1-138 0 0,0 0-33 0 0,0 0 65 0 0,5-12-298 0 0,-5 11 621 0 0,1-1 0 0 0,0 1-1 0 0,0 0 1 0 0,-1 0 0 0 0,1-1-1 0 0,-1 1 1 0 0,1 0-1 0 0,-1-1 1 0 0,0 1 0 0 0,1 0-1 0 0,-1-3 1 0 0,-1-30-3984 0 0,0 22-3060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4:4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0 13823 0 0,'0'0'630'0'0,"0"0"-13"0"0,-1 1-393 0 0,-8 4 1103 0 0,0 0 0 0 0,-12 4 0 0 0,-15 7 2232 0 0,-26 21-2364 0 0,1 2 0 0 0,2 3 1 0 0,-56 51-1 0 0,105-82-1195 0 0,-1 0 0 0 0,2 1 0 0 0,-1 0 0 0 0,-13 25 0 0 0,17-23 0 0 0,5-14 0 0 0,1 0 0 0 0,0 1 0 0 0,0-1 0 0 0,0 0 0 0 0,0 1 0 0 0,0-1 0 0 0,0 0 0 0 0,0 0 0 0 0,0 1 0 0 0,0-1 0 0 0,0 0 0 0 0,0 1 0 0 0,0-1 0 0 0,0 0 0 0 0,0 0 0 0 0,0 1 0 0 0,0-1 0 0 0,0 0 0 0 0,0 1 0 0 0,0-1 0 0 0,0 0 0 0 0,0 0 0 0 0,1 1 0 0 0,-1-1 0 0 0,0 0 0 0 0,0 0 0 0 0,0 1 0 0 0,0-1 0 0 0,1 0 0 0 0,-1 1 0 0 0,4-1-62 0 0,0 0 0 0 0,0 0 0 0 0,-1 0 0 0 0,1-1 0 0 0,0 1 0 0 0,0-1 0 0 0,0 0-1 0 0,-1 0 1 0 0,1 0 0 0 0,4-3 0 0 0,1 1-131 0 0,16-6 21 0 0,26-13-1 0 0,1-1 1229 0 0,95-35-891 0 0,-134 52-93 0 0,-11 4 299 0 0,3 4 342 0 0,-5-2-691 0 0,1 0 1 0 0,-1 0-1 0 0,0 0 1 0 0,0-1-1 0 0,1 1 0 0 0,-1 0 1 0 0,0 0-1 0 0,0 0 1 0 0,1 0-1 0 0,-1 0 1 0 0,0 1-1 0 0,0-1 1 0 0,1 0-1 0 0,-1 0 1 0 0,0 0-1 0 0,0 0 1 0 0,1 0-1 0 0,-1 0 1 0 0,0 0-1 0 0,0 0 1 0 0,1 0-1 0 0,-1 1 1 0 0,0-1-1 0 0,0 0 0 0 0,0 0 1 0 0,0 0-1 0 0,1 1 1 0 0,-1-1-1 0 0,0 0 1 0 0,0 0-1 0 0,0 0 1 0 0,0 1-1 0 0,0-1 1 0 0,1 0-1 0 0,-1 0 1 0 0,0 0-1 0 0,0 1 1 0 0,0-1-1 0 0,0 9 5 0 0,-1 0 0 0 0,0 0 0 0 0,-1 0 0 0 0,0 0 0 0 0,-4 12 0 0 0,-20 42 861 0 0,-2 4-39 0 0,15-28-756 0 0,-67 228-897 0 0,49-112-210 0 0,-18 71-528 0 0,43-199 1058 0 0,3-14 370 0 0,0-1 1 0 0,-1 1 0 0 0,0-1 0 0 0,-8 17-1 0 0,11-27-374 0 0,1-2-21 0 0,-3-1 134 0 0,-1-2 421 0 0,0 0 0 0 0,-1 0-1 0 0,1 0 1 0 0,0 0-1 0 0,0-1 1 0 0,1 0-1 0 0,-1 0 1 0 0,1 0 0 0 0,0 0-1 0 0,0 0 1 0 0,-3-5-1 0 0,-4-11 435 0 0,-11-27-1 0 0,4 8-226 0 0,-82-199 1795 0 0,97 234-2048 0 0,1 1 0 0 0,0-1 0 0 0,0 0 0 0 0,-1-7 0 0 0,3-6 0 0 0,1 13 0 0 0,0 1 0 0 0,2-5 0 0 0,0 1 0 0 0,1 0 0 0 0,0-1 0 0 0,0 1 0 0 0,0 1 0 0 0,12-11 0 0 0,43-34 0 0 0,-49 42 0 0 0,561-389 0 0 0,-410 306 0 0 0,-156 88 0 0 0,21-7 0 0 0,-27 11 2 0 0,0-1 0 0 0,1 1-1 0 0,-1 0 1 0 0,0 0 0 0 0,0 0 0 0 0,0 0 0 0 0,0 0-1 0 0,0 0 1 0 0,0 0 0 0 0,0 0 0 0 0,0 0-1 0 0,0 0 1 0 0,0 0 0 0 0,1 0 0 0 0,-1 0 0 0 0,0 0-1 0 0,0 0 1 0 0,0 0 0 0 0,0 0 0 0 0,0 0 0 0 0,0 0-1 0 0,0 0 1 0 0,0 0 0 0 0,1 0 0 0 0,-1 0-1 0 0,0 0 1 0 0,0 0 0 0 0,0 0 0 0 0,0 0 0 0 0,0 0-1 0 0,0 0 1 0 0,0 0 0 0 0,0 0 0 0 0,0 0 0 0 0,1 0-1 0 0,-1 0 1 0 0,0 0 0 0 0,0 0 0 0 0,0 0-1 0 0,0 0 1 0 0,0 1 0 0 0,0-1 0 0 0,0 0 0 0 0,0 0-1 0 0,0 0 1 0 0,0 0 0 0 0,0 0 0 0 0,0 0 0 0 0,0 0-1 0 0,0 0 1 0 0,0 0 0 0 0,0 1 0 0 0,0-1-1 0 0,0 0 1 0 0,-3 7 239 0 0,-8 7 351 0 0,-9 8-180 0 0,-12 14-171 0 0,1 0 1 0 0,-28 47 0 0 0,51-70-409 0 0,1-1 1 0 0,0 1 0 0 0,1 1-1 0 0,1-1 1 0 0,0 1 0 0 0,1 0-1 0 0,0 0 1 0 0,1 0 0 0 0,1 0 0 0 0,0 1-1 0 0,1 21 1 0 0,1-31 143 0 0,1 0 1 0 0,0-1-1 0 0,0 1 0 0 0,0 0 1 0 0,1 0-1 0 0,-1-1 0 0 0,1 1 1 0 0,0-1-1 0 0,0 1 0 0 0,1-1 1 0 0,0 0-1 0 0,4 6 0 0 0,-6-9-39 0 0,0 1-1 0 0,1 0 0 0 0,-1-1 1 0 0,1 1-1 0 0,0-1 1 0 0,-1 1-1 0 0,1-1 1 0 0,0 0-1 0 0,0 0 0 0 0,0 0 1 0 0,0 0-1 0 0,0 0 1 0 0,0 0-1 0 0,0 0 1 0 0,0-1-1 0 0,0 1 0 0 0,0-1 1 0 0,0 1-1 0 0,0-1 1 0 0,0 0-1 0 0,1 0 1 0 0,-1 0-1 0 0,0 0 0 0 0,0 0 1 0 0,0 0-1 0 0,0-1 1 0 0,1 1-1 0 0,-1-1 1 0 0,3-1-1 0 0,3-3-493 0 0,0 0 1 0 0,-1-1-1 0 0,0 1 0 0 0,0-2 0 0 0,0 1 1 0 0,-1-1-1 0 0,0 0 0 0 0,0 0 1 0 0,5-9-1 0 0,15-23-1491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4:46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21191 0 0,'0'0'480'0'0,"0"0"67"0"0,0 0 31 0 0,0 0-56 0 0,1 2-341 0 0,-1-1-152 0 0,0 0 0 0 0,1 0 0 0 0,-1 0 0 0 0,0 0 0 0 0,0 0 0 0 0,0 1 0 0 0,0-1-1 0 0,0 0 1 0 0,0 0 0 0 0,0 0 0 0 0,0 0 0 0 0,0 0 0 0 0,0 0 0 0 0,0 0 0 0 0,-1 2 0 0 0,0-1 459 0 0,1-2 21 0 0,0 0 3 0 0,0 0 0 0 0,0 0 0 0 0,2 1 0 0 0,0 0-457 0 0,0 0 1 0 0,0 0-1 0 0,0 0 0 0 0,0 0 1 0 0,1 0-1 0 0,-1 0 0 0 0,0-1 1 0 0,1 1-1 0 0,-1-1 0 0 0,0 0 1 0 0,1 0-1 0 0,-1 0 0 0 0,0 0 1 0 0,1 0-1 0 0,2 0 0 0 0,6-2 358 0 0,0-1-1 0 0,12-4 0 0 0,15-2 122 0 0,56-7-534 0 0,-79 12 0 0 0,0 1 0 0 0,0 1 0 0 0,0 1 0 0 0,0 0 0 0 0,1 1 0 0 0,-1 1 0 0 0,0 0 0 0 0,20 4 0 0 0,-33-4 0 0 0,0-1 0 0 0,0 1 0 0 0,0 0 0 0 0,0-1 0 0 0,-1 1 0 0 0,1 0 0 0 0,0 0 0 0 0,-1 1 0 0 0,1-1 0 0 0,0 0 0 0 0,-1 0 0 0 0,1 1 0 0 0,-1-1 0 0 0,0 1 0 0 0,1-1 0 0 0,-1 1 0 0 0,0 0 0 0 0,0 0 0 0 0,0-1 0 0 0,0 1 0 0 0,0 0 0 0 0,-1 0 0 0 0,1 0 0 0 0,0 0 0 0 0,-1 0 0 0 0,0 0 0 0 0,1 0 0 0 0,-1 0 0 0 0,0 0 0 0 0,0 0 0 0 0,0 0 0 0 0,0 0 0 0 0,0 0 0 0 0,-1 0 0 0 0,0 3 0 0 0,-1 4 0 0 0,0-1 0 0 0,-1 0 0 0 0,0 0 0 0 0,-1 0 0 0 0,0 0 0 0 0,0 0 0 0 0,-5 7 0 0 0,-2 0 0 0 0,-1 0 0 0 0,-1 0 0 0 0,-21 18 0 0 0,-49 36 0 0 0,55-47 0 0 0,-17 11 0 0 0,27-20 0 0 0,1 0 0 0 0,0 1 0 0 0,-29 31 0 0 0,45-44-3 0 0,1-1 1 0 0,0 0-1 0 0,0 1 0 0 0,-1-1 1 0 0,1 0-1 0 0,0 0 0 0 0,0 1 1 0 0,-1-1-1 0 0,1 1 0 0 0,0-1 1 0 0,0 0-1 0 0,0 1 0 0 0,0-1 1 0 0,-1 0-1 0 0,1 1 0 0 0,0-1 1 0 0,0 1-1 0 0,0-1 0 0 0,0 0 1 0 0,0 1-1 0 0,0-1 0 0 0,0 1 1 0 0,0 0-1 0 0,1-1-21 0 0,-1 1 0 0 0,1-1 0 0 0,0 1 0 0 0,-1-1 1 0 0,1 0-1 0 0,-1 1 0 0 0,1-1 0 0 0,0 0 0 0 0,-1 1 0 0 0,1-1 0 0 0,0 0 0 0 0,0 0 0 0 0,-1 0 1 0 0,1 0-1 0 0,0 1 0 0 0,0-1 0 0 0,-1 0 0 0 0,1 0 0 0 0,0-1 0 0 0,-1 1 0 0 0,1 0 0 0 0,0 0 1 0 0,0 0-1 0 0,1-1 0 0 0,21-6-604 0 0,-20 5 533 0 0,21-7-868 0 0,46-18-1079 0 0,-24 4-5353 0 0,-16 7-317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4:4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24879 0 0,'0'0'1104'0'0,"13"-13"224"0"0,0-3-1064 0 0,0-2-264 0 0,-5-6 0 0 0,1 5 0 0 0,-1 3 0 0 0,0 0 0 0 0,0-3 0 0 0,-3 1 0 0 0,-3 1 0 0 0,1 2 0 0 0,-2 4 0 0 0,-2 0 0 0 0,-4 0-768 0 0,0 1-200 0 0,5 10-48 0 0,-5-8-9016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4:4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1 476 11975 0 0,'0'0'267'0'0,"0"0"42"0"0,0 0 17 0 0,0 0-28 0 0,0 0-58 0 0,0 0 491 0 0,0 0 238 0 0,0 0 45 0 0,0 0 8 0 0,0 0 2 0 0,0 0 0 0 0,0 0 0 0 0,0 0-69 0 0,0 0-290 0 0,0 0-121 0 0,1-3-28 0 0,2-21 483 0 0,-1 1 50 0 0,5-47 999 0 0,-3 52-1754 0 0,1 1 0 0 0,0 0-1 0 0,1 0 1 0 0,2 1 0 0 0,-1 0-1 0 0,11-16 1 0 0,-13 26-200 0 0,0 0 0 0 0,0 0 0 0 0,0 0 0 0 0,6-4 0 0 0,15-17 44 0 0,-19 19-138 0 0,0 0 0 0 0,0 1 0 0 0,1 0 0 0 0,0 0 0 0 0,0 0 0 0 0,0 1 0 0 0,12-6 0 0 0,-7 8 0 0 0,1 7 0 0 0,-2 5 0 0 0,-10-6 0 0 0,1 1 0 0 0,-1 0 0 0 0,0 0 0 0 0,-1 0 0 0 0,1 0 0 0 0,0 0 0 0 0,-1 0 0 0 0,1 1 0 0 0,-1-1 0 0 0,0 0 0 0 0,0 1 0 0 0,-1-1 0 0 0,1 1 0 0 0,-1-1 0 0 0,1 1 0 0 0,-1 4 0 0 0,-1 7 0 0 0,0 1 0 0 0,-4 19 0 0 0,4-30 0 0 0,-5 32 0 0 0,-15 42 0 0 0,16-67 0 0 0,22-63 0 0 0,26-44 0 0 0,-30 67 0 0 0,0 0 0 0 0,2 1 0 0 0,1 1 0 0 0,23-29 0 0 0,-34 49 0 0 0,0 1 0 0 0,1-1 0 0 0,0 1 0 0 0,0 0 0 0 0,0 0 0 0 0,1 1 0 0 0,8-5 0 0 0,2 0 0 0 0,-11 9 0 0 0,-2 1 0 0 0,9-1 0 0 0,0 5 0 0 0,-8-1 0 0 0,-1-1 0 0 0,0 0 0 0 0,0 1 0 0 0,0 0 0 0 0,-1 0 0 0 0,1 0 0 0 0,-1 0 0 0 0,0 1 0 0 0,0-1 0 0 0,-1 1 0 0 0,1 0 0 0 0,-1 0 0 0 0,3 9 0 0 0,0 3 0 0 0,0 0 0 0 0,3 34 0 0 0,-6-31 0 0 0,3 16 0 0 0,11 49 0 0 0,-11-71 0 0 0,6-5 0 0 0,0-4 0 0 0,-9-5-88 0 0,0-1 0 0 0,-1 1 0 0 0,1 0 0 0 0,0-1 0 0 0,-1 0 0 0 0,1 1 0 0 0,-1-1 0 0 0,1 0 0 0 0,-1 0-1 0 0,1 0 1 0 0,-1 1 0 0 0,1-2 0 0 0,-1 1 0 0 0,0 0 0 0 0,0 0 0 0 0,1 0 0 0 0,-1-1 0 0 0,0 1 0 0 0,0 0 0 0 0,1-3 0 0 0,3-5-1070 0 0,0 0 1 0 0,5-14 0 0 0,-3 9-50 0 0,10-35-4787 0 0,-6 20 2924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4:49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17 15663 0 0,'0'0'719'0'0,"0"0"-20"0"0,1-1-449 0 0,8-13 1381 0 0,-9 13 17 0 0,-2 3 236 0 0,-8 13 3237 0 0,-2 9-5121 0 0,2 1 0 0 0,0 0 0 0 0,2 1 0 0 0,-10 51 0 0 0,7-27 0 0 0,-1 12 0 0 0,-4 16 0 0 0,-9 30 0 0 0,11-41 0 0 0,10-49 0 0 0,-2 30 0 0 0,6-39 0 0 0,0-9 0 0 0,0 0 0 0 0,0 1-1 0 0,0-1 1 0 0,0 0 0 0 0,0 0-1 0 0,0 0 1 0 0,0 0 0 0 0,0 0 0 0 0,0 0-1 0 0,0 1 1 0 0,0-1 0 0 0,0 0 0 0 0,0 0-1 0 0,0 0 1 0 0,0 0 0 0 0,0 0-1 0 0,0 1 1 0 0,0-1 0 0 0,0 0 0 0 0,0 0-1 0 0,0 0 1 0 0,0 0 0 0 0,0 0 0 0 0,0 1-1 0 0,0-1 1 0 0,0 0 0 0 0,0 0-1 0 0,1 0 1 0 0,-1 0 0 0 0,0 0 0 0 0,0 0-1 0 0,0 1 1 0 0,0-1 0 0 0,0 0 0 0 0,0 0-1 0 0,0 0 1 0 0,0 0 0 0 0,1 0-1 0 0,-1 0 1 0 0,0 0 0 0 0,0 0 0 0 0,0 0-1 0 0,0 0 1 0 0,0 0 0 0 0,1 0 0 0 0,-1 0-1 0 0,0 0 1 0 0,0 0 0 0 0,0 0-1 0 0,0 0 1 0 0,0 0 0 0 0,1 0 0 0 0,-1 0-1 0 0,0 0 1 0 0,0 0 0 0 0,0 0-1 0 0,0 0 1 0 0,0 0 0 0 0,1 0 0 0 0,-1 0-1 0 0,0 0 1 0 0,0 0 0 0 0,0 0 0 0 0,0 0-1 0 0,0 0 1 0 0,4-5 90 0 0,6-11 575 0 0,12-31-1 0 0,-2 5-17 0 0,0 5-477 0 0,35-50-1 0 0,-47 76-103 0 0,0 1 0 0 0,1 0-1 0 0,1 0 1 0 0,-1 1 0 0 0,1 0 0 0 0,1 1-1 0 0,0 0 1 0 0,19-10 0 0 0,-28 17 443 0 0,-2 1-66 0 0,0 0-440 0 0,0 0 1 0 0,0 0 0 0 0,0 0 0 0 0,0 1 0 0 0,0-1 0 0 0,0 0-1 0 0,0 0 1 0 0,0 0 0 0 0,0 0 0 0 0,1 0 0 0 0,-1 1-1 0 0,0-1 1 0 0,0 0 0 0 0,0 0 0 0 0,0 0 0 0 0,0 0-1 0 0,0 0 1 0 0,1 0 0 0 0,-1 0 0 0 0,0 0 0 0 0,0 1-1 0 0,0-1 1 0 0,0 0 0 0 0,0 0 0 0 0,1 0 0 0 0,-1 0-1 0 0,0 0 1 0 0,0 0 0 0 0,0 0 0 0 0,0 0 0 0 0,1 0-1 0 0,-1 0 1 0 0,0 0 0 0 0,0 0 0 0 0,0 0 0 0 0,0 0-1 0 0,1-1 1 0 0,0 1-3 0 0,0 0 0 0 0,0 0 0 0 0,0 1 0 0 0,0-1 0 0 0,0 0 0 0 0,0 0 0 0 0,0 0 0 0 0,0 1 0 0 0,-1-1 0 0 0,1 0 0 0 0,0 1 0 0 0,0-1 0 0 0,0 1-1 0 0,0-1 1 0 0,0 1 0 0 0,-1-1 0 0 0,1 1 0 0 0,0 0 0 0 0,0-1 0 0 0,-1 1 0 0 0,2 1 0 0 0,0 1-1 0 0,0 0 0 0 0,0 0 0 0 0,-1 0 0 0 0,1 0 0 0 0,-1 0 0 0 0,1 0 0 0 0,-1 1 0 0 0,0-1 0 0 0,-1 0 0 0 0,1 1 0 0 0,0 5 0 0 0,0 3 0 0 0,-1-1 0 0 0,-1 16 0 0 0,0-23 0 0 0,0 1 0 0 0,0 0 0 0 0,0-1 0 0 0,-1 1 0 0 0,0 0 0 0 0,0-1 0 0 0,0 0 0 0 0,0 1 0 0 0,-1-1 0 0 0,1 0 0 0 0,-1 0 0 0 0,0-1 0 0 0,-1 1 0 0 0,1 0 0 0 0,0-1 0 0 0,-1 0 0 0 0,0 0 0 0 0,0 0 0 0 0,0 0 0 0 0,0-1 0 0 0,0 0 0 0 0,-1 1 0 0 0,1-2 0 0 0,-1 1 0 0 0,1 0 0 0 0,-1-1 0 0 0,0 0 0 0 0,1 0 0 0 0,-1 0 0 0 0,0-1 0 0 0,-6 1 0 0 0,3-2 0 0 0,3-1-64 0 0,4 1-273 0 0,1 1-138 0 0,0 0-33 0 0,0 0 65 0 0,1 2 294 0 0,4 8 147 0 0,1 1 0 0 0,0-2 0 0 0,1 1 0 0 0,1-1-1 0 0,-1 0 1 0 0,14 12 0 0 0,-2-2 1 0 0,-11-10-15 0 0,1-1 0 0 0,0-1-1 0 0,0 1 1 0 0,0-1 0 0 0,1-1 0 0 0,0 0 0 0 0,1 0-1 0 0,14 5 1 0 0,-20-9 117 0 0,1 0-1 0 0,0 0 0 0 0,0-1 0 0 0,-1 1 0 0 0,1-2 1 0 0,0 1-1 0 0,0-1 0 0 0,0 1 0 0 0,0-2 1 0 0,0 1-1 0 0,0-1 0 0 0,0 0 0 0 0,0 0 1 0 0,0 0-1 0 0,-1-1 0 0 0,1 0 0 0 0,0 0 0 0 0,6-4 1 0 0,-11 5-144 0 0,1 1 1 0 0,-1-1-1 0 0,0 0 1 0 0,0 0 0 0 0,0 0-1 0 0,0 0 1 0 0,0 0-1 0 0,0 0 1 0 0,0 0 0 0 0,0 0-1 0 0,0 0 1 0 0,-1 0-1 0 0,1 0 1 0 0,0-1 0 0 0,-1 1-1 0 0,1 0 1 0 0,-1 0-1 0 0,1-3 1 0 0,0 1-55 0 0,-1 1 0 0 0,0-1 0 0 0,0 1 0 0 0,0 0 0 0 0,-1-1 0 0 0,1 1 0 0 0,-1 0 0 0 0,1-1 0 0 0,-1 1 0 0 0,-1-3 0 0 0,-2-5-529 0 0,-1 1 1 0 0,0 0-1 0 0,-13-17 1 0 0,16 23 393 0 0,-10-14-792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4:4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21 11975 0 0,'0'0'267'0'0,"-1"-4"42"0"0,-3-10 17 0 0,4 13-310 0 0,-1 1 1 0 0,0 0 0 0 0,1 0-1 0 0,-1-1 1 0 0,1 1-1 0 0,-1 0 1 0 0,0 0 0 0 0,1 0-1 0 0,-1 0 1 0 0,1 0 0 0 0,-1 0-1 0 0,0 0 1 0 0,1 0-1 0 0,-1 0 1 0 0,1 0 0 0 0,-1 0-1 0 0,1 0 1 0 0,-1 1 0 0 0,0-1-1 0 0,1 0 1 0 0,-1 0-1 0 0,0 1 1 0 0,0 0 11 0 0,-4-1-106 0 0,-3 2 1073 0 0,-1 0 1 0 0,1 0 0 0 0,-1 0 0 0 0,1 1 0 0 0,0 0-1 0 0,-11 7 1 0 0,-1 1 336 0 0,0 2 1 0 0,1 0-1 0 0,-20 19 0 0 0,31-24-1123 0 0,1-1 0 0 0,0 1 0 0 0,0 1 0 0 0,1-1 0 0 0,0 1 0 0 0,1 0 0 0 0,0 1 0 0 0,0-1 0 0 0,-5 15 0 0 0,1 10-117 0 0,0 0 0 0 0,-3 36 1 0 0,-3 73 1031 0 0,6-56-693 0 0,-5 46-1017 0 0,7-1-1 0 0,9 150 1 0 0,2-228 551 0 0,3-1 0 0 0,15 63 0 0 0,-16-91-13 0 0,2-1-1 0 0,0 0 1 0 0,2 0 0 0 0,0-1 0 0 0,2 0 0 0 0,24 36-1 0 0,-35-57 30 0 0,8 10-280 0 0,0-1 0 0 0,12 13 1 0 0,-17-21 197 0 0,-1 0 1 0 0,1 0-1 0 0,0 0 1 0 0,0-1-1 0 0,0 1 1 0 0,0-1-1 0 0,1 0 1 0 0,-1 0-1 0 0,1-1 1 0 0,6 3-1 0 0,-4-3-117 0 0,0 0 0 0 0,0 0-1 0 0,1 0 1 0 0,-1-1 0 0 0,0 1 0 0 0,1-2-1 0 0,-1 1 1 0 0,0-1 0 0 0,1-1-1 0 0,-1 1 1 0 0,0-1 0 0 0,0 0 0 0 0,0-1-1 0 0,0 1 1 0 0,-1-2 0 0 0,1 1 0 0 0,-1-1-1 0 0,1 1 1 0 0,8-9 0 0 0,27-22-1306 0 0,-3-3-11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4:5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0,0 0-204 0 0,0 0 170 0 0,0 0 101 0 0,0 0 21 0 0,0 0 71 0 0,0 0 285 0 0,1 1 126 0 0,20 19 1253 0 0,-16-15-2129 0 0,0 1 0 0 0,0-1-1 0 0,-1 1 1 0 0,1 0 0 0 0,-1 0 0 0 0,-1 0-1 0 0,5 10 1 0 0,16 52 1288 0 0,-14-39-1153 0 0,0 0-160 0 0,2 5 52 0 0,14 66 0 0 0,77 594 1017 0 0,-82-441-1159 0 0,-21-224 0 0 0,0 0 0 0 0,-2 1 0 0 0,-1-1 0 0 0,-1-1 0 0 0,-16 56 0 0 0,16-72-10 0 0,-1 0 1 0 0,-1 0-1 0 0,0 0 0 0 0,0-1 0 0 0,-1 0 1 0 0,0 0-1 0 0,-14 14 0 0 0,17-20-231 0 0,-1-1-1 0 0,1 1 0 0 0,-1-1 0 0 0,0 0 1 0 0,0 0-1 0 0,0-1 0 0 0,-1 1 1 0 0,1-1-1 0 0,-1 0 0 0 0,0-1 1 0 0,0 0-1 0 0,0 0 0 0 0,0 0 1 0 0,0 0-1 0 0,0-1 0 0 0,-12 1 0 0 0,-5-4-1291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4:5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10135 0 0,'0'0'231'0'0,"0"0"29"0"0,0 0 19 0 0,0 2-41 0 0,-1 4-44 0 0,1-4 552 0 0,-2-1-267 0 0,1-1-1 0 0,0 1 0 0 0,0 0 0 0 0,0 0 1 0 0,-1-1-1 0 0,1 1 0 0 0,0-1 0 0 0,-1 0 1 0 0,1 1-1 0 0,0-1 0 0 0,-1 0 0 0 0,1 0 1 0 0,-1 1-1 0 0,1-1 0 0 0,-2 0 0 0 0,-1 0 5337 0 0,17 4-5798 0 0,-3 3-17 0 0,20 24 0 0 0,-24-24-2 0 0,0 1 1 0 0,-1-1-1 0 0,0 2 0 0 0,0-1 0 0 0,0 0 1 0 0,-1 1-1 0 0,-1 0 0 0 0,0 0 1 0 0,4 12-1 0 0,0 12 26 0 0,3 44-1 0 0,-6-49 19 0 0,1 25 946 0 0,-4 90 0 0 0,-3-128-988 0 0,0 1 0 0 0,0-1 0 0 0,-7 17 0 0 0,8-28 0 0 0,-3 8 0 0 0,-4 6 0 0 0,4-15 0 0 0,1-1 0 0 0,-26 22 0 0 0,28-22 0 0 0,0-1 0 0 0,-1 0 0 0 0,1 0 0 0 0,-1 0 0 0 0,1 0 0 0 0,-1 0 0 0 0,1 0 0 0 0,-1-1 0 0 0,0 1 0 0 0,1 0 0 0 0,-1-1 0 0 0,0 1 0 0 0,1-1 0 0 0,-1 0 0 0 0,0 1 0 0 0,-2-1 0 0 0,-2 0 0 0 0,-1 1 4 0 0,1 0 0 0 0,0-1-1 0 0,-1 0 1 0 0,1 0 0 0 0,-1 0 0 0 0,1-1 0 0 0,-1 0-1 0 0,1 0 1 0 0,0-1 0 0 0,-1 0 0 0 0,1 0 0 0 0,0 0-1 0 0,0-1 1 0 0,1 0 0 0 0,-1 0 0 0 0,0 0-1 0 0,1-1 1 0 0,-8-6 0 0 0,12 9 367 0 0,1 1-358 0 0,0 0 1 0 0,0-1 0 0 0,0 1-1 0 0,0 0 1 0 0,0 0 0 0 0,0 0-1 0 0,0 0 1 0 0,0 0 0 0 0,0 0-1 0 0,0 0 1 0 0,0 0-1 0 0,0 0 1 0 0,0 0 0 0 0,0-1-1 0 0,0 1 1 0 0,0 0 0 0 0,0 0-1 0 0,0 0 1 0 0,0 0 0 0 0,0 0-1 0 0,0 0 1 0 0,0 0 0 0 0,0 0-1 0 0,0 0 1 0 0,0 0-1 0 0,0-1 1 0 0,0 1 0 0 0,0 0-1 0 0,0 0 1 0 0,0 0 0 0 0,0 0-1 0 0,0 0 1 0 0,0 0 0 0 0,0 0-1 0 0,-1 0 1 0 0,1 0 0 0 0,0 0-1 0 0,0 0 1 0 0,0 0-1 0 0,0 0 1 0 0,0 0 0 0 0,0 0-1 0 0,0 0 1 0 0,0 0 0 0 0,0 0-1 0 0,0-1 1 0 0,-1 1 0 0 0,1 0-1 0 0,0 0 1 0 0,0 0-1 0 0,0 0 1 0 0,-3-1 89 0 0,1-11 674 0 0,3 1-761 0 0,4 2-80 0 0,-4 7-273 0 0,-1 2-138 0 0,0 0-33 0 0,0 0-72 0 0,2 0-285 0 0,1-1 506 0 0,8-1-2794 0 0,0-1-5378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4:5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52 17503 0 0,'-3'15'399'0'0,"3"-12"60"0"0,0-3 21 0 0,0 0-59 0 0,-2 1-276 0 0,-3 6 79 0 0,4-6 855 0 0,1-1 370 0 0,0 0 72 0 0,0 0-1492 0 0,0 0-1 0 0,0 0 0 0 0,0 0 1 0 0,0 0-1 0 0,0 0 0 0 0,0 0 0 0 0,0 0 1 0 0,0 0-1 0 0,0 0 0 0 0,0 0 0 0 0,0-1 1 0 0,0 1-1 0 0,0 0 0 0 0,0 0 1 0 0,0 0-1 0 0,0 0 0 0 0,0 0 0 0 0,0 0 1 0 0,0 0-1 0 0,0 0 0 0 0,0 0 0 0 0,0 0 1 0 0,0-1-1 0 0,0 1 0 0 0,0 0 1 0 0,0 0-1 0 0,0 0 0 0 0,0 0 0 0 0,0 0 1 0 0,0 0-1 0 0,0 0 0 0 0,0 0 0 0 0,0 0 1 0 0,0 0-1 0 0,0 0 0 0 0,0 0 0 0 0,0 0 1 0 0,0-1-1 0 0,-1 1 0 0 0,1 0 1 0 0,0 0-1 0 0,0 0 0 0 0,0 0 0 0 0,0 0 1 0 0,0 0-1 0 0,0 0 0 0 0,0 0 0 0 0,0 0 1 0 0,0 0-1 0 0,0 0 0 0 0,0 0 1 0 0,-1 0-1 0 0,1 0 0 0 0,0 0 0 0 0,0 0 1 0 0,0 0-1 0 0,0 0 0 0 0,0 0 0 0 0,0 0 1 0 0,-4-1-35 0 0,1-14 287 0 0,1 10-54 0 0,2 3-113 0 0,0 0 1 0 0,0 0 0 0 0,0 1-1 0 0,0-1 1 0 0,0 0 0 0 0,0 0 0 0 0,0 1-1 0 0,1-1 1 0 0,-1 0 0 0 0,1 0-1 0 0,-1 1 1 0 0,1-1 0 0 0,-1 0-1 0 0,3-2 1 0 0,2-6-99 0 0,6 5-149 0 0,-1 2-563 0 0,-7 2-258 0 0,-1 1-56 0 0,3-2 330 0 0,18-2-1187 0 0,-21 4 1382 0 0,0 0 0 0 0,-1 0 0 0 0,1 0 0 0 0,0 0 0 0 0,-1 1 0 0 0,1-1 0 0 0,-1 0 0 0 0,3 2 0 0 0,11 4-1562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4:56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30 11975 0 0,'0'0'547'0'0,"0"0"-11"0"0,-1 2-344 0 0,-4 6-29 0 0,4-6 567 0 0,1-2 242 0 0,0 0 42 0 0,0 0 8 0 0,0 0 2 0 0,0 0 0 0 0,0 0 0 0 0,0 0 0 0 0,0 0 0 0 0,0 0 0 0 0,0 0 0 0 0,0 0-137 0 0,1-1-583 0 0,1-6-196 0 0,1-7 631 0 0,-2 10-2882 0 0,1-2-4192 0 0,0-3-1377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4:32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6 10135 0 0,'0'0'231'0'0,"0"0"29"0"0,0 0 19 0 0,0 0 105 0 0,0 0 410 0 0,0 0 184 0 0,0 0 40 0 0,0 0 6 0 0,0 0 0 0 0,0 0 0 0 0,0 0 0 0 0,0 0-137 0 0,2-1-583 0 0,7-1-196 0 0,-7 2 275 0 0,6-3 1006 0 0,-8 4-1327 0 0,-1-1 0 0 0,1 0 1 0 0,0 0-1 0 0,0 0 1 0 0,0 0-1 0 0,0 0 1 0 0,0 0-1 0 0,0 0 0 0 0,0 0 1 0 0,0 0-1 0 0,0 0 1 0 0,1 0-1 0 0,-1 0 0 0 0,0 1 1 0 0,0-1-1 0 0,0 0 1 0 0,0 0-1 0 0,0 0 1 0 0,0 0-1 0 0,0 0 0 0 0,0 0 1 0 0,0 0-1 0 0,0 0 1 0 0,0 0-1 0 0,0 0 1 0 0,0 0-1 0 0,0 0 0 0 0,0 0 1 0 0,0 0-1 0 0,0 0 1 0 0,0 0-1 0 0,0 0 0 0 0,0 0 1 0 0,1 1-1 0 0,-1-1 1 0 0,0 0-1 0 0,0 0 1 0 0,0 0-1 0 0,0 0 0 0 0,0 0 1 0 0,0 0-1 0 0,0 0 1 0 0,0 0-1 0 0,-16 30 1510 0 0,15-28-1569 0 0,-9 21-3 0 0,8-17 0 0 0,-1 0 0 0 0,1-1 0 0 0,-1 0 0 0 0,0 1 0 0 0,-1-1 0 0 0,-5 6 0 0 0,-16 23 0 0 0,6-8 0 0 0,13-17 0 0 0,-1 0 0 0 0,1 0 0 0 0,-1-1 0 0 0,-1 0 0 0 0,-9 9 0 0 0,14-16 0 0 0,1 0 0 0 0,0 0 0 0 0,0 1 0 0 0,0-1 0 0 0,0 1 0 0 0,1-1 0 0 0,-1 1 0 0 0,0 0 0 0 0,1 0 0 0 0,-1 0 0 0 0,-1 3 0 0 0,-12 18 0 0 0,1-5 388 0 0,-4 7 1234 0 0,13-18-1584 0 0,3-2-38 0 0,-11 15 0 0 0,6-12 0 0 0,-1 1 0 0 0,-2-3 0 0 0,-1-1 0 0 0,-2 3-171 0 0,11-5-232 0 0,0 0-51 0 0,-10 4 98 0 0,6-4-87 0 0,4-2 222 0 0,2-1-166 0 0,0 0-101 0 0,0 0-1022 0 0,0 0-4209 0 0,0 0-1801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4:57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6 17503 0 0,'0'0'399'0'0,"0"0"60"0"0,0 0 21 0 0,0 0-59 0 0,-2 0-276 0 0,-5 0 11 0 0,5 0 570 0 0,-2-1 634 0 0,2-2-1173 0 0,-13 2 3527 0 0,6 3-3625 0 0,7-2 282 0 0,2 0 117 0 0,0 0 21 0 0,0 0-66 0 0,-1 1-294 0 0,-6 4-133 0 0,1 5-16 0 0,1 3 0 0 0,1 1 0 0 0,0 0 0 0 0,-2 20 0 0 0,0-1 0 0 0,4-22 0 0 0,1 0 0 0 0,0 0 0 0 0,1-1 0 0 0,2 20 0 0 0,1 11 0 0 0,-5 23 0 0 0,-3 0 0 0 0,-2-1 0 0 0,-19 73 0 0 0,11-54 0 0 0,12-69 0 0 0,2-8-110 0 0,0 0-1 0 0,-1 0 1 0 0,0 0 0 0 0,0-1-1 0 0,0 1 1 0 0,-4 7 0 0 0,-2 3-502 0 0,7-11 169 0 0,-8 10 392 0 0,9-11-483 0 0,1-1-5034 0 0,0-10 4677 0 0,-1 1 0 0 0,0-1 0 0 0,0-9 0 0 0,-1 6 43 0 0,2-12-688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4:5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6 353 17503 0 0,'0'0'399'0'0,"0"0"60"0"0,0 0 21 0 0,0 0-59 0 0,-1-2-136 0 0,-1-11 717 0 0,1 0 1 0 0,0-1-1 0 0,1 1 0 0 0,0 0 0 0 0,1 0 1 0 0,3-15-1 0 0,-2 19-853 0 0,0 0 1 0 0,1 0-1 0 0,0 0 1 0 0,0 0-1 0 0,1 1 1 0 0,0-1-1 0 0,0 1 1 0 0,1 0-1 0 0,10-12 1 0 0,-5 7 117 0 0,0 1 1 0 0,1 1-1 0 0,0-1 1 0 0,1 2 0 0 0,18-14-1 0 0,-9 11-267 0 0,-3 2 0 0 0,27-13 0 0 0,-38 21 0 0 0,0 0 0 0 0,1 1 0 0 0,-1 0 0 0 0,0 0 0 0 0,1 1 0 0 0,-1 0 0 0 0,13-1 0 0 0,-9 2 0 0 0,0 1 0 0 0,0 0 0 0 0,0 1 0 0 0,0-1 0 0 0,-1 2 0 0 0,12 3 0 0 0,-16-3 0 0 0,1 0 0 0 0,0 0 0 0 0,-1 1 0 0 0,1-1 0 0 0,-1 2 0 0 0,0-1 0 0 0,0 0 0 0 0,-1 1 0 0 0,9 10 0 0 0,-6-6 0 0 0,0 1 0 0 0,-1 0 0 0 0,0 0 0 0 0,-1 1 0 0 0,0-1 0 0 0,-1 2 0 0 0,0-1 0 0 0,-1 0 0 0 0,0 1 0 0 0,-1 0 0 0 0,0 0 0 0 0,-1 0 0 0 0,-1 0 0 0 0,1 0 0 0 0,-2 17 0 0 0,0 0 0 0 0,-5 36 0 0 0,3-51 0 0 0,-1-1 0 0 0,0 0 0 0 0,-1 0 0 0 0,-11 25 0 0 0,4-14-20 0 0,4-8-107 0 0,0-1 0 0 0,-18 26 0 0 0,22-38-29 0 0,0 0 0 0 0,0 0 0 0 0,0 0 0 0 0,0-1 1 0 0,0 1-1 0 0,-1-1 0 0 0,1 0 0 0 0,-1 0 0 0 0,0 0 0 0 0,-4 1 1 0 0,6-2-73 0 0,-1 0 1 0 0,0 0-1 0 0,0 0 1 0 0,0-1-1 0 0,0 1 1 0 0,0 0-1 0 0,0-1 1 0 0,0 0-1 0 0,0 0 1 0 0,0 0 0 0 0,0 0-1 0 0,0-1 1 0 0,-4 0-1 0 0,-2-5-2769 0 0,4-1 1462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4:58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0 19351 0 0,'0'0'439'0'0,"0"0"62"0"0,0 0 33 0 0,0 0-65 0 0,0 2-309 0 0,1 5-3 0 0,-1-5 568 0 0,0 0 246 0 0,0-1-802 0 0,0 1 0 0 0,-1-1 1 0 0,1 0-1 0 0,0 0 0 0 0,-1 1 0 0 0,1-1 0 0 0,-1 0 0 0 0,1 0 0 0 0,-1 0 1 0 0,0 0-1 0 0,1 1 0 0 0,-1-1 0 0 0,0 0 0 0 0,0 0 0 0 0,0-1 1 0 0,0 1-1 0 0,0 0 0 0 0,0 0 0 0 0,-1 1 0 0 0,-4 1 314 0 0,0-1 0 0 0,0 1 1 0 0,-8 2-1 0 0,-17 5 540 0 0,26-8-1022 0 0,0 0 1 0 0,0 0 0 0 0,1 1 0 0 0,-1 0-1 0 0,1 0 1 0 0,-1 0 0 0 0,1 0 0 0 0,0 0-1 0 0,-4 5 1 0 0,-5 5-2 0 0,10-11 0 0 0,0 1 0 0 0,0 0 0 0 0,1 0 0 0 0,-1 0 0 0 0,1 0 0 0 0,0 0 0 0 0,-4 6 0 0 0,-4 15 0 0 0,2 1 0 0 0,-11 44 0 0 0,14-47 0 0 0,-11 82 0 0 0,7-40 0 0 0,0 8 0 0 0,3 0 0 0 0,3 85 0 0 0,12-1 0 0 0,-5-128 0 0 0,1-1 0 0 0,1 1 0 0 0,15 39 0 0 0,-16-50 0 0 0,-4-14 0 0 0,0 1 0 0 0,0 0 0 0 0,1 0 0 0 0,0-1 0 0 0,-1 1 0 0 0,1-1 0 0 0,1 0 0 0 0,-1 1 0 0 0,0-1 0 0 0,1 0 0 0 0,-1 0 0 0 0,1 0 0 0 0,0-1 0 0 0,6 5 0 0 0,3 2 0 0 0,2-4 0 0 0,-3-2-133 0 0,-8-2-563 0 0,-3-1-258 0 0,0 0-1102 0 0,0 0-4403 0 0,0 0-1891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5:0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10135 0 0,'0'0'231'0'0,"1"-3"29"0"0,14-43 2175 0 0,-10 30-393 0 0,-5 15-1018 0 0,0 1 0 0 0,0 0 0 0 0,0 0-69 0 0,0 0-290 0 0,0 0-121 0 0,0 0-28 0 0,0-5 240 0 0,2 5 5231 0 0,3 3-5970 0 0,1 1 343 0 0,1-1 0 0 0,0 0 0 0 0,9 4 0 0 0,-11-5-312 0 0,-1 0 0 0 0,1 0 0 0 0,-1 1 0 0 0,0-1 0 0 0,0 1 0 0 0,0 0 0 0 0,-1 0 0 0 0,5 4 0 0 0,25 31 128 0 0,0 10-280 0 0,-2 1-1 0 0,48 100 1 0 0,-47-76-177 0 0,33 121-1 0 0,-64-186-73 0 0,0-6 292 0 0,-1 1-1 0 0,1-1 1 0 0,-1 0 0 0 0,1 0-1 0 0,0 0 1 0 0,0 1-1 0 0,0-1 1 0 0,0 0-1 0 0,0 0 1 0 0,1 0 0 0 0,2 3-1 0 0,2 2 64 0 0,2-2 0 0 0,-1-5-72 0 0,-6 0-299 0 0,-1 0-117 0 0,0 0-21 0 0,0 0-3 0 0,0 0 0 0 0,0 0 0 0 0,0 0 0 0 0,3-11-933 0 0,-4-7-116 0 0,1 2-4707 0 0,1 5-170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5:0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5 11975 0 0,'0'0'267'0'0,"0"0"42"0"0,0 0 17 0 0,0 0-28 0 0,0 0 12 0 0,0 0 778 0 0,0 0 356 0 0,0 0 76 0 0,-6-4 3206 0 0,2 4-4462 0 0,-1 0-1 0 0,0 1 1 0 0,1-1-1 0 0,-1 1 1 0 0,0 1-1 0 0,1-1 1 0 0,-1 0 0 0 0,1 1-1 0 0,0 0 1 0 0,-1 0-1 0 0,1 1 1 0 0,0-1-1 0 0,0 1 1 0 0,1 0-1 0 0,-1-1 1 0 0,0 2 0 0 0,-3 3-1 0 0,-21 22 66 0 0,15-16-236 0 0,1 0 0 0 0,-12 16 0 0 0,-34 49-93 0 0,-43 65 1883 0 0,-34 57-1718 0 0,17-31-165 0 0,107-155-996 0 0,8-12 311 0 0,6-9 374 0 0,6-9 270 0 0,-3 3-271 0 0,2 1 1 0 0,-1-1 0 0 0,11-11-1 0 0,5-6-3989 0 0,-14 14-3887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5:0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15663 0 0,'0'0'719'0'0,"0"0"-20"0"0,0 0-238 0 0,0 0 656 0 0,0 0 335 0 0,0 0 70 0 0,0 0-125 0 0,0 0-575 0 0,0 0-248 0 0,3 0-50 0 0,2-1-58 0 0,1 0 1 0 0,-1-1-1 0 0,10-3 1 0 0,14-4 740 0 0,29 1 433 0 0,-49 5-1640 0 0,-6 2 0 0 0,0 1 0 0 0,1-1 0 0 0,-1 1 0 0 0,0-1 0 0 0,0 1 0 0 0,0 0 0 0 0,0 1 0 0 0,1-1 0 0 0,-1 0 0 0 0,4 2 0 0 0,7-2 0 0 0,-2 2-64 0 0,-1-1-1723 0 0,-11 0 1693 0 0,0-1 0 0 0,0 0-1 0 0,0 0 1 0 0,0 0 0 0 0,0 0 0 0 0,0 0 0 0 0,0 0-1 0 0,0 0 1 0 0,0 0 0 0 0,0 0 0 0 0,0 0 0 0 0,0 0-1 0 0,0 0 1 0 0,0 0 0 0 0,0 0 0 0 0,0 0-1 0 0,0 0 1 0 0,0 0 0 0 0,0 0 0 0 0,0 0 0 0 0,0 0-1 0 0,0 0 1 0 0,0 0 0 0 0,0 0 0 0 0,0 0 0 0 0,0 0-1 0 0,0 0 1 0 0,0 0 0 0 0,0 0 0 0 0,0 0-1 0 0,0 1 1 0 0,0-1 0 0 0,0 0 0 0 0,0 0 0 0 0,0 0-1 0 0,0 0 1 0 0,0 0 0 0 0,0 0 0 0 0,0 0-1 0 0,0 0 1 0 0,0 0 0 0 0,0 0 0 0 0,0 0 0 0 0,0 0-1 0 0,0 0 1 0 0,0 0 0 0 0,0 0 0 0 0,0 0 0 0 0,1 0-1 0 0,-1 0 1 0 0,0 0 0 0 0,0 0 0 0 0,0 0-1 0 0,0 0 1 0 0,0 0 0 0 0,0 0 0 0 0,-8 1-5607 0 0,2 0 5462 0 0,4-1-2320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5:0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13823 0 0,'0'0'630'0'0,"0"0"-13"0"0,0 0-252 0 0,0 0 391 0 0,0 0 216 0 0,0 0 42 0 0,0 0 8 0 0,3 1 2 0 0,10 3 1065 0 0,-5-1-1308 0 0,1 0 0 0 0,-1 0 0 0 0,1-1 1 0 0,0 0-1 0 0,14 1 0 0 0,-16-2-413 0 0,-3 3-187 0 0,15 1-114 0 0,-4-3-67 0 0,-11-1-223 0 0,0-1-1 0 0,0 0 1 0 0,1 0-1 0 0,-1 0 1 0 0,0 0-1 0 0,0-1 1 0 0,0 1-1 0 0,0-1 1 0 0,0 0 0 0 0,0-1-1 0 0,0 1 1 0 0,0-1-1 0 0,-1 1 1 0 0,1-1-1 0 0,0 0 1 0 0,-1 0-1 0 0,1-1 1 0 0,-1 1-1 0 0,0-1 1 0 0,0 0 0 0 0,0 0-1 0 0,0 0 1 0 0,-1 0-1 0 0,1 0 1 0 0,3-6-1 0 0,1-1-215 0 0,6-6-1096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5:02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0 697 15663 0 0,'0'0'356'0'0,"0"0"50"0"0,0 0 20 0 0,0 0-42 0 0,1-2-250 0 0,7-16 949 0 0,-1 1 0 0 0,0-2 0 0 0,-2 1 0 0 0,0-1 0 0 0,-1 0 0 0 0,1-21 0 0 0,9-114 1478 0 0,-4-96-409 0 0,-10 237-2152 0 0,0 1 0 0 0,-1-1 0 0 0,-4-19 0 0 0,2 18 0 0 0,3 5-14 0 0,1 7 20 0 0,-1 1 1 0 0,0-1 0 0 0,0 1-1 0 0,0-1 1 0 0,0 0 0 0 0,-1 1-1 0 0,1-1 1 0 0,0 1-1 0 0,-1-1 1 0 0,1 1 0 0 0,-1-1-1 0 0,0-2 1 0 0,0 3 93 0 0,0-1-1 0 0,0 1 1 0 0,0-1-1 0 0,0 1 1 0 0,0-1 0 0 0,0 1-1 0 0,0 0 1 0 0,0 0-1 0 0,-1-1 1 0 0,1 1 0 0 0,0 0-1 0 0,-1 0 1 0 0,1 0-1 0 0,-1 0 1 0 0,1 1-1 0 0,-3-2 1 0 0,-1-1 119 0 0,3 2-556 0 0,2 1-138 0 0,0 0-33 0 0,0 0 65 0 0,1 3 294 0 0,36 115 1125 0 0,-32-96-726 0 0,-1-1 0 0 0,-1 1 0 0 0,0 39 0 0 0,-2 0-627 0 0,-3 33-630 0 0,-1-39 482 0 0,-5 42 442 0 0,6-76 83 0 0,1 0 0 0 0,1-1 0 0 0,1 1 0 0 0,4 24 0 0 0,-5-41 0 0 0,1 0 0 0 0,0-1 0 0 0,0 1 0 0 0,0 0 0 0 0,0-1 0 0 0,2 4 0 0 0,-3-6 0 0 0,1-1 0 0 0,-1 1 0 0 0,0 0 0 0 0,1-1 0 0 0,-1 1 0 0 0,1-1 0 0 0,-1 1 0 0 0,1-1 0 0 0,-1 1 0 0 0,1-1 0 0 0,-1 1 0 0 0,1-1 0 0 0,-1 1 0 0 0,1-1 0 0 0,1 1 0 0 0,11-3 0 0 0,4-6 0 0 0,-13 4 0 0 0,-3 1 0 0 0,1-1 0 0 0,1 0 0 0 0,-1 0 0 0 0,0 0 0 0 0,-1 0 0 0 0,1 0 0 0 0,-1 0 0 0 0,1-1 0 0 0,0-8 0 0 0,-1 8 0 0 0,0-1 0 0 0,1 0 0 0 0,0 0 0 0 0,3-8 0 0 0,21-42 2 0 0,4-10 872 0 0,-23 53-933 0 0,1 0 0 0 0,0 0-1 0 0,1 1 1 0 0,1 0 0 0 0,-1 1 0 0 0,2 0-1 0 0,-1 1 1 0 0,2 0 0 0 0,-1 0 0 0 0,1 1 0 0 0,21-11-1 0 0,-22 16-96 0 0,-8 4 147 0 0,11 0 9 0 0,-2 7 0 0 0,-10-6 0 0 0,-1 0 0 0 0,1 1 0 0 0,-1-1 0 0 0,1 1 0 0 0,-1-1 0 0 0,0 1 0 0 0,0 0 0 0 0,0 0 0 0 0,0 0 0 0 0,0-1 0 0 0,0 1 0 0 0,-1 0 0 0 0,1 0 0 0 0,0 0 0 0 0,0 4 0 0 0,-1-2 0 0 0,0 1 0 0 0,0-1 0 0 0,0 1 0 0 0,0-1 0 0 0,-1 1 0 0 0,0-1 0 0 0,-1 5 0 0 0,0 0 0 0 0,-1-1 0 0 0,0 0 0 0 0,-1 0 0 0 0,0 0 0 0 0,0 0 0 0 0,-1 0 0 0 0,-6 7 0 0 0,3-6 0 0 0,1 0 0 0 0,-2-1 0 0 0,1 0 0 0 0,-1 0 0 0 0,-20 12 0 0 0,25-17 0 0 0,-7 2 0 0 0,8-5 0 0 0,3 0 0 0 0,-1 0 0 0 0,1 0 0 0 0,-1 0 0 0 0,1 0 0 0 0,-1 0 0 0 0,1 0 0 0 0,0-1 0 0 0,-1 1 0 0 0,1 0 0 0 0,-1 0 0 0 0,1 0 0 0 0,-1 0 0 0 0,1 0 0 0 0,-1-1 0 0 0,1 1 0 0 0,0 0 0 0 0,-1 0 0 0 0,0-1 0 0 0,-4-10 0 0 0,5 5 0 0 0,6 14 0 0 0,68 102 0 0 0,-62-93 0 0 0,-8-14 0 0 0,1-1 0 0 0,2 4 0 0 0,-3-3 0 0 0,-1-1 0 0 0,1 1 0 0 0,1-1 0 0 0,-1 0 0 0 0,0 1 0 0 0,0-2 0 0 0,8 3 0 0 0,17 5 0 0 0,-16-6 0 0 0,0-4 0 0 0,0-1 0 0 0,-4-4 0 0 0,-1-2 0 0 0,-7 8-161 0 0,0-1 0 0 0,0 0 1 0 0,0 1-1 0 0,-1-1 0 0 0,1 0 0 0 0,0 0 1 0 0,0 0-1 0 0,-1 0 0 0 0,1 0 0 0 0,-1 0 0 0 0,1 1 1 0 0,-1-1-1 0 0,1 0 0 0 0,-1 0 0 0 0,0-1 0 0 0,0 1 1 0 0,1 0-1 0 0,-1 0 0 0 0,0 0 0 0 0,0 0 0 0 0,0 0 1 0 0,0 0-1 0 0,0 0 0 0 0,0 0 0 0 0,0 0 0 0 0,-1 0 1 0 0,1-2-1 0 0,-1 0-1061 0 0,-1-9-7646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5:0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15663 0 0,'0'0'356'0'0,"0"0"50"0"0,0 0 20 0 0,0 0-42 0 0,0 0-42 0 0,0 0 750 0 0,0 0 352 0 0,0 0 76 0 0,0 0-123 0 0,0 0-575 0 0,0 0-248 0 0,0 0-50 0 0,0 0-11 0 0,0 0-1 0 0,-1 1 0 0 0,-1 2-423 0 0,1 0-1 0 0,0-1 1 0 0,-1 1-1 0 0,1 0 1 0 0,0 0-1 0 0,0 0 1 0 0,0 0-1 0 0,1 0 1 0 0,-1 0-1 0 0,1 0 1 0 0,0 0-1 0 0,0 0 1 0 0,0 4-1 0 0,1 5 715 0 0,5 26 0 0 0,-1-12-472 0 0,13 90-331 0 0,9 57 1032 0 0,0-3-16 0 0,-14-62-1016 0 0,9 142 0 0 0,-21-240-198 0 0,-1 0-1 0 0,-1 0 1 0 0,0 0-1 0 0,0 0 1 0 0,-1 0-1 0 0,-1 0 1 0 0,-4 13-1 0 0,6-21 135 0 0,0 1 1 0 0,0 0-1 0 0,0 0 1 0 0,-1-1-1 0 0,1 1 1 0 0,-1-1-1 0 0,0 1 0 0 0,0-1 1 0 0,0 0-1 0 0,0 0 1 0 0,0 1-1 0 0,0-2 0 0 0,-1 1 1 0 0,1 0-1 0 0,-1 0 1 0 0,1-1-1 0 0,-1 1 0 0 0,0-1 1 0 0,1 0-1 0 0,-1 0 1 0 0,0 0-1 0 0,0 0 1 0 0,0 0-1 0 0,0-1 0 0 0,0 1 1 0 0,0-1-1 0 0,0 0 1 0 0,-4 0-1 0 0,-2-1-562 0 0,0 0-1 0 0,0 0 1 0 0,1-1-1 0 0,-10-3 1 0 0,-15-9-7718 0 0,19 6 1076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5:03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19351 0 0,'0'0'439'0'0,"0"0"62"0"0,0 0 33 0 0,0 0-65 0 0,0 0-169 0 0,0 0 442 0 0,0 0 229 0 0,0 0 42 0 0,0 0 10 0 0,0 0 1 0 0,0 0 0 0 0,0 0 0 0 0,2 1-137 0 0,2 1-624 0 0,16 3-189 0 0,14 0 444 0 0,0-1 0 0 0,0-1 0 0 0,43-3 0 0 0,-71-1-518 0 0,-2 1 0 0 0,1 0 0 0 0,-1 1 0 0 0,1-1 0 0 0,8 3 0 0 0,-2-2 0 0 0,1 2-64 0 0,-10-3-273 0 0,-2 0-138 0 0,0 0-33 0 0,0 0-72 0 0,7-8-1276 0 0,-3 1 993 0 0,-4 6 274 0 0,0-1 0 0 0,1 1 0 0 0,-1 0 0 0 0,0 0-1 0 0,0-1 1 0 0,0 1 0 0 0,0 0 0 0 0,0 0 0 0 0,0 0-1 0 0,0-1 1 0 0,-1-1 0 0 0,-2-6-1458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4:37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8287 0 0,'0'0'191'0'0,"0"0"26"0"0,0 0 9 0 0,0 0 110 0 0,0 0 444 0 0,0 0 196 0 0,0 0 42 0 0,0 0-63 0 0,0 0-290 0 0,0 0-121 0 0,0 0-28 0 0,0 0-4 0 0,0 0 0 0 0,0 0 0 0 0,0 0 0 0 0,0 0-68 0 0,0 0-217 0 0,0 0 161 0 0,0 0 100 0 0,0 0 21 0 0,0 0 3 0 0,0 0 0 0 0,0 0 0 0 0,0 0 0 0 0,0 0-69 0 0,0 0-222 0 0,0 0 166 0 0,0 0 101 0 0,0 0 21 0 0,0 0-66 0 0,0 0-222 0 0,0 0 166 0 0,0 0 101 0 0,0 0 21 0 0,0 0-66 0 0,3 1-294 0 0,9 0-133 0 0,6 0-16 0 0,-15 1 0 0 0,1 0 0 0 0,13 0 0 0 0,-4-1 0 0 0,1-1 0 0 0,19-2 0 0 0,-4-1 0 0 0,0 2 0 0 0,-7 1 0 0 0,0-2 0 0 0,41-8 0 0 0,-49 7 0 0 0,-3-1-64 0 0,-9 3-273 0 0,-2 1-138 0 0,0 0-33 0 0,0 0-72 0 0,0 0-285 0 0,0 0-126 0 0,0 0-29 0 0,0 0-140 0 0,0 0-572 0 0,-6-10-1744 0 0,6 10 2931 0 0,-2-2-1502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5:0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17503 0 0,'0'0'399'0'0,"2"0"60"0"0,34 3 743 0 0,16-3 1830 0 0,-25-1-522 0 0,40 5 0 0 0,-58-3-2510 0 0,0 0 0 0 0,1-1 0 0 0,-1 0 0 0 0,1-1 0 0 0,-1 0 0 0 0,0 0 0 0 0,13-4 0 0 0,-17 5 0 0 0,-3-1 0 0 0,0 1 0 0 0,0 0 0 0 0,0-1 0 0 0,0 1 0 0 0,0-1 0 0 0,0 1 0 0 0,0-1 0 0 0,-1 0 0 0 0,1 0 0 0 0,2-2 0 0 0,-1 2-351 0 0,0 0 1 0 0,-1-1-1 0 0,1 0 0 0 0,-1 1 1 0 0,0-1-1 0 0,1 0 0 0 0,-1 0 1 0 0,0-1-1 0 0,0 1 0 0 0,0 0 1 0 0,0-1-1 0 0,-1 1 0 0 0,1-1 1 0 0,-1 1-1 0 0,2-4 0 0 0,2-12-1694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5:05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71 402 11975 0 0,'0'0'267'0'0,"0"0"42"0"0,0 0 17 0 0,0 0-28 0 0,0 0-58 0 0,0 0 491 0 0,0 0 238 0 0,0 0 45 0 0,0 0-61 0 0,0 0-288 0 0,0 0-121 0 0,0 0-28 0 0,0 0-4 0 0,0 0 0 0 0,-3-2 0 0 0,-10-8 512 0 0,13 10-512 0 0,0 0 0 0 0,0 0 0 0 0,-4 1 182 0 0,4-1-636 0 0,0 0 1 0 0,-1 0-1 0 0,1 0 0 0 0,0 0 1 0 0,0 1-1 0 0,0-1 0 0 0,-1 0 1 0 0,1 0-1 0 0,0 0 0 0 0,0 0 1 0 0,0 0-1 0 0,-1 0 0 0 0,1 1 0 0 0,0-1 1 0 0,0 0-1 0 0,-1 0 0 0 0,1 0 1 0 0,0 0-1 0 0,0 0 0 0 0,0 0 1 0 0,-1 0-1 0 0,1 0 0 0 0,0 0 1 0 0,0 0-1 0 0,-1 0 0 0 0,1 0 1 0 0,0 0-1 0 0,0-1 0 0 0,-1 1 0 0 0,1 0 1 0 0,0 0-1 0 0,-3-1 63 0 0,1 0 0 0 0,0-1 0 0 0,0 1 0 0 0,0-1 0 0 0,0 1 0 0 0,0-1 0 0 0,0 0 0 0 0,0 1-1 0 0,0-1 1 0 0,1 0 0 0 0,-1 0 0 0 0,1 0 0 0 0,0 0 0 0 0,-1-1 0 0 0,1 1 0 0 0,0 0 0 0 0,-1-5 0 0 0,-1-3 53 0 0,1 0 1 0 0,0 0 0 0 0,-1-12-1 0 0,2 9 543 0 0,1 8-674 0 0,0 0 0 0 0,0-1 1 0 0,1 1-1 0 0,0 0 0 0 0,0 0 0 0 0,0 0 0 0 0,0 0 1 0 0,1 0-1 0 0,3-6 0 0 0,23-42 133 0 0,-23 44-176 0 0,-1 0 0 0 0,0 0 0 0 0,0 0 0 0 0,3-12 0 0 0,-2 10 0 0 0,-3 7 0 0 0,12-10 0 0 0,-3 8 0 0 0,2 4 0 0 0,-11 2 0 0 0,0 1 0 0 0,0 0 0 0 0,0-1 0 0 0,0 1 0 0 0,0 0 0 0 0,-1 0 0 0 0,1 1 0 0 0,0-1 0 0 0,0 0 0 0 0,-1 1 0 0 0,1-1 0 0 0,-1 0 0 0 0,1 1 0 0 0,-1 0 0 0 0,2 2 0 0 0,19 31 0 0 0,-19-29 0 0 0,7 16 0 0 0,0 1 0 0 0,12 46 0 0 0,-11-35 0 0 0,-9-29 0 0 0,2 18 0 0 0,-1-10 0 0 0,-3-12 0 0 0,0-1 0 0 0,0 0 0 0 0,0 1 0 0 0,0-1 0 0 0,0 0 0 0 0,0 1 0 0 0,0-1 0 0 0,0 0 0 0 0,1 1 0 0 0,-1-1 0 0 0,0 0 0 0 0,0 0 0 0 0,0 1 0 0 0,1-1 0 0 0,-1 0 0 0 0,0 0 0 0 0,0 1 0 0 0,1-1 0 0 0,-1 0 0 0 0,0 0 0 0 0,0 0 0 0 0,1 1 0 0 0,-1-1 0 0 0,0 0 0 0 0,1 0 0 0 0,0-1 0 0 0,0 0 0 0 0,0 0 0 0 0,0 0 0 0 0,-1 0 0 0 0,1 0 0 0 0,0 0 0 0 0,-1 0 0 0 0,1 0 0 0 0,0 0 0 0 0,-1 0 0 0 0,1-1 0 0 0,-1 1 0 0 0,0 0 0 0 0,1 0 0 0 0,-1-1 0 0 0,0 1 0 0 0,0 0 0 0 0,0-3 0 0 0,2-26 0 0 0,-2 14 0 0 0,1 0 0 0 0,1 0 0 0 0,1-1 0 0 0,8-26 0 0 0,-7 28 0 0 0,-2 4 0 0 0,1-1 0 0 0,0 1 0 0 0,1 0 0 0 0,1 1 0 0 0,0-1 0 0 0,0 1 0 0 0,1 0 0 0 0,0 0 0 0 0,8-9 0 0 0,4-3 0 0 0,-9 14 0 0 0,2 3 0 0 0,2 0 130 0 0,-8 3 43 0 0,1 0 0 0 0,-1 0 0 0 0,1 1 0 0 0,0-1-1 0 0,0 1 1 0 0,0 1 0 0 0,0-1 0 0 0,0 1 0 0 0,-1 0 0 0 0,11 1 0 0 0,10 3-157 0 0,-12-1-16 0 0,14 10-50 0 0,23 7-301 0 0,-46-18 248 0 0,1 0 0 0 0,0 1-1 0 0,-1 0 1 0 0,1 0 0 0 0,-1 0 0 0 0,0 1 0 0 0,0-1 0 0 0,0 1 0 0 0,-1 0 0 0 0,1 1 0 0 0,-1-1 0 0 0,0 1 0 0 0,0 0-1 0 0,0 0 1 0 0,4 8 0 0 0,-6-8 106 0 0,0-1 0 0 0,0 1 0 0 0,0 0 0 0 0,0-1 0 0 0,-1 1 0 0 0,0 0 0 0 0,0 0 0 0 0,0 0 0 0 0,-1 0 0 0 0,0 0 0 0 0,0 0 0 0 0,0 0-1 0 0,0 0 1 0 0,-1 0 0 0 0,0 0 0 0 0,0 0 0 0 0,0 0 0 0 0,-1 0 0 0 0,-2 7 0 0 0,-4 6-3 0 0,7-15 0 0 0,0 1 0 0 0,0-1 0 0 0,0 0 0 0 0,-1 0 0 0 0,1 1 0 0 0,-1-1 0 0 0,0 0 0 0 0,0-1 0 0 0,0 1 0 0 0,-1 0 0 0 0,1-1 0 0 0,0 1 0 0 0,-1-1 0 0 0,0 0 0 0 0,1 1 0 0 0,-1-1 0 0 0,0-1 0 0 0,0 1 0 0 0,0 0 0 0 0,-7 2 0 0 0,1-1-72 0 0,7-3-299 0 0,2 0-117 0 0,0 0-21 0 0,-2-2-71 0 0,0-1 142 0 0,1 0 1 0 0,-1-1-1 0 0,0 1 0 0 0,1 0 0 0 0,0-1 1 0 0,-1 0-1 0 0,2 1 0 0 0,-1-1 1 0 0,0-5-1 0 0,0-8-8093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5:0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53 13823 0 0,'1'-2'315'0'0,"0"-21"758"0"0,2 14-961 0 0,2-6 162 0 0,-6 13 137 0 0,0 1 9131 0 0,-8 236-8785 0 0,7-134 535 0 0,2-57-1274 0 0,-5 61-20 0 0,-14 109 2 0 0,19-204 72 0 0,0-7 299 0 0,0-3 117 0 0,0 0 21 0 0,0 0-66 0 0,-2 0-294 0 0,-6 0-133 0 0,2 0-80 0 0,4 0-273 0 0,-7-7-1670 0 0,6 4 1732 0 0,1 0 1 0 0,0 0-1 0 0,0-1 0 0 0,0 1 1 0 0,0-1-1 0 0,-2-6 0 0 0,3 5-620 0 0,0 1-1 0 0,0-1 0 0 0,0 0 0 0 0,1 0 1 0 0,-1-6-1 0 0,0-1-1151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5:0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9 347 6447 0 0,'0'0'142'0'0,"0"0"22"0"0,0 0 13 0 0,0 0 123 0 0,0 0 468 0 0,0 0 205 0 0,0 0 41 0 0,0 0-61 0 0,0 0-288 0 0,0 0-121 0 0,0 0-28 0 0,0 0-4 0 0,0 0 0 0 0,0 0 0 0 0,0 0 0 0 0,0 0 0 0 0,0 0 0 0 0,0 0 0 0 0,0 0 0 0 0,0 0 0 0 0,0 0 0 0 0,0 0 0 0 0,0 0 0 0 0,0 0 0 0 0,0 0 0 0 0,0 0 0 0 0,0 0 0 0 0,0 0 0 0 0,0 0 0 0 0,-1-2 0 0 0,0-3 43 0 0,-1-1 1 0 0,1 0-1 0 0,0 1 0 0 0,0-1 1 0 0,1-6-1 0 0,0 9-728 0 0,-1 1 208 0 0,1-1 0 0 0,0 1 1 0 0,0-1-1 0 0,0 1 0 0 0,0-1 1 0 0,0 1-1 0 0,0-1 0 0 0,1 1 1 0 0,-1 0-1 0 0,1-1 0 0 0,0 1 1 0 0,0 0-1 0 0,1-3 0 0 0,2-4 419 0 0,1-3-77 0 0,1 1 0 0 0,0-1 1 0 0,1 1-1 0 0,1 0 0 0 0,-1 1 1 0 0,2-1-1 0 0,12-11 1 0 0,-8 8-232 0 0,-2 2-146 0 0,1 1 0 0 0,27-19 0 0 0,11-9 0 0 0,-41 31 0 0 0,1 1 0 0 0,13-8 0 0 0,-13 8 0 0 0,4-1 0 0 0,0 3 0 0 0,0 5 0 0 0,-11 1 0 0 0,0 0 0 0 0,0 1 0 0 0,0-1 0 0 0,0 1 0 0 0,0 0 0 0 0,-1 0 0 0 0,1 0 0 0 0,2 2 0 0 0,5 7 0 0 0,-9-7 74 0 0,1 0-1 0 0,-1 0 1 0 0,1 1 0 0 0,-1-1-1 0 0,0 1 1 0 0,-1-1 0 0 0,1 0-1 0 0,-1 1 1 0 0,0-1 0 0 0,-1 9-1 0 0,-1 5 491 0 0,-6 24 1 0 0,4-24-456 0 0,1-8-109 0 0,0 1 0 0 0,-1-1 0 0 0,-1 0 0 0 0,1 0 0 0 0,-1-1 0 0 0,-1 1 0 0 0,0-1 0 0 0,-9 10 0 0 0,-6 3 0 0 0,15-16 0 0 0,-4 1 0 0 0,-3-3 0 0 0,9-5 0 0 0,1 1 0 0 0,-1-1 0 0 0,1 1 0 0 0,-1-1 0 0 0,1 0 0 0 0,-1 0 0 0 0,1-1 0 0 0,-1 1 0 0 0,1-1 0 0 0,0 0 0 0 0,-4-2 0 0 0,3 1 0 0 0,-8-3 0 0 0,6 1 0 0 0,-2-8 0 0 0,1 1 15 0 0,4 9-39 0 0,-4-2-31 0 0,10 21-1265 0 0,3-1 1518 0 0,1-1-1 0 0,0 0 1 0 0,1-1 0 0 0,0 0 0 0 0,1 0-1 0 0,13 15 1 0 0,-11-17-198 0 0,-6-5 0 0 0,0-1 0 0 0,0 1 0 0 0,-1 0 0 0 0,1 0 0 0 0,5 12 0 0 0,-5-8 0 0 0,0-1 0 0 0,1 0 0 0 0,0 0 0 0 0,1 0 0 0 0,0-1 0 0 0,0 1 0 0 0,1-2 0 0 0,9 9 0 0 0,2 0 0 0 0,-2-2 0 0 0,-5-6 0 0 0,-10-7-313 0 0,-10-5-692 0 0,-12-9-3484 0 0,13 4-5064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5:0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15663 0 0,'0'0'356'0'0,"0"0"50"0"0,1 3 20 0 0,0 0-357 0 0,0 1-1 0 0,-1-1 0 0 0,1 1 1 0 0,-1-1-1 0 0,0 1 1 0 0,0-1-1 0 0,0 1 0 0 0,-1-1 1 0 0,1 1-1 0 0,-1-1 0 0 0,-1 5 1 0 0,-17 42 2478 0 0,1-2-379 0 0,7 5-1848 0 0,2 0 0 0 0,2 1 0 0 0,1 55 0 0 0,11 164 1295 0 0,1-141-1330 0 0,34 390-285 0 0,-35-489-361 0 0,2 0 1 0 0,1 0-1 0 0,1-1 0 0 0,2 0 1 0 0,28 58-1 0 0,-32-78 157 0 0,1 0 0 0 0,0 0 0 0 0,1-1 0 0 0,0 0 0 0 0,0 0 0 0 0,1-1 0 0 0,13 10 0 0 0,-14-13 117 0 0,-1-2 0 0 0,1 1 0 0 0,0-1 0 0 0,0-1 0 0 0,0 0 0 0 0,1 0 0 0 0,-1-1 0 0 0,1 0 0 0 0,0 0 0 0 0,0-1 0 0 0,11 1 0 0 0,-10-3-388 0 0,0 1 1 0 0,0-2-1 0 0,0 1 0 0 0,12-3 0 0 0,22-8-4455 0 0,-9-1-870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5:08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19351 0 0,'0'0'439'0'0,"0"0"62"0"0,0 0 33 0 0,2 0-65 0 0,8 2-309 0 0,-1 3-71 0 0,-7-4 282 0 0,-2-1 117 0 0,0 0 21 0 0,1 2 3 0 0,17 31 350 0 0,-2 2 1 0 0,14 43-1 0 0,21 56-276 0 0,37 123 433 0 0,-64-179-1019 0 0,4 21 0 0 0,7 76 0 0 0,-28-134 0 0 0,-2 1 0 0 0,-1 0 0 0 0,-3 0 0 0 0,-1 0 0 0 0,-2 0 0 0 0,-10 58 0 0 0,9-77-8 0 0,-4 17-164 0 0,-20 70 0 0 0,24-98 125 0 0,-2-1-1 0 0,1 0 0 0 0,-1 0 1 0 0,-1-1-1 0 0,0 1 0 0 0,-1-1 1 0 0,0-1-1 0 0,0 1 0 0 0,-1-1 1 0 0,-15 14-1 0 0,21-22-164 0 0,0 0 0 0 0,0 1 0 0 0,0-1 0 0 0,0 0 1 0 0,0 0-1 0 0,0 0 0 0 0,0 0 0 0 0,0-1 0 0 0,0 1 0 0 0,0-1 0 0 0,-1 1 0 0 0,1-1 0 0 0,0 0 0 0 0,0 1 0 0 0,-1-1 0 0 0,1 0 1 0 0,0-1-1 0 0,-1 1 0 0 0,1 0 0 0 0,0-1 0 0 0,0 1 0 0 0,0-1 0 0 0,-1 0 0 0 0,1 1 0 0 0,0-1 0 0 0,0 0 0 0 0,0 0 1 0 0,0-1-1 0 0,0 1 0 0 0,0 0 0 0 0,-2-4 0 0 0,-11-8-1835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5:1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15663 0 0,'0'0'356'0'0,"0"0"50"0"0,0 0 20 0 0,0 0-42 0 0,1 13 2606 0 0,-4 9-1542 0 0,2-11-1208 0 0,-1-1 0 0 0,2 0-1 0 0,-1 1 1 0 0,1-1 0 0 0,1 1 0 0 0,0-1-1 0 0,2 13 1 0 0,60 179 1736 0 0,-54-168-1976 0 0,-1 0 0 0 0,5 59 0 0 0,-6 68 0 0 0,-7-140 0 0 0,14 138 0 0 0,-9-120 0 0 0,-5 13 0 0 0,1-39 0 0 0,4 1 0 0 0,-5-13 0 0 0,1 0 0 0 0,-1-1 0 0 0,0 1 0 0 0,0 0 0 0 0,1-1 0 0 0,-1 1 0 0 0,0 0 0 0 0,0 0 0 0 0,0-1 0 0 0,0 1 0 0 0,0 0 0 0 0,0 0 0 0 0,0 1 0 0 0,-7 3 72 0 0,5-4 299 0 0,-1-1-182 0 0,1-1-1 0 0,0 1 1 0 0,0-1 0 0 0,-1 0 0 0 0,1 0 0 0 0,0 0 0 0 0,-3-2-1 0 0,4 3-93 0 0,-6-5-95 0 0,1 0 0 0 0,0 0 0 0 0,1-1 0 0 0,-1 0 0 0 0,1 0 0 0 0,1 0 0 0 0,-1 0 0 0 0,1-1 0 0 0,-7-14 0 0 0,4 6 0 0 0,1 0 0 0 0,1-1 0 0 0,-5-27 0 0 0,-2-32 1024 0 0,-2-107 0 0 0,15 114-396 0 0,2 1-1 0 0,17-96 1 0 0,2 71-462 0 0,-9 40-167 0 0,-11 43 1 0 0,1-2 0 0 0,-1 0 0 0 0,6-12 0 0 0,0 11 0 0 0,-5 7 0 0 0,11-14 0 0 0,-14 19 0 0 0,1-1 0 0 0,-1 1 0 0 0,1-1 0 0 0,-1 1 0 0 0,1-1 0 0 0,0 1 0 0 0,-1-1 0 0 0,1 1 0 0 0,0-1 0 0 0,-1 1 0 0 0,1 0 0 0 0,0-1 0 0 0,-1 1 0 0 0,3 0 0 0 0,2 0 0 0 0,0 1 0 0 0,-1 0 0 0 0,1 1 0 0 0,0-1 0 0 0,0 1 0 0 0,-1 0 0 0 0,1 0 0 0 0,-1 0 0 0 0,8 6 0 0 0,-7-6 0 0 0,12 8 0 0 0,-1 1 0 0 0,0 0 0 0 0,0 0 0 0 0,24 26 0 0 0,-29-26 0 0 0,-5-4 0 0 0,1 0 0 0 0,-1 0 0 0 0,-1 0 0 0 0,1 1 0 0 0,-1 0 0 0 0,-1 0 0 0 0,5 9 0 0 0,-5-4 0 0 0,-4 0-64 0 0,0-10-51 0 0,-1-1 1 0 0,0 1-1 0 0,0 0 1 0 0,0-1-1 0 0,0 1 0 0 0,0 0 1 0 0,0-1-1 0 0,-1 0 1 0 0,1 1-1 0 0,-1-1 0 0 0,0 0 1 0 0,0 0-1 0 0,0 0 1 0 0,0 0-1 0 0,-3 3 0 0 0,0-2 96 0 0,1 0 0 0 0,-1-1 0 0 0,1 0-1 0 0,-1 0 1 0 0,0 0 0 0 0,0 0-1 0 0,0-1 1 0 0,-5 1 0 0 0,-3 0-112 0 0,0 0 0 0 0,0-2 0 0 0,-1 0 0 0 0,1 0 0 0 0,-26-5 0 0 0,31 3-981 0 0,0 0 0 0 0,0 0 0 0 0,0-1 0 0 0,0-1 0 0 0,0 1 0 0 0,0-1 0 0 0,-8-6 0 0 0,6 2-935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5:1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2 415 13823 0 0,'0'0'315'0'0,"0"0"45"0"0,2-1 21 0 0,8-2-234 0 0,-8 3-131 0 0,0-1 0 0 0,0 1 1 0 0,0-1-1 0 0,0 0 0 0 0,0 1 1 0 0,0-1-1 0 0,-1 0 0 0 0,1 0 0 0 0,0 0 1 0 0,0-1-1 0 0,-1 1 0 0 0,1 0 1 0 0,-1-1-1 0 0,1 1 0 0 0,-1-1 0 0 0,0 1 1 0 0,0-1-1 0 0,2-2 0 0 0,10-23 992 0 0,-1 0 0 0 0,-2 0 0 0 0,0-1 0 0 0,-2 0 0 0 0,-1-1 0 0 0,5-47 0 0 0,-11 63-594 0 0,-1 1 0 0 0,0-1-1 0 0,0 1 1 0 0,-4-18 0 0 0,3 24-236 0 0,0 1-1 0 0,-1 0 1 0 0,0-1-1 0 0,0 1 1 0 0,-4-7-1 0 0,5 10-142 0 0,0 0-1 0 0,-1 0 1 0 0,1 0 0 0 0,-1 0-1 0 0,1 0 1 0 0,-1 1 0 0 0,0-1-1 0 0,1 0 1 0 0,-1 1-1 0 0,0 0 1 0 0,0-1 0 0 0,0 1-1 0 0,-3-1 1 0 0,3 1 53 0 0,1 1 0 0 0,0-1 0 0 0,0 1 0 0 0,-1 0 0 0 0,1 0 0 0 0,0-1 0 0 0,-1 1 0 0 0,1 0 0 0 0,0 0 0 0 0,-1 0 1 0 0,1 1-1 0 0,0-1 0 0 0,-1 0 0 0 0,0 1 0 0 0,-7 0 196 0 0,8-1-284 0 0,0 0 0 0 0,1 0 0 0 0,-1 0 0 0 0,1 0 0 0 0,-1 0 0 0 0,0 0 0 0 0,1 0 0 0 0,-1 0 0 0 0,1 0 0 0 0,-1 1 0 0 0,1-1 0 0 0,-1 0 0 0 0,0 0 0 0 0,1 0 0 0 0,-1 1 0 0 0,1-1 0 0 0,-1 0 0 0 0,1 1 0 0 0,-1-1 0 0 0,1 0 0 0 0,0 1 0 0 0,-1-1 0 0 0,1 1 0 0 0,-1-1 0 0 0,1 1 0 0 0,0-1 0 0 0,-1 1 0 0 0,1 0 0 0 0,-1 1 0 0 0,-2 0 0 0 0,0 1 0 0 0,1 0 0 0 0,0 0 0 0 0,0 1 0 0 0,0-1 0 0 0,0 0 0 0 0,0 1 0 0 0,1-1 0 0 0,-1 1 0 0 0,1-1 0 0 0,0 1 0 0 0,0 0 0 0 0,0-1 0 0 0,1 1 0 0 0,-1 0 0 0 0,1 0 0 0 0,0 7 0 0 0,0 2 0 0 0,-3 31 0 0 0,4 66 0 0 0,4-33 0 0 0,9 103 0 0 0,-8-126 0 0 0,9 55 0 0 0,-11-93 0 0 0,-4-16 0 0 0,0 1 0 0 0,0 0 0 0 0,0-1 0 0 0,0 1 0 0 0,0-1 0 0 0,0 1 0 0 0,1 0 0 0 0,-1-1 0 0 0,0 1 0 0 0,1-1 0 0 0,-1 1 0 0 0,0-1 0 0 0,1 1 0 0 0,-1-1 0 0 0,1 2 0 0 0,-1-2 0 0 0,1 0 0 0 0,-1 0 0 0 0,0 0 0 0 0,0 0 0 0 0,0 0 0 0 0,1 0 0 0 0,-1 0 0 0 0,0 0 0 0 0,0 0 0 0 0,1 0 0 0 0,-1 0 0 0 0,0 0 0 0 0,0 0 0 0 0,0 0 0 0 0,0 0 0 0 0,1 0 0 0 0,-1 0 0 0 0,0-1 0 0 0,0 1 0 0 0,0 0 0 0 0,1 0 0 0 0,-1 0 0 0 0,0 0 0 0 0,0 0 0 0 0,0 0 0 0 0,0-1 0 0 0,0 1 0 0 0,1 0 0 0 0,6-12 0 0 0,-7 12 0 0 0,7-19 382 0 0,0 0 0 0 0,7-36 0 0 0,-9 32 69 0 0,12-34 0 0 0,-9 35-451 0 0,-5 13 0 0 0,1-1 0 0 0,-1 1 0 0 0,2 0 0 0 0,-1 0 0 0 0,1 0 0 0 0,1 0 0 0 0,12-15 0 0 0,-8 16 0 0 0,1 5 0 0 0,2 4 0 0 0,-8 0 0 0 0,5 2 0 0 0,8 11 0 0 0,-9-4 0 0 0,-2 2 0 0 0,-4 3 0 0 0,-3-11 0 0 0,-1 0 0 0 0,1 0 0 0 0,0 0 0 0 0,-1 0 0 0 0,0 0 0 0 0,0-1 0 0 0,0 1 0 0 0,0 0 0 0 0,-1 0 0 0 0,1-1 0 0 0,-1 1 0 0 0,0-1 0 0 0,0 1 0 0 0,-1-1 0 0 0,-4 6 0 0 0,-3 2 0 0 0,-1-1 0 0 0,0-1 0 0 0,-13 10 0 0 0,10-9 0 0 0,-5 3 0 0 0,15-11 0 0 0,-7 2 0 0 0,0-4 0 0 0,11 0 0 0 0,0 0 0 0 0,0 0 0 0 0,-1 0 0 0 0,1 0 0 0 0,0 0 0 0 0,0 0 0 0 0,0 0 0 0 0,0 0 0 0 0,0 0 0 0 0,-1 0 0 0 0,1 0 0 0 0,0 0 0 0 0,0 0 0 0 0,0 0 0 0 0,0 0 0 0 0,0 0 0 0 0,-1 0 0 0 0,1 0 0 0 0,0 0 0 0 0,0 0 0 0 0,0 0 0 0 0,0 0 0 0 0,0 0 0 0 0,0 0 0 0 0,-1 0 0 0 0,1 0 0 0 0,0 0 0 0 0,0 1 0 0 0,0-1 0 0 0,0 0 0 0 0,0 0 0 0 0,0 0 0 0 0,0 0 0 0 0,0 0 0 0 0,-1 0 0 0 0,1 0 0 0 0,0 1 0 0 0,0-1 0 0 0,2 6 0 0 0,7 6 0 0 0,0-3 0 0 0,0 0 0 0 0,0 0 0 0 0,1-1 0 0 0,20 14 0 0 0,-7-7 0 0 0,-15-10 0 0 0,1 0 0 0 0,13 6 0 0 0,-20-10 0 0 0,10 3 0 0 0,12-7-64 0 0,-22 2-22 0 0,0 1 0 0 0,-1-1 0 0 0,1 1 0 0 0,0-1 0 0 0,-1 0 0 0 0,1 1 0 0 0,-1-1 0 0 0,1 0 0 0 0,-1 0 0 0 0,0 0 0 0 0,1 0 0 0 0,0-2 0 0 0,0 1-116 0 0,0 1-310 0 0,-2 1 0 0 0,0-1 374 0 0,-1-14-2587 0 0,-2 6-2718 0 0,-3-1-2715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5:12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39 15663 0 0,'0'0'356'0'0,"3"-1"50"0"0,2-1-250 0 0,0-1 1 0 0,0 0 0 0 0,0 0 0 0 0,0 0-1 0 0,0-1 1 0 0,7-6 0 0 0,-11 9 563 0 0,-1 1 249 0 0,0 0 45 0 0,-5-4 506 0 0,4 4-1480 0 0,1-1 0 0 0,0 1 0 0 0,-1 0 0 0 0,1-1 0 0 0,0 1 0 0 0,0 0 0 0 0,-1 0-1 0 0,1-1 1 0 0,-1 1 0 0 0,1 0 0 0 0,0 0 0 0 0,-1-1 0 0 0,1 1 0 0 0,-1 0 0 0 0,1 0 0 0 0,0 0 0 0 0,-1 0 0 0 0,1 0 0 0 0,-1 0 0 0 0,1 0 0 0 0,-1 0 0 0 0,1 0 0 0 0,-1 0-1 0 0,1 0 1 0 0,0 0 0 0 0,-1 0 0 0 0,1 0 0 0 0,-1 0 0 0 0,-16 7 1045 0 0,-27 15-1 0 0,18-9-589 0 0,21-10-495 0 0,1 1 0 0 0,-1-1 0 0 0,1 1 0 0 0,-1 0 0 0 0,1 0 0 0 0,1 1 0 0 0,-5 5 0 0 0,-13 13 0 0 0,11-13 93 0 0,1 1 0 0 0,0 0 0 0 0,0 1 0 0 0,1 0 1 0 0,1 0-1 0 0,0 0 0 0 0,0 1 0 0 0,1 0 0 0 0,1 1 0 0 0,-5 17 0 0 0,-1 13 419 0 0,-9 85 0 0 0,3 76-1508 0 0,17-157 664 0 0,1 1 0 0 0,10 58 0 0 0,-7-87 332 0 0,0-1 0 0 0,2 0 0 0 0,0-1 0 0 0,1 1 0 0 0,1-1 0 0 0,1 0 0 0 0,0-1 0 0 0,1 0 0 0 0,1-1 0 0 0,1 0 0 0 0,0 0 0 0 0,23 21 0 0 0,-30-32 0 0 0,0 0 0 0 0,1-1 0 0 0,0 1 0 0 0,0-1 0 0 0,12 5 0 0 0,1-1 0 0 0,-15-8 0 0 0,-2-1 0 0 0,7 0-140 0 0,-8 1-585 0 0,0-3-246 0 0,0-7-943 0 0,-2-4-3566 0 0,-4-1-1602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5:1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13823 0 0,'0'0'315'0'0,"0"0"45"0"0,0 0 21 0 0,0 0-49 0 0,0 0-12 0 0,0 0 770 0 0,0 0 354 0 0,0 0 76 0 0,0 0-55 0 0,0 0-288 0 0,0 0-121 0 0,0 0-28 0 0,0 0-140 0 0,0 3-579 0 0,2 29 529 0 0,-1 1 0 0 0,-4 36-1 0 0,0 11 572 0 0,3-43-1502 0 0,0 5-462 0 0,-1 0-1 0 0,-12 75 1 0 0,38-191-1582 0 0,-7 4-2802 0 0,-6 32 2383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4:38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10135 0 0,'0'0'464'0'0,"0"0"-9"0"0,-1 2-155 0 0,-1 2 1676 0 0,1 0-1 0 0,0 0 1 0 0,0 0-1 0 0,-1 8 1 0 0,2 4-817 0 0,0-14-647 0 0,0-2 0 0 0,0 1-400 0 0,0-1 1 0 0,-1 1-1 0 0,1 0 1 0 0,0 0-1 0 0,0-1 0 0 0,0 1 1 0 0,0 0-1 0 0,1 0 0 0 0,-1-1 1 0 0,0 1-1 0 0,0 0 0 0 0,0 0 1 0 0,0-1-1 0 0,1 1 0 0 0,-1 0 1 0 0,0 0-1 0 0,1-1 0 0 0,0 2 1 0 0,6 7-96 0 0,6-2-17 0 0,-10-5 103 0 0,0-1 0 0 0,1 0 0 0 0,-1 0 0 0 0,1 0-1 0 0,-1 0 1 0 0,1 0 0 0 0,-1-1 0 0 0,1 0 0 0 0,0 0 0 0 0,-1 0 0 0 0,1 0-1 0 0,-1 0 1 0 0,6-2 0 0 0,-9 2-88 0 0,0 0-1 0 0,0 0 1 0 0,1 0-1 0 0,-1-1 1 0 0,0 1-1 0 0,0 0 1 0 0,1 0-1 0 0,-1 0 1 0 0,0 0-1 0 0,1 0 1 0 0,-1-1-1 0 0,0 1 1 0 0,1 0 0 0 0,-1 0-1 0 0,0 0 1 0 0,1 0-1 0 0,-1 0 1 0 0,1 0-1 0 0,-1 0 1 0 0,0 0-1 0 0,1 0 1 0 0,-1 0-1 0 0,0 1 1 0 0,1-1-1 0 0,-1 0 1 0 0,5 1 153 0 0,12-7-106 0 0,-7 2-62 0 0,-3 1 0 0 0,1 0 0 0 0,0 1 0 0 0,13-2 0 0 0,-6 2 0 0 0,-4 0-64 0 0,-9 2-273 0 0,-2 0-138 0 0,0 0-33 0 0,0 0-140 0 0,0 0-572 0 0,0 0-253 0 0,0 0-51 0 0,0 0-11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5:13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23039 0 0,'3'4'156'0'0,"0"0"0"0"0,1 0 0 0 0,-1 0-1 0 0,1-1 1 0 0,-1 1 0 0 0,1-1 0 0 0,0 0 0 0 0,1 0-1 0 0,-1-1 1 0 0,0 1 0 0 0,1-1 0 0 0,-1 0 0 0 0,1 0 0 0 0,0 0-1 0 0,0-1 1 0 0,0 1 0 0 0,0-1 0 0 0,0 0 0 0 0,0-1-1 0 0,0 1 1 0 0,7-1 0 0 0,-1-1 161 0 0,-1 1 0 0 0,1-1 1 0 0,-1 0-1 0 0,0-1 0 0 0,0-1 0 0 0,0 1 0 0 0,0-2 1 0 0,0 1-1 0 0,15-9 0 0 0,-21 9-317 0 0,12-6 0 0 0,-7 6-61 0 0,-7 2-265 0 0,-2 1-140 0 0,0 0-41 0 0,0 0-5 0 0,15 2-674 0 0,4-1 199 0 0,-4-6-3522 0 0,-1-3 1973 0 0,2 1-22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5:14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15663 0 0,'0'0'719'0'0,"0"0"-20"0"0,2 2-449 0 0,15 12-11 0 0,-15-12 92 0 0,-1 0-1 0 0,1-1 1 0 0,-1 1 0 0 0,0 0 0 0 0,1 0-1 0 0,-1 0 1 0 0,0 0 0 0 0,0 0 0 0 0,1 2-1 0 0,-1 0 426 0 0,0-2 641 0 0,-1 1-575 0 0,-7 156 2993 0 0,1-71-2936 0 0,2 59-321 0 0,23 239 1 0 0,0-206-559 0 0,-18-166 0 0 0,-3-1 0 0 0,-2-5-64 0 0,3-6-273 0 0,-1-1-138 0 0,-1 1 437 0 0,0-1 0 0 0,0 0 0 0 0,0 0 0 0 0,0 0 0 0 0,-1 0 0 0 0,1 0 0 0 0,0 0 0 0 0,0-1 0 0 0,0 0 0 0 0,-1 1 0 0 0,1-1 0 0 0,0-1 0 0 0,-1 1 0 0 0,1 0 0 0 0,0-1 0 0 0,0 1 0 0 0,0-1 0 0 0,0 0 0 0 0,-1 0 0 0 0,1 0 0 0 0,0-1-1 0 0,1 1 1 0 0,-1-1 0 0 0,-5-3 0 0 0,2-1 21 0 0,0 0-1 0 0,1 0 1 0 0,0 0-1 0 0,0 0 0 0 0,1-1 1 0 0,0 0-1 0 0,0 0 1 0 0,-5-13-1 0 0,-18-63 11 0 0,26 83 7 0 0,-7-34 244 0 0,2-1 0 0 0,1 1 0 0 0,-2-65 0 0 0,18-105 756 0 0,26 4-983 0 0,-29 168-18 0 0,4-13 149 0 0,1 1-1 0 0,23-47 1 0 0,-32 84 602 0 0,2 1-60 0 0,5-9-550 0 0,-6 13-112 0 0,-2 1-31 0 0,-1 0 3 0 0,-1 1 0 0 0,0-1 0 0 0,1 0 0 0 0,-1 0 0 0 0,0 0 0 0 0,1 1 0 0 0,-1-1 0 0 0,1 1 0 0 0,-1-1 0 0 0,1 1 0 0 0,-1 0 0 0 0,1-1 0 0 0,-1 1 0 0 0,1 0 0 0 0,0 0 0 0 0,-1 0 0 0 0,1 0 0 0 0,-1 1 0 0 0,1-1 0 0 0,2 1 0 0 0,3 0 0 0 0,2-1 0 0 0,1 1 0 0 0,-1-1 0 0 0,1 2 0 0 0,-1-1 0 0 0,0 1 0 0 0,1 1 0 0 0,-1-1 0 0 0,0 2 0 0 0,-1-1 0 0 0,15 8 0 0 0,-18-8 0 0 0,0 0 0 0 0,-1 0 0 0 0,1 1 0 0 0,-1-1 0 0 0,0 1 0 0 0,0 0 0 0 0,0 0 0 0 0,-1 1 0 0 0,1-1 0 0 0,-1 1 0 0 0,0-1 0 0 0,0 1 0 0 0,-1 0 0 0 0,0 0 0 0 0,4 10 0 0 0,-3-5-147 0 0,-1 0 0 0 0,1 0 1 0 0,-2 0-1 0 0,0 0 0 0 0,0 1 0 0 0,0-1 0 0 0,-3 18 0 0 0,2-24 78 0 0,-1 0 0 0 0,1-1 1 0 0,-1 1-1 0 0,0 0 0 0 0,0 0 0 0 0,0-1 0 0 0,-1 1 0 0 0,1-1 0 0 0,-1 1 0 0 0,0-1 0 0 0,0 0 0 0 0,0 0 0 0 0,-1 0 0 0 0,1 0 0 0 0,-1 0 0 0 0,0 0 0 0 0,1 0 0 0 0,-1-1 0 0 0,0 0 1 0 0,0 1-1 0 0,-1-1 0 0 0,1 0 0 0 0,-7 2 0 0 0,7-2-448 0 0,-1-1 1 0 0,1-1-1 0 0,0 1 0 0 0,-1 0 1 0 0,1-1-1 0 0,0 0 1 0 0,-1 0-1 0 0,1 0 0 0 0,-1 0 1 0 0,1 0-1 0 0,0-1 1 0 0,-1 1-1 0 0,1-1 0 0 0,0 0 1 0 0,-1 0-1 0 0,1-1 1 0 0,0 1-1 0 0,0 0 0 0 0,-6-4 1 0 0,7 3-2043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5:14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19351 0 0,'2'1'439'0'0,"13"2"559"0"0,-1 0-586 0 0,26 3-1 0 0,-37-6 314 0 0,11 4 2878 0 0,-8-1-3442 0 0,0 1-1 0 0,-1-1 1 0 0,1 1-1 0 0,-1 0 1 0 0,0 1-1 0 0,-1-1 1 0 0,1 1-1 0 0,-1 0 1 0 0,0 0-1 0 0,0 1 1 0 0,4 7-1 0 0,6 10 435 0 0,14 35 0 0 0,-9-13-218 0 0,-2 0 0 0 0,-2 1 0 0 0,-2 1 1 0 0,-2 0-1 0 0,-2 0 0 0 0,5 88 0 0 0,-12-97-363 0 0,0-1-13 0 0,-2-1-1 0 0,-4 41 1 0 0,-26 85-1 0 0,23-139 0 0 0,0-1 0 0 0,-1 0 0 0 0,-1 0 0 0 0,-23 39 0 0 0,29-57-197 0 0,1 0 1 0 0,-1-1-1 0 0,1 1 1 0 0,-1-1-1 0 0,0 0 1 0 0,-1 1-1 0 0,1-2 1 0 0,0 1-1 0 0,-1 0 1 0 0,1-1-1 0 0,-1 1 1 0 0,0-1-1 0 0,0 0 1 0 0,0 0-1 0 0,0-1 1 0 0,0 1-1 0 0,-1-1 0 0 0,1 0 1 0 0,-9 1-1 0 0,12-2-496 0 0,0 0-1 0 0,-1 0 0 0 0,1 0 1 0 0,-1 0-1 0 0,1 0 0 0 0,0 0 0 0 0,-1-1 1 0 0,1 1-1 0 0,-2-1 0 0 0,-12-9-8294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5:1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0 351 13823 0 0,'0'0'315'0'0,"0"0"45"0"0,0 0 21 0 0,0 0-49 0 0,2-2-220 0 0,4-3 39 0 0,-5 4 86 0 0,0-1-1 0 0,0 1 1 0 0,0-1 0 0 0,-1 1-1 0 0,1-1 1 0 0,-1 1 0 0 0,1-1-1 0 0,-1 0 1 0 0,0 1 0 0 0,0-1 0 0 0,1 1-1 0 0,-1-1 1 0 0,0 0 0 0 0,0 1-1 0 0,-1-1 1 0 0,1-3 0 0 0,-1-2 1512 0 0,1-17 891 0 0,2-78-517 0 0,-1 94-1858 0 0,1 1 1 0 0,0 0-1 0 0,0 0 0 0 0,5-11 1 0 0,0-1 12 0 0,-6 16-278 0 0,0 0 0 0 0,0-1 0 0 0,0 1 0 0 0,1 0 0 0 0,-1 0 0 0 0,5-5 0 0 0,0-3 0 0 0,-5 7-13 0 0,8-15 98 0 0,4-8 1283 0 0,-12 25-925 0 0,0 1-294 0 0,-1 1-148 0 0,1 0-1 0 0,-1-1 1 0 0,0 1 0 0 0,0 0-1 0 0,1 0 1 0 0,-1-1 0 0 0,0 1-1 0 0,0 0 1 0 0,1 0 0 0 0,-1 0-1 0 0,0 0 1 0 0,0 0 0 0 0,1-1-1 0 0,-1 1 1 0 0,0 0 0 0 0,1 0-1 0 0,-1 0 1 0 0,0 0 0 0 0,1 0-1 0 0,-1 0 1 0 0,0 0 0 0 0,1 0-1 0 0,-1 0 1 0 0,2 1-1 0 0,-1 0 0 0 0,0 0 0 0 0,1 0 0 0 0,-1 0 0 0 0,0 0 0 0 0,0 1 0 0 0,0-1 0 0 0,0 0 0 0 0,0 1 0 0 0,0-1 0 0 0,0 1 0 0 0,-1-1 0 0 0,1 1 0 0 0,0-1 0 0 0,-1 1 0 0 0,1 1 0 0 0,9 34 0 0 0,-8-28 0 0 0,0-1 0 0 0,-1-4 0 0 0,0 1 0 0 0,0-1 0 0 0,-1 1 0 0 0,1 0 0 0 0,-1 5 0 0 0,0-5 0 0 0,2 21 0 0 0,2-10 0 0 0,-1-7 0 0 0,-6-14 0 0 0,1 2 0 0 0,1 1 0 0 0,-1-1 0 0 0,1 0 0 0 0,0 1 0 0 0,0-1 0 0 0,0 0 0 0 0,1 0 0 0 0,-1 1 0 0 0,1-1 0 0 0,-1 0 0 0 0,1 0 0 0 0,0 0 0 0 0,1-5 0 0 0,-1 2 0 0 0,1 0 0 0 0,0 0 0 0 0,0 0 0 0 0,1 0 0 0 0,0 0 0 0 0,0 0 0 0 0,0 0 0 0 0,4-7 0 0 0,3-3 0 0 0,13-18 0 0 0,-8 16 0 0 0,-11 16 0 0 0,9-5 0 0 0,3 9 0 0 0,-2 6 0 0 0,-12-7 0 0 0,0 2 0 0 0,-1-1 0 0 0,0 0 0 0 0,0 0 0 0 0,0 0 0 0 0,1 0 0 0 0,-1 0 0 0 0,1 0 0 0 0,-1 0 0 0 0,1 0 0 0 0,1 3 0 0 0,4 11 0 0 0,10 20 0 0 0,-9-23 0 0 0,-1 0 0 0 0,5 18 0 0 0,-10-29-210 0 0,0 0 0 0 0,-1 1 0 0 0,1-1 0 0 0,0 0 0 0 0,-1 1 0 0 0,0-1 0 0 0,1 0 0 0 0,-1 1 1 0 0,0-1-1 0 0,0 0 0 0 0,-1 5 0 0 0,0 1-703 0 0,2-9 594 0 0,-1-1 1 0 0,1 1-1 0 0,0 0 0 0 0,0-1 1 0 0,-1 1-1 0 0,1 0 0 0 0,0-1 0 0 0,0 1 1 0 0,3-2-1 0 0,0-1-735 0 0,4-8-978 0 0,0 0-15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5:1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60 19351 0 0,'-2'7'384'0'0,"-2"14"1335"0"0,6 11-709 0 0,-1-23 1800 0 0,10 0-1601 0 0,-9-7-1144 0 0,0 0 0 0 0,0-1 1 0 0,0 1-1 0 0,0-1 0 0 0,1 1 0 0 0,-1-1 0 0 0,0 0 0 0 0,1 0 0 0 0,-1 0 1 0 0,1 0-1 0 0,-1-1 0 0 0,1 1 0 0 0,0 0 0 0 0,-1-1 0 0 0,1 0 1 0 0,5 0-1 0 0,0-1 244 0 0,-1 0 0 0 0,1-1 0 0 0,0 1-1 0 0,9-5 1 0 0,19-4 219 0 0,28-5-528 0 0,-51 12-366 0 0,0-1-1 0 0,-1 0 1 0 0,24-11-1 0 0,-24 10 50 0 0,-9 3-29 0 0,1 0-1 0 0,-1 0 0 0 0,0-1 0 0 0,0 1 0 0 0,0-1 1 0 0,0 0-1 0 0,-1 0 0 0 0,1 0 0 0 0,-1 0 0 0 0,0 0 1 0 0,1-1-1 0 0,-2 1 0 0 0,1-1 0 0 0,0 1 0 0 0,1-5 1 0 0,4-6-619 0 0,4-8-571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5:17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21191 0 0,'-2'127'2400'0'0,"1"-118"-2065"0"0,0-1-1 0 0,-1 1 1 0 0,0-1-1 0 0,-1 0 1 0 0,-6 14-1 0 0,5-12 136 0 0,0 1-1 0 0,-3 14 1 0 0,0 6-278 0 0,-14 34 0 0 0,12-43-136 0 0,2 0 0 0 0,1 1 0 0 0,-5 37 0 0 0,-11 109 1827 0 0,19-152-1718 0 0,38-89 766 0 0,-22 50-745 0 0,2 2 0 0 0,0 0 0 0 0,1 0 1 0 0,1 2-1 0 0,21-18 0 0 0,-28 27-186 0 0,1 1 0 0 0,1 1 0 0 0,0 0 0 0 0,0 0 0 0 0,20-8 0 0 0,-10 5 0 0 0,-10 7 0 0 0,-11 3 0 0 0,-1 0 0 0 0,1 0 0 0 0,-1 0 0 0 0,1 0 0 0 0,-1 1 0 0 0,0-1 0 0 0,1 0 0 0 0,-1 0 0 0 0,0 1 0 0 0,1-1 0 0 0,-1 0 0 0 0,0 1 0 0 0,1-1 0 0 0,-1 0 0 0 0,0 1 0 0 0,0-1 0 0 0,1 0 0 0 0,-1 1 0 0 0,0-1 0 0 0,0 1 0 0 0,0-1 0 0 0,1 1 0 0 0,-1 0 0 0 0,0 1 0 0 0,1 0 0 0 0,-1 1 0 0 0,0-1 0 0 0,1 1 0 0 0,-1-1 0 0 0,0 1 0 0 0,-1-1 0 0 0,1 1 0 0 0,0-1 0 0 0,-1 1 0 0 0,0-1 0 0 0,1 0 0 0 0,-1 1 0 0 0,0-1 0 0 0,0 0 0 0 0,0 0 0 0 0,0 0 0 0 0,-1 1 0 0 0,1-1 0 0 0,-3 3 0 0 0,-4 3 0 0 0,0 1 0 0 0,0-2 0 0 0,-11 10 0 0 0,14-14 0 0 0,-4 5-138 0 0,0-2-1 0 0,0 1 1 0 0,0-1-1 0 0,-1-1 1 0 0,1 0 0 0 0,-1 0-1 0 0,-1-1 1 0 0,1 0-1 0 0,-18 4 1 0 0,26-8-305 0 0,2 0 358 0 0,0 0 406 0 0,0 0 154 0 0,0 0 33 0 0,2 1-65 0 0,2 2-340 0 0,-2-2-103 0 0,0 0 0 0 0,-1 0 0 0 0,1 0-1 0 0,-1 1 1 0 0,0-1 0 0 0,1 1 0 0 0,-1-1 0 0 0,0 1 0 0 0,0-1 0 0 0,1 1 0 0 0,-2 0-1 0 0,1-1 1 0 0,0 1 0 0 0,1 3 0 0 0,42 64-1976 0 0,-20-35 2024 0 0,-23-31-60 0 0,0-1 0 0 0,1 0 0 0 0,0 0 0 0 0,0 0 0 0 0,-1 0 0 0 0,1 0 0 0 0,0-1 0 0 0,0 1 0 0 0,1 0 0 0 0,-1-1-1 0 0,0 0 1 0 0,5 2 0 0 0,-6-2-137 0 0,0-1 0 0 0,0 0-1 0 0,0 1 1 0 0,1-1 0 0 0,-1 0 0 0 0,0 0-1 0 0,0 0 1 0 0,0 0 0 0 0,1 0-1 0 0,-1 0 1 0 0,0-1 0 0 0,0 1-1 0 0,1 0 1 0 0,-1-1 0 0 0,0 1-1 0 0,0-1 1 0 0,0 1 0 0 0,0-1 0 0 0,0 1-1 0 0,0-1 1 0 0,0 0 0 0 0,0 1-1 0 0,0-1 1 0 0,0 0 0 0 0,0 0-1 0 0,0 0 1 0 0,0 0 0 0 0,1-1-1 0 0,6-10-9059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5:1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0 23039 0 0,'0'5'157'0'0,"1"0"-1"0"0,-1 0 1 0 0,1-1 0 0 0,-1 1-1 0 0,1 0 1 0 0,1-1 0 0 0,-1 1-1 0 0,1 0 1 0 0,-1-1 0 0 0,1 0-1 0 0,1 1 1 0 0,-1-1 0 0 0,1 0-1 0 0,-1 0 1 0 0,6 6 0 0 0,-1-1 6 0 0,-2 1 1 0 0,1 0-1 0 0,-1 0 1 0 0,0 0-1 0 0,-1 1 1 0 0,-1 0-1 0 0,1 0 1 0 0,-2 0-1 0 0,0 0 1 0 0,0 0-1 0 0,-1 0 1 0 0,0 1-1 0 0,-1-1 1 0 0,0 0-1 0 0,-1 1 1 0 0,0-1-1 0 0,-1 0 1 0 0,-4 18-1 0 0,2-15 42 0 0,-1 0 0 0 0,0 0 0 0 0,0-1 0 0 0,-2 1 0 0 0,0-1 0 0 0,0-1 0 0 0,-1 1 0 0 0,0-1 0 0 0,-1-1 0 0 0,-1 1 0 0 0,0-2 0 0 0,0 1 0 0 0,-1-2 0 0 0,-13 11 0 0 0,13-13-550 0 0,0-1 0 0 0,-1 1 0 0 0,0-2 0 0 0,-22 8-1 0 0,29-11 155 0 0,-1 0-1 0 0,0-1 0 0 0,0 0 1 0 0,0 0-1 0 0,0 0 0 0 0,0-1 1 0 0,0 0-1 0 0,0 0 0 0 0,1 0 1 0 0,-1-1-1 0 0,0 0 0 0 0,-9-3 1 0 0,-12-10-1344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5:19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50 767 17503 0 0,'-1'-4'399'0'0,"0"3"-350"0"0,1-1 0 0 0,0 1 0 0 0,-1-1 0 0 0,1 1 0 0 0,0-1 0 0 0,0 1 0 0 0,0-1 0 0 0,0 1 0 0 0,0-1-1 0 0,0 1 1 0 0,0-1 0 0 0,1-2 0 0 0,9-21 638 0 0,-9 22-650 0 0,9-23 436 0 0,0 0 0 0 0,-2-1 0 0 0,-1 0 0 0 0,6-46 0 0 0,-9 32 1107 0 0,-1-1 0 0 0,-6-62 0 0 0,-2 16-409 0 0,-8-85 954 0 0,13 165-1919 0 0,-2 0-1 0 0,1 0 1 0 0,-1 0 0 0 0,0 0 0 0 0,0 0-1 0 0,-7-13 1 0 0,7 19 237 0 0,-4-4-294 0 0,-2 2-133 0 0,-3 1-16 0 0,2 2 0 0 0,0 4 0 0 0,1 6 0 0 0,4-2 0 0 0,1 0 0 0 0,0 1 0 0 0,0-1 0 0 0,1 1 0 0 0,0-1 0 0 0,0 1 0 0 0,1 0 0 0 0,-1 11 0 0 0,2 65 0 0 0,1-73 0 0 0,5 109-389 0 0,0-31-412 0 0,-7 128-1 0 0,-7 9-1182 0 0,8-226 2032 0 0,1 0 0 0 0,-1 0-1 0 0,1 0 1 0 0,-1-1 0 0 0,1 1 0 0 0,-1 0-1 0 0,1 0 1 0 0,-1-1 0 0 0,1 1 0 0 0,-1 0-1 0 0,0-1 1 0 0,1 1 0 0 0,-1-1 0 0 0,0 1 0 0 0,1-1-1 0 0,-1 0 1 0 0,4-7 71 0 0,0 0-1 0 0,-1-1 1 0 0,0 1-1 0 0,0-1 1 0 0,-1 0-1 0 0,1-15 1 0 0,8-25 167 0 0,-2 22-30 0 0,1 1 0 0 0,1 1 0 0 0,2 0 0 0 0,0 0 0 0 0,1 2 0 0 0,2-1 0 0 0,26-29 0 0 0,-35 44-256 0 0,0 1 0 0 0,1 0 0 0 0,0 1 0 0 0,1 0 0 0 0,0 0 0 0 0,15-9 0 0 0,-12 11 0 0 0,0 7 0 0 0,-10-2 0 0 0,0 1 0 0 0,0 0 0 0 0,0-1 0 0 0,-1 1 0 0 0,1 0 0 0 0,0 0 0 0 0,0 0 0 0 0,2 2 0 0 0,1 5 0 0 0,-3-4 0 0 0,0-1 0 0 0,2 1 0 0 0,-1 15 0 0 0,-3-16 0 0 0,0 1 0 0 0,0 0 0 0 0,0-1 0 0 0,-1 1 0 0 0,1-1 0 0 0,-2 6 0 0 0,1-6-22 0 0,1 1 1 0 0,-1-1-1 0 0,0 1 1 0 0,0 0-1 0 0,-1-1 1 0 0,1 0-1 0 0,-1 1 1 0 0,0-1-1 0 0,-3 5 0 0 0,0-1-163 0 0,0 0 71 0 0,0-1 0 0 0,0 0 1 0 0,-1 0-1 0 0,1 0 1 0 0,-1 0-1 0 0,-1-1 0 0 0,1 0 1 0 0,-1 0-1 0 0,0-1 1 0 0,0 0-1 0 0,0 0 0 0 0,0-1 1 0 0,-12 4-1 0 0,8-4 114 0 0,10-3 0 0 0,1 0 0 0 0,-1 0 0 0 0,1 0 0 0 0,0 0 0 0 0,-1 0 0 0 0,1 0 0 0 0,-1 0 0 0 0,1 0 0 0 0,-1 0 0 0 0,1 0 0 0 0,-1 0 0 0 0,1 0 0 0 0,0 1 0 0 0,-1-1 0 0 0,1 0 0 0 0,-1 0 0 0 0,1 0 0 0 0,0 1 0 0 0,-1-1 0 0 0,1 0 0 0 0,0 1 0 0 0,-1-1 0 0 0,1 0 0 0 0,0 1 0 0 0,-1-1 0 0 0,1 0 0 0 0,0 1 0 0 0,0-1 0 0 0,-1 1 0 0 0,1-1 0 0 0,0 0 0 0 0,0 1 0 0 0,0-1 0 0 0,0 1 0 0 0,0-1 0 0 0,0 1 0 0 0,-1-1 0 0 0,1 1 0 0 0,0-1 0 0 0,0 1 0 0 0,0-1 0 0 0,1 0 0 0 0,-1 1 0 0 0,0-1 0 0 0,0 1 0 0 0,0-1 0 0 0,0 1 0 0 0,0-1 0 0 0,1 1 0 0 0,-1 0 0 0 0,1 10 0 0 0,1 1 0 0 0,0-1 0 0 0,0 0 0 0 0,9 21 0 0 0,22 42 0 0 0,-23-54 0 0 0,-7-14 0 0 0,0 0 0 0 0,0 0 0 0 0,1 0 0 0 0,0-1 0 0 0,1 0 0 0 0,-1 0 0 0 0,1 0 0 0 0,9 7 0 0 0,-3-5 0 0 0,0-6 0 0 0,-10-2-24 0 0,1 1 0 0 0,-1-1 0 0 0,1 0 0 0 0,-1 1 0 0 0,1-1 0 0 0,-1 0 0 0 0,1 0 0 0 0,-1 0 0 0 0,0 0 0 0 0,1 0 0 0 0,-1-1 0 0 0,0 1 0 0 0,0 0 0 0 0,0 0 0 0 0,0-1 0 0 0,1-1 0 0 0,0-1-508 0 0,0-1 1 0 0,0 1-1 0 0,-1-1 1 0 0,2-5 0 0 0,3-11-6758 0 0,1 5-1061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5:19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19351 0 0,'0'0'439'0'0,"0"0"62"0"0,0 0 33 0 0,1 2-65 0 0,7 18 293 0 0,-8-17-482 0 0,1-1 691 0 0,-1-2 42 0 0,0 1-913 0 0,1 0 0 0 0,-1 0-1 0 0,1 0 1 0 0,-1 0 0 0 0,1 0-1 0 0,-1-1 1 0 0,1 1 0 0 0,0 0-1 0 0,0 0 1 0 0,-1-1 0 0 0,1 1-1 0 0,0 0 1 0 0,0-1 0 0 0,0 1-1 0 0,-1-1 1 0 0,1 1 0 0 0,0-1-1 0 0,0 1 1 0 0,0-1-1 0 0,0 0 1 0 0,2 1 0 0 0,2-1 436 0 0,0 0 0 0 0,0 0 1 0 0,-1 0-1 0 0,8-2 0 0 0,10-1-67 0 0,41-1-469 0 0,-61 5-317 0 0,0-1 1 0 0,0-1-1 0 0,0 1 1 0 0,0 0-1 0 0,0 0 0 0 0,0-1 1 0 0,0 1-1 0 0,0-1 0 0 0,0 1 1 0 0,3-3-1 0 0,-4 3-176 0 0,0-1 0 0 0,1 1-1 0 0,-1-1 1 0 0,0 1 0 0 0,1 0 0 0 0,-1 0 0 0 0,0-1-1 0 0,1 1 1 0 0,-1 0 0 0 0,0 0 0 0 0,1 1-1 0 0,-1-1 1 0 0,0 0 0 0 0,1 0 0 0 0,1 1 0 0 0,-3-1-7413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5:19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 15663 0 0,'-1'2'356'0'0,"1"-2"-269"0"0,0 1-38 0 0,-1-1 0 0 0,1 0 0 0 0,0 1 0 0 0,-1-1 0 0 0,1 1 1 0 0,0-1-1 0 0,0 0 0 0 0,-1 1 0 0 0,1-1 0 0 0,0 1 0 0 0,0-1 0 0 0,0 1 0 0 0,0-1 0 0 0,0 1 0 0 0,0-1 1 0 0,0 1-1 0 0,-1-1 0 0 0,1 1 0 0 0,0-1 0 0 0,1 1 0 0 0,-1-1 0 0 0,0 2 0 0 0,6 8 293 0 0,-2-7 160 0 0,0 0-1 0 0,0 0 1 0 0,0 0 0 0 0,1 0 0 0 0,-1-1 0 0 0,1 0 0 0 0,0 0 0 0 0,0 0 0 0 0,0-1 0 0 0,8 2 0 0 0,-11-3-264 0 0,1 0-1 0 0,-1 1 1 0 0,0-1 0 0 0,0-1 0 0 0,1 1 0 0 0,-1 0-1 0 0,0-1 1 0 0,0 1 0 0 0,1-1 0 0 0,1 0-1 0 0,5-2 409 0 0,-2 2-470 0 0,0-1 0 0 0,0 0 0 0 0,-1 0 0 0 0,1 0 0 0 0,0-1 0 0 0,9-6 0 0 0,-4 3-176 0 0,4 1-1908 0 0,0 0-1 0 0,-1 0 1 0 0,18-10 0 0 0,-30 13-139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4:4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127 216 8287 0 0,'0'0'191'0'0,"0"0"26"0"0,0 0 9 0 0,0 0 42 0 0,0 0 158 0 0,1-2 72 0 0,10-24 2107 0 0,-8 21-1931 0 0,-1 1-1 0 0,1-1 1 0 0,-1 0-1 0 0,-1 0 1 0 0,3-8-1 0 0,-4 11-161 0 0,1 0 0 0 0,6-11 1195 0 0,0 1 0 0 0,8-25-1 0 0,-14 35-1262 0 0,-1 0-289 0 0,1-6-138 0 0,0-3-17 0 0,0 0 0 0 0,-1 6 190 0 0,0 0-1 0 0,1 0 0 0 0,0 0 1 0 0,2-8-1 0 0,0 3 304 0 0,-3 8-50 0 0,1 0-294 0 0,0-2-133 0 0,-3 15-16 0 0,-5 16 0 0 0,-18 79 0 0 0,9-38 0 0 0,5-16 0 0 0,-2 0 0 0 0,-1 4 0 0 0,-21 57 0 0 0,0-1 0 0 0,8-21 0 0 0,16-65 0 0 0,11-25 0 0 0,0-1 0 0 0,0 1 0 0 0,0-1 0 0 0,-1 1 0 0 0,1-1 0 0 0,0 0 0 0 0,0 1 0 0 0,0-1 0 0 0,0 1 0 0 0,0-1 0 0 0,0 1 0 0 0,0-1 0 0 0,0 1 0 0 0,0-1 0 0 0,0 1 0 0 0,0-1 0 0 0,1 2 0 0 0,-1-2 0 0 0,1 0 0 0 0,-1 0 0 0 0,1 0 0 0 0,-1 0 0 0 0,1 0 0 0 0,-1 0 0 0 0,1 0 0 0 0,-1 0 0 0 0,1 0 0 0 0,-1 0 0 0 0,1-1 0 0 0,-1 1 0 0 0,1 0 0 0 0,-1 0 0 0 0,0 0 0 0 0,1-1 0 0 0,-1 1 0 0 0,1-1 0 0 0,9-7 0 0 0,-7 6 0 0 0,-1 1 0 0 0,-1 0 0 0 0,0-1 0 0 0,0 1 0 0 0,0 0 0 0 0,0-1 0 0 0,0 1 0 0 0,-1-1 0 0 0,1 1 0 0 0,0-1 0 0 0,-1 1 0 0 0,2-4 0 0 0,1-2-1386 0 0,0 0-1 0 0,0-1 1 0 0,0 1-1 0 0,-1-1 1 0 0,0 0-1 0 0,1-11 1 0 0,-3 16-661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5:20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195 105 11975 0 0,'2'-4'181'0'0,"-1"0"-1"0"0,1 0 0 0 0,0 0 0 0 0,4-7 1 0 0,-4 9 117 0 0,-1 0-196 0 0,10-15 47 0 0,-10 15 571 0 0,0-4 10 0 0,-2 3 4427 0 0,-7 9-1775 0 0,-3 3-2782 0 0,0 0 0 0 0,0 1 0 0 0,1 1 0 0 0,1 0 0 0 0,0 0 0 0 0,-12 19 0 0 0,15-20-565 0 0,0 0-1 0 0,-11 12 1 0 0,10-13 78 0 0,0 0 0 0 0,-8 15 0 0 0,4-4 59 0 0,-1 2 187 0 0,1 1-1 0 0,0 1 0 0 0,-11 38 0 0 0,20-51-409 0 0,0 1 0 0 0,0-1-1 0 0,1 1 1 0 0,0 0 0 0 0,1-1-1 0 0,1 1 1 0 0,0 0 0 0 0,0 0 0 0 0,1-1-1 0 0,7 22 1 0 0,-7-26 8 0 0,0 0 0 0 0,1 0 0 0 0,0 0-1 0 0,1-1 1 0 0,-1 1 0 0 0,1-1 0 0 0,1 0 0 0 0,-1 0 0 0 0,1 0-1 0 0,0-1 1 0 0,0 0 0 0 0,1 0 0 0 0,0 0 0 0 0,-1 0 0 0 0,2-1 0 0 0,-1 0-1 0 0,0 0 1 0 0,8 3 0 0 0,-10-7 75 0 0,-1 1 1 0 0,0-1-1 0 0,0 1 1 0 0,1-1-1 0 0,-1 0 0 0 0,0 0 1 0 0,0-1-1 0 0,0 1 1 0 0,1-1-1 0 0,-1 1 0 0 0,0-1 1 0 0,5-2-1 0 0,4-1 324 0 0,-4 2-324 0 0,0 0 0 0 0,-1-1 0 0 0,1 0 0 0 0,-1 0 0 0 0,0-1 0 0 0,0 0 0 0 0,0 0 0 0 0,0-1 0 0 0,-1 0 0 0 0,0 0 0 0 0,0 0 0 0 0,0-1-1 0 0,-1 0 1 0 0,1 0 0 0 0,-2 0 0 0 0,1-1 0 0 0,-1 0 0 0 0,5-9 0 0 0,-5 8-2 0 0,-1 0-1 0 0,0-1 1 0 0,0 1-1 0 0,-1-1 1 0 0,-1 0-1 0 0,1 0 1 0 0,-1 0-1 0 0,-1 0 1 0 0,1 0-1 0 0,-2 0 1 0 0,1 0-1 0 0,-1 0 1 0 0,-1 0-1 0 0,-3-12 1 0 0,-15-56 740 0 0,-36-88 1 0 0,45 142-1734 0 0,0-1 1 0 0,-2 2-1 0 0,-1 0 0 0 0,-21-28 1 0 0,34 49-29 0 0,1 1-984 0 0,0 0-4014 0 0,0 0-1723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5:2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19351 0 0,'3'1'439'0'0,"67"47"1242"0"0,-60-41-1987 0 0,-4-3 1010 0 0,0 0 1 0 0,0 0-1 0 0,-1 1 0 0 0,8 7 0 0 0,-12-10-570 0 0,0-1 1 0 0,1 1-1 0 0,-1 0 1 0 0,0 0 0 0 0,0-1-1 0 0,0 1 1 0 0,0 0-1 0 0,-1 0 1 0 0,1 0-1 0 0,0 0 1 0 0,-1 0-1 0 0,1 0 1 0 0,-1 0-1 0 0,0 0 1 0 0,0 0-1 0 0,0 0 1 0 0,0 0-1 0 0,0 0 1 0 0,0 0 0 0 0,-1 4-1 0 0,-2 6 20 0 0,0-1-1 0 0,-1 0 1 0 0,0 0 0 0 0,0 0 0 0 0,-1 0-1 0 0,-1-1 1 0 0,0 1 0 0 0,0-2-1 0 0,-1 1 1 0 0,0-1 0 0 0,-1 0 0 0 0,0 0-1 0 0,-10 8 1 0 0,5-6-154 0 0,10-9 0 0 0,1 1 0 0 0,-1-1 0 0 0,0 0 0 0 0,0 0 0 0 0,0 0 0 0 0,0 0 0 0 0,0 0 0 0 0,-1-1 0 0 0,-3 2 0 0 0,6-3-32 0 0,1 0-1 0 0,0 1 1 0 0,-1-1-1 0 0,1 0 1 0 0,0 0 0 0 0,0 0-1 0 0,-1 0 1 0 0,1 0-1 0 0,0 0 1 0 0,-1 0-1 0 0,1 0 1 0 0,0 0 0 0 0,0 0-1 0 0,-1 0 1 0 0,1 0-1 0 0,0 0 1 0 0,-1 0-1 0 0,1-1 1 0 0,0 1 0 0 0,0 0-1 0 0,-1 0 1 0 0,1 0-1 0 0,0 0 1 0 0,0 0 0 0 0,-1-1-1 0 0,1 1 1 0 0,0 0-1 0 0,0 0 1 0 0,0 0-1 0 0,-1-1 1 0 0,1 1 0 0 0,0 0-1 0 0,0-1 1 0 0,0-10-2520 0 0,11-17-2363 0 0,6 2 2371 0 0,6-4-15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5:2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7 535 19351 0 0,'0'0'439'0'0,"-1"-2"62"0"0,1 0-433 0 0,-1 1-1 0 0,1-1 1 0 0,0 1-1 0 0,-1-1 1 0 0,1 0-1 0 0,0 1 1 0 0,0-1-1 0 0,0 0 1 0 0,0 1-1 0 0,1-1 1 0 0,-1 0 0 0 0,0 1-1 0 0,1-1 1 0 0,-1 0-1 0 0,1 1 1 0 0,1-3-1 0 0,3-15-35 0 0,1-38 1805 0 0,-3 0 0 0 0,-4-67 0 0 0,0 114-1820 0 0,-6-78 613 0 0,0-14 1239 0 0,8 98-1740 0 0,-1 2-126 0 0,0 1 0 0 0,1-1 0 0 0,-1 0 0 0 0,0 1 0 0 0,-1-1 0 0 0,1 1 0 0 0,0-1 0 0 0,0 1 0 0 0,-1-1 0 0 0,1 1 0 0 0,-2-3 0 0 0,-2-16-3 0 0,7 46 0 0 0,2 32 0 0 0,4 78 0 0 0,-4-91 0 0 0,-2 84 0 0 0,-4-102 0 0 0,2 0 0 0 0,6 52 0 0 0,-7-79 0 0 0,0 0 0 0 0,0-1 0 0 0,0 1 0 0 0,0 0 0 0 0,0 0 0 0 0,1 0 0 0 0,-1 0 0 0 0,0-1 0 0 0,0 1 0 0 0,0 0 0 0 0,0 0 0 0 0,0 0 0 0 0,0 0 0 0 0,1 0 0 0 0,-1-1 0 0 0,0 1 0 0 0,0 0 0 0 0,0 0 0 0 0,0 0 0 0 0,1 0 0 0 0,-1 0 0 0 0,0 0 0 0 0,0 0 0 0 0,0 0 0 0 0,1 0 0 0 0,-1 0 0 0 0,0 0 0 0 0,0 0 0 0 0,0 0 0 0 0,1 0 0 0 0,-1 0 0 0 0,0 0 0 0 0,0 0 0 0 0,0 0 0 0 0,1 0 0 0 0,-1 0 0 0 0,0 0 0 0 0,0 0 0 0 0,0 0 0 0 0,0 0 0 0 0,1 1 0 0 0,-1-1 0 0 0,0 0 0 0 0,0 0 0 0 0,0 0 0 0 0,0 0 0 0 0,0 0 0 0 0,1 1 0 0 0,-1-1 0 0 0,0 0 0 0 0,0 0 0 0 0,0 0 0 0 0,0 0 0 0 0,0 1 0 0 0,0-1 0 0 0,0 0 0 0 0,0 0 0 0 0,0 0 0 0 0,0 0 0 0 0,1 1 0 0 0,-1-1 0 0 0,0 0 0 0 0,0 0 0 0 0,0 0 0 0 0,0 1 0 0 0,0-1 0 0 0,0 0 0 0 0,-1 0 0 0 0,1 1 0 0 0,8-12 0 0 0,-8 11 0 0 0,16-33-2103 0 0,-12 23 54 0 0,0 0 0 0 0,-1 0 0 0 0,2-14 1 0 0,-2 4-6302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5:2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19351 0 0,'1'2'439'0'0,"6"9"410"0"0,1 0 0 0 0,16 16-1 0 0,-22-23-10 0 0,-1 0-1 0 0,1 0 0 0 0,-1 0 0 0 0,1 0 0 0 0,-1 0 0 0 0,-1 0 0 0 0,2 8 1 0 0,-2-11-825 0 0,3 16 384 0 0,-1-7-160 0 0,-1 0 0 0 0,0 0 0 0 0,0 1 0 0 0,-1-1 0 0 0,0 0 0 0 0,-3 21 0 0 0,-6 30 280 0 0,5-28-426 0 0,2 26-91 0 0,1-50-64 0 0,1-7-273 0 0,0-2-138 0 0,0 0-33 0 0,0 0-4 0 0,6-10-512 0 0,-1-2 708 0 0,5-11-3499 0 0,9-30 1 0 0,-10 22-4033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5:2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23039 0 0,'0'0'528'0'0,"0"0"69"0"0,0 1 38 0 0,6 30 133 0 0,-6 1 163 0 0,0-31-422 0 0,0-1 3 0 0,0 0 0 0 0,2 3 236 0 0,-2-3-726 0 0,0 1 1 0 0,0-1 0 0 0,0 0 0 0 0,0 0 0 0 0,0 0 0 0 0,0 1 0 0 0,0-1-1 0 0,0 0 1 0 0,0 0 0 0 0,1 0 0 0 0,-1 1 0 0 0,0-1 0 0 0,0 0 0 0 0,0 0-1 0 0,0 0 1 0 0,0 0 0 0 0,0 1 0 0 0,0-1 0 0 0,1 0 0 0 0,-1 0-1 0 0,0 0 1 0 0,0 0 0 0 0,0 0 0 0 0,0 1 0 0 0,1-1 0 0 0,-1 0 0 0 0,0 0-1 0 0,0 0 1 0 0,0 0 0 0 0,0 0 0 0 0,1 0 0 0 0,-1 0 0 0 0,0 0 0 0 0,0 0-1 0 0,0 0 1 0 0,1 0 0 0 0,-1 0 0 0 0,20 0-21 0 0,-1 0 0 0 0,0 2-1 0 0,1 0 1 0 0,-1 1 0 0 0,0 1 0 0 0,0 0-1 0 0,-1 2 1 0 0,25 10 0 0 0,-20-6 22 0 0,-14-6 46 0 0,1 0-1 0 0,-1 1 1 0 0,0 0 0 0 0,0 1 0 0 0,10 8 0 0 0,-18-13-51 0 0,1 0 0 0 0,-2 0 0 0 0,1 0 0 0 0,0 0 0 0 0,0 0 0 0 0,0 0 0 0 0,0 1 0 0 0,-1-1 0 0 0,1 0 0 0 0,-1 0 0 0 0,1 1 0 0 0,-1-1 1 0 0,1 0-1 0 0,-1 0 0 0 0,0 1 0 0 0,1-1 0 0 0,-1 1 0 0 0,0-1 0 0 0,0 3 0 0 0,0-1 35 0 0,-1-1 0 0 0,0 1-1 0 0,1 0 1 0 0,-1-1 0 0 0,0 1-1 0 0,0 0 1 0 0,0-1 0 0 0,-1 1 0 0 0,-1 2-1 0 0,-2 2 62 0 0,0 0-1 0 0,-1-1 1 0 0,1 0-1 0 0,-1-1 1 0 0,-13 10-1 0 0,-60 39-114 0 0,-36 25 0 0 0,108-74 0 0 0,1 0 0 0 0,0 0 0 0 0,0 1 0 0 0,0 0 0 0 0,1 0 0 0 0,0 0 0 0 0,0 0 0 0 0,0 1 0 0 0,1 0 0 0 0,0 0 0 0 0,0 0 0 0 0,1 0 0 0 0,0 1 0 0 0,-4 14 0 0 0,7-21 0 0 0,0 1 0 0 0,0 0 0 0 0,0-1 0 0 0,0 1 0 0 0,0 0 0 0 0,0-1 0 0 0,0 1 0 0 0,0 0 0 0 0,1-1 0 0 0,-1 1 0 0 0,1 0 0 0 0,-1-1 0 0 0,1 1 0 0 0,-1 0 0 0 0,1-1 0 0 0,0 1 0 0 0,0-1 0 0 0,0 0 0 0 0,0 1 0 0 0,0-1 0 0 0,0 0 0 0 0,0 1 0 0 0,1-1 0 0 0,-1 0 0 0 0,0 0 0 0 0,1 0 0 0 0,-1 0 0 0 0,1 0 0 0 0,-1 0 0 0 0,1-1 0 0 0,-1 1 0 0 0,1 0 0 0 0,-1-1 0 0 0,3 1 0 0 0,3 1 0 0 0,0 0 0 0 0,0-1 0 0 0,0 0 0 0 0,0 0 0 0 0,0 0 0 0 0,0-1 0 0 0,8-1 0 0 0,20-3-181 0 0,50-14 0 0 0,-79 17 142 0 0,19-7-588 0 0,-12 0-1916 0 0,-5-1-6232 0 0,-6 2 425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5:2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21191 0 0,'0'4'186'0'0,"0"-1"1"0"0,0 1-1 0 0,0-1 0 0 0,1 1 0 0 0,0-1 1 0 0,0 1-1 0 0,0-1 0 0 0,0 1 0 0 0,0-1 0 0 0,3 5 1 0 0,22 34 210 0 0,-8-15 1321 0 0,-14-17-1008 0 0,0-1 0 0 0,0 1 1 0 0,-1 0-1 0 0,0 0 0 0 0,2 21 0 0 0,-2-15-221 0 0,7 21 0 0 0,-6-22-318 0 0,0 0 0 0 0,-1 0 0 0 0,3 30 0 0 0,-5-36-123 0 0,-1-1 1 0 0,0 1-1 0 0,-1-1 0 0 0,0 1 0 0 0,0-1 0 0 0,-1 1 0 0 0,0-1 0 0 0,-5 13 0 0 0,5-18-173 0 0,0 0-1 0 0,0 0 1 0 0,0 0 0 0 0,0 0 0 0 0,0 0-1 0 0,0 0 1 0 0,-1-1 0 0 0,0 0 0 0 0,1 1-1 0 0,-1-1 1 0 0,0 0 0 0 0,0 0 0 0 0,0 0-1 0 0,0-1 1 0 0,-1 1 0 0 0,1-1-1 0 0,0 0 1 0 0,-1 0 0 0 0,1 0 0 0 0,-1 0-1 0 0,1 0 1 0 0,-1-1 0 0 0,1 1 0 0 0,-1-1-1 0 0,1 0 1 0 0,-1 0 0 0 0,1-1 0 0 0,-1 1-1 0 0,1-1 1 0 0,-1 0 0 0 0,1 0-1 0 0,-1 0 1 0 0,1 0 0 0 0,0 0 0 0 0,-1-1-1 0 0,1 1 1 0 0,0-1 0 0 0,0 0 0 0 0,0 0-1 0 0,0 0 1 0 0,-3-4 0 0 0,-19-25-4241 0 0,13 9-3823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5:2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19351 0 0,'0'0'439'0'0,"0"0"62"0"0,0 0 33 0 0,0 0-65 0 0,1-1-309 0 0,3-5-194 0 0,8-14 3079 0 0,19-25 1 0 0,-23 35-2465 0 0,-4 4-330 0 0,0 1 0 0 0,0 0 0 0 0,0 1 1 0 0,1-1-1 0 0,7-4 0 0 0,12-8-4513 0 0,-18 13 2793 0 0,-5 4-4520 0 0,-1 0-1723 0 0</inkml:trace>
  <inkml:trace contextRef="#ctx0" brushRef="#br0" timeOffset="1">428 98 21191 0 0,'2'1'480'0'0,"2"0"-330"0"0,0 0-1 0 0,1 0 1 0 0,-1 0-1 0 0,1 0 0 0 0,-1-1 1 0 0,1 1-1 0 0,-1-1 1 0 0,1 0-1 0 0,-1-1 1 0 0,1 1-1 0 0,-1-1 1 0 0,1 0-1 0 0,-1 0 1 0 0,1 0-1 0 0,-1 0 0 0 0,0-1 1 0 0,0 0-1 0 0,0 0 1 0 0,0 0-1 0 0,0-1 1 0 0,7-4-1 0 0,-1-3-555 0 0,0 0 0 0 0,9-12 0 0 0,8-8-2608 0 0,-18 21 1990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5:23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78 26719 0 0,'-4'14'612'0'0,"3"-11"84"0"0,1-1 37 0 0,0 2-380 0 0,0-1-297 0 0,1-1 0 0 0,-1 0 0 0 0,1 0 0 0 0,-1 0 0 0 0,1 0 0 0 0,-1 0 0 0 0,1 0 0 0 0,0 0 0 0 0,0 0-1 0 0,2 2 1 0 0,-3-3 320 0 0,0-1 114 0 0,0 0 19 0 0,0 0-134 0 0,0 0-577 0 0,0 0-248 0 0,5-11-629 0 0,-1-4-1052 0 0,0 0 0 0 0,3-22 1 0 0,-2 7-1267 0 0,-1 12 1350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5:2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23039 0 0,'10'20'1282'0'0,"12"36"0"0"0,-19-48-930 0 0,-1 1 0 0 0,0 0-1 0 0,-1 0 1 0 0,0 0 0 0 0,0 0-1 0 0,-1 0 1 0 0,-1 10-1 0 0,0-5-68 0 0,-2 1 0 0 0,0-1-1 0 0,0 0 1 0 0,-2-1 0 0 0,1 1-1 0 0,-2-1 1 0 0,-7 14-1 0 0,2-8-369 0 0,0 0-1 0 0,-2 0 0 0 0,-27 30 0 0 0,30-39-183 0 0,0-1 1 0 0,-1 0-1 0 0,0-1 1 0 0,0 0-1 0 0,-1-1 1 0 0,-22 11-1 0 0,14-11-2699 0 0,18-7 1435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5:24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50 490 19351 0 0,'0'0'439'0'0,"0"0"62"0"0,0 0 33 0 0,0 0-65 0 0,-4-8 573 0 0,-7-23 1767 0 0,-8-46 0 0 0,13 44-2359 0 0,1 1 0 0 0,2-1 0 0 0,2 0 0 0 0,0 1-1 0 0,3-1 1 0 0,5-36 0 0 0,-5 56-328 0 0,0 1-1 0 0,1 0 1 0 0,0 0-1 0 0,9-19 1 0 0,-6 22-122 0 0,7 10 0 0 0,-10 1 0 0 0,1-1 0 0 0,-1 1 0 0 0,1 0 0 0 0,-1 0 0 0 0,0 0 0 0 0,0 1 0 0 0,0-1 0 0 0,0 1 0 0 0,0 0 0 0 0,0 0 0 0 0,-1 0 0 0 0,1 0 0 0 0,-1 0 0 0 0,0 0 0 0 0,0 1 0 0 0,2 4 0 0 0,1 3 0 0 0,-1 0 0 0 0,0 0 0 0 0,0 0 0 0 0,1 15 0 0 0,4 23 0 0 0,-2 1 0 0 0,0 62 0 0 0,-4-65 0 0 0,-3-47 0 0 0,0 0 0 0 0,0 0 0 0 0,0 0 0 0 0,-1 0 0 0 0,1 0 0 0 0,0 0 0 0 0,0 0 0 0 0,0 0 0 0 0,0 0 0 0 0,0 1 0 0 0,0-1 0 0 0,0 0 0 0 0,0 0 0 0 0,0 0 0 0 0,0 0 0 0 0,0 0 0 0 0,0 0 0 0 0,0 0 0 0 0,0 0 0 0 0,0 0 0 0 0,0 1 0 0 0,0-1 0 0 0,1 0 0 0 0,-1 0 0 0 0,0 0 0 0 0,0 0 0 0 0,0 0 0 0 0,0 0 0 0 0,0 0 0 0 0,0 0 0 0 0,0 0 0 0 0,0 0 0 0 0,0 0 0 0 0,0 0 0 0 0,0 0 0 0 0,0 0 0 0 0,0 1 0 0 0,0-1 0 0 0,0 0 0 0 0,1 0 0 0 0,-1 0 0 0 0,0 0 0 0 0,0 0 0 0 0,0 0 0 0 0,0 0 0 0 0,0 0 0 0 0,0 0 0 0 0,0 0 0 0 0,0 0 0 0 0,0 0 0 0 0,0 0 0 0 0,1 0 0 0 0,-1 0 0 0 0,0 0 0 0 0,0 0 0 0 0,0 0 0 0 0,0 0 0 0 0,0 0 0 0 0,0 0 0 0 0,7-6 0 0 0,5-9 0 0 0,30-63 0 0 0,-26 46 0 0 0,1 1 0 0 0,2 1 0 0 0,23-30 0 0 0,-26 42 0 0 0,1 0 0 0 0,0 1 0 0 0,1 0 0 0 0,1 2 0 0 0,0 0 0 0 0,41-23 0 0 0,-56 36 0 0 0,-1 0 0 0 0,1 1 0 0 0,0 0 0 0 0,-1-1 0 0 0,7 0 0 0 0,2 1 0 0 0,0 5 0 0 0,-10-2 0 0 0,0 0 0 0 0,0 0 0 0 0,0 0 0 0 0,0 1 0 0 0,-1-1 0 0 0,1 0 0 0 0,-1 1 0 0 0,1-1 0 0 0,-1 1 0 0 0,1 3 0 0 0,9 31 0 0 0,-9-29 0 0 0,1 1 0 0 0,6 16 0 0 0,1-4-131 0 0,15 28-769 0 0,-22-44 757 0 0,0 0 0 0 0,1-1 0 0 0,-1 1 0 0 0,1-1 0 0 0,0 1 0 0 0,10 6 0 0 0,0-4-1077 0 0,4-7-248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4:4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19 333 8287 0 0,'0'0'382'0'0,"0"0"-8"0"0,-1-2-240 0 0,-7-17 19 0 0,8 19-110 0 0,0 0 1 0 0,0 0-1 0 0,0 0 1 0 0,0-1-1 0 0,0 1 1 0 0,-1 0-1 0 0,1-1 0 0 0,0 1 1 0 0,0 0-1 0 0,0 0 1 0 0,0-1-1 0 0,0 1 1 0 0,0 0-1 0 0,0-1 0 0 0,0 1 1 0 0,0 0-1 0 0,0 0 1 0 0,0-1-1 0 0,0 1 1 0 0,0 0-1 0 0,0-1 1 0 0,0 1-1 0 0,1 0 0 0 0,-1 0 1 0 0,0-1-1 0 0,0 1 1 0 0,1-8 1486 0 0,-3 1-508 0 0,1 5 2 0 0,1 0 0 0 0,0-3-348 0 0,0 0-1 0 0,-1 0 1 0 0,0 0-1 0 0,0 0 0 0 0,0 0 1 0 0,-2-6-1 0 0,3 8-308 0 0,0 0 0 0 0,0 0 0 0 0,1 0 0 0 0,-1 0 0 0 0,1 0-1 0 0,0 1 1 0 0,0-1 0 0 0,1-3 0 0 0,1-1-153 0 0,1-4-59 0 0,4 2-138 0 0,87-53 2031 0 0,-18 12-2048 0 0,-26 20 443 0 0,-20 10 997 0 0,-21 13-1291 0 0,-9 6-147 0 0,0 0-1 0 0,1 0 0 0 0,-1 0 1 0 0,1 0-1 0 0,-1 1 1 0 0,1-1-1 0 0,-1 0 1 0 0,1 1-1 0 0,-1-1 1 0 0,1 1-1 0 0,-1 0 0 0 0,3-1 1 0 0,1 1-5 0 0,-4 0 3 0 0,14-3 0 0 0,7 2 0 0 0,-5 1 0 0 0,-10 1 0 0 0,0-1 0 0 0,1-1 0 0 0,-1 1 0 0 0,12-4 0 0 0,-16 3 0 0 0,17-1 0 0 0,-15 2 0 0 0,-2 0 0 0 0,0 0 0 0 0,1 1 0 0 0,-1-1 0 0 0,0 1 0 0 0,0-1 0 0 0,0 1 0 0 0,0 0 0 0 0,5 3 0 0 0,4 0 0 0 0,4 5 0 0 0,-13-4 0 0 0,-2-2 0 0 0,1 0 0 0 0,0-2 0 0 0,-1 1 0 0 0,-1 0 0 0 0,1-1 0 0 0,0 1 0 0 0,0-1 0 0 0,-1 1 0 0 0,1 0 0 0 0,-1-1 0 0 0,1 1 0 0 0,-1 0 0 0 0,1 3 0 0 0,1 5 0 0 0,0 0 0 0 0,-1 0 0 0 0,0 1 0 0 0,-1-1 0 0 0,0 0 0 0 0,-1 1 0 0 0,-2 17 0 0 0,0-13 0 0 0,-1 0 0 0 0,0-1 0 0 0,0 1 0 0 0,-12 22 0 0 0,14-32 0 0 0,0-1 0 0 0,-1 1 0 0 0,0 0 0 0 0,-5 6 0 0 0,2-3 0 0 0,2-3 0 0 0,0-1 0 0 0,0 1 0 0 0,-1-1 0 0 0,0 1 0 0 0,-6 3 0 0 0,-1 2 0 0 0,-2 0-47 0 0,8-9-108 0 0,3-1-44 0 0,-11 3-510 0 0,-23 3 0 0 0,33-6 615 0 0,0 0-1 0 0,0 0 1 0 0,0 0 0 0 0,0 0-1 0 0,1-1 1 0 0,-1 0-1 0 0,0 0 1 0 0,0 0 0 0 0,0 0-1 0 0,-6-3 1 0 0,-1-4-2904 0 0,9 6 2849 0 0,1 1 0 0 0,-1-1 1 0 0,1 0-1 0 0,0 0 0 0 0,-1 0 1 0 0,1 0-1 0 0,0 0 1 0 0,-1-5-1 0 0,1 4-178 0 0,1 2 136 0 0,0 0 1 0 0,0-1-1 0 0,0 1 0 0 0,0 0 0 0 0,1-1 0 0 0,-1 1 1 0 0,0 0-1 0 0,1-1 0 0 0,-1 1 0 0 0,1 0 0 0 0,0 0 1 0 0,-1 0-1 0 0,1-1 0 0 0,0 1 0 0 0,1-2 0 0 0,-1 2-105 0 0,2-3-880 0 0,0 1 0 0 0,0-1 1 0 0,0 1-1 0 0,6-4 0 0 0,7-6-3548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7:43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68 342 455 0 0,'-9'0'788'0'0,"7"0"83"0"0,-6-3 902 0 0,-8-2 3005 0 0,-2-5-2188 0 0,10 5-2302 0 0,7 4-113 0 0,1 1-40 0 0,0 0-21 0 0,0 0-2 0 0,0 0 14 0 0,0 0 54 0 0,0 0 20 0 0,0 0 6 0 0,0 0 1 0 0,0 0-6 0 0,0 0-1 0 0,0 0 0 0 0,0 0-2 0 0,0 0-13 0 0,-6 0 57 0 0,6 0 2917 0 0,26 0-2592 0 0,-24 0-478 0 0,-2 0-1 0 0,3 0 2 0 0,11 1 349 0 0,26-3 0 0 0,-37 2-351 0 0,-1 0-2 0 0,3 0-54 0 0,4-1 98 0 0,0 1 0 0 0,0-1 0 0 0,16-3 0 0 0,-16 2-38 0 0,14 3-14 0 0,-9-2-51 0 0,1 3 16 0 0,-3-1-22 0 0,1 0 47 0 0,-11-1 1 0 0,23-1 159 0 0,-12-1-130 0 0,72-4 611 0 0,-80 5-651 0 0,0 0-1 0 0,0 0 1 0 0,-1-1 0 0 0,1 0 0 0 0,5-2 0 0 0,-1 0-36 0 0,-5 2-1 0 0,16-2 114 0 0,-12 4-81 0 0,-8 1-49 0 0,4-1-4 0 0,29-6 116 0 0,-18 2-95 0 0,-11 3 8 0 0,16 1-7 0 0,22-6-12 0 0,16-9 53 0 0,-42 11-21 0 0,-14 2-30 0 0,2-1-18 0 0,27-5 7 0 0,-27 6-2 0 0,20-1 0 0 0,32-2 0 0 0,-44 5 11 0 0,-3 1 44 0 0,-6-1-58 0 0,30-4 4 0 0,10-2 63 0 0,-12 2-11 0 0,-18 3-42 0 0,0-1-11 0 0,0 2 0 0 0,0-1 12 0 0,6 1 46 0 0,2 3 19 0 0,-3-1-48 0 0,31 2-5 0 0,-10-1-13 0 0,-26-4 31 0 0,1-2-31 0 0,-11 2-11 0 0,0 1 0 0 0,1-1 0 0 0,-1 1 0 0 0,1 0 0 0 0,-1 0 0 0 0,1 0 0 0 0,-1 0 0 0 0,0 1 0 0 0,7 1 0 0 0,-5-1 0 0 0,0 1 0 0 0,1-1 0 0 0,10 0 0 0 0,-4 1 0 0 0,29 0 0 0 0,-14 3 0 0 0,13 0 0 0 0,-26-3 0 0 0,-3 0 0 0 0,1-1 0 0 0,-1-1 0 0 0,0 0 0 0 0,21-3 0 0 0,-2 1 0 0 0,67-4 0 0 0,-88 6 0 0 0,22-2 0 0 0,-27 1 0 0 0,19 2 0 0 0,44-1 0 0 0,-65 0 0 0 0,0 0 0 0 0,0 0 0 0 0,0 0 0 0 0,0 0 0 0 0,0 0 0 0 0,-1-1 0 0 0,1 1 0 0 0,0 0 0 0 0,0-1 0 0 0,3-1 0 0 0,4-1 0 0 0,27-1 0 0 0,-28 4 0 0 0,24 2 0 0 0,-6 1 0 0 0,-1 0 0 0 0,11 5 0 0 0,-33-8 0 0 0,0 1 0 0 0,1-1 0 0 0,-1 1 0 0 0,0-1 0 0 0,1 0 0 0 0,4-1 0 0 0,-4 1 0 0 0,0-1 0 0 0,1 1 0 0 0,-1 0 0 0 0,0 0 0 0 0,7 2 0 0 0,-2-1 0 0 0,0-1 0 0 0,16-1 0 0 0,32-1 0 0 0,96-1 0 0 0,-136 3 0 0 0,-1-1 0 0 0,29-4 0 0 0,-33 3 0 0 0,43 2 0 0 0,28-8 0 0 0,64 7 0 0 0,-88 7 0 0 0,20-8 64 0 0,-50 2-64 0 0,-7 2 16 0 0,35 1 32 0 0,-44-3-52 0 0,89-5 189 0 0,-93 4-175 0 0,26-1-9 0 0,44 4 63 0 0,-66-1-64 0 0,0 0 0 0 0,0 2 0 0 0,23 6 0 0 0,-28-6 0 0 0,1-1 0 0 0,-1 0 0 0 0,15 1 0 0 0,61 8 0 0 0,-67-10 27 0 0,-1-1-1 0 0,19-3 1 0 0,11 1 37 0 0,-19 0 24 0 0,0-1 0 0 0,-1-1 0 0 0,46-14 0 0 0,-54 13-51 0 0,-10 3-33 0 0,0 0 0 0 0,-1 0 0 0 0,1 1-1 0 0,0 0 1 0 0,0 0 0 0 0,15 1 0 0 0,3 2-4 0 0,-12-1 3 0 0,27 5 69 0 0,-34-5-21 0 0,-6-2-51 0 0,-1 1 0 0 0,0 0 0 0 0,0 0 0 0 0,0 0 0 0 0,0 0 0 0 0,0 0 0 0 0,0 0 0 0 0,0 0 0 0 0,0 0 1 0 0,0-1-1 0 0,0 1 0 0 0,0 0 0 0 0,0 0 0 0 0,0 0 0 0 0,0 0 0 0 0,0 0 0 0 0,0 0 0 0 0,0 0 0 0 0,0 0 0 0 0,0 0 0 0 0,1 0 0 0 0,-1 0 0 0 0,0 0 0 0 0,0-1 0 0 0,0 1 0 0 0,0 0 0 0 0,0 0 0 0 0,0 0 0 0 0,0 0 0 0 0,0 0 0 0 0,0 0 0 0 0,0 0 0 0 0,0 0 0 0 0,1 0 0 0 0,-1 0 0 0 0,0 0 0 0 0,0 0 0 0 0,0 0 0 0 0,0 0 0 0 0,0 0 0 0 0,0 0 0 0 0,0 0 0 0 0,0 0 0 0 0,0 0 0 0 0,0 0 0 0 0,1 0 0 0 0,-1 0 0 0 0,0 0 0 0 0,0 0 0 0 0,0 0 0 0 0,0 0 0 0 0,0 0 0 0 0,0 0 0 0 0,0 0 0 0 0,0 1 0 0 0,0-1 0 0 0,0 0 0 0 0,0 0 0 0 0,1 0 0 0 0,-1 0 0 0 0,30 6 158 0 0,-25-4-126 0 0,0-1-12 0 0,0 0 0 0 0,-1 0 1 0 0,1 0-1 0 0,0-1 1 0 0,0 0-1 0 0,-1 1 1 0 0,1-2-1 0 0,0 1 1 0 0,0-1-1 0 0,-1 1 0 0 0,1-1 1 0 0,0 0-1 0 0,6-3 1 0 0,9-3 48 0 0,-14 5-35 0 0,0 0 0 0 0,1 0 1 0 0,-1 0-1 0 0,12-1 0 0 0,21 2 72 0 0,6 3-95 0 0,5 0-11 0 0,-23-1 0 0 0,14 4 63 0 0,-27-3-18 0 0,23 2-1 0 0,-35-5-44 0 0,0 1 0 0 0,0 0 0 0 0,0 0 0 0 0,0 0 0 0 0,0 0 0 0 0,0 1 0 0 0,0-1 0 0 0,0 1 0 0 0,0-1 0 0 0,0 1 0 0 0,3 0 0 0 0,-4 0 0 0 0,1 0 0 0 0,-1-1 0 0 0,1 1 0 0 0,0-1 0 0 0,-1 0 0 0 0,1 1 0 0 0,0-1 0 0 0,0 0 0 0 0,-1 0 0 0 0,1 0 0 0 0,0 0 0 0 0,-1-1 0 0 0,3 1 0 0 0,2-1 2 0 0,-1 1 0 0 0,1 0-1 0 0,-1 0 1 0 0,1 1 0 0 0,6 1 0 0 0,0 0 40 0 0,5-2-31 0 0,-14 2-8 0 0,1 0-5 0 0,13 1 1 0 0,11-2 1 0 0,-23 0 0 0 0,-1 1 0 0 0,17-2 0 0 0,38 1 0 0 0,25 6 0 0 0,-68-5 28 0 0,-10-1-10 0 0,0 0 0 0 0,0 0 0 0 0,0-1 0 0 0,0 0 0 0 0,8-1 0 0 0,245-8 441 0 0,-220 11-412 0 0,-14 1-17 0 0,6-1 76 0 0,-1-2 0 0 0,1-1 0 0 0,32-5 0 0 0,2 4 30 0 0,21-1-72 0 0,-28 5-64 0 0,-14 1 0 0 0,158-13 64 0 0,-188 10-64 0 0,0 0 0 0 0,16 2 0 0 0,-15 0 0 0 0,22-1 0 0 0,33 4 0 0 0,-28 0 0 0 0,23-6 64 0 0,-43 2-51 0 0,1-1 0 0 0,-1-1 0 0 0,36-6 0 0 0,-11 1-1 0 0,56-8 12 0 0,47-5 16 0 0,-51 17-40 0 0,-88 2 0 0 0,0-1 0 0 0,14-2 0 0 0,23-3 0 0 0,-8 3 31 0 0,-23 2 1 0 0,1-1 1 0 0,32-7-1 0 0,13-1-21 0 0,-52 8-6 0 0,15-5 23 0 0,1 1 0 0 0,0 2 0 0 0,41-2 0 0 0,17-4 96 0 0,-52 9-93 0 0,-18 1 13 0 0,0 0 1 0 0,-1-1 0 0 0,23-5-1 0 0,-33 4-36 0 0,18-1 6 0 0,113-7 103 0 0,-76 2-117 0 0,-1 3 0 0 0,3-1 64 0 0,-19 5-12 0 0,15-1 32 0 0,-39 2-42 0 0,0 0-1 0 0,24-5 1 0 0,-23 2-39 0 0,0 1 1 0 0,24 1 0 0 0,-39 1-4 0 0,82 2 0 0 0,-62-3 0 0 0,-1 2 0 0 0,1 1 0 0 0,39 8 0 0 0,-47-8 0 0 0,-1 0 0 0 0,24-2 0 0 0,-6 1 0 0 0,29-3 33 0 0,-12-1 9 0 0,15-1 5 0 0,-47 2-29 0 0,-1 1-1 0 0,1 0 1 0 0,34 4-1 0 0,-6-2 47 0 0,-16 0-46 0 0,128 5 255 0 0,-67-12-145 0 0,-49 3-63 0 0,5-3 17 0 0,-11 1-29 0 0,0 2 0 0 0,69 2 0 0 0,-52 1-42 0 0,-43 1-11 0 0,0-1 0 0 0,16-2 0 0 0,-1 2 0 0 0,-21 0 2 0 0,16-2 52 0 0,-3-1-46 0 0,25-6-8 0 0,13 2 11 0 0,-54 7-9 0 0,0 0 0 0 0,0 0 1 0 0,0 0-1 0 0,0 0 0 0 0,0-1 1 0 0,0 2-1 0 0,0-1 0 0 0,0 0 1 0 0,-1 0-1 0 0,1 0 0 0 0,0 0 1 0 0,0 0-1 0 0,1 1 0 0 0,1 0 1 0 0,1 0 0 0 0,-1 0 0 0 0,0 0 0 0 0,0-1 0 0 0,0 1 0 0 0,7-1 0 0 0,33-4-3 0 0,-19 2 0 0 0,5-1 0 0 0,3-2 59 0 0,48-13-1 0 0,-58 12 19 0 0,-16 4-63 0 0,-1 0 1 0 0,1 1-1 0 0,0 0 0 0 0,-1 0 1 0 0,1 0-1 0 0,0 1 0 0 0,-1-1 1 0 0,1 1-1 0 0,6 1 0 0 0,-1 1 56 0 0,1 0-16 0 0,-1 1-32 0 0,-7-1 20 0 0,14 6 56 0 0,-13-7-839 0 0,-4-1 483 0 0,-1 0-158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1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1 985 5527 0 0,'0'0'423'0'0,"0"0"-87"0"0,0 0 667 0 0,0 0 315 0 0,0 0 68 0 0,0 0-129 0 0,0 0-592 0 0,-1-2-258 0 0,2-29 2770 0 0,-1 23-2481 0 0,0 6 28 0 0,0 2 4 0 0,0 0-16 0 0,0 0-68 0 0,0-2-32 0 0,3-40 2148 0 0,-3 40-2276 0 0,1-10 272 0 0,1-2-324 0 0,0 1 0 0 0,7-21 0 0 0,-2 7-139 0 0,2-5-116 0 0,14-33 0 0 0,-4 12-93 0 0,23-64-39 0 0,17-55 3 0 0,-59 171-48 0 0,68-212 0 0 0,-55 171 0 0 0,-10 32 0 0 0,0 0 0 0 0,0 1 0 0 0,0-1 0 0 0,1 1 0 0 0,1 0 0 0 0,8-14 0 0 0,-5 12 0 0 0,-2 3 13 0 0,-5 6 54 0 0,-2 4-60 0 0,1 0 0 0 0,-1-1 0 0 0,0 1 0 0 0,0 0 0 0 0,1-1 0 0 0,-1 1 0 0 0,0-1 0 0 0,0 0 0 0 0,-2 2 0 0 0,-3 7 3 0 0,-12 34-10 0 0,10-21 0 0 0,3-5 0 0 0,0-1 0 0 0,-2 21 0 0 0,0-4 0 0 0,-69 298 11 0 0,66-249 78 0 0,3-21 24 0 0,1-8 29 0 0,1 71-1 0 0,6-107-77 0 0,3-4-37 0 0,4-4 15 0 0,4 1-29 0 0,-6-11-14 0 0,-4-1 0 0 0,1 1 1 0 0,-1 0 0 0 0,1 0 0 0 0,-1-1 0 0 0,1 1 0 0 0,-1-1 0 0 0,0 0 0 0 0,1 0 0 0 0,-1 1 0 0 0,0-2 0 0 0,1 1 0 0 0,-1 0 0 0 0,0 0 0 0 0,2-2 0 0 0,0 0 0 0 0,-1 0 0 0 0,1 0 0 0 0,-1-1 0 0 0,1 1 0 0 0,-1-1 0 0 0,3-3 0 0 0,-5 5 0 0 0,9-13 0 0 0,-1 0 0 0 0,0-1 0 0 0,8-20 0 0 0,1-12-5 0 0,-8 23-7 0 0,0 0 0 0 0,-2-1 0 0 0,7-41 0 0 0,-14 63 4 0 0,-1-1 0 0 0,-1 0 0 0 0,1 1 1 0 0,-1-1-1 0 0,1 0 0 0 0,-1 1 0 0 0,0-1 1 0 0,-1 1-1 0 0,1 0 0 0 0,-1-1 0 0 0,-3-4 0 0 0,-6 17-56 0 0,7-5 61 0 0,1 0-1 0 0,0 1 0 0 0,0 0 0 0 0,1-1 0 0 0,-1 1 0 0 0,1 0 0 0 0,0 0 0 0 0,0 0 0 0 0,0 1 0 0 0,0-1 0 0 0,1 0 0 0 0,0 1 1 0 0,-2 8-1 0 0,-3 11-48 0 0,4-16 50 0 0,1-1 0 0 0,0 1 0 0 0,0 0 0 0 0,0-1 0 0 0,1 1 0 0 0,2 14 0 0 0,-2-17 3 0 0,1-1-1 0 0,0 1 0 0 0,0 0 0 0 0,0 0 1 0 0,0 0-1 0 0,1-1 0 0 0,0 1 0 0 0,0-1 0 0 0,0 1 1 0 0,1-1-1 0 0,4 7 0 0 0,4-2 0 0 0,-9-8 0 0 0,1 0 0 0 0,-1 0 0 0 0,1 0 0 0 0,0 0 0 0 0,0 0 0 0 0,-1 0 0 0 0,1-1 0 0 0,0 1 0 0 0,0-1 0 0 0,0 0 0 0 0,0 0 0 0 0,5-1 0 0 0,36-7 0 0 0,-36 6 0 0 0,-2 0 10 0 0,-1 0 0 0 0,0-1 0 0 0,0 0 0 0 0,0 0 0 0 0,0 0 0 0 0,0 0 0 0 0,0-1-1 0 0,7-8 1 0 0,8-5 26 0 0,-5 4-7 0 0,17-17-1 0 0,-3 1-10 0 0,-22 22-11 0 0,-1 0 0 0 0,0-1 0 0 0,0 1 0 0 0,-1-1 0 0 0,0-1 0 0 0,-1 1 0 0 0,1-1 0 0 0,-2 0 0 0 0,1 0 0 0 0,3-15 0 0 0,-6 21 6 0 0,-1 0 0 0 0,1-1 0 0 0,-1 1 0 0 0,0 0 0 0 0,0 0 0 0 0,0-1 0 0 0,0 1 0 0 0,-1 0 0 0 0,1 0 0 0 0,-1 0 0 0 0,0 0 0 0 0,0 0 0 0 0,0 0-1 0 0,0 0 1 0 0,0 0 0 0 0,-1 0 0 0 0,0 0 0 0 0,1 0 0 0 0,-4-3 0 0 0,4 5 3 0 0,-2 0 0 0 0,1 0 0 0 0,0-1 0 0 0,0 1 0 0 0,0 0 0 0 0,0 1 0 0 0,-1-1 0 0 0,1 0 0 0 0,0 1 0 0 0,-1-1 0 0 0,1 1 0 0 0,0 0 0 0 0,-1 0 0 0 0,1 0 0 0 0,-1 0 0 0 0,1 0 0 0 0,0 0 0 0 0,-3 1 0 0 0,-13 4-16 0 0,13-1 0 0 0,2 0 0 0 0,-5 2-3 0 0,2 0 0 0 0,-1 1 0 0 0,1 0 0 0 0,0 0 0 0 0,0 0-1 0 0,1 1 1 0 0,0-1 0 0 0,0 1 0 0 0,1 1 0 0 0,-5 10 0 0 0,-3 13-16 0 0,-11 46 0 0 0,21-71 19 0 0,-2 9 0 0 0,2 1 0 0 0,-1-1 0 0 0,2 1 0 0 0,0 0 0 0 0,1-1 0 0 0,4 34 0 0 0,-4-46 0 0 0,1-2 0 0 0,-1 0 0 0 0,0 0 0 0 0,1 0 0 0 0,-1-1 0 0 0,1 1 0 0 0,-1 0 0 0 0,1-1 0 0 0,0 1 0 0 0,0 0 0 0 0,1 2 0 0 0,-1 0 0 0 0,1 0 0 0 0,10 13 0 0 0,-2-8 0 0 0,-7-8 0 0 0,0 0 0 0 0,1 0 0 0 0,-1 0 0 0 0,1 0 0 0 0,-1-1 0 0 0,1 1 0 0 0,-1-1 0 0 0,1 0 0 0 0,-1 0 0 0 0,4 0 0 0 0,36-7 0 0 0,-38 5 0 0 0,0 0 0 0 0,1 0 0 0 0,-1-1 0 0 0,0 1 0 0 0,0-1 0 0 0,0-1 0 0 0,6-4 0 0 0,6-4 0 0 0,-8 5 17 0 0,0 0-1 0 0,0 0 1 0 0,-1-1-1 0 0,0 0 1 0 0,0 0 0 0 0,6-10-1 0 0,-3 2 33 0 0,0 0 1 0 0,14-31-1 0 0,-21 39 42 0 0,-1-1 1 0 0,4-15-1 0 0,0 2 104 0 0,-7 20-105 0 0,0 2-12 0 0,0 0-11 0 0,0 4-56 0 0,-1 0 0 0 0,0 0-1 0 0,0 1 1 0 0,0-1 0 0 0,-4 6-1 0 0,0 6-10 0 0,1 6-14 0 0,1 0 1 0 0,0 0-1 0 0,2 0 0 0 0,1 1 1 0 0,3 26-1 0 0,-1-29 8 0 0,-2-3-14 0 0,1-10 4 0 0,5 6-27 0 0,-6-11-33 0 0,0-2-18 0 0,0 0-6 0 0,2-89-3871 0 0,-4 56 2363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1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15 21655 0 0,'-16'50'960'0'0,"10"-23"192"0"0,-1-1-920 0 0,4-4-232 0 0,3 2 0 0 0,3-1 0 0 0,2-4 1264 0 0,0-6 208 0 0,-5-13 32 0 0,0 0 16 0 0,0 0-2208 0 0,-5-10-440 0 0,-3-6-88 0 0,0-5-9600 0 0</inkml:trace>
  <inkml:trace contextRef="#ctx0" brushRef="#br0" timeOffset="1">39 824 4143 0 0,'0'0'319'0'0,"-1"3"-210"0"0,0 6 47 0 0,1-6 590 0 0,0-2 681 0 0,-1 6-1195 0 0,2-2 3887 0 0,1-1-3017 0 0,0 0 0 0 0,0 0 0 0 0,0 1 0 0 0,0-1 0 0 0,1 8 0 0 0,-3-10-622 0 0,0-2-6 0 0,0 0-29 0 0,-2 8 216 0 0,2-8 2811 0 0,14-27-2518 0 0,19-50 0 0 0,-29 65-898 0 0,0 0 0 0 0,1 1 0 0 0,0 0 0 0 0,1 0 0 0 0,0 0 0 0 0,1 1 0 0 0,0-1 0 0 0,0 2 0 0 0,1-1 0 0 0,14-12 0 0 0,-14 14-56 0 0,0-1 0 0 0,1 3 0 0 0,1 6-11 0 0,-9 1 8 0 0,1-1-1 0 0,-1 1 1 0 0,1 0-1 0 0,-1 0 0 0 0,0-1 1 0 0,0 1-1 0 0,1 0 1 0 0,-1 0-1 0 0,0 0 0 0 0,0 1 1 0 0,0-1-1 0 0,0 0 1 0 0,0 0-1 0 0,1 2 0 0 0,-1-1-8 0 0,1 0-22 0 0,-2-2 32 0 0,1 1 1 0 0,-1-1 0 0 0,0 0-1 0 0,0 1 1 0 0,0-1-1 0 0,1 0 1 0 0,-1 0 0 0 0,0 1-1 0 0,0-1 1 0 0,0 0-1 0 0,0 1 1 0 0,1-1 0 0 0,-1 0-1 0 0,0 1 1 0 0,0-1-1 0 0,0 0 1 0 0,0 1 0 0 0,0-1-1 0 0,0 1 1 0 0,0-1-1 0 0,0 0 1 0 0,0 1 0 0 0,1 18-53 0 0,1-9 26 0 0,-1-7 22 0 0,0 0 0 0 0,-1 1 0 0 0,1-1 0 0 0,-1 1 0 0 0,0-1-1 0 0,0 1 1 0 0,-1-1 0 0 0,0 7 0 0 0,-3 20 6 0 0,-2 48 0 0 0,6-73 0 0 0,0-2 0 0 0,0 0 0 0 0,0-1 0 0 0,0 1 0 0 0,-1 0 0 0 0,1 0 0 0 0,-1 0 0 0 0,0-1 0 0 0,1 1 0 0 0,-1 0 0 0 0,-1-1 0 0 0,1 1 0 0 0,0-1 0 0 0,-1 1 0 0 0,1-1 0 0 0,-1 1 0 0 0,0-1 0 0 0,-2 2 0 0 0,4-3 4 0 0,0-1 0 0 0,0 0-1 0 0,-1 1 1 0 0,1-1 0 0 0,0 1 0 0 0,-1-1 0 0 0,1 0-1 0 0,0 1 1 0 0,-1-1 0 0 0,1 0 0 0 0,0 1 0 0 0,-1-1-1 0 0,1 0 1 0 0,-1 0 0 0 0,1 1 0 0 0,-1-1 0 0 0,1 0-1 0 0,-1 0 1 0 0,1 0 0 0 0,0 0 0 0 0,-1 1 0 0 0,1-1-1 0 0,-1 0 1 0 0,1 0 0 0 0,-1 0 0 0 0,1 0-1 0 0,-1 0 1 0 0,1 0 0 0 0,-1 0 0 0 0,1 0 0 0 0,-1-1-1 0 0,1 1 1 0 0,-1 0 0 0 0,1 0 0 0 0,-1 0 0 0 0,1 0-1 0 0,-1-1 1 0 0,0 1-1 0 0,1-1-1 0 0,0 1 1 0 0,-1-1 0 0 0,1 1-1 0 0,0-1 1 0 0,-1 0 0 0 0,1 1-1 0 0,0-1 1 0 0,0 1-1 0 0,0-1 1 0 0,0 0 0 0 0,-1 1-1 0 0,1-1 1 0 0,0 1 0 0 0,0-1-1 0 0,0 0 1 0 0,0 1-1 0 0,0-1 1 0 0,1-1 0 0 0,-1 1 0 0 0,-1-5-3 0 0,1 0 0 0 0,0 1 0 0 0,0-1 0 0 0,1 0 0 0 0,0 1 0 0 0,0-1 0 0 0,0 0 0 0 0,1 1 0 0 0,-1 0 0 0 0,1-1 0 0 0,0 1 0 0 0,6-10 0 0 0,4-7 18 0 0,1 0 0 0 0,15-20-1 0 0,-21 33-13 0 0,8-11 1 0 0,24-26 0 0 0,-32 40-6 0 0,-1 0 1 0 0,1 1 0 0 0,0 0-1 0 0,1 0 1 0 0,-1 0 0 0 0,1 1-1 0 0,14-6 1 0 0,-9 6 0 0 0,9-1 0 0 0,-17 6 0 0 0,-5-1 0 0 0,1 0 0 0 0,0 0 0 0 0,0 0 0 0 0,0 0 0 0 0,0 0 0 0 0,-1 0 0 0 0,1 0 0 0 0,0 1 0 0 0,0-1 0 0 0,0 0 0 0 0,-1 0 0 0 0,1 1 0 0 0,1 0 0 0 0,0 1-3 0 0,-1 0-1 0 0,1-1 1 0 0,0 1 0 0 0,-1 1-1 0 0,0-1 1 0 0,1 0 0 0 0,-1 0-1 0 0,0 0 1 0 0,0 1 0 0 0,0-1-1 0 0,-1 0 1 0 0,1 1 0 0 0,0-1-1 0 0,-1 1 1 0 0,0-1 0 0 0,1 5-1 0 0,-1 5-30 0 0,-1 26-1 0 0,0-31 33 0 0,0 1 2 0 0,-1 1 0 0 0,1-1 0 0 0,-6 13 0 0 0,-2 11 0 0 0,-9 36 68 0 0,-6 32 88 0 0,24-98-92 0 0,0-2 1 0 0,0 0 6 0 0,0 0 1 0 0,0 0 4 0 0,0 0 17 0 0,0 0 10 0 0,2-1 1 0 0,8-7-66 0 0,0 1 1 0 0,0-1-1 0 0,-1 0 0 0 0,-1-1 0 0 0,11-13 0 0 0,18-23 2 0 0,-2-2 0 0 0,-2-2 0 0 0,28-54 0 0 0,1-11 91 0 0,-62 114-131 0 0,0 0 1 0 0,0 0-1 0 0,0 0 0 0 0,0 0 0 0 0,0 0 0 0 0,0 0 1 0 0,0 0-1 0 0,0 0 0 0 0,0 0 0 0 0,0 0 1 0 0,0 0-1 0 0,0 0 0 0 0,0 0 0 0 0,0-1 1 0 0,0 1-1 0 0,0 0 0 0 0,0 0 0 0 0,0 0 0 0 0,0 0 1 0 0,0 0-1 0 0,0 0 0 0 0,0 0 0 0 0,0 0 1 0 0,0 0-1 0 0,0 0 0 0 0,0 0 0 0 0,0 0 1 0 0,1 0-1 0 0,-1 0 0 0 0,0 0 0 0 0,0 0 0 0 0,0 0 1 0 0,0 0-1 0 0,0 0 0 0 0,0 0 0 0 0,0 0 1 0 0,0 0-1 0 0,0 0 0 0 0,0 0 0 0 0,0 0 1 0 0,0 0-1 0 0,0 0 0 0 0,0 0 0 0 0,1 0 0 0 0,-1 0 1 0 0,0 0-1 0 0,0 0 0 0 0,0 0 0 0 0,0 0 1 0 0,0 0-1 0 0,0 0 0 0 0,0 0 0 0 0,0 0 1 0 0,0 0-1 0 0,0 0 0 0 0,0 0 0 0 0,0 0 0 0 0,0 0 1 0 0,0 0-1 0 0,0 0 0 0 0,0 0 0 0 0,0 0 1 0 0,1 0-1 0 0,-1 0 0 0 0,0 1 0 0 0,0-1 1 0 0,0 0-1 0 0,1 8 38 0 0,1 24 59 0 0,-1-10-56 0 0,0-14-41 0 0,0 2 0 0 0,1 1 0 0 0,5 17 0 0 0,1-4 0 0 0,1 0 0 0 0,12 22 0 0 0,-17-37 0 0 0,3 3 4 0 0,-4-10-12 0 0,-1 0 20 0 0,5 11 48 0 0,-6-10-27 0 0,2 7-2 0 0,-6 16 82 0 0,2-20-77 0 0,0 1-1 0 0,-1-1 0 0 0,1 0 1 0 0,-2 1-1 0 0,1-1 0 0 0,-1 0 0 0 0,0 0 1 0 0,0-1-1 0 0,0 1 0 0 0,-1 0 1 0 0,0-1-1 0 0,-7 8 0 0 0,2-4 25 0 0,8-7-61 0 0,-1-1 0 0 0,1 1 0 0 0,-1 0 0 0 0,0-1 0 0 0,1 1 0 0 0,-1-1-1 0 0,0 1 1 0 0,0-1 0 0 0,0 0 0 0 0,0 0 0 0 0,0 0 0 0 0,-1 0 0 0 0,1 0 0 0 0,0 0 0 0 0,0-1 0 0 0,-1 1 0 0 0,1-1 0 0 0,0 1 0 0 0,-1-1 0 0 0,1 0 0 0 0,0 0 0 0 0,-1 0 0 0 0,1 0 0 0 0,-1-1 0 0 0,-1 0 0 0 0,1 1-33 0 0,1 0-1 0 0,0 0 1 0 0,0-1-1 0 0,0 1 1 0 0,0 0-1 0 0,0-1 1 0 0,0 0-1 0 0,0 0 1 0 0,0 0-1 0 0,0 1 0 0 0,0-2 1 0 0,1 1-1 0 0,-1 0 1 0 0,0 0-1 0 0,1-1 1 0 0,-1 1-1 0 0,1 0 1 0 0,-1-1-1 0 0,1 0 1 0 0,-1 1-1 0 0,1-1 1 0 0,0 0-1 0 0,0 0 0 0 0,0 1 1 0 0,0-1-1 0 0,0-2 1 0 0,0-1-176 0 0,0 1 0 0 0,0-1 1 0 0,1 1-1 0 0,0 0 0 0 0,0-1 1 0 0,0 1-1 0 0,0-1 0 0 0,1 1 0 0 0,0-1 1 0 0,0 1-1 0 0,2-8 0 0 0,26-66-3554 0 0,-17 46 2224 0 0</inkml:trace>
  <inkml:trace contextRef="#ctx0" brushRef="#br0" timeOffset="2">1195 1 16583 0 0,'-10'29'1386'0'0,"-13"52"-1"0"0,17-32 3391 0 0,6-43-4493 0 0,-1 1 0 0 0,0 0 0 0 0,-1-1 1 0 0,0 1-1 0 0,0-1 0 0 0,0 1 0 0 0,-1-1 0 0 0,1 0 0 0 0,-2 0 1 0 0,-5 9-1 0 0,-4 3-607 0 0,-29 30 0 0 0,16-19 202 0 0,20-20 98 0 0,0 0 1 0 0,1 1-1 0 0,0 0 0 0 0,0-1 1 0 0,1 1-1 0 0,1 1 0 0 0,-3 10 1 0 0,2-9 76 0 0,-5 27 209 0 0,2-1-1 0 0,1 1 1 0 0,-1 72 0 0 0,7-104-224 0 0,0-1 1 0 0,1 0-1 0 0,-1 1 1 0 0,2-1-1 0 0,-1 0 1 0 0,4 11-1 0 0,-4-16 26 0 0,-1-1 0 0 0,0 0 0 0 0,0 0 5 0 0,0 0 22 0 0,0 0 0 0 0,3 0-75 0 0,0 0 1 0 0,0 0 0 0 0,0-1-1 0 0,0 1 1 0 0,0-1-1 0 0,0 0 1 0 0,0 0 0 0 0,0 0-1 0 0,-1-1 1 0 0,1 1-1 0 0,0-1 1 0 0,-1 1 0 0 0,1-1-1 0 0,-1 0 1 0 0,1 0-1 0 0,-1 0 1 0 0,3-3 0 0 0,2-4 12 0 0,0 0 1 0 0,0-1 0 0 0,7-12-1 0 0,-2 2-25 0 0,4-2 9 0 0,1 0 0 0 0,1 1-1 0 0,0 2 1 0 0,25-21 0 0 0,-32 30-57 0 0,1 0 0 0 0,-1 1 0 0 0,1 1 0 0 0,1 0 0 0 0,21-10 0 0 0,-34 18 43 0 0,0 0-1 0 0,0 0 1 0 0,0 0 0 0 0,0 0-1 0 0,0 0 1 0 0,0 0 0 0 0,0 0-1 0 0,0 0 1 0 0,0 0-1 0 0,1 0 1 0 0,-1 0 0 0 0,0 0-1 0 0,0 0 1 0 0,0 0 0 0 0,0 0-1 0 0,0 0 1 0 0,0 0 0 0 0,0 0-1 0 0,0 0 1 0 0,1 0-1 0 0,-1 0 1 0 0,0 0 0 0 0,0 0-1 0 0,0 0 1 0 0,0 0 0 0 0,0 0-1 0 0,0 0 1 0 0,0 0 0 0 0,0 0-1 0 0,0 0 1 0 0,0 0 0 0 0,1 1-1 0 0,-1-1 1 0 0,0 0-1 0 0,0 0 1 0 0,0 0 0 0 0,0 0-1 0 0,0 0 1 0 0,0 0 0 0 0,0 0-1 0 0,0 0 1 0 0,0 0 0 0 0,0 0-1 0 0,0 1 1 0 0,0-1-1 0 0,0 0 1 0 0,2 3 1 0 0,0 0-1 0 0,-1 0 1 0 0,1 0-1 0 0,-1 0 1 0 0,0 0 0 0 0,0 1-1 0 0,0-1 1 0 0,0 0-1 0 0,-1 1 1 0 0,1-1-1 0 0,-1 1 1 0 0,0-1 0 0 0,0 6-1 0 0,-1-2 3 0 0,0-1 1 0 0,0 0-1 0 0,-1 0 0 0 0,0-1 0 0 0,0 1 1 0 0,0 0-1 0 0,-5 7 0 0 0,1-3 3 0 0,-1 0-1 0 0,0 0 1 0 0,0 0-1 0 0,-1-1 1 0 0,-1 0-1 0 0,1 0 1 0 0,-16 11-1 0 0,3-6 49 0 0,11-10-42 0 0,-1-4 1 0 0,11 0-9 0 0,-1-1 0 0 0,1 1 0 0 0,0 0-1 0 0,-1-1 1 0 0,1 1 0 0 0,-1 0 0 0 0,1-1 0 0 0,0 1-1 0 0,-1-1 1 0 0,1 1 0 0 0,0-1 0 0 0,-1 1 0 0 0,1-1 0 0 0,0 1-1 0 0,0-1 1 0 0,-1 1 0 0 0,1-1 0 0 0,0 1 0 0 0,0-1 0 0 0,0 1-1 0 0,0-1 1 0 0,-1 0 6 0 0,-3-9 33 0 0,4 0-31 0 0,2 4-12 0 0,-2 3 0 0 0,1 0 1 0 0,0 0-1 0 0,0 0 0 0 0,0 1 0 0 0,0-1 1 0 0,0 0-1 0 0,1 0 0 0 0,-1 1 0 0 0,1-1 1 0 0,0 1-1 0 0,-1-1 0 0 0,1 1 1 0 0,0 0-1 0 0,4-3 0 0 0,-5 4-58 0 0,-1 1-6 0 0,1 1 12 0 0,0 1 46 0 0,1-1 0 0 0,-1 1 1 0 0,0-1-1 0 0,0 1 0 0 0,0-1 1 0 0,0 1-1 0 0,-1 0 0 0 0,1 0 0 0 0,0 0 1 0 0,-1-1-1 0 0,1 4 0 0 0,0 0 4 0 0,0-1-1 0 0,0 0 1 0 0,0 0-1 0 0,1 1 1 0 0,1 4-1 0 0,3 5-4 0 0,0 0-1 0 0,1 0 0 0 0,0 0 0 0 0,1-1 0 0 0,11 15 0 0 0,-9-20 9 0 0,2-2 0 0 0,-8-5 0 0 0,1-1 0 0 0,-1 1 0 0 0,0-1 0 0 0,0 0 0 0 0,1 0 0 0 0,-1 0 0 0 0,0-1 0 0 0,0 1 0 0 0,1-1 0 0 0,-1 0 0 0 0,0 0 0 0 0,6-3 0 0 0,7-3 0 0 0,25-15 0 0 0,-34 17 0 0 0,18-15 0 0 0,-5 3 0 0 0,-13 11 2 0 0,1 0-1 0 0,-1-1 1 0 0,0 0-1 0 0,0 0 1 0 0,-1 0-1 0 0,12-16 1 0 0,-15 14 55 0 0,-3 8 26 0 0,-1 1-5 0 0,-2 2-22 0 0,-5 13-53 0 0,0 1 0 0 0,0 0 0 0 0,-7 30 0 0 0,-7 56-4 0 0,7-29 1 0 0,-9 54 0 0 0,14-69 0 0 0,-20 68 0 0 0,26-118-1 0 0,2-2-2 0 0,-1 0 1 0 0,1 0-1 0 0,-2 12 0 0 0,3-16-72 0 0,0-2-67 0 0,0 0-4 0 0,0-2 9 0 0,10-130-3301 0 0,-6 96 983 0 0,0-5-5652 0 0</inkml:trace>
  <inkml:trace contextRef="#ctx0" brushRef="#br0" timeOffset="3">1554 84 22575 0 0,'0'1'83'0'0,"-6"18"660"0"0,1 1 1 0 0,-2 24-1 0 0,6-39-533 0 0,1-1 0 0 0,-1 1 0 0 0,1 0-1 0 0,0-1 1 0 0,1 1 0 0 0,-1-1 0 0 0,1 1 0 0 0,0-1-1 0 0,0 1 1 0 0,0-1 0 0 0,1 0 0 0 0,-1 1 0 0 0,1-1 0 0 0,0 0-1 0 0,1 0 1 0 0,2 4 0 0 0,-3-6 745 0 0,-2-2-1098 0 0,0 0-480 0 0,4-12-967 0 0,-3 6 926 0 0,1 0-1 0 0,-2 0 1 0 0,1 0 0 0 0,-1-1 0 0 0,0-8-1 0 0,1-21-2108 0 0,13-30-4556 0 0,-9 45 4786 0 0</inkml:trace>
  <inkml:trace contextRef="#ctx0" brushRef="#br0" timeOffset="4">1645 475 4607 0 0,'0'0'354'0'0,"0"0"71"0"0,0 0 1167 0 0,0 0 537 0 0,0 0 110 0 0,2 1-140 0 0,0 0-1649 0 0,1 0 0 0 0,-1 0 1 0 0,0 0-1 0 0,-1 0 0 0 0,1 1 1 0 0,0-1-1 0 0,2 3 0 0 0,-3-3 589 0 0,-1-1-74 0 0,0 0-33 0 0,1 2-4 0 0,1 0-779 0 0,-1 0 0 0 0,0 1 1 0 0,0-1-1 0 0,0 0 0 0 0,0 1 0 0 0,0-1 0 0 0,0 0 0 0 0,-1 1 0 0 0,1-1 0 0 0,-1 1 1 0 0,1-1-1 0 0,-1 1 0 0 0,0-1 0 0 0,0 1 0 0 0,0-1 0 0 0,-1 1 0 0 0,1-1 0 0 0,-1 1 1 0 0,1-1-1 0 0,-1 0 0 0 0,0 1 0 0 0,1-1 0 0 0,-1 0 0 0 0,-1 1 0 0 0,0 1 0 0 0,-15 33 111 0 0,13-28-191 0 0,0 1 0 0 0,-9 14 0 0 0,6-12-23 0 0,0-1-1 0 0,1 1 1 0 0,1 0 0 0 0,0 1-1 0 0,0-1 1 0 0,1 1-1 0 0,1 0 1 0 0,0 0 0 0 0,-1 21-1 0 0,4-32-14 0 0,0 0-1 0 0,0 1 1 0 0,1-1-1 0 0,-1 0 1 0 0,1 0-1 0 0,-1 0 1 0 0,1 0-1 0 0,0 0 1 0 0,1 3-1 0 0,-2-5-31 0 0,1 3 97 0 0,1-2 11 0 0,0 0-90 0 0,0 0 1 0 0,-1 0-1 0 0,1 0 1 0 0,0 0 0 0 0,0 0-1 0 0,0 0 1 0 0,0-1-1 0 0,0 1 1 0 0,0-1-1 0 0,0 1 1 0 0,0-1-1 0 0,0 0 1 0 0,0 0 0 0 0,1 0-1 0 0,-1 0 1 0 0,0 0-1 0 0,0-1 1 0 0,0 1-1 0 0,0 0 1 0 0,0-1-1 0 0,0 0 1 0 0,0 1 0 0 0,0-1-1 0 0,0 0 1 0 0,0 0-1 0 0,-1 0 1 0 0,1 0-1 0 0,0 0 1 0 0,1-2-1 0 0,3-2 41 0 0,-1 0 0 0 0,1 0 0 0 0,-2 0 0 0 0,1-1 0 0 0,0 0-1 0 0,-1 0 1 0 0,5-9 0 0 0,-1 1-80 0 0,-1 0-1 0 0,0-1 0 0 0,-1 1 1 0 0,0-2-1 0 0,-1 1 1 0 0,-1 0-1 0 0,-1-1 1 0 0,0 0-1 0 0,-1 0 1 0 0,0-32-1 0 0,-2 20 9 0 0,1 24 10 0 0,-1-1-1 0 0,0 0 0 0 0,0 0 0 0 0,0 1 1 0 0,0-1-1 0 0,-1 0 0 0 0,0 1 0 0 0,0-1 1 0 0,0 1-1 0 0,0-1 0 0 0,-1 1 1 0 0,0-1-1 0 0,-4-7 0 0 0,-2 1-71 0 0,8 11 71 0 0,-1 0 0 0 0,1 0 0 0 0,0 0 0 0 0,0 0 0 0 0,0 0 0 0 0,0 0-1 0 0,0 0 1 0 0,0 0 0 0 0,0 0 0 0 0,0 0 0 0 0,0 0 0 0 0,0 0 0 0 0,0 0 0 0 0,0 0 0 0 0,0 0 0 0 0,0 0 0 0 0,0 0 0 0 0,0 0 0 0 0,0 0 0 0 0,0 0 0 0 0,0 0-1 0 0,0 0 1 0 0,0 0 0 0 0,0 0 0 0 0,0 0 0 0 0,-1 0 0 0 0,1 0 0 0 0,0 0 0 0 0,0 0 0 0 0,0 0 0 0 0,0 0 0 0 0,0 0 0 0 0,0 0 0 0 0,0 0 0 0 0,0 0 0 0 0,12 24-401 0 0,-1-3 321 0 0,-10-19 102 0 0,0 0 0 0 0,1 0 0 0 0,0 0 0 0 0,-1 0 0 0 0,1 0 0 0 0,0-1 1 0 0,0 1-1 0 0,0 0 0 0 0,0-1 0 0 0,2 2 0 0 0,4 2 40 0 0,39 34 307 0 0,-44-35-347 0 0,0 0 1 0 0,-1 0-1 0 0,1 1 0 0 0,-1-1 1 0 0,0 1-1 0 0,2 9 0 0 0,-3-11-14 0 0,2 5-4 0 0,-1-5 2 0 0,-1 0 0 0 0,0 1 1 0 0,-1 0-1 0 0,1-1 0 0 0,-1 1 1 0 0,1-1-1 0 0,-1 1 0 0 0,0 4 1 0 0,-3 68 126 0 0,2-72-86 0 0,0 5-16 0 0,1-7 43 0 0,0-2-1 0 0,0 0-4 0 0,0 0 0 0 0,0 0 0 0 0,-12-8 0 0 0,11 6-64 0 0,0 1 0 0 0,0-1 0 0 0,0 1 0 0 0,-1-1 0 0 0,2 0 0 0 0,-1 1 0 0 0,0-1 0 0 0,0 0 0 0 0,0 0 0 0 0,1 1 0 0 0,-1-1 0 0 0,1 0 0 0 0,0 0 0 0 0,-1 0 0 0 0,1 0 0 0 0,0-3 0 0 0,3-33 0 0 0,-2 35 0 0 0,1-13-249 0 0,1 0 0 0 0,1 1-1 0 0,1 0 1 0 0,0 0 0 0 0,1 0 0 0 0,0 1 0 0 0,1-1-1 0 0,1 1 1 0 0,0 1 0 0 0,1 0 0 0 0,14-17-1 0 0,45-50-6145 0 0,-56 64 4693 0 0</inkml:trace>
  <inkml:trace contextRef="#ctx0" brushRef="#br0" timeOffset="5">2211 89 9671 0 0,'0'0'748'0'0,"0"0"-157"0"0,0 0 1170 0 0,2-5 1492 0 0,-2 1-1493 0 0,-1 4 3514 0 0,-4 2-5186 0 0,1 1 0 0 0,0-1 0 0 0,-1 1 0 0 0,1 0 0 0 0,0 0 0 0 0,0 0 0 0 0,0 0 0 0 0,1 1 0 0 0,-1 0 0 0 0,1-1 0 0 0,0 1 0 0 0,-5 8 0 0 0,4-4 24 0 0,1-1-1 0 0,-1 1 1 0 0,2 0 0 0 0,-1 0-1 0 0,1 0 1 0 0,0 0-1 0 0,-1 11 1 0 0,-23 290 1244 0 0,25-290-1335 0 0,-4 37 702 0 0,-15 71 0 0 0,19-124-570 0 0,1-3-1 0 0,0 0-15 0 0,0 0-53 0 0,0 0 3 0 0,0 0-11 0 0,8-14 93 0 0,-3 7-122 0 0,1-6-32 0 0,10-19 49 0 0,1 0 1 0 0,24-33-1 0 0,-32 54-84 0 0,0 1 0 0 0,1 0-1 0 0,0 1 1 0 0,11-9 0 0 0,-13 12-50 0 0,-6 5-18 0 0,-2 2 82 0 0,1-1 0 0 0,-1 1 0 0 0,1-1 0 0 0,-1 1 0 0 0,1-1 0 0 0,-1 1 0 0 0,1 0 0 0 0,-1-1 0 0 0,0 1 0 0 0,1 0 0 0 0,-1-1 0 0 0,0 1 0 0 0,0 0 0 0 0,1-1 0 0 0,-1 1 0 0 0,0 0 0 0 0,0-1 0 0 0,0 2 0 0 0,3 15-27 0 0,-3-16 31 0 0,2 11-33 0 0,-1 1-1 0 0,-1 0 1 0 0,-1-1-1 0 0,-3 25 1 0 0,0 4-12 0 0,5-28 47 0 0,4 2 0 0 0,2-2 11 0 0,-6-11-5 0 0,0-1 1 0 0,1 1-1 0 0,0-1 1 0 0,-1 1-1 0 0,1-1 1 0 0,0 0-1 0 0,0 0 1 0 0,-1 0-1 0 0,1 0 1 0 0,0 0-1 0 0,0 0 0 0 0,0 0 1 0 0,0-1-1 0 0,1 1 1 0 0,-1-1-1 0 0,0 1 1 0 0,0-1-1 0 0,0 0 1 0 0,0 0-1 0 0,0 0 1 0 0,0 0-1 0 0,1 0 1 0 0,-1-1-1 0 0,0 1 1 0 0,0 0-1 0 0,0-1 1 0 0,0 0-1 0 0,0 0 1 0 0,0 1-1 0 0,3-3 1 0 0,6-3 30 0 0,0 0 1 0 0,0-1 0 0 0,19-15-1 0 0,-22 16-23 0 0,0-1-14 0 0,-1 0 0 0 0,0 0-1 0 0,11-15 1 0 0,6-8-79 0 0,-11 16 44 0 0,-1-2-1 0 0,17-30 0 0 0,-19 30 36 0 0,-5 7-13 0 0,-1 0 0 0 0,0 0-1 0 0,4-14 1 0 0,-4 10 13 0 0,-4 12 0 0 0,0 1 0 0 0,0 0 0 0 0,0 0 0 0 0,0-1 0 0 0,0 1 0 0 0,0 0 0 0 0,0-1 0 0 0,0 1 0 0 0,0 0 0 0 0,-1 0 0 0 0,1-1 0 0 0,0 1 0 0 0,0 0 0 0 0,0 0 0 0 0,0-1 0 0 0,0 1 0 0 0,0 0 0 0 0,0 0 0 0 0,-1 0 0 0 0,1-1 0 0 0,0 1 0 0 0,0 0 0 0 0,0 0 0 0 0,0 0 0 0 0,-1-1 0 0 0,1 1 0 0 0,0 0 0 0 0,0 0 0 0 0,-1 0 0 0 0,1 0 0 0 0,0 0 0 0 0,0 0 0 0 0,0-1 0 0 0,-1 1 0 0 0,0 1-2 0 0,-1-1 0 0 0,1 1 0 0 0,-1-1 0 0 0,1 1 0 0 0,0 0-1 0 0,-1 0 1 0 0,1 0 0 0 0,0-1 0 0 0,0 1 0 0 0,0 0 0 0 0,0 1 0 0 0,0-1 0 0 0,0 0 0 0 0,-2 2-1 0 0,-14 21-29 0 0,17-24 32 0 0,-4 7 0 0 0,0-1 0 0 0,0 1 0 0 0,1 0 0 0 0,0 0 0 0 0,0 1 0 0 0,1-1 0 0 0,0 1 0 0 0,0-1 0 0 0,1 1 0 0 0,0 0 0 0 0,0-1 0 0 0,1 1 0 0 0,0 0 0 0 0,0 0 0 0 0,1-1 0 0 0,0 1 0 0 0,3 12 0 0 0,-3-15-2 0 0,-1-3 3 0 0,0 0 0 0 0,1 0 1 0 0,-1 0-1 0 0,1 0 1 0 0,0 0-1 0 0,-1 0 1 0 0,1 0-1 0 0,0 0 1 0 0,0-1-1 0 0,2 3 0 0 0,-1 1 14 0 0,6 5 25 0 0,18 7-17 0 0,-24-15-20 0 0,1-1 0 0 0,-1 0 0 0 0,0 0 0 0 0,1 0 0 0 0,-1 0 0 0 0,1 0 0 0 0,-1 0 0 0 0,1-1 0 0 0,-1 1 0 0 0,1-1 0 0 0,0 0 0 0 0,-1 0 0 0 0,1 0 0 0 0,-1 0 0 0 0,1 0 0 0 0,0 0 0 0 0,3-2 0 0 0,-2 1-3 0 0,0 0 0 0 0,0-1 0 0 0,0 0 1 0 0,-1 0-1 0 0,1 0 0 0 0,-1 0 0 0 0,1-1 0 0 0,-1 0 0 0 0,0 1 0 0 0,4-5 0 0 0,-2 1 51 0 0,0 0 1 0 0,0-1-1 0 0,0 1 1 0 0,-1-1-1 0 0,1 0 1 0 0,-2-1-1 0 0,1 1 1 0 0,-1-1-1 0 0,0 1 1 0 0,3-16-1 0 0,-3-5 333 0 0,-3 26-256 0 0,0 2-11 0 0,-2 2-110 0 0,1-1-1 0 0,-1 0 0 0 0,1 0 0 0 0,-1 1 0 0 0,1-1 1 0 0,-1 0-1 0 0,1 1 0 0 0,0-1 0 0 0,0 1 0 0 0,0 0 0 0 0,-1 2 1 0 0,2-4-7 0 0,-4 6-4 0 0,0 0 1 0 0,1 0-1 0 0,0 1 0 0 0,-4 11 0 0 0,5-8-14 0 0,1 1-1 0 0,-1-1 0 0 0,2 21 1 0 0,0-18-52 0 0,2-2-59 0 0,-1-9-148 0 0,-1-2-42 0 0,0 0-1 0 0,0 0-165 0 0,7-12-2174 0 0,-1-2-253 0 0,-2-3-5480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17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1 223 10735 0 0,'0'0'496'0'0,"5"-5"158"0"0,-2 1-543 0 0,0 0 0 0 0,0 0 0 0 0,0 0 1 0 0,0 0-1 0 0,-1-1 0 0 0,0 1 0 0 0,1-1 0 0 0,-2 1 1 0 0,1-1-1 0 0,0 0 0 0 0,1-8 0 0 0,-3 11-76 0 0,1-2-22 0 0,0 0 1 0 0,0-1-1 0 0,0 1 0 0 0,-1 0 1 0 0,0-1-1 0 0,1 1 0 0 0,-2 0 1 0 0,1 0-1 0 0,0-1 0 0 0,-2-5 1 0 0,1 9 338 0 0,2-1-32 0 0,0-1 1 0 0,0 1 0 0 0,0 0 0 0 0,0-1-1 0 0,0 1 1 0 0,0 0 0 0 0,0 0 0 0 0,3-3-1 0 0,4-7 802 0 0,-6 7-438 0 0,0 1 1 0 0,1 0-1 0 0,0-1 1 0 0,4-4-1 0 0,-4 6-312 0 0,0-1-1 0 0,0 0 0 0 0,-1 1 1 0 0,0-1-1 0 0,3-5 0 0 0,-4-2 1377 0 0,-2 13-1732 0 0,0 1-1 0 0,0-1 0 0 0,0 1 1 0 0,0-1-1 0 0,1 1 1 0 0,-1-1-1 0 0,1 1 0 0 0,0 0 1 0 0,0-1-1 0 0,0 1 1 0 0,1 4-1 0 0,-1 4 35 0 0,-1 34 293 0 0,-3 42 295 0 0,3-72-484 0 0,2 25 0 0 0,0 1 26 0 0,-1 32 47 0 0,-5 64 7 0 0,-29 62 91 0 0,14-97-115 0 0,19-90-162 0 0,1-3-52 0 0,1-7-71 0 0,-1-2 6 0 0,0 0 5 0 0,0 0-11 0 0,0 0 70 0 0,0 0-1 0 0,0 0 0 0 0,0 0 0 0 0,1 0 0 0 0,-1 0 1 0 0,0 0-1 0 0,0 0 0 0 0,0 1 0 0 0,1-1 0 0 0,-1 0 1 0 0,0 0-1 0 0,0 0 0 0 0,0 0 0 0 0,0 0 0 0 0,1 0 1 0 0,-1 1-1 0 0,0-1 0 0 0,0 0 0 0 0,0 0 0 0 0,0 0 1 0 0,0 0-1 0 0,0 1 0 0 0,1-1 0 0 0,-1 0 0 0 0,0 0 1 0 0,0 0-1 0 0,0 1 0 0 0,0-1 0 0 0,0 0-4 0 0,0 1 0 0 0,0-1 0 0 0,0 0 0 0 0,0 1 0 0 0,0-1 0 0 0,1 0 0 0 0,-1 0 0 0 0,0 0 1 0 0,0 1-1 0 0,0-1 0 0 0,0 0 0 0 0,0 0 0 0 0,1 1 0 0 0,-1-1 0 0 0,0 0 0 0 0,0 0 0 0 0,0 0 0 0 0,1 0 0 0 0,-1 1 0 0 0,0-1 0 0 0,0 0 0 0 0,1 0 0 0 0,-1 0 0 0 0,0 0 0 0 0,0 0 0 0 0,1 0 0 0 0,-1 0 0 0 0,0 0 0 0 0,0 0 0 0 0,1 0 1 0 0,-1 0-1 0 0,0 0 0 0 0,1 0 0 0 0,-1 0 0 0 0,0 0 0 0 0,3 0-97 0 0,0-1 0 0 0,0 1 1 0 0,0-1-1 0 0,0 0 0 0 0,0 0 1 0 0,-1 0-1 0 0,1-1 0 0 0,0 1 1 0 0,-1-1-1 0 0,1 1 0 0 0,-1-1 0 0 0,0 0 1 0 0,0 0-1 0 0,1 0 0 0 0,-1 0 1 0 0,0 0-1 0 0,-1-1 0 0 0,1 1 1 0 0,0-1-1 0 0,-1 1 0 0 0,2-4 1 0 0,2-5-1568 0 0,0 0 0 0 0,-1-1 1 0 0,4-23-1 0 0,-7 30 875 0 0,3-13-5687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17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18255 0 0,'0'0'836'0'0,"0"0"-18"0"0,2 2-528 0 0,11 6-41 0 0,-9-9-167 0 0,2 2 773 0 0,-6-1-240 0 0,10-5-337 0 0,0 0 0 0 0,-1-1 0 0 0,0-1 0 0 0,14-12 0 0 0,-18 15-164 0 0,-1 1-1 0 0,1-1 1 0 0,0 1 0 0 0,0 0 0 0 0,0 0-1 0 0,0 1 1 0 0,1 0 0 0 0,7-3 0 0 0,6 0 231 0 0,23-2 1 0 0,14-4-372 0 0,-39 6-266 0 0,-1 0-1216 0 0,1 0-1 0 0,30-14 1 0 0,-33 11-619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9:10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21 957 23239 0 0,'-1'1'86'0'0,"-8"9"1658"0"0,8-9-1676 0 0,1-1 1 0 0,-1 1-1 0 0,1-1 0 0 0,-1 1 0 0 0,1 0 1 0 0,0-1-1 0 0,-1 1 0 0 0,1-1 0 0 0,0 1 1 0 0,-1 0-1 0 0,1-1 0 0 0,0 1 0 0 0,0 0 1 0 0,0-1-1 0 0,-1 1 0 0 0,1 0 0 0 0,0-1 1 0 0,0 2-1 0 0,0-2-67 0 0,-1-1 0 0 0,1 0 0 0 0,-1 1 0 0 0,1-1 1 0 0,0 0-1 0 0,-1 1 0 0 0,1-1 0 0 0,0 0 0 0 0,-1 0 1 0 0,1 1-1 0 0,0-1 0 0 0,0 0 0 0 0,0 0 0 0 0,0 0 0 0 0,0 0 1 0 0,0 1-1 0 0,0-1 0 0 0,0 0 0 0 0,0 0 0 0 0,0 0 0 0 0,0 1 1 0 0,0-1-1 0 0,1-1 0 0 0,0-1-4 0 0,4-26 49 0 0,2-6 160 0 0,-3 0 0 0 0,1-38 0 0 0,-3 42-54 0 0,2 0-1 0 0,11-51 1 0 0,-7 43-82 0 0,24-134 101 0 0,9 0-171 0 0,-33 144 0 0 0,0 1 0 0 0,1 1 0 0 0,15-29 0 0 0,-18 43 0 0 0,0 1 0 0 0,1 1 0 0 0,1-1 0 0 0,0 1 0 0 0,0 0 0 0 0,16-14 0 0 0,-21 21 0 0 0,0 2 0 0 0,-1 0 0 0 0,0 1 0 0 0,1-1 0 0 0,-1 0 0 0 0,1 1 0 0 0,0 0 0 0 0,5-2 0 0 0,-6 1 0 0 0,2 0 0 0 0,11 3 0 0 0,-7 0 0 0 0,-4-1 0 0 0,0 0 0 0 0,0 1 0 0 0,0 0 0 0 0,-1 0 0 0 0,1 0 0 0 0,0 0 0 0 0,-1 0 0 0 0,1 1 0 0 0,-1 0 0 0 0,0 0 0 0 0,1 0 0 0 0,-1 0 0 0 0,0 0 0 0 0,0 1 0 0 0,0-1 0 0 0,0 1 0 0 0,3 4 0 0 0,-1-1 0 0 0,0-1 0 0 0,0 1 0 0 0,-1 0 0 0 0,0 1 0 0 0,0-1 0 0 0,0 1 0 0 0,-1-1 0 0 0,0 1 0 0 0,-1 0 0 0 0,1 0 0 0 0,1 10 0 0 0,-1 2 0 0 0,0 1 0 0 0,-2 0 0 0 0,0 20 0 0 0,-1-35 3 0 0,-1 0 0 0 0,0 0 1 0 0,0 0-1 0 0,0 0 0 0 0,-1 0 0 0 0,1-1 0 0 0,-1 1 0 0 0,0 0 0 0 0,-1-1 1 0 0,1 1-1 0 0,-1-1 0 0 0,0 0 0 0 0,-3 4 0 0 0,-4 3 14 0 0,1 0 0 0 0,-2-1 0 0 0,-14 12 0 0 0,19-18-7 0 0,-1 0 0 0 0,1-1 0 0 0,-1 1 0 0 0,0-1 0 0 0,0-1 0 0 0,0 1 0 0 0,-1-1 0 0 0,1-1 0 0 0,0 1 0 0 0,-1-1 0 0 0,1 0-1 0 0,-14-1 1 0 0,15-1-54 0 0,0 0 0 0 0,0 0-1 0 0,-1 0 1 0 0,1-1-1 0 0,1 0 1 0 0,-1 0-1 0 0,0-1 1 0 0,0 1 0 0 0,1-1-1 0 0,0-1 1 0 0,-1 1-1 0 0,1-1 1 0 0,1 0 0 0 0,-1 0-1 0 0,0 0 1 0 0,1 0-1 0 0,0-1 1 0 0,-6-9-1 0 0,6 7-313 0 0,0 0-1 0 0,1-1 1 0 0,0 1-1 0 0,1-1 1 0 0,0 0-1 0 0,0 1 1 0 0,1-1-1 0 0,-1 0 0 0 0,2 0 1 0 0,-1 0-1 0 0,1 0 1 0 0,1-10-1 0 0,3-4-1561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9:1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19 665 919 0 0,'-1'2'67'0'0,"-10"28"4640"0"0,10-28-2093 0 0,1-2-222 0 0,0 0-1054 0 0,0 0-465 0 0,0 0-89 0 0,-5 12 1865 0 0,5-11-2553 0 0,0-1 0 0 0,0 1 0 0 0,0-1 0 0 0,0 1 0 0 0,0-1-1 0 0,0 0 1 0 0,0 1 0 0 0,0-1 0 0 0,0 1 0 0 0,0-1 0 0 0,0 1 0 0 0,0-1-1 0 0,0 1 1 0 0,0-1 0 0 0,0 0 0 0 0,0 1 0 0 0,1-1 0 0 0,-1 1-1 0 0,0-1 1 0 0,0 1 0 0 0,0-1 0 0 0,1 0 0 0 0,-1 1 0 0 0,0-1 0 0 0,1 0-1 0 0,-1 1 1 0 0,0-1 0 0 0,0 0 0 0 0,1 0 0 0 0,-1 1 0 0 0,1-1 0 0 0,-1 0-1 0 0,0 0 1 0 0,1 1 0 0 0,-1-1 0 0 0,1 0 0 0 0,-1 0 0 0 0,0 0 0 0 0,1 0-1 0 0,-1 0 1 0 0,1 0 0 0 0,-1 0 0 0 0,1 0 0 0 0,-1 0 0 0 0,1 0 0 0 0,0 1-354 0 0,2-1 634 0 0,-3 0 3 0 0,3-1-236 0 0,1 0-1 0 0,-1-1 1 0 0,1 1 0 0 0,-1-1 0 0 0,0 0 0 0 0,1 0-1 0 0,-1 0 1 0 0,0 0 0 0 0,0-1 0 0 0,4-3-1 0 0,17-20 423 0 0,0 0 0 0 0,26-39-1 0 0,-19 24-490 0 0,-27 35-69 0 0,0 0-1 0 0,0 0 0 0 0,-1 0 0 0 0,0-1 0 0 0,3-8 0 0 0,1 0 91 0 0,12-24 0 0 0,-16 36-85 0 0,5-17 72 0 0,-4 8-26 0 0,0 0 0 0 0,-1 0 0 0 0,4-26 0 0 0,-8 26-56 0 0,-3 3 0 0 0,-3 0 0 0 0,5 7 0 0 0,1 1 0 0 0,0-1 0 0 0,0 0 0 0 0,-1 1 0 0 0,1-1 0 0 0,-1 0 0 0 0,1 1 0 0 0,-1 0 0 0 0,1-1 0 0 0,-1 1 0 0 0,-3-1 0 0 0,0-1 11 0 0,4 2-7 0 0,0 0-1 0 0,0 0 1 0 0,-1 1 0 0 0,1-1 0 0 0,0 0 0 0 0,-1 0-1 0 0,1 1 1 0 0,0-1 0 0 0,-1 1 0 0 0,1-1 0 0 0,-1 1 0 0 0,1 0-1 0 0,-1 0 1 0 0,1 0 0 0 0,-1-1 0 0 0,1 1 0 0 0,-1 0-1 0 0,1 1 1 0 0,-1-1 0 0 0,1 0 0 0 0,-3 1 0 0 0,1 0 18 0 0,-3 1-21 0 0,0 0 0 0 0,0 0 0 0 0,0 1 0 0 0,0 0 0 0 0,1 0-1 0 0,-1 1 1 0 0,1-1 0 0 0,0 1 0 0 0,0 0 0 0 0,0 1-1 0 0,0-1 1 0 0,1 1 0 0 0,0 0 0 0 0,0 0 0 0 0,0 1-1 0 0,-3 5 1 0 0,-6 7 12 0 0,4-3 100 0 0,0 0 0 0 0,1 0 0 0 0,1 1 0 0 0,1 0 0 0 0,-7 26 0 0 0,11-36-88 0 0,0 5 6 0 0,0 0-1 0 0,1 0 1 0 0,0 0 0 0 0,0 0 0 0 0,2 0 0 0 0,-1 0-1 0 0,1 0 1 0 0,1 0 0 0 0,5 21 0 0 0,-1-17 43 0 0,-4-10-44 0 0,1 0-1 0 0,-1-1 0 0 0,1 1 0 0 0,6 7 0 0 0,-2-3 12 0 0,-3-2-41 0 0,-2-4 0 0 0,-1 0 0 0 0,1-1 0 0 0,0 1 0 0 0,0-1 0 0 0,0 0 0 0 0,0 1 0 0 0,0-1 0 0 0,5 4 0 0 0,13 19 0 0 0,-9-16 0 0 0,-4-5 0 0 0,-4-2 0 0 0,1 0 0 0 0,-1-1 0 0 0,1 1 0 0 0,-1-1 0 0 0,1 1 0 0 0,5 0 0 0 0,3-1 0 0 0,-7-1-2 0 0,-1-1 0 0 0,1 0 0 0 0,-1 0 0 0 0,1-1 0 0 0,-1 1 0 0 0,0-1 0 0 0,1 0 0 0 0,-1 0 0 0 0,0 0 0 0 0,4-4 0 0 0,7-5-16 0 0,16-16 1 0 0,-10 9 10 0 0,1-2-9 0 0,-1 0-1 0 0,-1-1 1 0 0,21-30-1 0 0,46-76-74 0 0,-76 108 85 0 0,5-6-7 0 0,-2-2 0 0 0,-1 0-1 0 0,13-36 1 0 0,-22 51 25 0 0,-1 1 0 0 0,0-1 1 0 0,-1 0-1 0 0,0 0 0 0 0,0 0 0 0 0,-2 0 0 0 0,0-1 0 0 0,0 1 1 0 0,-1 0-1 0 0,0 0 0 0 0,-1 0 0 0 0,0 0 0 0 0,-1 0 0 0 0,-1 0 1 0 0,-4-11-1 0 0,0 2 43 0 0,7 16-25 0 0,-1 1 1 0 0,1 0 0 0 0,-1 0-1 0 0,0 0 1 0 0,0 0-1 0 0,-5-7 1 0 0,-2-6 100 0 0,6 12-110 0 0,3 3 54 0 0,-7-4 83 0 0,7 6-130 0 0,0-1-1 0 0,0 1 1 0 0,0 0-1 0 0,-1-1 0 0 0,1 1 1 0 0,0-1-1 0 0,-1 1 1 0 0,1 0-1 0 0,0-1 1 0 0,-1 1-1 0 0,1 0 1 0 0,-1-1-1 0 0,1 1 1 0 0,-1 0-1 0 0,1 0 1 0 0,0-1-1 0 0,-1 1 1 0 0,1 0-1 0 0,-1 0 0 0 0,1 0 1 0 0,-2-1-1 0 0,-1 9-20 0 0,3-7-7 0 0,-1-1 1 0 0,1 0-1 0 0,0 1 0 0 0,0-1 1 0 0,-1 1-1 0 0,1-1 0 0 0,0 1 1 0 0,0-1-1 0 0,0 1 0 0 0,-1-1 1 0 0,1 1-1 0 0,0-1 0 0 0,0 1 1 0 0,0-1-1 0 0,0 1 1 0 0,0-1-1 0 0,0 1 0 0 0,0 0 1 0 0,2 21-4 0 0,-1 7 3 0 0,-1 0 0 0 0,-2 0 0 0 0,1-11 0 0 0,1 0 0 0 0,1 0 0 0 0,0 0 0 0 0,6 23 0 0 0,-3-21 0 0 0,-2-1 0 0 0,0 0 0 0 0,-1 31 0 0 0,-20 87 0 0 0,19-132 0 0 0,0 1 0 0 0,0-1 0 0 0,1 1 0 0 0,0-1 0 0 0,3 10 0 0 0,3 16 0 0 0,-6-14 0 0 0,3 20 0 0 0,0-24 11 0 0,2-2 31 0 0,-4-6-40 0 0,1 0 0 0 0,0 0 0 0 0,1-1 0 0 0,-1 1 0 0 0,8 6 0 0 0,-7-7-3 0 0,9 4 1 0 0,1-4 0 0 0,12 5 0 0 0,-12-10 0 0 0,-10 0-208 0 0,1-1 1 0 0,0 0-1 0 0,-1 0 1 0 0,0 0-1 0 0,1 0 1 0 0,-1 0-1 0 0,0-1 0 0 0,4-3 1 0 0,-4 3-421 0 0,0-1 0 0 0,0 0 0 0 0,0 0-1 0 0,-1 0 1 0 0,1 0 0 0 0,-1-1 0 0 0,0 1 0 0 0,0-1 0 0 0,-1 0 0 0 0,0 1 0 0 0,4-11 0 0 0,0-11-7295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9:14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214 427 919 0 0,'3'-2'67'0'0,"14"-16"0"0"0,21-35 14324 0 0,-30 41-13010 0 0,-6 9-1095 0 0,0-1 1 0 0,-1 1 0 0 0,1-1-1 0 0,-1 1 1 0 0,0-1 0 0 0,0 0-1 0 0,0 1 1 0 0,-1-1 0 0 0,1 0-1 0 0,-1 0 1 0 0,0 1 0 0 0,0-1-1 0 0,-1-6 1 0 0,-1-3 481 0 0,0-1 1 0 0,-6-16-1 0 0,7 25-695 0 0,0 0-1 0 0,1 0 1 0 0,-1 0-1 0 0,1 0 1 0 0,0 0-1 0 0,1 0 1 0 0,-1 0-1 0 0,3-8 1 0 0,0-21 346 0 0,-7 3 565 0 0,3 29-752 0 0,1 2-32 0 0,0 0-9 0 0,0 0-6 0 0,-1-1-5 0 0,-2-1-100 0 0,1-1-1 0 0,-1 1 1 0 0,0 0 0 0 0,0 0-1 0 0,0 0 1 0 0,-1 1 0 0 0,1-1-1 0 0,0 1 1 0 0,-1-1-1 0 0,-5 0 1 0 0,8 2-75 0 0,0 0 0 0 0,0 1 1 0 0,-1-1-1 0 0,1 0 0 0 0,0 1 0 0 0,0-1 0 0 0,0 1 0 0 0,0-1 0 0 0,0 1 1 0 0,0 0-1 0 0,1-1 0 0 0,-1 1 0 0 0,0 0 0 0 0,-1 1 0 0 0,-2 2 10 0 0,0-1-2 0 0,0 1-1 0 0,0 0 1 0 0,0 0-1 0 0,-4 7 1 0 0,-12 13-16 0 0,12-16 3 0 0,1 1 0 0 0,-12 16 0 0 0,3-3 0 0 0,8-10 4 0 0,0 1-1 0 0,1 0 1 0 0,1 0-1 0 0,-8 22 1 0 0,-10 19 53 0 0,15-31 2 0 0,0 0 0 0 0,1 0 0 0 0,-5 29 1 0 0,4-19 52 0 0,7-22-101 0 0,0 0 1 0 0,0 0-1 0 0,1 0 1 0 0,0 0-1 0 0,1 0 1 0 0,2 13-1 0 0,1-6-11 0 0,-2-16 2 0 0,1 0-1 0 0,-1 0 1 0 0,0 0-1 0 0,1 0 1 0 0,-1 0-1 0 0,1 0 1 0 0,-1 0-1 0 0,1-1 1 0 0,0 1-1 0 0,0 0 1 0 0,0-1-1 0 0,0 1 1 0 0,0-1-1 0 0,0 0 1 0 0,0 0-1 0 0,0 0 1 0 0,1 0-1 0 0,-1 0 1 0 0,0 0 0 0 0,4 0-1 0 0,-2 0 2 0 0,0-1-1 0 0,0 1 1 0 0,0-1 0 0 0,1 0-1 0 0,-1 0 1 0 0,0 0 0 0 0,0 0-1 0 0,0-1 1 0 0,0 0 0 0 0,0 0-1 0 0,5-1 1 0 0,0-3 4 0 0,0 0-1 0 0,0-1 1 0 0,-1 0-1 0 0,1 0 1 0 0,-1-1-1 0 0,-1 0 1 0 0,8-8-1 0 0,10-9 6 0 0,-12 12 5 0 0,-1-1 0 0 0,0-1 1 0 0,-1 0-1 0 0,12-20 0 0 0,31-65 206 0 0,-53 95-199 0 0,1-1 0 0 0,0 0-1 0 0,-1 0 1 0 0,0 1 0 0 0,0-1 0 0 0,-1 0-1 0 0,0 0 1 0 0,1 0 0 0 0,-2-7-1 0 0,1 2 55 0 0,0 8 11 0 0,0 2 41 0 0,0 0 19 0 0,0 0 3 0 0,0 0-9 0 0,0 0-41 0 0,0 0-19 0 0,-2 0-3 0 0,-1 2-75 0 0,-1 0 1 0 0,1-1-1 0 0,0 1 1 0 0,0 0-1 0 0,0 1 1 0 0,0-1-1 0 0,0 0 0 0 0,1 1 1 0 0,-1 0-1 0 0,1-1 1 0 0,0 1-1 0 0,-1 0 0 0 0,1 0 1 0 0,0 1-1 0 0,1-1 1 0 0,-3 5-1 0 0,0 2 5 0 0,0 0 1 0 0,0 0-1 0 0,1 0 1 0 0,-3 19-1 0 0,5-22-12 0 0,0 3-15 0 0,-1-1 0 0 0,1 1 0 0 0,1-1 1 0 0,0 0-1 0 0,0 1 0 0 0,1-1 1 0 0,2 11-1 0 0,-3-15 17 0 0,7 20 0 0 0,-7-22-4 0 0,2 3 10 0 0,10 7-85 0 0,-2-5 23 0 0,5 1 17 0 0,-9-9 24 0 0,-2-1 5 0 0,2 1 9 0 0,0-1 0 0 0,0 1 0 0 0,1-2 0 0 0,-1 1 0 0 0,0 0 1 0 0,0-1-1 0 0,0 0 0 0 0,0-1 0 0 0,0 1 0 0 0,-1-1 0 0 0,1 0 0 0 0,-1-1 1 0 0,10-7-1 0 0,1-3 2 0 0,-1-2 0 0 0,24-29 0 0 0,-4 5 8 0 0,-23 27 9 0 0,0-1 0 0 0,0 0 0 0 0,-1-1 0 0 0,-1 0 0 0 0,0 0 1 0 0,-1-1-1 0 0,-1-1 0 0 0,-1 1 0 0 0,7-23 0 0 0,-2 6-12 0 0,-9 24 13 0 0,0-1 1 0 0,4-15-1 0 0,-6 17-19 0 0,-3 8 0 0 0,-2 6 0 0 0,4-6 0 0 0,-11 46 0 0 0,10-40-6 0 0,1-1 0 0 0,0 1 0 0 0,0-1 0 0 0,0 1 0 0 0,0-1 0 0 0,1 1 0 0 0,2 7 0 0 0,0 6-10 0 0,11 56-28 0 0,-12-65 31 0 0,1-1 1 0 0,0 0 0 0 0,1 0 0 0 0,0 0 0 0 0,9 15 0 0 0,-11-22 9 0 0,-1 0 1 0 0,1 0-1 0 0,-1 0 1 0 0,1 0-1 0 0,0-1 0 0 0,-1 1 1 0 0,1-1-1 0 0,0 1 1 0 0,0-1-1 0 0,0 0 1 0 0,1 0-1 0 0,-1 1 1 0 0,0-2-1 0 0,0 1 1 0 0,1 0-1 0 0,3 1 1 0 0,-2-2-6 0 0,0 0 1 0 0,0 1-1 0 0,0-1 1 0 0,0-1-1 0 0,-1 1 1 0 0,1-1 0 0 0,0 1-1 0 0,0-1 1 0 0,6-2-1 0 0,-1-1-4 0 0,0-1-1 0 0,0 1 0 0 0,0-1 1 0 0,-1-1-1 0 0,1 1 0 0 0,-1-1 1 0 0,10-11-1 0 0,-1 0 13 0 0,-1-1 0 0 0,-1 0 0 0 0,-1-1 0 0 0,0-1 0 0 0,-1 0 0 0 0,-2-1 0 0 0,0 0 0 0 0,12-33 0 0 0,-20 45 16 0 0,1 0 0 0 0,-1-1 0 0 0,-1 1 0 0 0,0 0 0 0 0,0-1 0 0 0,-1 1 0 0 0,0-1 0 0 0,-1 1 0 0 0,0-16 0 0 0,-10-33 448 0 0,11 61-464 0 0,1 0 1 0 0,0 0-1 0 0,0 0 0 0 0,0 0 0 0 0,0-1 1 0 0,0 1-1 0 0,0-1 0 0 0,1 1 0 0 0,3 2 1 0 0,-1-1-15 0 0,-1 0 1 0 0,1-1-1 0 0,1 1 1 0 0,-1-1-1 0 0,0 0 1 0 0,10 3-1 0 0,9 0 79 0 0,0 0 0 0 0,34 2 0 0 0,-27-4 24 0 0,-13-1-31 0 0,-14-1-32 0 0,1-2 0 0 0,-1 1 0 0 0,1 0 1 0 0,-1-1-1 0 0,9 0 0 0 0,-3-2 44 0 0,-7 1 16 0 0,4-4-28 0 0,-2-4-36 0 0,-5 7-49 0 0,1-1 1 0 0,-1 1-1 0 0,0-1 0 0 0,0 1 1 0 0,0 0-1 0 0,-1-1 1 0 0,1 1-1 0 0,-1 0 1 0 0,1-1-1 0 0,-1 1 1 0 0,0 0-1 0 0,-1-4 1 0 0,-17-27-4210 0 0,11 20-212 0 0,-10-17-4710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7:5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31 455 0 0,'0'0'1490'0'0,"0"0"174"0"0,0 0 80 0 0,0 0-155 0 0,0 0-709 0 0,0 0-308 0 0,0 0-57 0 0,0 0-57 0 0,0 0-171 0 0,0 0-79 0 0,0 0-15 0 0,0 0 6 0 0,0 0 28 0 0,0 0 11 0 0,0 0 2 0 0,0 0-5 0 0,0 0-23 0 0,0 0-11 0 0,0 0-1 0 0,0 0 10 0 0,0 0 36 0 0,0 0 12 0 0,0 0 4 0 0,0 0 13 0 0,0 0 45 0 0,0 0 21 0 0,0 0 3 0 0,0 0-4 0 0,0 0-17 0 0,0 0-10 0 0,0 0-1 0 0,0-2-18 0 0,0 1-245 0 0,0 0 1 0 0,0 0 0 0 0,-1-1-1 0 0,1 1 1 0 0,0 0-1 0 0,-1 0 1 0 0,1 0 0 0 0,0 0-1 0 0,-1 0 1 0 0,1 0 0 0 0,-1 0-1 0 0,1 0 1 0 0,-1 0 0 0 0,0 0-1 0 0,0 0 1 0 0,1 0 0 0 0,-1 1-1 0 0,0-1 1 0 0,0 0 0 0 0,-1 0-1 0 0,1 0 35 0 0,-12-2-5 0 0,2 0-23 0 0,1 3 21 0 0,4 1-21 0 0,1 1 0 0 0,0 0 0 0 0,0 0 0 0 0,0 0 0 0 0,0 0 0 0 0,0 1 0 0 0,0 0 0 0 0,1 0 0 0 0,-6 5 0 0 0,6-6-24 0 0,1 1 0 0 0,-1-1 0 0 0,1 1 0 0 0,-1-1 0 0 0,-6 2 0 0 0,9-4-24 0 0,1 1 0 0 0,-1-1 0 0 0,0 0-1 0 0,0 1 1 0 0,0-1 0 0 0,0 1 0 0 0,0 0 0 0 0,0-1 0 0 0,1 1-1 0 0,-1 0 1 0 0,0-1 0 0 0,0 1 0 0 0,1 0 0 0 0,-2 1 0 0 0,-4 7 11 0 0,-25 29 514 0 0,9-12-258 0 0,17-19-219 0 0,0-1-1 0 0,0 0 1 0 0,-8 6 0 0 0,-6 5-40 0 0,12-9-2 0 0,0 0-1 0 0,-8 13 1 0 0,-2 4 9 0 0,14-22-23 0 0,-7 16 0 0 0,3-6 0 0 0,-8 20 0 0 0,6-9 12 0 0,8-22 50 0 0,1 0 16 0 0,0 8 2 0 0,1-5-37 0 0,1 0 1 0 0,-1-1-1 0 0,1 1 0 0 0,0-1 0 0 0,0 1 0 0 0,1-1 1 0 0,-1 0-1 0 0,1 1 0 0 0,5 4 0 0 0,-7-7 29 0 0,4 2 31 0 0,2 3 70 0 0,17 9-81 0 0,2 1 40 0 0,-23-15-122 0 0,0 0-1 0 0,0 0 0 0 0,0 0 1 0 0,0 0-1 0 0,-1 1 0 0 0,5 3 1 0 0,29 27 64 0 0,-28-22-74 0 0,-4-5 0 0 0,-1-1 0 0 0,0 1 0 0 0,-1-1 0 0 0,0 0 0 0 0,3 12 0 0 0,10 24 0 0 0,-15-39 6 0 0,1 0-1 0 0,0 0 1 0 0,0 0-1 0 0,-1 0 1 0 0,1 0-1 0 0,-1 0 1 0 0,1 0-1 0 0,-1 0 1 0 0,0 0-1 0 0,0 0 1 0 0,0 0-1 0 0,0 0 1 0 0,0 0-1 0 0,-1 3 1 0 0,0 0-6 0 0,0 6 56 0 0,0-3 22 0 0,-2 2-52 0 0,-1-1 27 0 0,-1 3 29 0 0,-1-1 6 0 0,-5 3 35 0 0,7-11-108 0 0,1-2 1 0 0,-63 47 79 0 0,61-44-74 0 0,-1 0 1 0 0,0 0-1 0 0,0-1 0 0 0,0 0 1 0 0,0 0-1 0 0,0-1 0 0 0,0 1 1 0 0,-1-2-1 0 0,1 1 0 0 0,-13 1 1 0 0,14-2-21 0 0,0 0 0 0 0,0-1 0 0 0,0 1 0 0 0,0-1 0 0 0,0-1 0 0 0,-1 1 0 0 0,1-1 1 0 0,-10-2-1 0 0,-3-1-11 0 0,8 2-46 0 0,-22-5-152 0 0,22 3 178 0 0,3 1 30 0 0,3-5 0 0 0,1 0 0 0 0,3-2 0 0 0,1 7-2 0 0,0 0-1 0 0,1 0 0 0 0,-1 0 1 0 0,1 0-1 0 0,-1 0 0 0 0,1 0 0 0 0,0 1 1 0 0,0-1-1 0 0,3-2 0 0 0,24-24-51 0 0,-12 14 63 0 0,-6 4-9 0 0,53-52 0 0 0,106-136 0 0 0,-164 190 0 0 0,3-1 0 0 0,-2-2 0 0 0,1 1 0 0 0,-1-1 0 0 0,-1 0 0 0 0,0 0 0 0 0,4-16 0 0 0,3-1 0 0 0,-11 24 0 0 0,1 1 0 0 0,-1-1 0 0 0,-1 0 0 0 0,1 1 0 0 0,0-1 0 0 0,0-8 0 0 0,6-32 72 0 0,-7 43-72 0 0,0-1 0 0 0,0 1 0 0 0,-1 0 0 0 0,1 0 0 0 0,-1-1 0 0 0,1 1 0 0 0,-1 0 0 0 0,0-1 0 0 0,0 1 0 0 0,0 0 0 0 0,0-1 0 0 0,-1 1 0 0 0,1 0 0 0 0,-1-3 0 0 0,-1-3 0 0 0,-3-28 0 0 0,4 27-16 0 0,0 7-69 0 0,1 2-38 0 0,0 0-5 0 0,0 0 0 0 0,0 0-213 0 0,-1 1-896 0 0,-7 6-385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7:5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0 780 8495 0 0,'0'0'388'0'0,"0"0"-10"0"0,0 0-197 0 0,0 0 55 0 0,0 0 55 0 0,0 0 11 0 0,0 0-4 0 0,0 0-29 0 0,0 0-12 0 0,0 0-1 0 0,0 0 8 0 0,1-2 34 0 0,4-22 636 0 0,-4 22-622 0 0,-2-13 312 0 0,3 1-112 0 0,1 0 0 0 0,0 0 0 0 0,1 0 0 0 0,1 0 0 0 0,7-15 0 0 0,-2 3-184 0 0,121-388 1584 0 0,-104 335-1868 0 0,-8 23 55 0 0,-2 1 224 0 0,-17 55-291 0 0,0 0 0 0 0,0 0 1 0 0,1 0-1 0 0,-1-1 1 0 0,0 1-1 0 0,0 0 1 0 0,0 0-1 0 0,0 0 1 0 0,0-1-1 0 0,0 1 0 0 0,0 0 1 0 0,0 0-1 0 0,0 0 1 0 0,0-1-1 0 0,0 1 1 0 0,0 0-1 0 0,0 0 1 0 0,0-1-1 0 0,0 1 1 0 0,0 0-1 0 0,0 0 0 0 0,0-1 1 0 0,0 1-1 0 0,0 0 1 0 0,0 0-1 0 0,0 0 1 0 0,0-1-1 0 0,0 1 1 0 0,0 0-1 0 0,0 0 0 0 0,-1 0 1 0 0,1-1-1 0 0,0 1 1 0 0,0 0-1 0 0,0 0 1 0 0,0 0-1 0 0,0 0 1 0 0,-1-1-1 0 0,1 1 0 0 0,-9 6 179 0 0,-9 16-329 0 0,14-12 118 0 0,-1-1 0 0 0,1 1 0 0 0,0-1 0 0 0,1 1 0 0 0,-3 16 0 0 0,-4 52 0 0 0,3-18 0 0 0,-36 376 1357 0 0,43-396-1082 0 0,1-33-93 0 0,1-8 257 0 0,3-9 307 0 0,-3 5-924 0 0,50-79 349 0 0,-36 60-171 0 0,25-28 0 0 0,11-17 0 0 0,-47 62-1 0 0,5-10-24 0 0,0 2-1 0 0,1-1 1 0 0,1 2 0 0 0,0 0-1 0 0,1 0 1 0 0,1 1-1 0 0,19-15 1 0 0,-22 20 13 0 0,0 3 12 0 0,-1 3-12 0 0,-8 2-49 0 0,-2 1 59 0 0,0-1-1 0 0,0 0 1 0 0,0 0 0 0 0,0 0 0 0 0,0 1 0 0 0,0-1 0 0 0,0 0-1 0 0,0 0 1 0 0,0 0 0 0 0,0 0 0 0 0,0 1 0 0 0,0-1-1 0 0,0 0 1 0 0,0 0 0 0 0,0 0 0 0 0,0 1 0 0 0,0-1 0 0 0,0 0-1 0 0,0 0 1 0 0,0 0 0 0 0,1 0 0 0 0,-1 1 0 0 0,0-1-1 0 0,0 0 1 0 0,0 0 0 0 0,0 0 0 0 0,0 0 0 0 0,0 0 0 0 0,0 1-1 0 0,1-1 1 0 0,-1 0 0 0 0,0 0 0 0 0,0 0 0 0 0,0 0 0 0 0,0 0-1 0 0,1 0 1 0 0,2 4 4 0 0,-1 16-55 0 0,-2-15 42 0 0,0 0 0 0 0,0 0 0 0 0,-1 0 0 0 0,1 0 0 0 0,-1 0 0 0 0,-3 9 0 0 0,0-7 10 0 0,1 0 0 0 0,-1 0 0 0 0,0 0 0 0 0,-1-1 0 0 0,-8 10 0 0 0,2-4 17 0 0,0-1 0 0 0,0 0 0 0 0,-25 17 0 0 0,26-22-16 0 0,-2-1-16 0 0,-10 4-232 0 0,22-9 247 0 0,0 0 0 0 0,0 0 0 0 0,0 0 0 0 0,0 0 0 0 0,0 0 0 0 0,0 0 0 0 0,0 0 0 0 0,0 0 0 0 0,0 0 0 0 0,0 0 0 0 0,0 1 0 0 0,0-1 0 0 0,0 0 0 0 0,0 0 0 0 0,-1 0 0 0 0,1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1 0 0 0,0-1 0 0 0,0 0 0 0 0,0 0 0 0 0,0 0 0 0 0,0 0 0 0 0,0 0 0 0 0,0 0 0 0 0,0 0 0 0 0,0 0 0 0 0,0 0 0 0 0,0 0 0 0 0,0 0 0 0 0,1 0 0 0 0,-1 0 0 0 0,28 58-11 0 0,-22-46 12 0 0,-1-1 11 0 0,-2-8 31 0 0,5 4-19 0 0,-1 0 41 0 0,-7-7-59 0 0,1 0 0 0 0,-1 1-1 0 0,1-1 1 0 0,-1 0 0 0 0,1 1 0 0 0,-1-1 0 0 0,1 0-1 0 0,-1 0 1 0 0,1 1 0 0 0,0-1 0 0 0,-1 0-1 0 0,1 0 1 0 0,0 0 0 0 0,-1 0 0 0 0,1 0 0 0 0,-1 0-1 0 0,1 0 1 0 0,0 0 0 0 0,0-1 0 0 0,0 1 7 0 0,1 1 63 0 0,0-1-6 0 0,1 1-49 0 0,0 0 0 0 0,1-1-1 0 0,0 1 1 0 0,-1-1 0 0 0,1 0-1 0 0,0 0 1 0 0,-1 0 0 0 0,1 0-1 0 0,0-1 1 0 0,-1 0 0 0 0,1 1-1 0 0,6-3 1 0 0,-4 0 2 0 0,1 1 1 0 0,-1-1-1 0 0,0 0 0 0 0,0 0 0 0 0,0 0 1 0 0,0-1-1 0 0,-1 0 0 0 0,1 0 0 0 0,-1-1 1 0 0,0 0-1 0 0,-1 1 0 0 0,1-2 0 0 0,-1 1 1 0 0,0 0-1 0 0,6-11 0 0 0,2-5 86 0 0,-1-1 0 0 0,16-46 0 0 0,-23 59-119 0 0,-3 7-45 0 0,0 3-8 0 0,0 0 53 0 0,1 0 0 0 0,-1-1-1 0 0,0 1 1 0 0,0 0-1 0 0,0 0 1 0 0,0 0-1 0 0,0 0 1 0 0,0 0 0 0 0,0 1-1 0 0,0-1 1 0 0,-1 0-1 0 0,1 0 1 0 0,0 1-1 0 0,-1-1 1 0 0,1 0-1 0 0,-1 1 1 0 0,1-1 0 0 0,-1 0-1 0 0,0 1 1 0 0,1-1-1 0 0,-1 3 1 0 0,0-3 9 0 0,4 9-51 0 0,-2-5 52 0 0,0 0 0 0 0,-1 0-1 0 0,0 0 1 0 0,0 0-1 0 0,0 0 1 0 0,0 0 0 0 0,-1 10-1 0 0,1-1 2 0 0,2 0 11 0 0,1-3 42 0 0,-3-9 11 0 0,0 0-11 0 0,4 7-42 0 0,2 0-27 0 0,-4-8-48 0 0,7-1 48 0 0,0-4 16 0 0,-4 0 12 0 0,-1 0 0 0 0,0-1-1 0 0,0 1 1 0 0,-1-1 0 0 0,1 0 0 0 0,-1 0-1 0 0,7-11 1 0 0,-1-3 28 0 0,10-21 0 0 0,-13 24-65 0 0,0 1 0 0 0,14-20 0 0 0,1 7-554 0 0,-21 27 458 0 0,-1 1-7 0 0,0 0-7 0 0,18-1-370 0 0,0 1 240 0 0,0 1-1 0 0,23 3 1 0 0,-40-4 319 0 0,0 1-51 0 0,-1-1-1 0 0,0 0 0 0 0,0 0 1 0 0,0 0-1 0 0,0 0 0 0 0,0 0 1 0 0,0 1-1 0 0,0-1 0 0 0,0 0 1 0 0,0 0-1 0 0,0 0 0 0 0,1 0 1 0 0,-1 0-1 0 0,0 0 0 0 0,0 0 1 0 0,0 1-1 0 0,0-1 0 0 0,0 0 1 0 0,0 0-1 0 0,1 0 0 0 0,-1 0 1 0 0,0 0-1 0 0,0 0 0 0 0,0 0 1 0 0,0 0-1 0 0,1 0 0 0 0,-1 0 1 0 0,0 0-1 0 0,0 0 0 0 0,0 0 1 0 0,0 0-1 0 0,0 0 0 0 0,1 0 1 0 0,-1 0 14 0 0,0 0 1 0 0,1 0-1 0 0,-1 0 0 0 0,0 0 1 0 0,1 0-1 0 0,-1 0 1 0 0,0 0-1 0 0,0 1 1 0 0,1-1-1 0 0,-1 0 0 0 0,0 0 1 0 0,1 0-1 0 0,-1 0 1 0 0,0 0-1 0 0,0 0 1 0 0,1 1-1 0 0,-1-1 1 0 0,0 0-1 0 0,0 0 0 0 0,0 0 1 0 0,1 1-1 0 0,-1-1 1 0 0,0 0-1 0 0,0 0 1 0 0,0 1-1 0 0,0-1 1 0 0,0 0-1 0 0,1 0 0 0 0,-1 1 1 0 0,0-1-1 0 0,0 0 1 0 0,0 1-1 0 0,0 2 32 0 0,0 0 0 0 0,0 0 0 0 0,0 0-1 0 0,-1 0 1 0 0,1 1 0 0 0,-1-1 0 0 0,1 0-1 0 0,-1 0 1 0 0,0 0 0 0 0,-1-1 0 0 0,-1 6 0 0 0,-24 32 268 0 0,20-30-177 0 0,-11 20 0 0 0,10-14-7 0 0,3-7-49 0 0,1 0 1 0 0,0 0-1 0 0,1 1 0 0 0,0-1 0 0 0,-2 11 0 0 0,4-15-70 0 0,0-1-5 0 0,1 0-1 0 0,0 0 1 0 0,-1 0 0 0 0,1 0 0 0 0,1-1-1 0 0,0 9 1 0 0,1-1-28 0 0,-2-9-70 0 0,0-2-2 0 0,0 0-94 0 0,0 0-435 0 0,0 0-188 0 0,1-2-888 0 0,3-10-3582 0 0,-1-3-1536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4:4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0 13823 0 0,'0'0'315'0'0,"0"0"45"0"0,0 0 21 0 0,0 0-49 0 0,0 0-81 0 0,0 0 481 0 0,0 0 237 0 0,0 0 45 0 0,0 0-61 0 0,0 0-288 0 0,-1 3-121 0 0,-1 8-28 0 0,1-10-196 0 0,-1 0 0 0 0,1 1 0 0 0,-1-1 0 0 0,0 0 0 0 0,0 0 0 0 0,0 0 0 0 0,-2 1 0 0 0,4-2-388 0 0,-8 5 223 0 0,5-4-61 0 0,1 1 1 0 0,0-1-1 0 0,0 0 0 0 0,0 1 1 0 0,0 0-1 0 0,0-1 0 0 0,0 1 1 0 0,0 0-1 0 0,1 0 0 0 0,-1 0 1 0 0,1 0-1 0 0,-3 4 0 0 0,2-2 26 0 0,0-1 0 0 0,0 0 0 0 0,0 0 0 0 0,0 0-1 0 0,-1-1 1 0 0,-4 5 0 0 0,-11 10-120 0 0,8-3 0 0 0,8-11 0 0 0,1-1 0 0 0,-1 0 0 0 0,0 1 0 0 0,0-1 0 0 0,0 0 0 0 0,0 0 0 0 0,0 0 0 0 0,0 0 0 0 0,-4 2 0 0 0,1 0 33 0 0,0 0 0 0 0,0 0 0 0 0,0 1 0 0 0,1 0 0 0 0,0 0 0 0 0,0 0 0 0 0,-6 10 0 0 0,0-1 146 0 0,-51 68 1426 0 0,55-75-1605 0 0,1 1 0 0 0,0 0 0 0 0,1 0 0 0 0,0 1 0 0 0,-5 14 0 0 0,-10 49 0 0 0,13-47 0 0 0,2-6 0 0 0,0 0 0 0 0,2 0 0 0 0,0 0 0 0 0,2 36 0 0 0,0-48-10 0 0,-1-1-1 0 0,1 1 1 0 0,-3 10-1 0 0,2-12-15 0 0,0 1 1 0 0,0-1-1 0 0,1 1 0 0 0,0-1 1 0 0,0 1-1 0 0,0-1 0 0 0,1 1 1 0 0,-1-1-1 0 0,1 1 0 0 0,1-1 1 0 0,-1 0-1 0 0,1 1 0 0 0,2 4 1 0 0,-3-6-98 0 0,0-2-48 0 0,0 0 0 0 0,0 0 1 0 0,0 0-1 0 0,0 0 0 0 0,1 0 0 0 0,-1 0 1 0 0,3 3-1 0 0,4 6 69 0 0,1-4 102 0 0,-8-6-32 0 0,-1-1 1 0 0,0 0-1 0 0,1 0 0 0 0,-1 0 0 0 0,1 1 0 0 0,-1-1 1 0 0,0 0-1 0 0,1 0 0 0 0,-1 0 0 0 0,1 0 1 0 0,-1 0-1 0 0,1 0 0 0 0,-1 0 0 0 0,0 0 0 0 0,1 0 1 0 0,-1 0-1 0 0,1 0 0 0 0,-1 0 0 0 0,0 0 1 0 0,1 0-1 0 0,-1 0 0 0 0,1 0 0 0 0,0-1 0 0 0,0 0-683 0 0,0-1-1 0 0,0 0 0 0 0,1 0 0 0 0,-1 1 0 0 0,0-1 0 0 0,-1 0 0 0 0,1 0 0 0 0,0 0 0 0 0,0 0 1 0 0,-1 0-1 0 0,1 0 0 0 0,-1-3 0 0 0,2-8-4895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7:5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17047 0 0,'-28'42'752'0'0,"14"-15"160"0"0,1 1-728 0 0,7-4-184 0 0,4-5 0 0 0,5-3 0 0 0,4-2 2072 0 0,2-1 376 0 0,4-3 80 0 0,-13-10 8 0 0,0 0-3088 0 0,0 0-624 0 0,0 0-120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7:5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12 292 6911 0 0,'0'0'528'0'0,"0"0"-105"0"0,0 0 822 0 0,0 0 399 0 0,0 0 79 0 0,0 0-170 0 0,0 0-786 0 0,0 0-344 0 0,-1-1-67 0 0,0-1-291 0 0,-1 0 1 0 0,1 0 0 0 0,0-1-1 0 0,0 1 1 0 0,0 0-1 0 0,0-1 1 0 0,1 1 0 0 0,-1-1-1 0 0,1 1 1 0 0,-1-1 0 0 0,1 1-1 0 0,0-1 1 0 0,0 1 0 0 0,0-1-1 0 0,0 1 1 0 0,1-5 0 0 0,2-13 319 0 0,-2 12-32 0 0,0 0 0 0 0,1 0 0 0 0,0 0 0 0 0,3-11 0 0 0,6-1 116 0 0,0 0 1 0 0,1 0-1 0 0,2 1 0 0 0,-1 0 0 0 0,20-18 0 0 0,-30 33-412 0 0,-2 2 67 0 0,1 1-42 0 0,6-4 3 0 0,2-1-27 0 0,1 9-36 0 0,-2 6 20 0 0,-5-4-41 0 0,-1 0 0 0 0,0 1 0 0 0,-1-1-1 0 0,1 1 1 0 0,-1 0 0 0 0,0 0 0 0 0,0 0-1 0 0,-1 0 1 0 0,0 0 0 0 0,0 0-1 0 0,0 0 1 0 0,-1 0 0 0 0,0 0 0 0 0,0 0-1 0 0,-1 7 1 0 0,-1 5-1 0 0,-1-1 0 0 0,-1 0 0 0 0,0 0-1 0 0,-8 18 1 0 0,7-23 8 0 0,0 0 0 0 0,-9 14 1 0 0,9-15 19 0 0,-8 10 107 0 0,12-20-28 0 0,1-1-10 0 0,0 0-6 0 0,0 0-18 0 0,0 0 15 0 0,0 0 15 0 0,-2-1-85 0 0,1-1 0 0 0,0 1 0 0 0,0 0 0 0 0,-1-1 0 0 0,1 0 0 0 0,0 1 1 0 0,0-1-1 0 0,1 0 0 0 0,-1 1 0 0 0,0-1 0 0 0,0-2 0 0 0,1 2-13 0 0,-1 0 0 0 0,1 0 0 0 0,-1 0 1 0 0,1-1-1 0 0,0 1 0 0 0,0 0 0 0 0,0 0 0 0 0,0 0 0 0 0,1-1 0 0 0,-1 1 0 0 0,0 0 0 0 0,2-4 0 0 0,12-26 79 0 0,-5 13-62 0 0,-2 3-22 0 0,1 1 0 0 0,1 0 0 0 0,0 1 0 0 0,1 0 0 0 0,22-25 0 0 0,-24 31 0 0 0,2 2 0 0 0,-1 0 12 0 0,-8 5 5 0 0,7-3 24 0 0,6 3 44 0 0,-10 1 3 0 0,3 0-31 0 0,4 1 14 0 0,-4 2 34 0 0,5 1-20 0 0,1 2 10 0 0,-2-2 1 0 0,-9-3-5 0 0,0-1-22 0 0,14 4 59 0 0,-13-5-101 0 0,-2 1 42 0 0,-1 0-1 0 0,16 32 328 0 0,-1 22-140 0 0,-11-41-244 0 0,-4-9 40 0 0,-2 1 21 0 0,0 27-13 0 0,2-23 31 0 0,0-7 1 0 0,0-2-16 0 0,1 3 24 0 0,-2-3-89 0 0,1 0-1 0 0,0 1 0 0 0,0-1 0 0 0,0 0 0 0 0,0 0 0 0 0,0 1 0 0 0,0-1 0 0 0,0 0 0 0 0,0 0 0 0 0,0 1 0 0 0,0-1 0 0 0,0 0 0 0 0,0 0 0 0 0,0 1 0 0 0,0-1 0 0 0,0 0 0 0 0,1 0 0 0 0,-1 1 0 0 0,0-1 0 0 0,0 0 0 0 0,0 0 0 0 0,0 0 0 0 0,0 1 0 0 0,0-1 0 0 0,1 0 0 0 0,-1 0 0 0 0,0 0 0 0 0,0 1 0 0 0,0-1 0 0 0,1 0 0 0 0,-1 0 0 0 0,0 0 0 0 0,0 0 0 0 0,0 0 0 0 0,1 1 0 0 0,10-3 1 0 0,-1-3-11 0 0,-1-2 7 0 0,-1-1 0 0 0,0 1-1 0 0,-1-1 1 0 0,8-11 0 0 0,-9 10-2 0 0,1 2 0 0 0,-1-1 0 0 0,1 1 0 0 0,1 0 0 0 0,11-9 0 0 0,72-54-5 0 0,-72 58 0 0 0,-8 7 0 0 0,2 4 0 0 0,1 5 0 0 0,-2 3 0 0 0,-2 4 0 0 0,4 5 0 0 0,-12-13 0 0 0,4 16 0 0 0,-2-11 0 0 0,-3-5 0 0 0,0 1 0 0 0,0-1 0 0 0,0 1 0 0 0,0-1 0 0 0,0 1 0 0 0,-1 0 0 0 0,0-1 0 0 0,1 1 0 0 0,-1-1 0 0 0,-1 7 0 0 0,1-5 0 0 0,-3 17 0 0 0,2-17 2 0 0,1-4 3 0 0,0 1 0 0 0,0-1 0 0 0,0 0 0 0 0,-1 0 0 0 0,1 1 1 0 0,-1-1-1 0 0,1 0 0 0 0,-1 0 0 0 0,1 1 0 0 0,-1-1 0 0 0,0 0 0 0 0,1 0 0 0 0,-1 0 1 0 0,-1 1-1 0 0,1 0 64 0 0,1-2 4 0 0,-1 1 2 0 0,-3 6-48 0 0,2-6 26 0 0,2-1 11 0 0,0-1-11 0 0,0-2-52 0 0,0 0 0 0 0,-1 0 0 0 0,1 0-1 0 0,1-1 1 0 0,-1 1 0 0 0,0 0-1 0 0,1 0 1 0 0,-1 0 0 0 0,1 0 0 0 0,0 0-1 0 0,0 0 1 0 0,0 1 0 0 0,1-1-1 0 0,-1 0 1 0 0,1 0 0 0 0,3-4-1 0 0,3-7-1 0 0,-3 1-3 0 0,-3 8-3 0 0,1 0 0 0 0,-1 0 0 0 0,1 0 0 0 0,0 0 0 0 0,0 0 0 0 0,5-5 0 0 0,7-6-5 0 0,-6 5-11 0 0,0 1 0 0 0,1 0-1 0 0,1 0 1 0 0,21-15 0 0 0,-13 11 12 0 0,-4 5 13 0 0,-11 10-4 0 0,-2-1-9 0 0,10 1-37 0 0,-10 0 43 0 0,8 5 5 0 0,-3 5-33 0 0,4 15 2 0 0,-7-19 31 0 0,-2-4 0 0 0,-1 1 0 0 0,1-1 0 0 0,-1 0 0 0 0,0 1 0 0 0,0 0 0 0 0,0-1 0 0 0,0 8 0 0 0,2 9 2 0 0,0-1 0 0 0,-2 1 0 0 0,-1 1 1 0 0,-2 20-1 0 0,2-24 51 0 0,1-13-53 0 0,2 3 53 0 0,-2-2-30 0 0,-1-3-4 0 0,1 0 0 0 0,-1 1 0 0 0,1-1 1 0 0,0 1-1 0 0,0-1 0 0 0,0 0 0 0 0,2 4 0 0 0,2 1 48 0 0,-2-4-14 0 0,7 2-31 0 0,1-5 34 0 0,-5-2-40 0 0,0 0 0 0 0,-1-1-1 0 0,1 0 1 0 0,-1 0 0 0 0,0 0 0 0 0,0 0 0 0 0,0-1 0 0 0,0 0 0 0 0,-1 0 0 0 0,1 0 0 0 0,5-7 0 0 0,11-10 14 0 0,-12 13-20 0 0,-1-2 0 0 0,0 1-1 0 0,0-1 1 0 0,-1 0 0 0 0,0-1 0 0 0,-1 1 0 0 0,0-1-1 0 0,0-1 1 0 0,-2 1 0 0 0,1-1 0 0 0,4-20-1 0 0,-2 2 2 0 0,-4 16-11 0 0,-4 4-12 0 0,-8 17-48 0 0,6-3 57 0 0,0 0-1 0 0,0 1 1 0 0,0-1-1 0 0,1 1 0 0 0,-1-1 1 0 0,1 1-1 0 0,1 0 1 0 0,-3 5-1 0 0,-7 43-28 0 0,11-53 32 0 0,-3 13 0 0 0,2 0 0 0 0,-1 1 0 0 0,2-1 0 0 0,-1 0 0 0 0,3 20 0 0 0,2-19 0 0 0,5 13 0 0 0,-3-16 0 0 0,5-4 0 0 0,-9-6 5 0 0,1 0 0 0 0,0-1 0 0 0,0 1-1 0 0,-1-1 1 0 0,1 0 0 0 0,0 0 0 0 0,0 0 0 0 0,-1 0 0 0 0,1 0-1 0 0,0 0 1 0 0,0-1 0 0 0,-1 1 0 0 0,5-2 0 0 0,-2 0 16 0 0,0 0 1 0 0,0-1 0 0 0,-1 1-1 0 0,1-1 1 0 0,-1 0 0 0 0,7-5-1 0 0,2-5 42 0 0,0 0 0 0 0,-1 0 0 0 0,11-17 0 0 0,-22 28-62 0 0,7-9 22 0 0,-1-1-1 0 0,0 0 1 0 0,-1-1 0 0 0,0 1-1 0 0,-1-1 1 0 0,0 0 0 0 0,-1 0-1 0 0,0-1 1 0 0,-2 1 0 0 0,1-1-1 0 0,0-17 1 0 0,-1 11-12 0 0,-1 19 19 0 0,-1 1-83 0 0,1 2-23 0 0,21 24-33 0 0,17 6 58 0 0,-38-32 51 0 0,3 4 0 0 0,3 0 0 0 0,10 5 0 0 0,5 2 11 0 0,-20-10 42 0 0,0-1 0 0 0,21 0 33 0 0,-19 3-44 0 0,-3-1-36 0 0,1 1 0 0 0,0-1 0 0 0,-1 1 0 0 0,1 0 0 0 0,-1 0-1 0 0,0 0 1 0 0,1 0 0 0 0,-2 0 0 0 0,1 0 0 0 0,0 0 0 0 0,-1 0 0 0 0,1 0-1 0 0,-1 0 1 0 0,0 0 0 0 0,0 0 0 0 0,0 1 0 0 0,0-1 0 0 0,-1 0-1 0 0,1 0 1 0 0,-2 3 0 0 0,1 1 17 0 0,0 0 0 0 0,0 1 0 0 0,0-1 0 0 0,1 12 0 0 0,2 1 31 0 0,0-16-53 0 0,-1-2 8 0 0,0 1 1 0 0,-1-3-156 0 0,0 0-32 0 0,2-3-1192 0 0,4-12-5045 0 0,1-7-2161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7:58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136 558 919 0 0,'0'0'540'0'0,"2"1"1932"0"0,15 1 7999 0 0,-4-6-6944 0 0,-10 2-3444 0 0,0 0-1 0 0,0-1 1 0 0,-1 1 0 0 0,1-1 0 0 0,-1 0 0 0 0,1 1-1 0 0,2-6 1 0 0,0 0 138 0 0,-1 0-1 0 0,7-17 0 0 0,1-2 135 0 0,14-33 436 0 0,-5 9-255 0 0,-4 16-181 0 0,33-46 1 0 0,28-32-220 0 0,-68 101-130 0 0,-6 6-7 0 0,1 0 0 0 0,-1 0 1 0 0,0 0-1 0 0,0 0 0 0 0,-1-1 0 0 0,0 1 1 0 0,0-1-1 0 0,0 0 0 0 0,-1 0 0 0 0,0 0 1 0 0,1-8-1 0 0,-3 15-1 0 0,0 0-1 0 0,0-1 1 0 0,0 1 0 0 0,0 0-1 0 0,0-1 1 0 0,0 1 0 0 0,0 0-1 0 0,0 0 1 0 0,0-1 0 0 0,0 1-1 0 0,0 0 1 0 0,0-1 0 0 0,0 1 0 0 0,0 0-1 0 0,0 0 1 0 0,-1-1 0 0 0,1 1-1 0 0,0 0 1 0 0,0-1 0 0 0,0 1-1 0 0,0 0 1 0 0,-1 0 0 0 0,1 0 0 0 0,0-1-1 0 0,0 1 1 0 0,-1 0 0 0 0,1 0-1 0 0,0-1 1 0 0,-10-9-8 0 0,-12 2 214 0 0,2 16 202 0 0,18-7-368 0 0,0-1-1 0 0,0 1 0 0 0,0 0 1 0 0,0 0-1 0 0,1 1 0 0 0,-1-1 1 0 0,0 0-1 0 0,1 0 1 0 0,-1 1-1 0 0,1-1 0 0 0,0 1 1 0 0,-2 1-1 0 0,-13 22 296 0 0,12-17-264 0 0,-4 8 1 0 0,1 0 0 0 0,1 0 0 0 0,0 0 0 0 0,1 1 0 0 0,1 0 0 0 0,-4 27-1 0 0,-7 30 53 0 0,-28 121 339 0 0,-22 67-29 0 0,-7 62-298 0 0,-12 45 476 0 0,62-270-493 0 0,3-8-74 0 0,15-74-40 0 0,5-14-4 0 0,0-1-16 0 0,-1-1-57 0 0,0-1-16 0 0,0 0 21 0 0,0-1 5 0 0,3-10-11 0 0,6-18-204 0 0,-2-1 0 0 0,6-43 0 0 0,1-163-3758 0 0,-13 221 3544 0 0,-7-287-6867 0 0,6 297 7340 0 0,-1 1 1 0 0,1-1 0 0 0,-1 1 0 0 0,0-1-1 0 0,-1 1 1 0 0,-1-5 0 0 0,2 7 566 0 0,1 2 223 0 0,0 0 44 0 0,-27-18 6046 0 0,27 18-6830 0 0,-1 0 0 0 0,1 0 0 0 0,0 0 0 0 0,0 0 0 0 0,0 0 0 0 0,0 0 0 0 0,-1 0 0 0 0,1 0 0 0 0,0 0 0 0 0,0 0 0 0 0,0-1 1 0 0,0 1-1 0 0,-1 0 0 0 0,1 0 0 0 0,0 0 0 0 0,0 0 0 0 0,0 0 0 0 0,0 0 0 0 0,0 0 0 0 0,-1-1 0 0 0,1 1 0 0 0,0 0 0 0 0,0 0 1 0 0,0 0-1 0 0,0 0 0 0 0,0-1 0 0 0,0 1 0 0 0,0 0 0 0 0,0 0 0 0 0,0 0 0 0 0,0 0 0 0 0,0-1 0 0 0,0 1 0 0 0,0 0 0 0 0,0 0 1 0 0,0 0-1 0 0,0-1 0 0 0,0 1 0 0 0,0 0 0 0 0,0 0 0 0 0,0 0 0 0 0,0 0 0 0 0,0-1 0 0 0,0 1 0 0 0,0 0 0 0 0,10-8 263 0 0,15-2-198 0 0,32-9 445 0 0,-33 11-601 0 0,0-1-1 0 0,-1-1 1 0 0,0-1-1 0 0,32-21 0 0 0,-27 15-1391 0 0,-1-1-1 0 0,24-21 0 0 0,-29 20-282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7:5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209 289 11487 0 0,'0'0'528'0'0,"0"0"-16"0"0,0 0-285 0 0,2-1-2 0 0,1-2-178 0 0,0 0 0 0 0,0-1-1 0 0,-1 1 1 0 0,1 0 0 0 0,-1-1 0 0 0,1 0-1 0 0,-1 1 1 0 0,0-1 0 0 0,0 0 0 0 0,-1 0-1 0 0,2-5 1 0 0,1-5-335 0 0,-2-1 0 0 0,2-14 0 0 0,4-17 670 0 0,-8 44-73 0 0,0 2 45 0 0,0 0 172 0 0,0 0 77 0 0,0 0 18 0 0,1-1-439 0 0,-1 0 0 0 0,1 1 1 0 0,-1-1-1 0 0,0 0 0 0 0,1 0 0 0 0,-1 0 0 0 0,0 1 0 0 0,0-1 0 0 0,0 0 0 0 0,1 0 0 0 0,-1 0 0 0 0,0 0 0 0 0,0-1 1 0 0,0 1-89 0 0,0 1 0 0 0,0-1-1 0 0,0 0 1 0 0,0 1 0 0 0,0-1 0 0 0,0 0 0 0 0,0 1 0 0 0,0-1 0 0 0,0 0 0 0 0,-1 1 0 0 0,1-1 0 0 0,0 0 0 0 0,0 1 0 0 0,0-1 0 0 0,-1 1 0 0 0,1-1 0 0 0,0 0 0 0 0,-1 1 0 0 0,1-1 0 0 0,-1 1 0 0 0,1-1 0 0 0,-1 0 0 0 0,-5-2 278 0 0,4 2-332 0 0,0 0 0 0 0,-1 0 0 0 0,1 0-1 0 0,0 0 1 0 0,0 1 0 0 0,-1-1 0 0 0,1 1-1 0 0,-1-1 1 0 0,1 1 0 0 0,-1 0 0 0 0,1 0-1 0 0,-3 0 1 0 0,-1 1-46 0 0,1-1-1 0 0,-1 1 0 0 0,1 1 1 0 0,-1-1-1 0 0,1 1 0 0 0,0 0 1 0 0,0 0-1 0 0,0 1 0 0 0,0 0 1 0 0,0-1-1 0 0,0 2 0 0 0,1-1 1 0 0,-6 6-1 0 0,-3 2-24 0 0,1 0 1 0 0,0 2-1 0 0,-11 16 0 0 0,11-14 246 0 0,2 1 0 0 0,0 0 0 0 0,1 0 0 0 0,0 1 0 0 0,-10 31 0 0 0,16-40-100 0 0,1 1-1 0 0,0 0 1 0 0,0 0 0 0 0,1 0 0 0 0,0 1-1 0 0,1-1 1 0 0,-1 0 0 0 0,2 0-1 0 0,0 0 1 0 0,0 1 0 0 0,0-1 0 0 0,1 0-1 0 0,4 12 1 0 0,-5-20-88 0 0,0 1-1 0 0,0-1 0 0 0,0 0 1 0 0,0 1-1 0 0,1-1 1 0 0,-1 0-1 0 0,0 0 0 0 0,0 1 1 0 0,1-1-1 0 0,-1 0 1 0 0,3 1-1 0 0,-1 0 33 0 0,0 0-38 0 0,0-1 0 0 0,0 0 0 0 0,0 0 0 0 0,1 0 0 0 0,-1 0 0 0 0,0 0 0 0 0,0-1 0 0 0,0 1 1 0 0,1-1-1 0 0,-1 0 0 0 0,0 0 0 0 0,0 0 0 0 0,1 0 0 0 0,2-2 0 0 0,-4 2-9 0 0,3 0 17 0 0,1-2-1 0 0,-1 1 1 0 0,0 0-1 0 0,1-1 1 0 0,-1 0-1 0 0,0 0 1 0 0,0-1-1 0 0,0 1 1 0 0,-1-1 0 0 0,7-5-1 0 0,4-3 116 0 0,21-24 1 0 0,-25 23-133 0 0,-4 4 3 0 0,0 0 0 0 0,-1 0 1 0 0,0-1-1 0 0,0 1 0 0 0,-1-1 1 0 0,-1-1-1 0 0,1 1 0 0 0,-2-1 1 0 0,6-19-1 0 0,-8 21-6 0 0,0 1 0 0 0,0 0 0 0 0,-1-1 0 0 0,0 1 0 0 0,-2-12-1 0 0,-3 7 56 0 0,-1 9 17 0 0,-6 11 30 0 0,11-7-111 0 0,-3 4-7 0 0,0-1-1 0 0,1 0 0 0 0,0 1 0 0 0,0 0 0 0 0,0 0 0 0 0,0 0 0 0 0,1 0 0 0 0,-1 0 0 0 0,1 0 1 0 0,1 0-1 0 0,-3 10 0 0 0,2-7-6 0 0,1 0 0 0 0,0 0 0 0 0,0 0 0 0 0,1 1 1 0 0,0-1-1 0 0,1 0 0 0 0,1 11 0 0 0,3 1 14 0 0,-3-16 0 0 0,1-1 0 0 0,5 7 0 0 0,6 3-3 0 0,-9-12 6 0 0,-2-1 13 0 0,1 1 4 0 0,-1-1 0 0 0,0 0-1 0 0,1 0 1 0 0,-1 0 0 0 0,1 0 0 0 0,-1 0 0 0 0,0 0-1 0 0,1-1 1 0 0,-1 0 0 0 0,0 0 0 0 0,1 0 0 0 0,-1 0-1 0 0,0 0 1 0 0,0-1 0 0 0,0 1 0 0 0,3-3 0 0 0,5-3 103 0 0,0-1 1 0 0,17-17 0 0 0,-14 12-23 0 0,5-5-77 0 0,-1 0 0 0 0,0-1 0 0 0,-2-1 0 0 0,0-1 0 0 0,-2 0 0 0 0,0-1-1 0 0,-1-1 1 0 0,10-25 0 0 0,53-102-403 0 0,-75 148 237 0 0,-1 2-18 0 0,0 0-7 0 0,0 0 11 0 0,-15 28-156 0 0,8-14 360 0 0,1 1 0 0 0,0-1 1 0 0,1 1-1 0 0,0 0 0 0 0,1 1 0 0 0,1-1 0 0 0,-2 27 0 0 0,5-40 50 0 0,3 10 79 0 0,-2-7-88 0 0,10 18 99 0 0,-10-21-105 0 0,4 3 41 0 0,-1 3-21 0 0,-2-6-96 0 0,1 1-1 0 0,-1 0 1 0 0,0 0 0 0 0,-1 0 0 0 0,1 0 0 0 0,0 0-1 0 0,-1 1 1 0 0,0-1 0 0 0,0 0 0 0 0,0 1 0 0 0,0-1-1 0 0,0 6 1 0 0,-1-2-45 0 0,0 0 0 0 0,0 0 0 0 0,-1 1-1 0 0,-2 7 1 0 0,0 2-161 0 0,0 3-506 0 0,3-18 412 0 0,0-2-10 0 0,0 0-133 0 0,0 0-555 0 0,1-2-243 0 0,5-7-49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7:5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182 250 15631 0 0,'0'0'719'0'0,"-2"-1"-20"0"0,-2-3-673 0 0,0 1 1 0 0,0-1 0 0 0,1 1-1 0 0,-1-1 1 0 0,1 0 0 0 0,0 0-1 0 0,0-1 1 0 0,1 1 0 0 0,-1 0-1 0 0,-2-8 1 0 0,0-1-168 0 0,-1 0-1 0 0,0 0 1 0 0,0 1 0 0 0,-1 0-1 0 0,-1 0 1 0 0,0 1 0 0 0,-1 0-1 0 0,0 0 1 0 0,0 1 0 0 0,-21-17-1 0 0,28 26 244 0 0,2 1 26 0 0,-5 0 204 0 0,5 0-309 0 0,0 0 0 0 0,0 0 0 0 0,0 0 0 0 0,-1 0 0 0 0,1 0 0 0 0,0 0 0 0 0,-1 0 0 0 0,1 0 0 0 0,0 0 0 0 0,0 0 0 0 0,-1 0 0 0 0,1 0 0 0 0,0 0 0 0 0,0 0 0 0 0,-1 0-1 0 0,1 0 1 0 0,0 0 0 0 0,0 0 0 0 0,-1 0 0 0 0,1 0 0 0 0,0 1 0 0 0,0-1 0 0 0,-1 0 0 0 0,1 0 0 0 0,0 0 0 0 0,0 0 0 0 0,0 1 0 0 0,0-1 0 0 0,-1 0 0 0 0,1 0 0 0 0,0 0 0 0 0,0 1 0 0 0,0-1 0 0 0,-3 4 103 0 0,1 0 1 0 0,0 1 0 0 0,0-1-1 0 0,1 1 1 0 0,-1-1-1 0 0,1 1 1 0 0,0-1 0 0 0,0 1-1 0 0,0 0 1 0 0,1-1-1 0 0,0 9 1 0 0,-2 10 166 0 0,-2 0 171 0 0,2-1 0 0 0,1 42-1 0 0,1-57-335 0 0,1 0 0 0 0,0 0-1 0 0,0 0 1 0 0,1 0-1 0 0,-1-1 1 0 0,2 1-1 0 0,-1 0 1 0 0,1-1-1 0 0,0 0 1 0 0,0 0 0 0 0,0 1-1 0 0,1-2 1 0 0,7 10-1 0 0,-10-14-94 0 0,0 0-1 0 0,1 0 0 0 0,-1 0 1 0 0,0 0-1 0 0,1 0 0 0 0,-1 0 1 0 0,1 0-1 0 0,-1 0 0 0 0,1-1 1 0 0,-1 1-1 0 0,1-1 1 0 0,0 1-1 0 0,-1-1 0 0 0,1 1 1 0 0,0-1-1 0 0,-1 0 0 0 0,1 0 1 0 0,0 0-1 0 0,0 0 0 0 0,-1 0 1 0 0,1 0-1 0 0,0 0 1 0 0,-1-1-1 0 0,1 1 0 0 0,0-1 1 0 0,-1 1-1 0 0,1-1 0 0 0,-1 0 1 0 0,1 1-1 0 0,-1-1 0 0 0,1 0 1 0 0,2-2-1 0 0,1-1 60 0 0,0 1 0 0 0,0-2 0 0 0,-1 1 0 0 0,1 0 0 0 0,-1-1 0 0 0,0 0 0 0 0,5-8 0 0 0,-4 5-75 0 0,0 0 0 0 0,-1 0 0 0 0,0-1 0 0 0,0 0 0 0 0,-1 0 0 0 0,-1 0 0 0 0,1 0 0 0 0,-1 0 0 0 0,-1 0 0 0 0,0-1 0 0 0,0 1 0 0 0,-1-1 0 0 0,0 1 0 0 0,0-1 0 0 0,-1 1 0 0 0,-1 0 0 0 0,0 0 0 0 0,0-1 0 0 0,-7-16 0 0 0,4 12-236 0 0,-2 1-1 0 0,0 0 1 0 0,0 1-1 0 0,-11-14 1 0 0,2 2-8464 0 0,9 15 3455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0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0 759 9215 0 0,'3'-3'102'0'0,"0"1"0"0"0,0-1 0 0 0,-1 0 0 0 0,1 1-1 0 0,-1-1 1 0 0,0 0 0 0 0,1-1 0 0 0,-1 1 0 0 0,2-6-1 0 0,13-35 668 0 0,-13 33 151 0 0,12-37 2861 0 0,15-77 1 0 0,-4-50-2276 0 0,-23 142-1281 0 0,30-181 1517 0 0,-31 201-1450 0 0,-1 0 1 0 0,1-24-1 0 0,-3 35-152 0 0,0-3-52 0 0,-1 2 149 0 0,0 4 1211 0 0,-1 2-1442 0 0,-2 21-74 0 0,-1 26 58 0 0,-37 249 5 0 0,-1-130 175 0 0,22-97-14 0 0,4 1 1 0 0,-10 86 0 0 0,26-154-129 0 0,1-1 0 0 0,0 1-1 0 0,-1-1 1 0 0,2 1 0 0 0,-1-1-1 0 0,0 1 1 0 0,1-1 0 0 0,0 1-1 0 0,0-1 1 0 0,0 1 0 0 0,0-1 0 0 0,1 0-1 0 0,0 1 1 0 0,0-1 0 0 0,0 0-1 0 0,0 0 1 0 0,3 3 0 0 0,-4-6-22 0 0,0 0 0 0 0,0 0 0 0 0,0-1 0 0 0,0 1 1 0 0,0-1-1 0 0,0 1 0 0 0,-1-1 0 0 0,1 1 0 0 0,0-1 0 0 0,0 1 1 0 0,1-1-1 0 0,-1 0 0 0 0,0 0 0 0 0,0 1 0 0 0,0-1 0 0 0,0 0 1 0 0,0 0-1 0 0,0 0 0 0 0,0 0 0 0 0,1-1 0 0 0,19-3 43 0 0,-14 1-12 0 0,0 0 0 0 0,0 0-1 0 0,-1-1 1 0 0,0 0-1 0 0,1 0 1 0 0,-1-1 0 0 0,-1 1-1 0 0,1-1 1 0 0,7-10-1 0 0,1 0 10 0 0,-2-2 0 0 0,14-21 0 0 0,-16 21-32 0 0,-1-1 0 0 0,0 0 0 0 0,-2-1-1 0 0,0 0 1 0 0,-1 0 0 0 0,-1 0-1 0 0,-1-1 1 0 0,0 0 0 0 0,-2 0-1 0 0,1-26 1 0 0,-4 25 57 0 0,-9 31-18 0 0,6-4-67 0 0,1 1 0 0 0,-1-1 1 0 0,1 1-1 0 0,1-1 0 0 0,-1 1 0 0 0,1 0 0 0 0,1 0 1 0 0,-1 0-1 0 0,1 0 0 0 0,0 1 0 0 0,1-1 0 0 0,0 0 1 0 0,1 12-1 0 0,2-4-46 0 0,-1-9 42 0 0,0-1 0 0 0,1 0 1 0 0,6 9-1 0 0,1-4 6 0 0,-6-7 22 0 0,1-1 0 0 0,0 0 0 0 0,-1 1 0 0 0,1-1 0 0 0,0-1 0 0 0,1 1 0 0 0,-1-1 0 0 0,0 0-1 0 0,0 0 1 0 0,0-1 0 0 0,1 1 0 0 0,-1-1 0 0 0,0 0 0 0 0,1-1 0 0 0,-1 1 0 0 0,0-1 0 0 0,0 0 0 0 0,8-3 0 0 0,1 0 62 0 0,-1-1 1 0 0,1 0-1 0 0,-1-1 1 0 0,-1-1 0 0 0,22-13-1 0 0,-24 13-57 0 0,0 0 0 0 0,0-1 1 0 0,-1 0-1 0 0,0 0 0 0 0,-1-1 0 0 0,1 0 0 0 0,-2-1 1 0 0,1 0-1 0 0,6-12 0 0 0,-13 17 16 0 0,1 0 1 0 0,-1 0-1 0 0,0 0 0 0 0,-1 0 1 0 0,1 0-1 0 0,-1-1 0 0 0,0 1 1 0 0,0 0-1 0 0,-1 0 0 0 0,1-1 1 0 0,-4-9-1 0 0,3 13 65 0 0,1 2 0 0 0,-2 1-16 0 0,-4 1-91 0 0,0 1 1 0 0,0 0-1 0 0,0 0 0 0 0,1 1 0 0 0,-1 0 0 0 0,1 0 1 0 0,0 0-1 0 0,0 0 0 0 0,-7 9 0 0 0,3-4-17 0 0,3-3 9 0 0,0 1-1 0 0,1 0 1 0 0,0 0-1 0 0,0 0 1 0 0,1 1-1 0 0,-1 0 1 0 0,-3 11-1 0 0,1-2-21 0 0,2 1-1 0 0,-6 26 1 0 0,10-37 37 0 0,0-1-1 0 0,1 1 0 0 0,0-1 1 0 0,0 1-1 0 0,0-1 1 0 0,1 1-1 0 0,0-1 1 0 0,0 1-1 0 0,1-1 1 0 0,0 1-1 0 0,0-1 1 0 0,0 0-1 0 0,1 0 1 0 0,5 8-1 0 0,-6-10 3 0 0,0-1-1 0 0,0 0 1 0 0,0 0-1 0 0,0-1 1 0 0,1 1-1 0 0,-1 0 1 0 0,1-1 0 0 0,0 1-1 0 0,0-1 1 0 0,0 0-1 0 0,0 0 1 0 0,0 0 0 0 0,0 0-1 0 0,0-1 1 0 0,1 1-1 0 0,-1-1 1 0 0,1 0-1 0 0,-1 0 1 0 0,1 0 0 0 0,-1 0-1 0 0,1-1 1 0 0,0 0-1 0 0,-1 1 1 0 0,1-1-1 0 0,0-1 1 0 0,-1 1 0 0 0,6-1-1 0 0,3-3-1 0 0,0 1 0 0 0,0-2 0 0 0,0 0 0 0 0,0 0 0 0 0,-1-1 0 0 0,0-1 0 0 0,18-13 0 0 0,1-4-12 0 0,34-36 0 0 0,-51 45 8 0 0,0 1 0 0 0,-1-2 0 0 0,19-32 0 0 0,20-56-24 0 0,-33 57 103 0 0,16-73 0 0 0,-30 105-61 0 0,24-144 81 0 0,-14 64-9 0 0,-13 90-69 0 0,0 0-1 0 0,0 0 0 0 0,-1-1 0 0 0,1 1 1 0 0,-1 0-1 0 0,-1-1 0 0 0,1 1 0 0 0,-1 0 0 0 0,0 0 1 0 0,0 0-1 0 0,-3-10 0 0 0,-2 8-12 0 0,5 6 0 0 0,-1 1 0 0 0,1 0 0 0 0,0 0 0 0 0,0 0 0 0 0,0 0 0 0 0,-1 0 0 0 0,1 1 0 0 0,0-1 0 0 0,0 0 0 0 0,0 1 0 0 0,0-1 0 0 0,0 0 0 0 0,-1 1 0 0 0,1-1 0 0 0,0 1 0 0 0,0 0 0 0 0,0-1 0 0 0,0 1 0 0 0,0 0 0 0 0,1 0 0 0 0,-1 0 0 0 0,0-1 0 0 0,0 1 0 0 0,0 0 0 0 0,0 2 0 0 0,-3 2 0 0 0,1-1 0 0 0,-1 1 0 0 0,2 0 0 0 0,-4 6 0 0 0,1 3-2 0 0,0 0 1 0 0,1 0-1 0 0,-4 29 1 0 0,0 46-72 0 0,4-36 53 0 0,-8 63-38 0 0,-41 179-1 0 0,51-288 60 0 0,0 0 0 0 0,0 0 0 0 0,1 0 0 0 0,-1 0 0 0 0,1 0 1 0 0,1 0-1 0 0,0 1 0 0 0,0-1 0 0 0,0 0 0 0 0,3 13 0 0 0,-1-17 47 0 0,5 2-25 0 0,-5-4-19 0 0,0-1-1 0 0,0 1 1 0 0,0-1 0 0 0,0 0 0 0 0,0 0-1 0 0,0 1 1 0 0,0-1 0 0 0,0 0 0 0 0,0 0 0 0 0,-1-1-1 0 0,1 1 1 0 0,4-1 0 0 0,-4 0 0 0 0,2 0 1 0 0,1-1 0 0 0,-1 1 1 0 0,0-1-1 0 0,0 0 0 0 0,0-1 0 0 0,0 1 0 0 0,-1-1 0 0 0,1 0 1 0 0,-1 1-1 0 0,1-2 0 0 0,-1 1 0 0 0,3-4 0 0 0,13-12-8 0 0,4-1 3 0 0,32-39 0 0 0,1-2 0 0 0,13-5-11 0 0,-67 64-49 0 0,-2 2-30 0 0,0 0 19 0 0,0 4 18 0 0,-1 4 42 0 0,0-1 1 0 0,-1 1-1 0 0,0 0 0 0 0,0-1 1 0 0,0 1-1 0 0,-5 8 1 0 0,-7 24-2 0 0,7-19-25 0 0,-8 21-1 0 0,9-28-29 0 0,0 1-1 0 0,1 0 1 0 0,-5 28-1 0 0,7-28 350 0 0,2-6-2461 0 0,10-22 4 0 0,3-7 627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0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47 8751 0 0,'0'0'674'0'0,"0"0"-144"0"0,0 0 1025 0 0,0 0 497 0 0,0 0 100 0 0,0 0-216 0 0,0 0-993 0 0,0 0-434 0 0,0 0-86 0 0,0 0-46 0 0,0 0-109 0 0,-2-2-48 0 0,0-2-120 0 0,0 0 1 0 0,-1 1-1 0 0,0-1 1 0 0,1 1-1 0 0,-1-1 1 0 0,-1 1-1 0 0,1 0 1 0 0,-6-4-1 0 0,7 6-55 0 0,0 0 0 0 0,0-1 0 0 0,0 1 0 0 0,0 1 0 0 0,0-1 0 0 0,0 0 0 0 0,-1 0 0 0 0,1 1 1 0 0,0-1-1 0 0,0 1 0 0 0,-1 0 0 0 0,1 0 0 0 0,0 0 0 0 0,0 0 0 0 0,-1 0 0 0 0,1 0 0 0 0,0 0 0 0 0,0 1 0 0 0,-5 1 0 0 0,2 0 111 0 0,-1 1 1 0 0,1 1-1 0 0,0-1 0 0 0,0 1 0 0 0,0 0 1 0 0,-6 7-1 0 0,-1-1 90 0 0,-16 18 474 0 0,25-25-672 0 0,0 1 0 0 0,0-1 0 0 0,0 1-1 0 0,0 0 1 0 0,1 0 0 0 0,-1 0 0 0 0,-2 8 0 0 0,-6 10-15 0 0,4-11-27 0 0,4-8-1 0 0,1 0-1 0 0,0 0 1 0 0,0 0-1 0 0,1 0 1 0 0,-1 0-1 0 0,1 0 0 0 0,0 0 1 0 0,-1 1-1 0 0,1-1 1 0 0,1 0-1 0 0,-1 1 1 0 0,0 3-1 0 0,-1 7 42 0 0,0-1 1 0 0,-4 14-1 0 0,3-18-10 0 0,1 0 0 0 0,1 0 0 0 0,-1-1 1 0 0,1 1-1 0 0,1 0 0 0 0,0 12 0 0 0,0-19 44 0 0,0-2 16 0 0,1 2-16 0 0,0-1-76 0 0,0 0 0 0 0,0-1 0 0 0,0 1 0 0 0,0 0 0 0 0,0 0 0 0 0,0 0 0 0 0,1-1 0 0 0,-1 1 0 0 0,0 0 0 0 0,0-1 0 0 0,0 1 0 0 0,1-1 0 0 0,-1 1 0 0 0,0-1 0 0 0,1 0 0 0 0,-1 0 0 0 0,2 1 0 0 0,0-1 12 0 0,0-1 0 0 0,1 1 0 0 0,-1 0 0 0 0,0-1 0 0 0,0 1 0 0 0,0-1 0 0 0,4-2 0 0 0,1 0 19 0 0,0-1 1 0 0,-1 0-1 0 0,1 0 0 0 0,12-10 0 0 0,-5 1-13 0 0,-1 0 0 0 0,-1-1 0 0 0,0 0 0 0 0,-1 0 0 0 0,-1-2 0 0 0,0 1 0 0 0,-1-2 0 0 0,0 1 0 0 0,-1-1 0 0 0,-2-1 0 0 0,7-18 0 0 0,-12 30-7 0 0,-2 5 54 0 0,0 1 4 0 0,0 0 14 0 0,-2 13 53 0 0,-7 36-116 0 0,1-8-13 0 0,1-1-1 0 0,-1 57 1 0 0,8-97-11 0 0,0 1 0 0 0,0 0 0 0 0,0 0 0 0 0,0-1 0 0 0,0 1 0 0 0,1 0 0 0 0,-1 0 0 0 0,0-1 0 0 0,0 1 0 0 0,0 0 0 0 0,1 0 0 0 0,-1-1 0 0 0,1 2 0 0 0,-1-1 1 0 0,1-1 0 0 0,-1 0 0 0 0,1 1 0 0 0,-1-1 0 0 0,1 0 0 0 0,-1 0 0 0 0,0 1 0 0 0,1-1 0 0 0,0 0 0 0 0,-1 0-1 0 0,1 0 1 0 0,-1 0 0 0 0,1 1 0 0 0,-1-1 0 0 0,1 0 0 0 0,-1 0 0 0 0,1 0 0 0 0,-1 0 0 0 0,1 0 0 0 0,-1 0 0 0 0,1-1 0 0 0,0 1 0 0 0,-1 0 0 0 0,1 0 0 0 0,-1 0 0 0 0,1 0 0 0 0,-1-1-1 0 0,1 1 1 0 0,-1 0 0 0 0,1 0 0 0 0,-1-1 0 0 0,18-13 39 0 0,-14 11-38 0 0,18-19 0 0 0,-1-1 0 0 0,-1 0 0 0 0,-1-2 1 0 0,30-50-1 0 0,-44 67 14 0 0,0 1 0 0 0,1 0 0 0 0,-1 0 0 0 0,2 1 0 0 0,-1-1 0 0 0,1 1 0 0 0,8-6 0 0 0,-13 11 37 0 0,-2 1 15 0 0,0 0 16 0 0,0 0 4 0 0,0 0 0 0 0,0 0-4 0 0,0 3-16 0 0,1 4-42 0 0,0 0 1 0 0,-1 1-1 0 0,0-1 0 0 0,-1 0 1 0 0,1 0-1 0 0,-3 10 0 0 0,-13 46-17 0 0,0 1-10 0 0,12-50 1 0 0,1-4 11 0 0,2-8 45 0 0,1-2 21 0 0,0 0 0 0 0,0 0-10 0 0,1-2-14 0 0,24-36-49 0 0,2 2 0 0 0,52-55-1 0 0,-72 83-13 0 0,1 0 0 0 0,1 1 0 0 0,-1 0 1 0 0,1 1-1 0 0,1 0 0 0 0,-1 0 0 0 0,1 1 0 0 0,0 0 0 0 0,15-5 0 0 0,-13 9-32 0 0,2 3 31 0 0,-13-1 12 0 0,1-1 0 0 0,0 1 0 0 0,0 0-1 0 0,0 0 1 0 0,-1 0 0 0 0,1 1 0 0 0,0-1 0 0 0,-1 0-1 0 0,1 1 1 0 0,-1-1 0 0 0,1 1 0 0 0,1 2 0 0 0,4 10 56 0 0,-4-3-40 0 0,0 0-1 0 0,-1 0 0 0 0,-1 1 1 0 0,1-1-1 0 0,-2 1 1 0 0,1-1-1 0 0,-2 1 1 0 0,-2 17-1 0 0,2 1 37 0 0,-1-18-54 0 0,2-10-64 0 0,0-2-35 0 0,0 0-11 0 0,0 0-29 0 0,0 0-117 0 0,5-11-370 0 0,31-55-5207 0 0,-21 42 3860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0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302 663 2759 0 0,'0'0'490'0'0,"0"0"1014"0"0,0 0 448 0 0,0 0 89 0 0,0 0-149 0 0,-2-1-709 0 0,-3-5-154 0 0,0-1 1 0 0,0 1 0 0 0,-1 1 0 0 0,0-1-1 0 0,0 1 1 0 0,-1 0 0 0 0,0 0 0 0 0,-9-4 0 0 0,13 8-760 0 0,-1-1 1 0 0,1 1 0 0 0,-1 1-1 0 0,1-1 1 0 0,0 0 0 0 0,-1 1-1 0 0,1 0 1 0 0,-1 0 0 0 0,-4 0-1 0 0,0 0 239 0 0,2 1-460 0 0,-1-1-1 0 0,1 1 0 0 0,-1 0 1 0 0,1 0-1 0 0,0 1 0 0 0,-1 0 0 0 0,1 0 1 0 0,0 0-1 0 0,0 1 0 0 0,0 0 0 0 0,1 0 1 0 0,-1 0-1 0 0,1 1 0 0 0,-1 0 0 0 0,1 0 1 0 0,0 0-1 0 0,1 1 0 0 0,-1 0 1 0 0,1-1-1 0 0,0 2 0 0 0,0-1 0 0 0,1 0 1 0 0,-1 1-1 0 0,-2 6 0 0 0,-5 11-54 0 0,5-14 20 0 0,1 1 0 0 0,1 0 0 0 0,0 1 0 0 0,-4 16 0 0 0,2 0 13 0 0,3-19 12 0 0,1 0 0 0 0,0 1 0 0 0,1-1 0 0 0,0 0 0 0 0,0 1 0 0 0,1-1 0 0 0,0 1-1 0 0,0-1 1 0 0,4 17 0 0 0,-4-24 25 0 0,13 8 11 0 0,0-2-22 0 0,-9-7-43 0 0,-1 0-1 0 0,0 1 1 0 0,0-1 0 0 0,0 0-1 0 0,0-1 1 0 0,1 1-1 0 0,-1-1 1 0 0,0 1-1 0 0,0-1 1 0 0,0 0 0 0 0,0 0-1 0 0,0 0 1 0 0,0 0-1 0 0,5-4 1 0 0,2-1 27 0 0,-1 0 1 0 0,18-14-1 0 0,0-6-4 0 0,-1 0 1 0 0,0-2-1 0 0,-2-1 0 0 0,-2-1 1 0 0,0-1-1 0 0,-2 0 0 0 0,-2-2 1 0 0,-1 0-1 0 0,-1-1 0 0 0,-2-1 1 0 0,11-41-1 0 0,-11 29 44 0 0,3-5 132 0 0,-3 0 1 0 0,13-94-1 0 0,-8 17 342 0 0,-18 88-514 0 0,-2 41-30 0 0,1 0 0 0 0,0-1 0 0 0,-1 1 0 0 0,1 0 0 0 0,-1 0 0 0 0,1 0 0 0 0,-1 0 0 0 0,1 0 0 0 0,-1 0 0 0 0,1 0 0 0 0,0 0 0 0 0,-1 0 0 0 0,1 0 0 0 0,-1 0 0 0 0,1 0 0 0 0,-1 0 0 0 0,1 0 0 0 0,-1 0 0 0 0,1 0 0 0 0,-1 1 0 0 0,0-1 9 0 0,-1 1-1 0 0,-1 0 0 0 0,1 0 0 0 0,-1 0-1 0 0,1 0 1 0 0,-1 0 0 0 0,1 0 0 0 0,0 1 0 0 0,-1-1 0 0 0,1 1 0 0 0,0 0-1 0 0,0 0 1 0 0,0 0 0 0 0,0 0 0 0 0,1 0 0 0 0,-1 0 0 0 0,-1 3-1 0 0,-3 5 20 0 0,0 1 0 0 0,-6 16 0 0 0,5-9 17 0 0,-12 30-48 0 0,2 1-1 0 0,2 2 0 0 0,3-1 0 0 0,-7 54 0 0 0,-6 172-2 0 0,20-203 0 0 0,5-64-2 0 0,0 0 0 0 0,1 1 0 0 0,0-1 0 0 0,3 10-1 0 0,0-4-39 0 0,4-1 31 0 0,-7-12 11 0 0,1 0 0 0 0,0 0 0 0 0,-1 0 1 0 0,1 0-1 0 0,0-1 0 0 0,0 1 0 0 0,1-1 0 0 0,-1 1 0 0 0,0-1 0 0 0,0 1 0 0 0,1-1 0 0 0,-1 0 1 0 0,1 0-1 0 0,-1 0 0 0 0,1-1 0 0 0,3 2 0 0 0,-2-2 0 0 0,0 0-1 0 0,0 0 1 0 0,0 0-1 0 0,-1 0 1 0 0,1-1-1 0 0,0 1 1 0 0,0-1-1 0 0,0 0 1 0 0,7-3-1 0 0,0-1-9 0 0,-1 0 0 0 0,1-1 0 0 0,-1-1 1 0 0,0 1-1 0 0,-1-2 0 0 0,11-9 0 0 0,-6 4 14 0 0,-2 0 0 0 0,0-1 0 0 0,13-18 0 0 0,-21 27 11 0 0,-1-1-1 0 0,1 0 1 0 0,-1-1-1 0 0,0 1 0 0 0,0-1 1 0 0,-1 1-1 0 0,0-1 1 0 0,0 0-1 0 0,-1 1 1 0 0,1-1-1 0 0,-1-10 0 0 0,-2 5-3 0 0,-2 4 1 0 0,2 8-7 0 0,1 1-1 0 0,-1-1 1 0 0,0 0 0 0 0,0 1-1 0 0,1-1 1 0 0,-1 1-1 0 0,0-1 1 0 0,1 1 0 0 0,-1-1-1 0 0,0 1 1 0 0,1-1-1 0 0,-2 2 1 0 0,-3 6-37 0 0,0 0 0 0 0,0 0-1 0 0,1 1 1 0 0,0-1 0 0 0,-5 15 0 0 0,7-16 17 0 0,1 0 0 0 0,-1 1 0 0 0,1-1 1 0 0,1 0-1 0 0,-1 0 0 0 0,1 1 0 0 0,1-1 1 0 0,-1 0-1 0 0,1 0 0 0 0,0 1 0 0 0,1-1 1 0 0,0 0-1 0 0,0 0 0 0 0,0 0 0 0 0,5 8 1 0 0,8 15-69 0 0,-13-26 64 0 0,0-1 1 0 0,0 1-1 0 0,1-1 0 0 0,-1 0 1 0 0,1 0-1 0 0,0 0 0 0 0,0 0 1 0 0,0 0-1 0 0,5 3 0 0 0,-6-5 15 0 0,0-1-1 0 0,0 1 1 0 0,0-1 0 0 0,1 0-1 0 0,-1 1 1 0 0,0-1-1 0 0,0 0 1 0 0,0 0-1 0 0,0 0 1 0 0,3-1-1 0 0,-2 1 1 0 0,1-1 5 0 0,1 0 0 0 0,-1 0 0 0 0,0 0 0 0 0,0 0 0 0 0,-1 0 0 0 0,1-1 0 0 0,0 0 0 0 0,0 0-1 0 0,-1 0 1 0 0,7-5 0 0 0,4-4 39 0 0,15-16 0 0 0,-17 14-5 0 0,12-12 36 0 0,-2-1 0 0 0,0-2-1 0 0,26-45 1 0 0,-34 52-26 0 0,-6 9 9 0 0,-8 12-54 0 0,0 0 0 0 0,0 0 1 0 0,0-1-1 0 0,1 1 1 0 0,-1 0-1 0 0,0 0 0 0 0,0 0 1 0 0,0-1-1 0 0,0 1 0 0 0,0 0 1 0 0,0 0-1 0 0,0 0 0 0 0,1 0 1 0 0,-1-1-1 0 0,0 1 0 0 0,0 0 1 0 0,0 0-1 0 0,0 0 1 0 0,1 0-1 0 0,-1 0 0 0 0,0 0 1 0 0,0 0-1 0 0,0-1 0 0 0,1 1 1 0 0,-1 0-1 0 0,0 0 0 0 0,0 0 1 0 0,1 0-1 0 0,-1 0 1 0 0,0 0-1 0 0,0 0 0 0 0,0 0 1 0 0,1 0-1 0 0,-1 0 0 0 0,0 0 1 0 0,1 0-1 0 0,-1 3 0 0 0,0-1 0 0 0,1 0 0 0 0,-1 1 0 0 0,0-1 0 0 0,0 0 0 0 0,0 1 0 0 0,0-1 0 0 0,-1 0 0 0 0,1 0 0 0 0,-1 1 0 0 0,0 1 0 0 0,-11 35 0 0 0,8-26 0 0 0,-24 96 0 0 0,26-93 0 0 0,2-4 13 0 0,0-10 54 0 0,1-1-61 0 0,0-2 1 0 0,0 1-1 0 0,0 0 0 0 0,0 0 1 0 0,0 0-1 0 0,0 0 0 0 0,0-1 0 0 0,1 1 1 0 0,-1 0-1 0 0,0-1 0 0 0,1 0 1 0 0,1-1-3 0 0,5 0-1 0 0,-1-1 0 0 0,0-1 0 0 0,0 0 0 0 0,0 0 0 0 0,0 0 1 0 0,-1 0-1 0 0,8-8 0 0 0,39-42 32 0 0,-36 35-31 0 0,29-32-4 0 0,-16 17 0 0 0,48-42 0 0 0,-73 72-2 0 0,0 0 0 0 0,1 0 0 0 0,0 0 0 0 0,10-4-1 0 0,-12 7-39 0 0,-4 1 42 0 0,1 0 0 0 0,-1 0 0 0 0,1 0 0 0 0,-1 0 0 0 0,1 0 0 0 0,-1 0 0 0 0,1 0 0 0 0,-1 0 0 0 0,1 0 0 0 0,-1 0 0 0 0,1 0 0 0 0,-1 0 0 0 0,1 1 0 0 0,-1-1 0 0 0,1 0 0 0 0,-1 0 0 0 0,1 0 0 0 0,-1 1 0 0 0,0-1 0 0 0,1 0 0 0 0,-1 1 0 0 0,1-1 0 0 0,-1 0 0 0 0,0 1 0 0 0,1-1 0 0 0,-1 0 0 0 0,0 1 0 0 0,1-1 0 0 0,-1 1 0 0 0,0-1 0 0 0,0 1 0 0 0,1-1 0 0 0,-1 1 0 0 0,0-1 0 0 0,0 2 0 0 0,1-1 5 0 0,0 2 6 0 0,-1 0 1 0 0,1 1-1 0 0,-1-1 1 0 0,1 0-1 0 0,-1 1 0 0 0,0-1 1 0 0,0 0-1 0 0,-1 1 0 0 0,1-1 1 0 0,-1 1-1 0 0,1-1 0 0 0,-1 0 1 0 0,-3 6-1 0 0,-1 12 27 0 0,1 9-10 0 0,1-12-4 0 0,-6 26-1 0 0,3-21-2 0 0,1-1 1 0 0,-3 38-1 0 0,9-43-21 0 0,5-2 0 0 0,3-6 0 0 0,-7-9-14 0 0,-1 1 0 0 0,0-1 0 0 0,1 1-1 0 0,-1-1 1 0 0,1 1 0 0 0,-1-1 0 0 0,1 0 0 0 0,-1 0-1 0 0,1 0 1 0 0,0 1 0 0 0,-1-2 0 0 0,1 1 0 0 0,-1 0 0 0 0,1 0-1 0 0,-1 0 1 0 0,1-1 0 0 0,-1 1 0 0 0,3-2 0 0 0,-1 1-57 0 0,0-1 1 0 0,0 1 0 0 0,-1-1-1 0 0,1 0 1 0 0,0 0 0 0 0,-1-1-1 0 0,0 1 1 0 0,4-4-1 0 0,-1-1-147 0 0,0-1 0 0 0,0 1-1 0 0,-1-1 1 0 0,0 0-1 0 0,6-15 1 0 0,-7 11-505 0 0,0 0 0 0 0,0 0 0 0 0,-1-1 0 0 0,0-16 0 0 0,-1-5-1377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0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26863 0 0,'-20'29'1192'0'0,"14"-10"248"0"0,1-3-1152 0 0,8 1-288 0 0,-3-17 0 0 0,13 18 0 0 0,0-2 136 0 0,-13-16-24 0 0,0 0-8 0 0,0 0 0 0 0,0 0-792 0 0,0 0-160 0 0,10-6-32 0 0,-4-10-8 0 0,0-8-808 0 0,2-4-160 0 0,0-4-32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0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430 123 10591 0 0,'0'0'819'0'0,"0"0"-295"0"0,0 0 743 0 0,0 0 379 0 0,0-2 77 0 0,0-4-1453 0 0,0 0 0 0 0,0 0 1 0 0,-1 0-1 0 0,1 0 0 0 0,-2 0 0 0 0,1 0 1 0 0,0 0-1 0 0,-1 0 0 0 0,-3-7 1 0 0,-10-8 1687 0 0,14 19-1363 0 0,1 2-23 0 0,-3-1-55 0 0,-1-1 1 0 0,0 0-1 0 0,1-1 1 0 0,-6-3-1 0 0,3 1-291 0 0,5 5-203 0 0,0-2 4 0 0,-1 1 0 0 0,0 0 0 0 0,1 0 0 0 0,-1 0 0 0 0,0 1 1 0 0,0-1-1 0 0,0 0 0 0 0,0 1 0 0 0,0-1 0 0 0,-3 0 0 0 0,3 1-31 0 0,1 0 0 0 0,-1-1 0 0 0,1 1 0 0 0,-1 0 0 0 0,1 0-1 0 0,-1 0 1 0 0,0 0 0 0 0,1 0 0 0 0,-1 0 0 0 0,1 1-1 0 0,-1-1 1 0 0,1 1 0 0 0,-1-1 0 0 0,1 1 0 0 0,-1-1 0 0 0,1 1-1 0 0,-1 0 1 0 0,-1 1 0 0 0,0 0-5 0 0,-2 0 0 0 0,1 1-1 0 0,0 0 1 0 0,0 0-1 0 0,0 1 0 0 0,0-1 1 0 0,0 1-1 0 0,1 0 0 0 0,-1 0 1 0 0,1 0-1 0 0,0 0 0 0 0,-4 9 1 0 0,5-9 7 0 0,-3 3-6 0 0,1 1 0 0 0,1 0 0 0 0,-1 0 0 0 0,2 0 0 0 0,-1 1 0 0 0,1-1 0 0 0,-2 15 0 0 0,2-3-13 0 0,1 0-1 0 0,1 24 1 0 0,2-29 21 0 0,1 0 0 0 0,3-1 0 0 0,3-4 0 0 0,-7-9 1 0 0,0 0 0 0 0,0 0 0 0 0,0 0 0 0 0,0-1 0 0 0,0 1 0 0 0,0 0 0 0 0,0-1 0 0 0,1 0 1 0 0,-1 1-1 0 0,0-1 0 0 0,0 0 0 0 0,0 0 0 0 0,1-1 0 0 0,-1 1 0 0 0,0 0 0 0 0,0-1 0 0 0,0 1 0 0 0,0-1 0 0 0,0 1 0 0 0,1-1 0 0 0,2-2 0 0 0,5-2 8 0 0,-1-1 0 0 0,1 0-1 0 0,9-8 1 0 0,0 0-3 0 0,145-82 346 0 0,-164 96-339 0 0,1-1-1 0 0,-1 1 0 0 0,0 0 1 0 0,1 0-1 0 0,-1 0 1 0 0,0-1-1 0 0,1 1 0 0 0,-1 0 1 0 0,0 0-1 0 0,1 0 1 0 0,-1 0-1 0 0,1 0 0 0 0,-1 0 1 0 0,0 0-1 0 0,1 0 1 0 0,-1 0-1 0 0,0 0 0 0 0,1 0 1 0 0,-1 0-1 0 0,1 0 1 0 0,-1 0-1 0 0,0 0 0 0 0,1 0 1 0 0,-1 0-1 0 0,1 0 1 0 0,-1 0-1 0 0,0 1 0 0 0,1-1 1 0 0,-1 0-1 0 0,0 0 1 0 0,0 1-1 0 0,1-1 0 0 0,-1 0 1 0 0,0 0-1 0 0,1 1 1 0 0,-1-1-1 0 0,0 0 0 0 0,1 1 1 0 0,-1 1 8 0 0,1-1 0 0 0,-1 1 0 0 0,1 0 0 0 0,-1-1 0 0 0,1 1 0 0 0,-1 0 0 0 0,0 0 0 0 0,0 0 0 0 0,0 2 0 0 0,-1 6 45 0 0,0 0 0 0 0,-3 14 0 0 0,-66 197 9 0 0,40-138-66 0 0,7-16 26 0 0,-54 105 1 0 0,71-162 38 0 0,0 0 0 0 0,0 0 1 0 0,-2 0-1 0 0,1-1 0 0 0,-1 0 0 0 0,0 0 1 0 0,-1-1-1 0 0,0 0 0 0 0,0-1 0 0 0,-1 0 1 0 0,-13 7-1 0 0,18-11-51 0 0,-1 0 0 0 0,0 0 0 0 0,0-1 0 0 0,0 0 0 0 0,0 0 0 0 0,0-1 0 0 0,0 1-1 0 0,-1-2 1 0 0,1 1 0 0 0,0 0 0 0 0,-1-1 0 0 0,1-1 0 0 0,-1 1 0 0 0,1-1 0 0 0,0 0 0 0 0,-1 0 0 0 0,1-1 0 0 0,0 1 0 0 0,0-2 0 0 0,0 1 0 0 0,0 0-1 0 0,-8-6 1 0 0,7 3-349 0 0,-1-1 1 0 0,1 0-1 0 0,0-1 0 0 0,1 0 0 0 0,-1 0 0 0 0,1 0 0 0 0,1 0 0 0 0,-1-1 0 0 0,1 0 0 0 0,-6-14 0 0 0,-2-3-1154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0:1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134 790 12407 0 0,'-2'1'566'0'0,"-6"2"-387"0"0,1 0 0 0 0,0 0 0 0 0,0 1 0 0 0,-7 6 1 0 0,5-5 263 0 0,0 0 1 0 0,-13 7-1 0 0,-14 6 2160 0 0,35-17-2335 0 0,1-1-11 0 0,-9 8 983 0 0,8-6-1226 0 0,1 1 0 0 0,-1-1-1 0 0,1 1 1 0 0,0-1 0 0 0,0 1-1 0 0,0-1 1 0 0,0 1-1 0 0,0 0 1 0 0,0-1 0 0 0,1 1-1 0 0,0-1 1 0 0,-1 1 0 0 0,1-1-1 0 0,0 0 1 0 0,0 1 0 0 0,2 3-1 0 0,5 8 103 0 0,14 20-1 0 0,-12-19-90 0 0,-4-6-11 0 0,0 0 1 0 0,0-1-1 0 0,1 0 0 0 0,1 0 0 0 0,13 11 0 0 0,-17-16-6 0 0,0 0-1 0 0,1 0 0 0 0,-1 0 1 0 0,1-1-1 0 0,-1 0 0 0 0,1 0 1 0 0,0 0-1 0 0,0-1 0 0 0,0 1 1 0 0,0-1-1 0 0,0 0 0 0 0,0 0 1 0 0,10-1-1 0 0,-1 0 54 0 0,0-1-1 0 0,0-1 0 0 0,0 0 1 0 0,-1-1-1 0 0,1 0 1 0 0,-1-1-1 0 0,0-1 0 0 0,0 0 1 0 0,14-7-1 0 0,11-9 4 0 0,-1-2-1 0 0,0-2 1 0 0,53-46-1 0 0,-70 52-35 0 0,-1 0 0 0 0,0-2-1 0 0,-2 0 1 0 0,0-1 0 0 0,-1 0-1 0 0,24-49 1 0 0,-34 59-23 0 0,-2 5 9 0 0,-1 0 1 0 0,1 0 0 0 0,-1-1 0 0 0,-1 1-1 0 0,0-1 1 0 0,0 1 0 0 0,0-1 0 0 0,1-15 0 0 0,-4 23-6 0 0,1-1 1 0 0,0 1 0 0 0,0 0 0 0 0,0-1 0 0 0,-1 1 0 0 0,1-1 0 0 0,0 1 0 0 0,-1-1 0 0 0,1 1 0 0 0,0 0 0 0 0,-1-1 0 0 0,1 1 0 0 0,0 0 0 0 0,-1-1 0 0 0,1 1 0 0 0,-1 0 0 0 0,1-1 0 0 0,-1 1 0 0 0,1 0-1 0 0,-1 0 1 0 0,1 0 0 0 0,0 0 0 0 0,-1-1 0 0 0,1 1 0 0 0,-1 0 0 0 0,0 0 0 0 0,1 0 0 0 0,-1 0 0 0 0,1 0 0 0 0,-1 0 0 0 0,1 0 0 0 0,-1 0 0 0 0,1 0 0 0 0,-1 0 0 0 0,0 1 0 0 0,-19 2 327 0 0,15-1-270 0 0,0 0-1 0 0,-1 1 1 0 0,1-1-1 0 0,0 1 0 0 0,1 0 1 0 0,-1 0-1 0 0,0 1 0 0 0,1 0 1 0 0,0 0-1 0 0,-7 7 1 0 0,0 2 17 0 0,1 0 0 0 0,-12 21 0 0 0,16-24-67 0 0,0 0 1 0 0,1 1-1 0 0,0 0 0 0 0,1 0 0 0 0,0 0 1 0 0,0 0-1 0 0,2 1 0 0 0,-1-1 0 0 0,1 1 0 0 0,1 0 1 0 0,0 0-1 0 0,1 20 0 0 0,1-28-15 0 0,0 0 1 0 0,-1-1-1 0 0,1 1 0 0 0,1 0 1 0 0,-1-1-1 0 0,0 1 0 0 0,1-1 1 0 0,0 1-1 0 0,0-1 0 0 0,0 0 1 0 0,0 1-1 0 0,0-1 0 0 0,1 0 1 0 0,-1-1-1 0 0,1 1 0 0 0,0 0 1 0 0,0-1-1 0 0,0 1 0 0 0,0-1 1 0 0,0 0-1 0 0,1 0 0 0 0,-1 0 1 0 0,1-1-1 0 0,-1 1 0 0 0,1-1 0 0 0,5 1 1 0 0,-1 0 4 0 0,1 0 0 0 0,0-1 0 0 0,-1 0 0 0 0,1-1 1 0 0,0 1-1 0 0,0-2 0 0 0,-1 1 0 0 0,1-2 0 0 0,0 1 0 0 0,12-4 0 0 0,3-4 28 0 0,-1-1 0 0 0,0-1-1 0 0,-1-1 1 0 0,0 0 0 0 0,-1-2-1 0 0,27-23 1 0 0,2-8-1 0 0,-5 3-4 0 0,-45 42-30 0 0,16-13 13 0 0,-1 1 0 0 0,0-2 0 0 0,-1 0-1 0 0,23-30 1 0 0,2-17-36 0 0,-3-3 1 0 0,33-77-1 0 0,38-141-45 0 0,-104 274 70 0 0,0 0 9 0 0,0 0 0 0 0,-1-1 1 0 0,3-13-1 0 0,-5 20-9 0 0,0 1-1 0 0,1 0 1 0 0,-1-1 0 0 0,0 1-1 0 0,0 0 1 0 0,0 0 0 0 0,0-1 0 0 0,-1 1-1 0 0,1 0 1 0 0,0 0 0 0 0,0-1-1 0 0,-1 1 1 0 0,1 0 0 0 0,-1 0 0 0 0,1 0-1 0 0,-1-1 1 0 0,0 1 0 0 0,1 0-1 0 0,-1 0 1 0 0,0 0 0 0 0,0 0-1 0 0,1 0 1 0 0,-1 0 0 0 0,0 0 0 0 0,0 1-1 0 0,0-1 1 0 0,0 0 0 0 0,0 0-1 0 0,0 1 1 0 0,-1-1 0 0 0,0 0-1 0 0,-4 0 75 0 0,1 0 0 0 0,0 1 0 0 0,0-1 0 0 0,-1 1 0 0 0,1 0-1 0 0,-10 2 1 0 0,10 0-46 0 0,-1 0 0 0 0,1 0 0 0 0,0 1-1 0 0,0-1 1 0 0,0 1 0 0 0,0 0 0 0 0,0 1 0 0 0,0-1 0 0 0,1 1-1 0 0,-6 6 1 0 0,-17 12 63 0 0,22-19-82 0 0,0 0-1 0 0,1 1 1 0 0,-1-1-1 0 0,1 1 0 0 0,0 0 1 0 0,0 0-1 0 0,0 1 1 0 0,0-1-1 0 0,-5 10 0 0 0,-3 10 3 0 0,-10 15 14 0 0,-24 60 0 0 0,27-46-27 0 0,2 1 0 0 0,2 0 0 0 0,3 1 0 0 0,2 1 0 0 0,-4 84 0 0 0,13-118 26 0 0,2 0 0 0 0,1 0-1 0 0,1 0 1 0 0,1 0 0 0 0,11 36 0 0 0,-13-52-15 0 0,0-1 1 0 0,0 0-1 0 0,1 1 0 0 0,0-1 1 0 0,0 0-1 0 0,1-1 0 0 0,-1 1 1 0 0,1-1-1 0 0,0 1 1 0 0,8 6-1 0 0,-10-9-14 0 0,1 0 0 0 0,-1-1 0 0 0,1 1 1 0 0,-1 0-1 0 0,1-1 0 0 0,0 0 0 0 0,0 1 0 0 0,0-1 0 0 0,-1 0 1 0 0,1-1-1 0 0,0 1 0 0 0,0 0 0 0 0,0-1 0 0 0,0 0 0 0 0,0 1 0 0 0,0-1 1 0 0,1-1-1 0 0,-1 1 0 0 0,0 0 0 0 0,0-1 0 0 0,5-1 0 0 0,-1-1-375 0 0,0 0 0 0 0,0 0-1 0 0,-1-1 1 0 0,11-7-1 0 0,9-12-7962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4:44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8287 0 0,'0'0'191'0'0,"0"0"26"0"0,0 0 9 0 0,0 0 110 0 0,0 0 444 0 0,0 0 196 0 0,0 0 42 0 0,0 0 6 0 0,0 0 0 0 0,1-1 0 0 0,1-5 5950 0 0,3 10-4505 0 0,5 15-3128 0 0,-6-11 1731 0 0,-3-6-629 0 0,-1-1-434 0 0,0 0 1 0 0,0-1-1 0 0,0 1 1 0 0,0 0-1 0 0,0 0 1 0 0,0-1-1 0 0,1 1 1 0 0,-1 0-1 0 0,0 0 1 0 0,1-1-1 0 0,-1 1 1 0 0,0 0-1 0 0,1-1 1 0 0,-1 1-1 0 0,1 0 1 0 0,0 0-1 0 0,13 22-5 0 0,-2 15-4 0 0,3 9 0 0 0,8 57 0 0 0,-15-62 0 0 0,13 41 0 0 0,-7-35 0 0 0,16 44 0 0 0,-23-73 0 0 0,-1-4 0 0 0,14 26 0 0 0,-19-36 0 0 0,23 18 0 0 0,-22-21-110 0 0,1 0 0 0 0,-1 0 1 0 0,0 0-1 0 0,0 1 0 0 0,0-1 0 0 0,0 1 0 0 0,1 3 0 0 0,0-2-395 0 0,-2-3 62 0 0,2-3 227 0 0,0-1-1 0 0,-1 1 0 0 0,0 0 0 0 0,1-1 0 0 0,-1 0 0 0 0,0 0 1 0 0,-1 1-1 0 0,4-7 0 0 0,-2 4-17 0 0,-1 2-154 0 0,0-1 0 0 0,0 0-1 0 0,0 0 1 0 0,-1 0 0 0 0,3-8 0 0 0,0-10-4200 0 0,-3 19 3373 0 0,2-16-4585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05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294 202 10135 0 0,'0'0'778'0'0,"0"-2"-506"0"0,12-33 219 0 0,-4 10 2986 0 0,7-30 0 0 0,-12 23-2950 0 0,-3 26-475 0 0,-1-1 1 0 0,1 1 0 0 0,-3-9 0 0 0,-1-3 2154 0 0,4 20-2112 0 0,-1 0 0 0 0,1 1 1 0 0,-1-1-1 0 0,0 0 0 0 0,0 0 0 0 0,0 1 0 0 0,-1 1 0 0 0,-1 3 31 0 0,-2 10-7 0 0,1 0-1 0 0,1 1 1 0 0,1 0 0 0 0,0 0-1 0 0,1 0 1 0 0,2 23 0 0 0,-1 5 75 0 0,-22 260 473 0 0,-67 172 143 0 0,47-259 262 0 0,36-180-871 0 0,5-28-141 0 0,-1 0 0 0 0,0 0-1 0 0,0 0 1 0 0,-1-1 0 0 0,-1 1 0 0 0,0-1-1 0 0,-5 10 1 0 0,8-17 51 0 0,1-3-19 0 0,0 0-11 0 0,0 0-29 0 0,0 0-108 0 0,0 0-12 0 0,0-3 1 0 0,-2-19 41 0 0,0 0 0 0 0,2 1-1 0 0,1-1 1 0 0,1 1 0 0 0,4-23-1 0 0,2-15 28 0 0,2-40 11 0 0,9-156-320 0 0,-18 214 229 0 0,1 19-17 0 0,-2 0 0 0 0,0 0-1 0 0,-2 0 1 0 0,0-1 0 0 0,-8-31 0 0 0,2 27-160 0 0,7 26 250 0 0,1 1 0 0 0,-1 0 0 0 0,1-1 0 0 0,-1 1 0 0 0,1 0 0 0 0,-1 0 0 0 0,0-1 0 0 0,1 1 0 0 0,-1 0 0 0 0,0 0 0 0 0,1 0 0 0 0,-1 0-1 0 0,0 0 1 0 0,1 0 0 0 0,-1 0 0 0 0,0 0 0 0 0,1 0 0 0 0,-1 0 0 0 0,0 0 0 0 0,-1 0 0 0 0,2 0 5 0 0,-4 1 20 0 0,0 0 1 0 0,0 0-1 0 0,0 1 0 0 0,0-1 0 0 0,0 1 0 0 0,0 0 1 0 0,0 0-1 0 0,1 0 0 0 0,-1 0 0 0 0,1 1 0 0 0,0-1 1 0 0,0 1-1 0 0,0 0 0 0 0,0 0 0 0 0,0 0 0 0 0,0 1 1 0 0,-3 5-1 0 0,-1 2 67 0 0,0 1 0 0 0,1 0 1 0 0,0 0-1 0 0,-5 17 0 0 0,7-18 63 0 0,1 1-1 0 0,-5 23 1 0 0,8-31-120 0 0,-1 1-1 0 0,1-1 1 0 0,0 1 0 0 0,0-1 0 0 0,1 0 0 0 0,-1 1-1 0 0,1-1 1 0 0,0 0 0 0 0,0 1 0 0 0,0-1-1 0 0,4 6 1 0 0,4 15 62 0 0,-9-24-89 0 0,1-1 1 0 0,-1 1 0 0 0,0-1-1 0 0,1 1 1 0 0,-1-1 0 0 0,1 1-1 0 0,-1-1 1 0 0,1 1 0 0 0,-1-1-1 0 0,1 1 1 0 0,-1-1 0 0 0,1 1-1 0 0,-1-1 1 0 0,1 0-1 0 0,0 1 1 0 0,-1-1 0 0 0,1 0-1 0 0,0 0 1 0 0,-1 1 0 0 0,1-1-1 0 0,1 0 1 0 0,-2 0 3 0 0,4 2 8 0 0,1 0 0 0 0,0 0 0 0 0,-1 0 0 0 0,1-1 0 0 0,0 0 0 0 0,0 0 0 0 0,0 0 0 0 0,0-1 0 0 0,0 1 0 0 0,0-1 0 0 0,0 0 0 0 0,0-1 0 0 0,0 1 0 0 0,0-1 0 0 0,10-3 0 0 0,1-1 1 0 0,1-1 0 0 0,-1-1 0 0 0,17-10 1 0 0,-24 13-3 0 0,136-85-75 0 0,-126 75 28 0 0,21-20 0 0 0,-16 12 23 0 0,-14 14 41 0 0,-1-1 0 0 0,-1-1 0 0 0,0 1 0 0 0,0-1 0 0 0,0-1 0 0 0,-2 1 0 0 0,7-13 0 0 0,-12 22 58 0 0,-1 1 0 0 0,0 0-3 0 0,0 0-10 0 0,0 0-3 0 0,0 0 0 0 0,-4 20-27 0 0,3-8-85 0 0,-9 28-3 0 0,3-15-23 0 0,1 1 0 0 0,1 0 0 0 0,1 0 0 0 0,-1 48 0 0 0,5-67 55 0 0,0 0 1 0 0,1 0-1 0 0,-1-1 0 0 0,3 9 1 0 0,0-6-1 0 0,2 3 11 0 0,-5-11 0 0 0,1-1 0 0 0,0 1 0 0 0,0-1 0 0 0,-1 1 0 0 0,1-1 0 0 0,0 1 0 0 0,0-1 0 0 0,-1 0 0 0 0,1 0 0 0 0,0 1 0 0 0,0-1 0 0 0,0 0 0 0 0,0 0 0 0 0,1 0 0 0 0,0 0 2 0 0,1 0 1 0 0,-1-1-1 0 0,0 1 1 0 0,1-1-1 0 0,-1 0 0 0 0,1 0 1 0 0,-1 1-1 0 0,0-2 1 0 0,0 1-1 0 0,0 0 0 0 0,1 0 1 0 0,-1-1-1 0 0,0 1 1 0 0,0-1-1 0 0,-1 1 0 0 0,1-1 1 0 0,0 0-1 0 0,1-3 1 0 0,3-2-1 0 0,0-1 0 0 0,-1 1-1 0 0,7-15 1 0 0,-4 5-38 0 0,-1 0-1 0 0,0-1 1 0 0,-1 0-1 0 0,-1 0 1 0 0,-1 0-1 0 0,-1 0 0 0 0,0-1 1 0 0,-1 0-1 0 0,-2 1 1 0 0,1-1-1 0 0,-2 0 1 0 0,-1 0-1 0 0,-7-34 0 0 0,6 37-45 0 0,3 13 35 0 0,0 0-1 0 0,-1 0 1 0 0,1 0-1 0 0,-1 1 1 0 0,0-1-1 0 0,0 0 1 0 0,0 1-1 0 0,0-1 1 0 0,-2-2-1 0 0,2 4-113 0 0,1 1 62 0 0,-1 1 42 0 0,0-1 56 0 0,0 1 1 0 0,1-1 0 0 0,-1 0-1 0 0,0 1 1 0 0,1-1-1 0 0,-1 1 1 0 0,0 0-1 0 0,1-1 1 0 0,-1 1 0 0 0,1-1-1 0 0,-1 1 1 0 0,1 0-1 0 0,-1-1 1 0 0,1 1 0 0 0,0 0-1 0 0,-1 0 1 0 0,1-1-1 0 0,0 1 1 0 0,0 0-1 0 0,-1 0 1 0 0,1 0 0 0 0,0-1-1 0 0,0 2 1 0 0,0 2-1 0 0,-3 10 12 0 0,4-11 10 0 0,-1 0 1 0 0,1 0-1 0 0,-1 0 1 0 0,1 0 0 0 0,0 0-1 0 0,0 0 1 0 0,0 0-1 0 0,1-1 1 0 0,-1 1-1 0 0,1 0 1 0 0,-1-1-1 0 0,1 1 1 0 0,0-1-1 0 0,0 1 1 0 0,0-1 0 0 0,5 4-1 0 0,-3-3 23 0 0,-1 0 1 0 0,1 0-1 0 0,0 0 0 0 0,1-1 0 0 0,-1 0 1 0 0,0 1-1 0 0,1-1 0 0 0,-1-1 1 0 0,1 1-1 0 0,5 1 0 0 0,18 2 184 0 0,1 2-1 0 0,45 18 1 0 0,-70-23-218 0 0,0 0 1 0 0,0 0 0 0 0,0 1 0 0 0,0-1-1 0 0,-1 1 1 0 0,1 0 0 0 0,-1 0 0 0 0,0 0-1 0 0,0 0 1 0 0,0 1 0 0 0,3 4-1 0 0,1 2 28 0 0,-1 1 0 0 0,8 19 0 0 0,-6-8-24 0 0,-8-18-6 0 0,3 16 44 0 0,-4-12 22 0 0,0-2 258 0 0,-1-16-276 0 0,-1-20-32 0 0,8 3 1 0 0,0 0-1 0 0,2 1 0 0 0,0 0 0 0 0,2 0 1 0 0,24-47-1 0 0,-18 46-338 0 0,1 0-1 0 0,37-44 1 0 0,-47 64 207 0 0,4-3 63 0 0,-5 6-3146 0 0,-5 4 1979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2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0 7831 0 0,'0'0'356'0'0,"0"0"-6"0"0,0 0-157 0 0,0 0 159 0 0,0 0 96 0 0,0 0 21 0 0,0 0-1 0 0,0 0-16 0 0,0 0-4 0 0,0 0 0 0 0,0 0 3 0 0,0 0 10 0 0,0 0 3 0 0,0 0 0 0 0,0 0-12 0 0,0 0-49 0 0,0 0-19 0 0,0 0-7 0 0,0 0-10 0 0,0 0-38 0 0,0 0-10 0 0,0 0-6 0 0,0 0-25 0 0,0 0-100 0 0,0 0-41 0 0,0 0-10 0 0,0 0-7 0 0,0 0-30 0 0,0 0-18 0 0,0 0-2 0 0,0 0 3 0 0,0 0 12 0 0,0 0 7 0 0,-2 2 2 0 0,-14 10 167 0 0,1 1 0 0 0,0 1-1 0 0,1 0 1 0 0,1 1 0 0 0,0 0-1 0 0,1 1 1 0 0,1 1 0 0 0,-13 24-1 0 0,-24 55 818 0 0,42-84-980 0 0,0-1 1 0 0,-8 11-1 0 0,9-14-68 0 0,0 0 0 0 0,0-1 0 0 0,1 2-1 0 0,0-1 1 0 0,-5 17 0 0 0,4-8 141 0 0,-11 26 1 0 0,11-31 3 0 0,0 1 0 0 0,0 0 1 0 0,2 1-1 0 0,-4 17 0 0 0,6-24-142 0 0,0-1 0 0 0,-1 0 0 0 0,0 1 0 0 0,0-1 0 0 0,-4 8 0 0 0,6-12-11 0 0,0-2-99 0 0,0-2-121 0 0,0-5-22 0 0,1 0 1 0 0,1 0-1 0 0,2-10 0 0 0,2-5-1339 0 0,-2 1-323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2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9647 0 0,'0'0'439'0'0,"0"0"-10"0"0,3-1-274 0 0,22-11 1765 0 0,-1-2 1 0 0,40-29-1 0 0,-48 32-1170 0 0,-9 6-475 0 0,-1 1 0 0 0,1-1 1 0 0,-1 0-1 0 0,0-1 0 0 0,8-9 1 0 0,-9 10-137 0 0,0-1 0 0 0,1 1 0 0 0,-1 1 0 0 0,1-1 0 0 0,0 1 1 0 0,12-6-1 0 0,8-6 125 0 0,-11 6 54 0 0,1 1 0 0 0,0 1 0 0 0,21-8 0 0 0,-19 9 178 0 0,-12 5-372 0 0,1 0 0 0 0,-1 1 0 0 0,0 0 0 0 0,1 0-1 0 0,-1 0 1 0 0,11 1 0 0 0,-14 0-98 0 0,-1 1-10 0 0,-1-1 0 0 0,1 0-1 0 0,0 1 1 0 0,0-1-1 0 0,0 1 1 0 0,0-1-1 0 0,0 1 1 0 0,0 0-1 0 0,-1 0 1 0 0,1 0-1 0 0,0 0 1 0 0,2 1-1 0 0,7 6 82 0 0,-8-8-84 0 0,15 12 83 0 0,0 1 38 0 0,-16-12-130 0 0,0 0 0 0 0,0 1-1 0 0,0-1 1 0 0,-1 1-1 0 0,1-1 1 0 0,-1 1 0 0 0,3 3-1 0 0,2 2 8 0 0,-3-2 19 0 0,0-1 1 0 0,0 1-1 0 0,-1 0 0 0 0,1 0 1 0 0,-1 0-1 0 0,0 0 1 0 0,-1 0-1 0 0,1 0 0 0 0,-1 0 1 0 0,0 1-1 0 0,-1-1 0 0 0,1 1 1 0 0,-1-1-1 0 0,0 8 1 0 0,-1-3 24 0 0,0-1 1 0 0,0 0-1 0 0,0-1 1 0 0,-2 1-1 0 0,1 0 1 0 0,-1 0 0 0 0,0-1-1 0 0,-5 9 1 0 0,0-4 28 0 0,-1-1 1 0 0,0 0 0 0 0,-1-1-1 0 0,-1 0 1 0 0,0-1 0 0 0,-17 13 0 0 0,21-17-80 0 0,-4 2 5 0 0,0-1-1 0 0,0 0 1 0 0,-1-1-1 0 0,0 0 0 0 0,0-1 1 0 0,-13 4-1 0 0,-20 9-77 0 0,32-12-76 0 0,-1 0 1 0 0,0-1 0 0 0,0-1-1 0 0,-1 0 1 0 0,-27 4 0 0 0,38-8 52 0 0,0-1 1 0 0,0 1 0 0 0,-1-1-1 0 0,1 0 1 0 0,-5-1-1 0 0,-19-4-1478 0 0,27 5 1264 0 0,-1 0 0 0 0,1 0 0 0 0,-1 0-1 0 0,1 0 1 0 0,-1-1 0 0 0,1 1 0 0 0,0-1 0 0 0,0 1 0 0 0,0-1 0 0 0,0 1 0 0 0,-2-4 0 0 0,-2-6-1393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22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0 1375 0 0,'0'0'475'0'0,"0"0"1456"0"0,0 0 637 0 0,0 0 125 0 0,0 0-248 0 0,0 0-1138 0 0,0 0-498 0 0,0 0-103 0 0,0 0-50 0 0,0 0-115 0 0,-2 1-49 0 0,-10 9-6 0 0,0-1-1 0 0,1 2 1 0 0,0-1 0 0 0,1 2 0 0 0,-10 12 0 0 0,0 5 399 0 0,2 1 0 0 0,0 1 1 0 0,-24 62-1 0 0,-16 60 843 0 0,5-6-754 0 0,37-100-752 0 0,7-19-147 0 0,1-1 0 0 0,2 1 1 0 0,0 0-1 0 0,-2 35 0 0 0,8-48-35 0 0,-1 0 0 0 0,2 0-1 0 0,0 0 1 0 0,1 0 0 0 0,0-1-1 0 0,1 1 1 0 0,1-1 0 0 0,0 1-1 0 0,13 25 1 0 0,-16-36-32 0 0,1-1-1 0 0,0 0 1 0 0,0 0-1 0 0,0 0 1 0 0,0 0-1 0 0,0 0 1 0 0,4 2-1 0 0,-6-4-7 0 0,1-1-1 0 0,0 1 0 0 0,-1-1 1 0 0,1 1-1 0 0,0-1 1 0 0,0 1-1 0 0,-1-1 1 0 0,1 0-1 0 0,0 1 0 0 0,0-1 1 0 0,0 0-1 0 0,0 0 1 0 0,0 1-1 0 0,2-1-21 0 0,-1-1-1 0 0,0 1 1 0 0,0 0-1 0 0,0-1 0 0 0,0 1 1 0 0,1-1-1 0 0,-1 0 1 0 0,0 0-1 0 0,0 0 1 0 0,0 0-1 0 0,-1 0 1 0 0,1 0-1 0 0,0 0 1 0 0,0 0-1 0 0,0-1 1 0 0,-1 1-1 0 0,1-1 1 0 0,-1 1-1 0 0,2-3 1 0 0,4-4-621 0 0,-2-1 0 0 0,10-15 0 0 0,-14 22 443 0 0,11-21-1065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24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61 671 1839 0 0,'0'0'83'0'0,"0"-1"-6"0"0,-1-3 398 0 0,1 3 1905 0 0,7-13 7856 0 0,1-1-7259 0 0,12-101 1056 0 0,-9 39-3622 0 0,3-15-293 0 0,20-89-191 0 0,-25 147 61 0 0,29-100-246 0 0,-37 132 155 0 0,-1 2-1 0 0,0 0 3 0 0,0 0 12 0 0,0 0 7 0 0,0 0 2 0 0,0 2 14 0 0,-3 8 90 0 0,0 0 0 0 0,0-1 1 0 0,-7 15-1 0 0,0-2 25 0 0,-19 44 132 0 0,19-44-94 0 0,0 1 0 0 0,-11 39-1 0 0,-18 80 255 0 0,-1 6 361 0 0,31-111-137 0 0,-5 76-1 0 0,13-98-542 0 0,3-1 20 0 0,-2-13-41 0 0,0 0 0 0 0,1 0 0 0 0,-1 0 0 0 0,1 0 0 0 0,-1 0 0 0 0,1 0 0 0 0,-1 0 0 0 0,1 0-1 0 0,0 0 1 0 0,0-1 0 0 0,0 2 0 0 0,1-1 1 0 0,-1 0 0 0 0,1 0 0 0 0,-1 0-1 0 0,1-1 1 0 0,-1 1 0 0 0,1 0 0 0 0,0-1 0 0 0,-1 1-1 0 0,1-1 1 0 0,0 0 0 0 0,0 1 0 0 0,-1-1 0 0 0,1 0-1 0 0,0 0 1 0 0,0 0 0 0 0,-1 0 0 0 0,1 0 0 0 0,0-1 0 0 0,-1 1-1 0 0,1-1 1 0 0,0 1 0 0 0,0-1 0 0 0,-1 1 0 0 0,1-1-1 0 0,-1 0 1 0 0,3-1 0 0 0,4-3 17 0 0,1 0-1 0 0,-1-1 1 0 0,10-9 0 0 0,-12 10-12 0 0,12-11 22 0 0,-1-1 0 0 0,0-1 0 0 0,25-34 0 0 0,34-67-128 0 0,-44 67 2 0 0,-22 35 44 0 0,12-31 1 0 0,-3 6 10 0 0,-13 30 57 0 0,-5 10 54 0 0,-1 2-1 0 0,0 0 8 0 0,-2 1-43 0 0,0 0-1 0 0,0 0 1 0 0,0 0-1 0 0,0 1 1 0 0,0-1-1 0 0,1 0 1 0 0,-1 1-1 0 0,0 0 1 0 0,1-1-1 0 0,-1 1 1 0 0,-1 2 0 0 0,1-2 4 0 0,-6 8-7 0 0,0 1-1 0 0,1 0 1 0 0,0 0-1 0 0,0 0 1 0 0,1 1-1 0 0,1 0 1 0 0,0 0-1 0 0,1 1 1 0 0,0-1 0 0 0,1 1-1 0 0,0 0 1 0 0,-1 14-1 0 0,3-12-29 0 0,4-1 0 0 0,-1-10 13 0 0,1 0 0 0 0,0 0 0 0 0,0 0 0 0 0,0-1 0 0 0,1 1 0 0 0,-1-1 0 0 0,6 5 0 0 0,-7-7-2 0 0,-1-1 1 0 0,1 1-1 0 0,0-1 1 0 0,-1 1-1 0 0,1-1 0 0 0,-1 0 1 0 0,1 0-1 0 0,0 1 0 0 0,-1-1 1 0 0,1 0-1 0 0,0 0 1 0 0,-1-1-1 0 0,1 1 0 0 0,0 0 1 0 0,2-1-1 0 0,0 0 42 0 0,5-1 14 0 0,1 0 0 0 0,0-1 1 0 0,-1 0-1 0 0,0-1 0 0 0,0 0 1 0 0,0 0-1 0 0,0-1 0 0 0,-1 0 1 0 0,14-10-1 0 0,4-7 75 0 0,34-36-1 0 0,-36 33-100 0 0,-11 10 29 0 0,0-1 1 0 0,13-20-1 0 0,-25 34-49 0 0,0 0 1 0 0,0 0 0 0 0,0 1-1 0 0,-1-1 1 0 0,1 0-1 0 0,-1 0 1 0 0,1 0 0 0 0,-1 0-1 0 0,1-4 1 0 0,-1 4 7 0 0,0 0 43 0 0,0-1 0 0 0,0 1-53 0 0,0 0 0 0 0,0-1 0 0 0,0 1 0 0 0,-1 0 0 0 0,1-1-1 0 0,-1 1 1 0 0,0 0 0 0 0,1 0 0 0 0,-1-1 0 0 0,0 1 0 0 0,-2-2 0 0 0,3 3-17 0 0,-1 1 1 0 0,1 0-1 0 0,-1 0 0 0 0,0 0 1 0 0,1 0-1 0 0,-1 0 1 0 0,1 0-1 0 0,-1-1 0 0 0,1 1 1 0 0,-1 1-1 0 0,1-1 1 0 0,-1 0-1 0 0,1 0 1 0 0,-1 0-1 0 0,1 0 0 0 0,-1 0 1 0 0,1 0-1 0 0,-1 1 1 0 0,1-1-1 0 0,-2 0 0 0 0,1 1 1 0 0,-4 0-6 0 0,0 0-1 0 0,0 0 0 0 0,-1 0 1 0 0,1 1-1 0 0,0 0 1 0 0,1 0-1 0 0,-1 0 1 0 0,0 1-1 0 0,1-1 1 0 0,-1 1-1 0 0,1 0 0 0 0,0 1 1 0 0,0-1-1 0 0,-6 7 1 0 0,7-7 1 0 0,1 0 1 0 0,0 0 0 0 0,0 0-1 0 0,0 0 1 0 0,0 1-1 0 0,0-1 1 0 0,0 0 0 0 0,-1 6-1 0 0,-1 4 4 0 0,-33 51-2 0 0,35-59-6 0 0,1 1-1 0 0,-1 0 1 0 0,1-1-1 0 0,0 1 1 0 0,0 0-1 0 0,0 0 1 0 0,1 10-1 0 0,-1 5-5 0 0,-2 8 16 0 0,1-18 9 0 0,0 0 0 0 0,1 0 1 0 0,1 1-1 0 0,0-1 0 0 0,0 0 0 0 0,3 12 0 0 0,-2-15 66 0 0,4 3-54 0 0,1 0 42 0 0,3 1-9 0 0,3-4-47 0 0,-8-6-8 0 0,1-1-1 0 0,-1 1 1 0 0,1-1-1 0 0,-1 0 1 0 0,1 0-1 0 0,0-1 1 0 0,-1 1-1 0 0,1-1 1 0 0,0 0-1 0 0,-1 0 1 0 0,1-1-1 0 0,-1 0 1 0 0,1 1 0 0 0,0-1-1 0 0,-1-1 1 0 0,0 1-1 0 0,1-1 1 0 0,-1 0-1 0 0,5-2 1 0 0,6-4 13 0 0,0 0 1 0 0,-1-1 0 0 0,26-21-1 0 0,-21 12-21 0 0,0 0-1 0 0,-1-1 0 0 0,-1 0 0 0 0,-1-2 0 0 0,0 0 0 0 0,12-24 0 0 0,-12 15 2 0 0,-1 0 0 0 0,-2-1 0 0 0,-1 0 0 0 0,10-40 0 0 0,-16 41 40 0 0,3-42 0 0 0,-9 67-36 0 0,1-1 14 0 0,-1-1 0 0 0,0 1 0 0 0,0 0 0 0 0,-1-1 0 0 0,0 1 0 0 0,0 0 0 0 0,0 0 1 0 0,-1 0-1 0 0,0 0 0 0 0,-3-6 0 0 0,0 3 39 0 0,3 7 12 0 0,-4-2 7 0 0,5 3-67 0 0,0 1 0 0 0,-1 0-1 0 0,1 0 1 0 0,0 1 0 0 0,-1-1-1 0 0,1 0 1 0 0,0 0-1 0 0,-1 1 1 0 0,1-1 0 0 0,0 1-1 0 0,0-1 1 0 0,-1 1 0 0 0,1-1-1 0 0,0 1 1 0 0,0 0-1 0 0,-2 1 1 0 0,-5 7-5 0 0,1 6-40 0 0,1 0-1 0 0,0 0 1 0 0,2 1 0 0 0,-1-1-1 0 0,-2 26 1 0 0,5-29 34 0 0,-14 103 6 0 0,7-66 0 0 0,-7 35 0 0 0,3-32 5 0 0,-10 82 1 0 0,23-129 36 0 0,1 3-20 0 0,2-5 20 0 0,-2-3-41 0 0,0 0 0 0 0,0 1-1 0 0,0-1 1 0 0,0 0 0 0 0,0 0-1 0 0,0 0 1 0 0,1 0 0 0 0,-1 0-1 0 0,0 0 1 0 0,0 0-1 0 0,0 0 1 0 0,0 0 0 0 0,0 0-1 0 0,1-1 1 0 0,-1 1 0 0 0,0 0-1 0 0,0-1 1 0 0,1 0 0 0 0,2-1-3 0 0,15-6 13 0 0,-15 4 12 0 0,-1 0-4 0 0,73-76 88 0 0,-47 48-87 0 0,34-30 0 0 0,-53 54-20 0 0,0 4 0 0 0,0 4 0 0 0,-9 0 0 0 0,0 1 0 0 0,-1-1 0 0 0,1 1 0 0 0,0-1 0 0 0,-1 0 0 0 0,1 1 0 0 0,0-1 0 0 0,-1 1 0 0 0,1 0 0 0 0,-1-1 0 0 0,1 1 0 0 0,-1 0 0 0 0,1 0 0 0 0,1 2-2 0 0,-1 1-1 0 0,1-1 1 0 0,-1 1-1 0 0,0-1 1 0 0,0 1-1 0 0,0 0 1 0 0,-1-1 0 0 0,1 1-1 0 0,-1 0 1 0 0,0 6-1 0 0,-7 42-40 0 0,4-25 33 0 0,1-22-49 0 0,0 19-145 0 0,15-26 19 0 0,-11 1 149 0 0,-1 0 1 0 0,1 0-1 0 0,0 0 0 0 0,0-1 1 0 0,0 1-1 0 0,-1 0 0 0 0,1-1 1 0 0,-1 1-1 0 0,1-1 0 0 0,-1 0 0 0 0,1 1 1 0 0,-1-1-1 0 0,1-2 0 0 0,14-28-1265 0 0,-11 20 773 0 0,4-10-1767 0 0,7-28 1 0 0,-8 24 252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2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89 10511 0 0,'0'0'480'0'0,"0"0"-10"0"0,2 1-302 0 0,-2 0 36 0 0,0-1 0 0 0,0 0 0 0 0,0 0 0 0 0,0 0 0 0 0,0 1 1 0 0,0-1-1 0 0,1 0 0 0 0,-1 0 0 0 0,0 0 0 0 0,0 0 0 0 0,0 1 1 0 0,0-1-1 0 0,0 0 0 0 0,1 0 0 0 0,-1 0 0 0 0,0 0 0 0 0,0 0 0 0 0,0 0 1 0 0,1 0-1 0 0,-1 0 0 0 0,0 1 0 0 0,0-1 0 0 0,0 0 0 0 0,1 0 1 0 0,-1 0-1 0 0,0 0 0 0 0,0 0 0 0 0,1 0 0 0 0,-1 0 0 0 0,0 0 0 0 0,0 0 1 0 0,0 0-1 0 0,1 0 0 0 0,-1-1 0 0 0,0 1 0 0 0,0 0 0 0 0,0 0 1 0 0,1 0-1 0 0,-1 0 0 0 0,0 0 0 0 0,-1-11 1614 0 0,-12-16-2020 0 0,-16-8 429 0 0,28 33-207 0 0,-6-4 12 0 0,-8-2-15 0 0,14 8 1 0 0,-1-1 0 0 0,0 0 0 0 0,1 1 0 0 0,-1-1 0 0 0,0 1 0 0 0,0 0 0 0 0,0-1 0 0 0,0 1 0 0 0,1 0 0 0 0,-1 0 0 0 0,0 0 0 0 0,0 0 0 0 0,0 1 0 0 0,0-1 0 0 0,1 0 0 0 0,-1 1 0 0 0,0-1 0 0 0,0 1 0 0 0,1 0 0 0 0,-1-1 0 0 0,0 1 0 0 0,1 0 0 0 0,-1 0 0 0 0,1 0 0 0 0,-1 0 0 0 0,-2 3 0 0 0,-3 2 107 0 0,0 1 1 0 0,1 0-1 0 0,0 0 0 0 0,-6 9 0 0 0,-9 15 14 0 0,8-11-52 0 0,-19 21-1 0 0,27-35-45 0 0,1 1 0 0 0,0-1 0 0 0,0 1-1 0 0,0 0 1 0 0,1 0 0 0 0,-4 13 0 0 0,-5 10 102 0 0,9-25-66 0 0,1 0-1 0 0,0 0 1 0 0,0 1-1 0 0,0-1 1 0 0,0 1-1 0 0,1-1 1 0 0,0 1-1 0 0,0 6 0 0 0,1-11-58 0 0,0 1-1 0 0,0-1 1 0 0,0 1-1 0 0,1-1 1 0 0,-1 0-1 0 0,0 1 1 0 0,1-1-1 0 0,-1 1 0 0 0,1-1 1 0 0,-1 0-1 0 0,1 1 1 0 0,0-1-1 0 0,0 0 1 0 0,0 1-1 0 0,-1-1 1 0 0,1 0-1 0 0,0 0 0 0 0,0 0 1 0 0,1 0-1 0 0,-1 0 1 0 0,0 0-1 0 0,0 0 1 0 0,0 0-1 0 0,1-1 0 0 0,-1 1 1 0 0,0 0-1 0 0,1-1 1 0 0,-1 1-1 0 0,1-1 1 0 0,-1 1-1 0 0,0-1 1 0 0,1 0-1 0 0,1 1 0 0 0,1-1 12 0 0,0 0-1 0 0,0 1 0 0 0,0-1 0 0 0,0-1 1 0 0,0 1-1 0 0,0-1 0 0 0,-1 1 0 0 0,1-1 1 0 0,0 0-1 0 0,0 0 0 0 0,6-3 0 0 0,34-25 336 0 0,-39 26-350 0 0,-1 0-1 0 0,-1 0 0 0 0,1-1 1 0 0,4-4-1 0 0,9-8 19 0 0,-7 6 6 0 0,1 0 0 0 0,-2 0 0 0 0,1-1 0 0 0,-2 0 0 0 0,15-23 0 0 0,-21 31-20 0 0,0-1 15 0 0,0 0 0 0 0,-1 0 0 0 0,1 0 0 0 0,-1 0 0 0 0,2-7 0 0 0,-2 9 26 0 0,-1 2 6 0 0,0 0 0 0 0,0 0 10 0 0,0 0-15 0 0,0 3-108 0 0,9 21-144 0 0,-4-10 164 0 0,-2 0-20 0 0,2 4 36 0 0,-5-18 11 0 0,-1 0 2 0 0,-1 3 0 0 0,0 41-14 0 0,4-41-35 0 0,6 0 36 0 0,4-6 12 0 0,-6 0 2 0 0,0 0-1 0 0,1 0 1 0 0,-1 0 0 0 0,-1-1-1 0 0,1 0 1 0 0,9-9 0 0 0,28-33 98 0 0,-5 5-49 0 0,42-35 13 0 0,-75 69-4 0 0,4 19 116 0 0,-7-8-160 0 0,0 1 0 0 0,0 0 0 0 0,0 0 0 0 0,-1 0 0 0 0,0 0 0 0 0,0 0 0 0 0,-1 0 0 0 0,1 0 0 0 0,-1 7 0 0 0,-1 7 8 0 0,-4 21 1 0 0,2-20 28 0 0,2 2-25 0 0,-1-9-9 0 0,1 0 1 0 0,-7 22-1 0 0,8-32 34 0 0,0-3 11 0 0,4-17-9 0 0,-3 8-46 0 0,6-13-23 0 0,0 0 1 0 0,2 1-1 0 0,20-36 0 0 0,-21 44 4 0 0,1 0 0 0 0,0 1 0 0 0,1 0 0 0 0,0 0 0 0 0,1 1 0 0 0,19-15 0 0 0,-20 19-1 0 0,3 4 11 0 0,1 4 0 0 0,-1 6 0 0 0,-4 4 0 0 0,-6-7-1 0 0,-1 0-1 0 0,1 0 0 0 0,-1 1 1 0 0,0-1-1 0 0,-1 1 1 0 0,1 0-1 0 0,-1-1 1 0 0,0 1-1 0 0,0 0 1 0 0,-1 0-1 0 0,1 0 0 0 0,-1-1 1 0 0,0 8-1 0 0,-3 6-13 0 0,0 1 1 0 0,-8 26-1 0 0,3-15 1 0 0,7-26-61 0 0,-1 3-1 0 0,2-5-36 0 0,-1-2 39 0 0,1 1-1 0 0,-1-1 0 0 0,1 0 0 0 0,-1 1 0 0 0,0-1 0 0 0,1 0 0 0 0,-1 0 0 0 0,1 1 1 0 0,-1-1-1 0 0,0 0 0 0 0,1 0 0 0 0,-1 0 0 0 0,0 0 0 0 0,1 0 0 0 0,-1 0 0 0 0,0 0 1 0 0,1 0-1 0 0,-1 0 0 0 0,0 0 0 0 0,1 0 0 0 0,-1-1 0 0 0,1 1 0 0 0,-1 0 0 0 0,0 0 1 0 0,1-1-1 0 0,-1 1 0 0 0,1 0 0 0 0,-1-1 0 0 0,0 1 0 0 0,1 0 0 0 0,-1-1 0 0 0,1 1 1 0 0,0-1-1 0 0,-1 1 0 0 0,1-1 0 0 0,-1 1 0 0 0,1-1 0 0 0,0 1 0 0 0,-1-1 1 0 0,1 1-1 0 0,-1-2 0 0 0,0 0-767 0 0,0 0 1 0 0,0-1 0 0 0,0 1-1 0 0,0 0 1 0 0,0-1-1 0 0,1 1 1 0 0,-1 0-1 0 0,0-4 1 0 0,1-6-6103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2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271 603 15031 0 0,'0'0'687'0'0,"0"0"-16"0"0,0 0-321 0 0,0 0 246 0 0,0 0 151 0 0,0 0 28 0 0,0 0-90 0 0,0 0-406 0 0,-1-1-177 0 0,-7-6-130 0 0,1 0 0 0 0,-11-14 0 0 0,11 13-36 0 0,1 0 0 0 0,-1 1 0 0 0,-10-8 0 0 0,-17-9 2792 0 0,32 23-2612 0 0,0 1-16 0 0,-1-1-83 0 0,-1 1-1 0 0,0-1 1 0 0,0 1-1 0 0,1 0 1 0 0,-1 0-1 0 0,0 1 1 0 0,0-1-1 0 0,1 1 1 0 0,-1 0-1 0 0,0 0 1 0 0,1 0-1 0 0,-1 0 1 0 0,1 1-1 0 0,-7 3 1 0 0,5-2-35 0 0,0 1 0 0 0,1 0 0 0 0,0 0 0 0 0,0 0 1 0 0,0 0-1 0 0,0 0 0 0 0,0 1 0 0 0,-5 9 0 0 0,-1 6 50 0 0,1 1-1 0 0,0 0 1 0 0,2 0 0 0 0,-5 22-1 0 0,8-31 132 0 0,3-7-67 0 0,-1 0 0 0 0,1 0 0 0 0,0 0 0 0 0,0 0 0 0 0,1 0 0 0 0,0 0 0 0 0,-1 0-1 0 0,2 0 1 0 0,-1 0 0 0 0,0 0 0 0 0,1 0 0 0 0,0 0 0 0 0,0 0 0 0 0,1 0 0 0 0,3 8 0 0 0,-4-11 49 0 0,10 5 12 0 0,-10-6-150 0 0,0-1 0 0 0,1 1 0 0 0,-1 0 0 0 0,1-1 0 0 0,-1 1 0 0 0,1-1 0 0 0,0 1 0 0 0,-1-1 0 0 0,1 0 0 0 0,-1 0 0 0 0,1 0-1 0 0,0 0 1 0 0,-1 0 0 0 0,1 0 0 0 0,-1 0 0 0 0,1 0 0 0 0,0-1 0 0 0,-1 1 0 0 0,1-1 0 0 0,-1 1 0 0 0,1-1 0 0 0,-1 0 0 0 0,3 0 0 0 0,1-3 24 0 0,1 0 0 0 0,-1 0 1 0 0,0 0-1 0 0,6-6 1 0 0,-8 7-9 0 0,64-67 49 0 0,-50 51-64 0 0,-1-1 0 0 0,0 0 0 0 0,17-32 0 0 0,31-72 24 0 0,-45 80 16 0 0,-1-1 0 0 0,15-56 0 0 0,-29 85 33 0 0,0-1 0 0 0,0 0 0 0 0,-2 0 0 0 0,0-1 0 0 0,-1 1 0 0 0,-1 0 0 0 0,-3-29 0 0 0,-5 22 274 0 0,7 22-239 0 0,-2-1 23 0 0,3 3-135 0 0,0-1-1 0 0,0 1 1 0 0,0 0 0 0 0,0 0-1 0 0,0 0 1 0 0,0-1-1 0 0,0 1 1 0 0,0 0 0 0 0,0 0-1 0 0,0 0 1 0 0,0 0 0 0 0,0-1-1 0 0,-1 1 1 0 0,1 0 0 0 0,0 0-1 0 0,0 0 1 0 0,0 0-1 0 0,0-1 1 0 0,0 1 0 0 0,-1 0-1 0 0,1 0 1 0 0,0 0 0 0 0,0 0-1 0 0,0 0 1 0 0,-1 0-1 0 0,1 0 1 0 0,0 0 0 0 0,0 0-1 0 0,0 0 1 0 0,0-1 0 0 0,-1 1-1 0 0,1 0 1 0 0,0 0 0 0 0,0 0-1 0 0,0 0 1 0 0,-1 0-1 0 0,1 0 1 0 0,-4 2 25 0 0,0-1-1 0 0,0 0 1 0 0,1 1-1 0 0,-1-1 1 0 0,0 1 0 0 0,1 0-1 0 0,-1 0 1 0 0,1 1-1 0 0,0-1 1 0 0,0 1 0 0 0,0 0-1 0 0,0-1 1 0 0,0 1-1 0 0,1 0 1 0 0,-5 6 0 0 0,0 3-27 0 0,-1 0 1 0 0,1 0-1 0 0,-7 18 1 0 0,4-2-10 0 0,0 0 0 0 0,2 0 0 0 0,-5 40 1 0 0,-7 91-29 0 0,17-127 33 0 0,0 0 2 0 0,-1 4 0 0 0,0 51 0 0 0,4-82 6 0 0,1-1 0 0 0,-1 1 0 0 0,1-1 0 0 0,0 0 0 0 0,0 1 0 0 0,1-1 0 0 0,-1 0-1 0 0,5 8 1 0 0,1-1 5 0 0,-5-9-7 0 0,1 0 0 0 0,-1-1 0 0 0,1 1 0 0 0,-1 0 0 0 0,1-1 0 0 0,-1 0 0 0 0,1 0 0 0 0,0 1 0 0 0,0-2 0 0 0,-1 1 0 0 0,1 0 0 0 0,0 0 0 0 0,0-1 0 0 0,0 0 0 0 0,0 1 0 0 0,0-1 0 0 0,0-1 0 0 0,0 1 0 0 0,0 0 0 0 0,0 0 0 0 0,0-1 0 0 0,0 0 0 0 0,-1 0 0 0 0,1 0 0 0 0,3-1 0 0 0,8-4 32 0 0,-1 0-1 0 0,0-1 1 0 0,21-15 0 0 0,-27 17-3 0 0,31-23 15 0 0,-2-2 0 0 0,58-59 0 0 0,-71 65-48 0 0,-2 0 0 0 0,0-1 0 0 0,-2-1 0 0 0,30-53 0 0 0,-40 60 0 0 0,11-19 0 0 0,16-47 0 0 0,-25 52 4 0 0,17-54 32 0 0,-26 76-32 0 0,1 0 0 0 0,-2-1 0 0 0,0 1 0 0 0,0 0 0 0 0,-2-23 0 0 0,-1 22-4 0 0,-3 4 0 0 0,4 7 0 0 0,0 0 0 0 0,-1 1 0 0 0,1 0 0 0 0,0-1 1 0 0,0 1-1 0 0,0 0 0 0 0,0-1 0 0 0,0 1 0 0 0,0 0 0 0 0,-1 0 0 0 0,1 0 0 0 0,0 0 0 0 0,0 0 0 0 0,0 0 0 0 0,0 0 1 0 0,-1 1-1 0 0,1-1 0 0 0,0 0 0 0 0,0 1 0 0 0,0-1 0 0 0,0 1 0 0 0,0-1 0 0 0,0 1 0 0 0,0-1 0 0 0,0 1 0 0 0,0 0 1 0 0,0-1-1 0 0,0 1 0 0 0,0 0 0 0 0,0 0 0 0 0,1 0 0 0 0,-2 1 0 0 0,-2 2-2 0 0,1 0-1 0 0,-1 0 1 0 0,1 1-1 0 0,0-1 1 0 0,-4 9-1 0 0,-5 16-56 0 0,1 1 1 0 0,2-1-1 0 0,-6 33 0 0 0,-10 94 5 0 0,19-113 59 0 0,-7 75-5 0 0,12-105 0 0 0,1 0 0 0 0,1-1 0 0 0,0 1 0 0 0,0-1 0 0 0,7 24 0 0 0,-8-34 0 0 0,6 18 0 0 0,-2-16 0 0 0,-1-1 0 0 0,8 7 0 0 0,-9-9 0 0 0,1 0 0 0 0,-1 0 0 0 0,1 0 0 0 0,0 0 0 0 0,-1-1 0 0 0,1 1 0 0 0,0-1 0 0 0,3 1 0 0 0,-3-1 5 0 0,-1 0-1 0 0,0 1 1 0 0,1-1-1 0 0,-1 0 1 0 0,0 0 0 0 0,0 0-1 0 0,1-1 1 0 0,-1 1-1 0 0,0 0 1 0 0,1-1 0 0 0,-1 0-1 0 0,0 1 1 0 0,2-2-1 0 0,3-1 8 0 0,2-1 0 0 0,1-1 0 0 0,-1 0-1 0 0,0-1 1 0 0,-1 1 0 0 0,0-2 0 0 0,0 1-1 0 0,0-1 1 0 0,0 0 0 0 0,-1-1 0 0 0,-1 0-1 0 0,1 0 1 0 0,-1 0 0 0 0,0-1 0 0 0,-1 0-1 0 0,7-16 1 0 0,2-6 50 0 0,-11 25-30 0 0,0 0 1 0 0,-1 0 0 0 0,3-11-1 0 0,-4 15 32 0 0,-3 4-48 0 0,1 0-1 0 0,-1 0 1 0 0,1 0-1 0 0,0 0 1 0 0,0 0-1 0 0,0 0 1 0 0,-1 4-1 0 0,-3 8-15 0 0,1 0 0 0 0,1 0 1 0 0,1 0-1 0 0,0 0 0 0 0,0 1 0 0 0,2 24 0 0 0,2-26-42 0 0,2-1 31 0 0,8-4 11 0 0,0-6 0 0 0,-9-3-4 0 0,0 0-1 0 0,0 0 0 0 0,0-1 1 0 0,-1 1-1 0 0,1-1 1 0 0,-1 0-1 0 0,1 0 1 0 0,-1 0-1 0 0,1 0 1 0 0,-1 0-1 0 0,0 0 1 0 0,3-4-1 0 0,10-9 0 0 0,2-1 5 0 0,26-30 0 0 0,-5 4 0 0 0,-20 27 0 0 0,-18 15 0 0 0,1 0 0 0 0,-1-1 0 0 0,0 1 0 0 0,1 0 0 0 0,-1-1 0 0 0,1 1 0 0 0,-1 0 0 0 0,1 0 0 0 0,-1 0 0 0 0,0 0 0 0 0,1-1 0 0 0,-1 1 0 0 0,1 0 0 0 0,-1 0 0 0 0,1 0 0 0 0,-1 0 0 0 0,1 0 0 0 0,-1 0 0 0 0,1 0 0 0 0,0 1 2 0 0,0-1 0 0 0,0 1-1 0 0,0-1 1 0 0,0 1 0 0 0,0 0 0 0 0,0 0 0 0 0,0-1-1 0 0,0 1 1 0 0,0 0 0 0 0,-1 0 0 0 0,1 0 0 0 0,0 0-1 0 0,-1 0 1 0 0,1 0 0 0 0,-1 0 0 0 0,1 0 0 0 0,-1 0-1 0 0,1 0 1 0 0,-1 0 0 0 0,0 0 0 0 0,0 1 0 0 0,1-1-1 0 0,-1 0 1 0 0,0 0 0 0 0,0 0 0 0 0,0 0 0 0 0,0 0-1 0 0,0 1 1 0 0,-1 0 0 0 0,0 7 2 0 0,0 0 1 0 0,-5 16-1 0 0,3-10-7 0 0,-2 2 3 0 0,-5 25 0 0 0,9-27 0 0 0,1-15 0 0 0,0 1 0 0 0,0 0 0 0 0,0 0 0 0 0,0-1 0 0 0,0 1 0 0 0,0 0 0 0 0,0 0 0 0 0,0-1 0 0 0,0 1 0 0 0,0 0 0 0 0,1-1 0 0 0,-1 1 0 0 0,1 1 0 0 0,0-1 1 0 0,0 0-1 0 0,0-1 1 0 0,0 1 0 0 0,0-1 0 0 0,1 1-1 0 0,-1-1 1 0 0,0 1 0 0 0,0-1-1 0 0,1 1 1 0 0,-1-1 0 0 0,0 0-1 0 0,0 0 1 0 0,1 0 0 0 0,-1 0 0 0 0,0 0-1 0 0,1 0 1 0 0,-1 0 0 0 0,0 0-1 0 0,1 0 1 0 0,-1-1 0 0 0,0 1-1 0 0,0 0 1 0 0,1-1 0 0 0,1 0-1 0 0,4-2 14 0 0,-1 0 0 0 0,1 0-1 0 0,7-5 1 0 0,6-6 3 0 0,0-2 0 0 0,-1-1 0 0 0,0 0 0 0 0,-1-2 0 0 0,16-21 0 0 0,15-15 9 0 0,-48 53-26 0 0,24-28 0 0 0,-18 20 0 0 0,-7 10 0 0 0,0 0 0 0 0,0-1 0 0 0,0 1 1 0 0,1 0-1 0 0,-1 0 0 0 0,0-1 0 0 0,0 1 0 0 0,0 0 0 0 0,0 0 0 0 0,0-1 0 0 0,1 1 1 0 0,-1 0-1 0 0,0 0 0 0 0,0-1 0 0 0,0 1 0 0 0,1 0 0 0 0,-1 0 0 0 0,0 0 0 0 0,0 0 1 0 0,1-1-1 0 0,-1 1 0 0 0,0 0 0 0 0,0 0 0 0 0,1 0 0 0 0,-1 0 0 0 0,0 0 0 0 0,1 0 1 0 0,-1 0-1 0 0,0 0 0 0 0,0 0 0 0 0,1 0 0 0 0,-1 0 0 0 0,0 0 0 0 0,1 0 0 0 0,-1 0 1 0 0,0 0-1 0 0,0 0 0 0 0,1 0 0 0 0,-1 0 0 0 0,0 0 0 0 0,1 0 0 0 0,2 7-18 0 0,-3-6 10 0 0,1 5-36 0 0,0 0 1 0 0,0 1-1 0 0,-1-1 1 0 0,1 1-1 0 0,-2-1 1 0 0,1 1-1 0 0,-1-1 0 0 0,1 1 1 0 0,-2-1-1 0 0,-1 7 1 0 0,-4 31-209 0 0,2 24-484 0 0,4-66 484 0 0,5 8-346 0 0,-3-7-3277 0 0,-1-3 3506 0 0,0 0-1249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2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87 20735 0 0,'-1'4'254'0'0,"-5"10"299"0"0,1 1 0 0 0,0 0 1 0 0,-3 21-1 0 0,9-24 1721 0 0,-1-12-2235 0 0,0 0 0 0 0,0 0 0 0 0,0 0 0 0 0,0 0-1 0 0,0 0 1 0 0,0 0 0 0 0,0 0 0 0 0,0 1 0 0 0,0-1 0 0 0,0 0 0 0 0,1 0 0 0 0,-1 0-1 0 0,0 0 1 0 0,0 0 0 0 0,0 0 0 0 0,0 0 0 0 0,0 0 0 0 0,0 0 0 0 0,0 0 0 0 0,0 0-1 0 0,1 0 1 0 0,-1 0 0 0 0,0 0 0 0 0,0 0 0 0 0,0 0 0 0 0,0 0 0 0 0,0 0 0 0 0,0 0-1 0 0,0 0 1 0 0,0 0 0 0 0,1 0 0 0 0,-1 0 0 0 0,0 0 0 0 0,0 0 0 0 0,0 0 0 0 0,0 0-1 0 0,0 0 1 0 0,0 0 0 0 0,0 0 0 0 0,0-1 0 0 0,0 1 0 0 0,0 0 0 0 0,1 0 0 0 0,-1 0-1 0 0,0 0 1 0 0,0 0 0 0 0,0 0 0 0 0,1-2-21 0 0,0 1 0 0 0,0 0 0 0 0,0-1 0 0 0,0 1 0 0 0,0-1-1 0 0,0 0 1 0 0,0 1 0 0 0,0-3 0 0 0,9-35-1276 0 0,-7 24 183 0 0,1 0 0 0 0,1 1 1 0 0,9-22-1 0 0,-1 12-1574 0 0,2 0-4545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2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444 121 10247 0 0,'0'0'466'0'0,"0"0"-5"0"0,-1-2-294 0 0,-13-23 2700 0 0,13 20-2207 0 0,-1 1 0 0 0,0 0 0 0 0,-1-1 0 0 0,1 1-1 0 0,-1 0 1 0 0,-5-6 0 0 0,3 4-123 0 0,-1 0 0 0 0,0 1 0 0 0,0 0 0 0 0,0 0 1 0 0,0 0-1 0 0,-1 1 0 0 0,0 0 0 0 0,0 0 0 0 0,-12-4 0 0 0,17 7-487 0 0,0 0 0 0 0,0 1-1 0 0,0-1 1 0 0,0 0 0 0 0,0 1 0 0 0,0-1 0 0 0,-1 1 0 0 0,1 0 0 0 0,0 0 0 0 0,0-1 0 0 0,-1 2 0 0 0,1-1-1 0 0,0 0 1 0 0,0 0 0 0 0,0 1 0 0 0,-1-1 0 0 0,1 1 0 0 0,0 0 0 0 0,0-1 0 0 0,0 1 0 0 0,0 0 0 0 0,0 0-1 0 0,0 1 1 0 0,0-1 0 0 0,-2 2 0 0 0,-9 8-50 0 0,1 0 0 0 0,1 0 0 0 0,0 1 0 0 0,1 0 0 0 0,-10 16 0 0 0,0 4 47 0 0,1 0 1 0 0,2 1-1 0 0,-23 64 0 0 0,40-97-42 0 0,-2 4 34 0 0,1 0 0 0 0,0 0 1 0 0,0 0-1 0 0,0 0 0 0 0,0 6 0 0 0,3-8 36 0 0,-2-1-74 0 0,1 0 1 0 0,0 0-1 0 0,-1-1 0 0 0,1 1 0 0 0,-1-1 0 0 0,1 1 1 0 0,0-1-1 0 0,-1 1 0 0 0,1-1 0 0 0,0 1 1 0 0,-1-1-1 0 0,3 1 0 0 0,-2-1 1 0 0,1 1 0 0 0,0-1 0 0 0,-1 0 0 0 0,1-1 0 0 0,-1 1 0 0 0,1 0 0 0 0,0 0 0 0 0,-1-1 0 0 0,1 1 0 0 0,-1-1 0 0 0,1 1-1 0 0,2-2 1 0 0,22-13 46 0 0,-19 11-42 0 0,9-6 10 0 0,-1-1 0 0 0,0 0 0 0 0,17-18 0 0 0,37-44 49 0 0,-42 43-57 0 0,-3-3 67 0 0,-20 27-47 0 0,0 0 1 0 0,0 0-1 0 0,1 1 1 0 0,0-1-1 0 0,10-8 0 0 0,-13 13 74 0 0,-2 1-2 0 0,0 0-11 0 0,0 0 6 0 0,0 0 26 0 0,0 0 8 0 0,-1 13 135 0 0,-3 28-92 0 0,-18 72 0 0 0,7-44-240 0 0,-76 286-185 0 0,84-334 253 0 0,0-1 0 0 0,-2 0 0 0 0,0-1 0 0 0,-21 34 0 0 0,26-49 6 0 0,1 0 1 0 0,-1 0-1 0 0,0 0 0 0 0,0-1 0 0 0,-1 1 0 0 0,-8 5 1 0 0,11-8-7 0 0,0 0 0 0 0,-1 1 0 0 0,1-1 0 0 0,-1 0 0 0 0,1 0 0 0 0,-1 0 0 0 0,1 0 0 0 0,-1-1 1 0 0,0 1-1 0 0,0-1 0 0 0,1 1 0 0 0,-1-1 0 0 0,0 0 0 0 0,1 0 0 0 0,-4-1 0 0 0,2 1-11 0 0,0-1 0 0 0,0 0 0 0 0,0 0 0 0 0,1 0 0 0 0,-1-1 0 0 0,0 0 0 0 0,1 1 0 0 0,-1-1 0 0 0,1 0 0 0 0,0-1 0 0 0,0 1 0 0 0,-1 0 0 0 0,2-1 0 0 0,-1 0 0 0 0,-4-4 0 0 0,-1-7-55 0 0,0 0 0 0 0,0-1-1 0 0,1 0 1 0 0,1-1 0 0 0,1 1-1 0 0,0-1 1 0 0,1-1-1 0 0,-4-25 1 0 0,3-32-2423 0 0,4 66 1534 0 0,1 1 0 0 0,0-1 1 0 0,1-9-1 0 0,-1 5-609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2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95 15055 0 0,'0'0'694'0'0,"0"0"-22"0"0,0-2-432 0 0,0-2-121 0 0,0 1 1 0 0,0 0-1 0 0,0-1 1 0 0,-1 1 0 0 0,1 0-1 0 0,-1 0 1 0 0,0-1-1 0 0,0 1 1 0 0,0 0 0 0 0,0 0-1 0 0,0 0 1 0 0,-1 0-1 0 0,0 0 1 0 0,1 0 0 0 0,-1 0-1 0 0,-3-3 1 0 0,2 3 22 0 0,0-1 0 0 0,0 1 0 0 0,0 0 0 0 0,-1 0 1 0 0,1 0-1 0 0,-1 1 0 0 0,0-1 0 0 0,1 1 0 0 0,-1 0 0 0 0,0 0 1 0 0,0 0-1 0 0,-6-1 0 0 0,7 3-28 0 0,1 0-1 0 0,-1-1 1 0 0,0 2 0 0 0,0-1 0 0 0,0 0 0 0 0,1 0-1 0 0,-1 1 1 0 0,0 0 0 0 0,0-1 0 0 0,1 1-1 0 0,-1 0 1 0 0,1 0 0 0 0,-5 3 0 0 0,3-2 96 0 0,-1 1 0 0 0,0 0 1 0 0,1 0-1 0 0,0 0 0 0 0,-1 1 1 0 0,-2 4-1 0 0,-10 12 439 0 0,2 2 1 0 0,-22 39-1 0 0,8-12-389 0 0,23-38-236 0 0,1 0 0 0 0,0 0 0 0 0,1 1 0 0 0,0-1 0 0 0,0 1 0 0 0,-2 19 0 0 0,6-16-24 0 0,1-13 3 0 0,-1-1 1 0 0,0 0-1 0 0,1 0 1 0 0,0 1-1 0 0,-1-1 0 0 0,1 0 1 0 0,0 0-1 0 0,0 0 0 0 0,-1 1 1 0 0,1-1-1 0 0,0 0 1 0 0,0 0-1 0 0,0 0 0 0 0,0-1 1 0 0,0 1-1 0 0,1 0 0 0 0,-1 0 1 0 0,2 1-1 0 0,0-1 13 0 0,0-1 1 0 0,-1 1-1 0 0,1 0 0 0 0,0-1 0 0 0,0 1 0 0 0,0-1 1 0 0,-1 0-1 0 0,6 0 0 0 0,2-1 37 0 0,1 0-1 0 0,-1-1 0 0 0,0-1 1 0 0,10-3-1 0 0,-11 3-7 0 0,-1-1-1 0 0,1-1 1 0 0,-1 1-1 0 0,0-1 1 0 0,13-11 0 0 0,35-34 90 0 0,-46 40-117 0 0,3-3 75 0 0,-1-1-1 0 0,0 0 1 0 0,-1-1-1 0 0,-1 0 1 0 0,15-31-1 0 0,-24 44 4 0 0,-1 2-4 0 0,-9 10-16 0 0,5-3-113 0 0,0-1 0 0 0,1 0 0 0 0,0 0 0 0 0,1 1-1 0 0,-1 0 1 0 0,1 0 0 0 0,1-1 0 0 0,-1 1 0 0 0,1 0 0 0 0,0 0 0 0 0,1 0 0 0 0,0 9-1 0 0,0-16-7 0 0,0 1-1 0 0,0 0 1 0 0,0 0-1 0 0,0 0 1 0 0,1 0-1 0 0,-1 0 0 0 0,0 0 1 0 0,1-1-1 0 0,-1 1 1 0 0,1 0-1 0 0,-1 0 0 0 0,1 0 1 0 0,-1-1-1 0 0,1 1 1 0 0,-1 0-1 0 0,1-1 1 0 0,0 1-1 0 0,-1 0 0 0 0,1-1 1 0 0,0 1-1 0 0,-1-1 1 0 0,1 1-1 0 0,0-1 1 0 0,1 1-1 0 0,0 0-390 0 0,0 0 1 0 0,0-1 0 0 0,0 1-1 0 0,0 0 1 0 0,0-1-1 0 0,0 0 1 0 0,1 1-1 0 0,2-1 1 0 0,11-4-7704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4:4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0 15663 0 0,'0'0'356'0'0,"0"0"50"0"0,0 0 20 0 0,0 0-42 0 0,0 0-180 0 0,0 0 176 0 0,0 0 107 0 0,0 0 22 0 0,0 0 3 0 0,0 0 0 0 0,0 0 0 0 0,0 0 0 0 0,0 0 0 0 0,0 0 0 0 0,0 0 0 0 0,0 0 0 0 0,0 0-69 0 0,0 0-222 0 0,0 0 166 0 0,0 0 101 0 0,-2 1 21 0 0,-1-1-373 0 0,-7 5 203 0 0,-6 15-206 0 0,14-19-133 0 0,1 1 0 0 0,0-1 0 0 0,0 1 0 0 0,0-1 0 0 0,0 1 0 0 0,0 0 0 0 0,0-1 0 0 0,0 1 0 0 0,0 0 0 0 0,0 2 0 0 0,0 1 0 0 0,-9 20 0 0 0,4-13 0 0 0,6-12 0 0 0,-6 12 0 0 0,-1 4-3 0 0,6-12 9 0 0,0 1 0 0 0,-1-1-1 0 0,0 0 1 0 0,0 0 0 0 0,0 0 0 0 0,0 0 0 0 0,0 0-1 0 0,-1-1 1 0 0,0 1 0 0 0,0-1 0 0 0,0 0-1 0 0,-5 5 1 0 0,-60 66 1497 0 0,35-36-1030 0 0,-4 3-473 0 0,-51 72 0 0 0,71-81 0 0 0,13-23 0 0 0,0-1 0 0 0,-11 15 0 0 0,-7 10 0 0 0,11-15 0 0 0,-22 25 0 0 0,25-35 0 0 0,0-1 0 0 0,-2-2 0 0 0,1 4 0 0 0,-5 7-401 0 0,12-14-74 0 0,2-2-33 0 0,0 0 65 0 0,0 0 154 0 0,0 0-452 0 0,1-4-535 0 0,0-3-67 0 0,0 3-4403 0 0,3-7-1336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2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24 579 13247 0 0,'0'0'604'0'0,"2"0"-13"0"0,3-2-527 0 0,-1 0 1 0 0,0 0-1 0 0,1 0 0 0 0,-1-1 0 0 0,0 0 1 0 0,0 1-1 0 0,0-1 0 0 0,-1-1 1 0 0,1 1-1 0 0,-1 0 0 0 0,1-1 1 0 0,3-6-1 0 0,1 0 559 0 0,-1-2 0 0 0,0 1 0 0 0,8-19 0 0 0,11-34 613 0 0,-4 0 1 0 0,27-128-1 0 0,-47 182-1106 0 0,0-1-1 0 0,-1 0 1 0 0,1 0-1 0 0,-2 0 0 0 0,0 0 1 0 0,0 0-1 0 0,-1 0 1 0 0,-1 0-1 0 0,1 0 1 0 0,-5-13-1 0 0,6 23-116 0 0,-1 0 0 0 0,1 0 1 0 0,-1 0-1 0 0,1 0 0 0 0,0 0 0 0 0,-1 0 0 0 0,0 0 0 0 0,1 0 1 0 0,-1 0-1 0 0,0 0 0 0 0,1 0 0 0 0,-1 1 0 0 0,0-1 0 0 0,0 0 1 0 0,0 0-1 0 0,1 1 0 0 0,-1-1 0 0 0,0 1 0 0 0,0-1 0 0 0,0 1 1 0 0,0-1-1 0 0,0 1 0 0 0,0-1 0 0 0,-1 1 0 0 0,1 0 0 0 0,0 0 1 0 0,0 0-1 0 0,0-1 0 0 0,0 1 0 0 0,0 0 0 0 0,0 0 0 0 0,0 0 0 0 0,0 1 1 0 0,-1-1-1 0 0,1 0 0 0 0,0 0 0 0 0,0 1 0 0 0,0-1 0 0 0,0 0 1 0 0,0 1-1 0 0,0-1 0 0 0,-2 2 0 0 0,-1 0 35 0 0,0 0-1 0 0,1 1 0 0 0,-1-1 1 0 0,0 1-1 0 0,1 0 1 0 0,0 0-1 0 0,-1 0 0 0 0,1 0 1 0 0,-3 4-1 0 0,1 2-69 0 0,-1 0 0 0 0,1 1 0 0 0,1-1-1 0 0,0 1 1 0 0,0 0 0 0 0,1 0 0 0 0,-3 11 0 0 0,-29 122-187 0 0,-5 24 298 0 0,31-122 99 0 0,-4 79 0 0 0,14-55 709 0 0,1-68-753 0 0,0 0-131 0 0,-1-1-1 0 0,1 1 1 0 0,0-1-1 0 0,-1 0 1 0 0,1 0-1 0 0,-1 1 1 0 0,1-1-1 0 0,0 0 1 0 0,-1 0-1 0 0,1 0 1 0 0,-1-1-1 0 0,1 1 1 0 0,0 0-1 0 0,-1-1 1 0 0,1 1-1 0 0,-1-1 1 0 0,1 1-1 0 0,-1-1 1 0 0,1 0 0 0 0,-1 1-1 0 0,1-1 1 0 0,-1 0-1 0 0,0 0 1 0 0,0 0-1 0 0,1 0 1 0 0,0-2-1 0 0,7-4 11 0 0,-1-2-1 0 0,11-13 1 0 0,-15 17 0 0 0,110-146 271 0 0,-58 81-73 0 0,-55 68-207 0 0,1 0 0 0 0,-1 0-1 0 0,1 0 1 0 0,0 0 0 0 0,0 0-1 0 0,4-2 1 0 0,-5 3 70 0 0,-1 1 33 0 0,1 0 25 0 0,-1 0-126 0 0,0 0 1 0 0,1-1 0 0 0,-1 1-1 0 0,0 0 1 0 0,1 0-1 0 0,-1 0 1 0 0,0 0 0 0 0,1 0-1 0 0,-1 0 1 0 0,0 0-1 0 0,0 0 1 0 0,1 0 0 0 0,-1 0-1 0 0,0 0 1 0 0,1 0-1 0 0,-1 0 1 0 0,0 0 0 0 0,1 0-1 0 0,-1 0 1 0 0,0 0-1 0 0,1 0 1 0 0,-1 1 0 0 0,0-1-1 0 0,0 0 1 0 0,1 0-1 0 0,-1 0 1 0 0,0 0 0 0 0,1 1-1 0 0,-1 15 51 0 0,1-5-24 0 0,-1 0 0 0 0,-1 0 1 0 0,-2 13-1 0 0,2-16-53 0 0,0 0-1 0 0,1 1 0 0 0,0 12 1 0 0,1-3-15 0 0,1-5 12 0 0,5-3 13 0 0,-5-7 0 0 0,1 1 0 0 0,-1-1 0 0 0,1 0 0 0 0,-1 1 0 0 0,3 6 0 0 0,-4-6 23 0 0,0 0 31 0 0,10 7-24 0 0,-9-10-76 0 0,0 1-18 0 0,0-1 40 0 0,0 1-1 0 0,0-1 0 0 0,0 1 1 0 0,1-1-1 0 0,-1 0 0 0 0,1 0 1 0 0,-1 0-1 0 0,1 0 0 0 0,-1 0 1 0 0,1-1-1 0 0,0 1 0 0 0,-1-1 1 0 0,1 0-1 0 0,0 0 0 0 0,-1 0 1 0 0,1 0-1 0 0,0 0 0 0 0,-1 0 1 0 0,6-2-1 0 0,10-3-96 0 0,-14 2 102 0 0,-1-1-1 0 0,10-8 41 0 0,0-1 0 0 0,-1-1 1 0 0,0 0-1 0 0,15-26 0 0 0,17-20 201 0 0,-26 44-211 0 0,-17 15 42 0 0,1 0 18 0 0,7-1 23 0 0,-7 1-4 0 0,-2 1-9 0 0,1 2-14 0 0,2 3-58 0 0,-1 0 1 0 0,0-1 0 0 0,0 1 0 0 0,0 0-1 0 0,-1 0 1 0 0,0 0 0 0 0,0 0 0 0 0,0 1-1 0 0,-1-1 1 0 0,0 0 0 0 0,0 8 0 0 0,-2 9-36 0 0,-6 31-1 0 0,2-16 13 0 0,-37 210-152 0 0,28-189 116 0 0,-2 0-1 0 0,-27 63 1 0 0,41-112-8 0 0,-1-2-1 0 0,-1 1 1 0 0,1 0-1 0 0,-1-1 1 0 0,0 0-1 0 0,-7 7 1 0 0,11-12-102 0 0,1-2-7 0 0,0 0-28 0 0,0 0-111 0 0,0 0-50 0 0,0-3-11 0 0,17-68-4707 0 0,-14 48-2284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3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22951 0 0,'-8'23'1016'0'0,"5"-9"208"0"0,-2-1-976 0 0,5 2-248 0 0,3 1 0 0 0,-3-2 0 0 0,0-14 320 0 0,-1 16 24 0 0,-1-2 0 0 0,2-14 0 0 0,0 0-864 0 0,0 0-176 0 0,0 0-32 0 0,0 0-8 0 0,0 0-888 0 0,0 0-176 0 0,-3-11-40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31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0 754 5527 0 0,'0'2'423'0'0,"6"23"2025"0"0,-6-25 135 0 0,0 0 127 0 0,0 0-264 0 0,0 0-1234 0 0,13 2 21 0 0,-11-2-1176 0 0,0-1-1 0 0,0 1 1 0 0,0-1 0 0 0,0 1-1 0 0,0-1 1 0 0,0 0 0 0 0,0 0-1 0 0,0 0 1 0 0,-1 0-1 0 0,1 0 1 0 0,0 0 0 0 0,-1 0-1 0 0,1-1 1 0 0,0 1 0 0 0,0-2-1 0 0,24-27 316 0 0,-20 21-194 0 0,23-33 843 0 0,-18 26-299 0 0,17-21 0 0 0,16-20 799 0 0,-19 23-483 0 0,-23 30-849 0 0,1 0 1 0 0,-1-1-1 0 0,0 1 1 0 0,0-1 0 0 0,1-5-1 0 0,-3 10-188 0 0,0 0 0 0 0,0 0 0 0 0,0 0 0 0 0,0 0 0 0 0,0 0 0 0 0,0 0 0 0 0,0 0 0 0 0,0 0 0 0 0,0 0 1 0 0,0 0-1 0 0,0 0 0 0 0,0 0 0 0 0,0 0 0 0 0,0 0 0 0 0,0 0 0 0 0,0 0 0 0 0,0 0 0 0 0,0 0 0 0 0,0-1 0 0 0,0 1 0 0 0,0 0 0 0 0,0 0 0 0 0,0 0 0 0 0,0 0 0 0 0,0 0 0 0 0,0 0 0 0 0,0 0 0 0 0,0 0 0 0 0,0 0 0 0 0,0 0 0 0 0,0 0 0 0 0,0 0 0 0 0,0 0 0 0 0,0 0 1 0 0,0 0-1 0 0,0 0 0 0 0,0 0 0 0 0,0 0 0 0 0,0 0 0 0 0,0-1 0 0 0,0 1 0 0 0,0 0 0 0 0,0 0 0 0 0,0 0 0 0 0,-1 0 0 0 0,1 0 0 0 0,0 0 0 0 0,0 0 0 0 0,0 0 0 0 0,0 0 0 0 0,0 0 0 0 0,0 0 0 0 0,0 0 0 0 0,0 0 0 0 0,0 0 0 0 0,0 0 0 0 0,0 0 0 0 0,0 0 1 0 0,0 0-1 0 0,0 0 0 0 0,0 0 0 0 0,0 0 0 0 0,-1 0 0 0 0,1 0-3 0 0,-1 0 1 0 0,1 0-1 0 0,-1-1 1 0 0,0 1-1 0 0,1 0 0 0 0,-1 0 1 0 0,0 0-1 0 0,0 0 1 0 0,1 0-1 0 0,-1 0 1 0 0,0 0-1 0 0,1 0 1 0 0,-1 0-1 0 0,0 0 1 0 0,1 0-1 0 0,-1 0 0 0 0,0 1 1 0 0,1-1-1 0 0,-1 0 1 0 0,0 0-1 0 0,1 1 1 0 0,-1-1-1 0 0,1 0 1 0 0,-1 1-1 0 0,1-1 0 0 0,-1 1 1 0 0,0 0-1 0 0,-1 1-8 0 0,-4 3-11 0 0,0 1 1 0 0,1 0-1 0 0,-1 0 0 0 0,1 0 0 0 0,1 1 0 0 0,-1-1 0 0 0,1 1 0 0 0,0 0 0 0 0,-5 15 0 0 0,5-14 17 0 0,-3 10 4 0 0,7-13 0 0 0,1-1 0 0 0,-2 0 0 0 0,4 18 0 0 0,-2-15 0 0 0,-1-2 0 0 0,1-1 0 0 0,0 0 0 0 0,0 0 0 0 0,1 0 0 0 0,-1 0 0 0 0,5 5 0 0 0,2 10 0 0 0,-4-15 0 0 0,-1-2 0 0 0,7 4-11 0 0,3-6-47 0 0,-6-1 40 0 0,-1-1 0 0 0,1-1 1 0 0,-1 1-1 0 0,0-1 0 0 0,0 0 1 0 0,0 0-1 0 0,5-5 0 0 0,38-31-87 0 0,-18 13 53 0 0,-10 9 17 0 0,-1-1 1 0 0,-1-1-1 0 0,-1-1 0 0 0,0 0 1 0 0,-2-1-1 0 0,0-1 0 0 0,-1-1 1 0 0,19-40-1 0 0,-10 10 170 0 0,23-77 0 0 0,-37 96-52 0 0,-1-1 0 0 0,-2 0 0 0 0,3-53-1 0 0,-10 86-60 0 0,0 1 0 0 0,0-1 0 0 0,0 1 0 0 0,0-1 0 0 0,0 0 0 0 0,0 1 0 0 0,0-1 0 0 0,-1 1-1 0 0,1-1 1 0 0,-1 1 0 0 0,1-1 0 0 0,-1 1 0 0 0,0-1 0 0 0,1 1 0 0 0,-1 0 0 0 0,0-1 0 0 0,0 1-1 0 0,0 0 1 0 0,0 0 0 0 0,0-1 0 0 0,0 1 0 0 0,-1 0 0 0 0,-1-1 0 0 0,2 1 182 0 0,-1 2 26 0 0,-3 1-199 0 0,1 0 0 0 0,0 0 0 0 0,0 1 0 0 0,0 0-1 0 0,0 0 1 0 0,0 0 0 0 0,1 0 0 0 0,0 1 0 0 0,-1-1-1 0 0,1 1 1 0 0,-3 4 0 0 0,-6 11 163 0 0,-11 22-1 0 0,10-18-143 0 0,-2 7-88 0 0,-18 53 0 0 0,24-59 22 0 0,-3 10-16 0 0,2-1 1 0 0,-8 55-1 0 0,0 70-97 0 0,18-155 123 0 0,0-1 0 0 0,0 1 0 0 0,0-1 0 0 0,0 1 0 0 0,0-1-1 0 0,1 1 1 0 0,-1-1 0 0 0,1 1 0 0 0,-1-1 0 0 0,1 0 0 0 0,0 1 0 0 0,0-1 0 0 0,0 0 0 0 0,0 1-1 0 0,1-1 1 0 0,-1 0 0 0 0,1 0 0 0 0,-1 0 0 0 0,1 0 0 0 0,0 0 0 0 0,2 1 0 0 0,-2-1-2 0 0,0-1 1 0 0,0 0 0 0 0,0 0 0 0 0,0 0 0 0 0,0 0-1 0 0,0 0 1 0 0,0-1 0 0 0,1 1 0 0 0,-1 0 0 0 0,0-1-1 0 0,1 0 1 0 0,-1 0 0 0 0,0 0 0 0 0,1 0 0 0 0,-1 0-1 0 0,0 0 1 0 0,1 0 0 0 0,-1-1 0 0 0,0 1 0 0 0,0-1-1 0 0,1 0 1 0 0,2-1 0 0 0,18-9-56 0 0,0 0 0 0 0,-1-2 0 0 0,0-1 0 0 0,39-32 0 0 0,-38 27 113 0 0,-1-1 0 0 0,-1-1-1 0 0,35-44 1 0 0,-29 32 274 0 0,-26 29-220 0 0,0-3-28 0 0,-2 13-78 0 0,-1-1 1 0 0,-1 1-1 0 0,1-1 0 0 0,-1 0 0 0 0,0 0 1 0 0,0 0-1 0 0,-1 0 0 0 0,-5 7 1 0 0,-9 13-71 0 0,-64 120-309 0 0,53-82 261 0 0,-28 85 0 0 0,34-82 56 0 0,13-37-14 0 0,1 0 1 0 0,2 0-1 0 0,-6 44 0 0 0,13-71-18 0 0,0-2 0 0 0,0 0 11 0 0,0 0 17 0 0,0 0 4 0 0,0 0 0 0 0,1-1 21 0 0,5-4 86 0 0,-4 3-11 0 0,0 0 0 0 0,0 0 0 0 0,0 0 0 0 0,0-1 0 0 0,0 1 0 0 0,-1-1 0 0 0,1 1 0 0 0,-1-1 0 0 0,0 0 0 0 0,0 0 0 0 0,0 1 0 0 0,1-5-1 0 0,6-37 280 0 0,-6 21-173 0 0,7-38 229 0 0,-5 31-186 0 0,8-31-1 0 0,1 9-52 0 0,41-95 0 0 0,-43 121-128 0 0,-6 13 0 0 0,1 0 0 0 0,0 0 0 0 0,10-14 0 0 0,-5 12 0 0 0,-10 13 5 0 0,0 0-1 0 0,1 0 1 0 0,-1 0 0 0 0,1 1-1 0 0,-1-1 1 0 0,1 0 0 0 0,3-2-1 0 0,4 1 76 0 0,-5 3-37 0 0,-3-1-18 0 0,1 1 1 0 0,0 0-1 0 0,-1 0 0 0 0,1 0 1 0 0,0 0-1 0 0,-1 0 0 0 0,1 1 1 0 0,0-1-1 0 0,0 0 0 0 0,-1 1 1 0 0,1-1-1 0 0,-1 1 0 0 0,1 0 1 0 0,0 0-1 0 0,-1-1 0 0 0,1 1 1 0 0,-1 0-1 0 0,0 0 0 0 0,1 0 0 0 0,-1 0 1 0 0,0 1-1 0 0,2 1 0 0 0,0 0 1 0 0,6 4-8 0 0,-1 1 1 0 0,-1 0-1 0 0,1 0 0 0 0,-1 1 0 0 0,-1 0 1 0 0,10 17-1 0 0,-3-6-124 0 0,-10-17 92 0 0,-1 0 0 0 0,0 1-1 0 0,0-1 1 0 0,0 1 0 0 0,0-1 0 0 0,0 1 0 0 0,-1 0-1 0 0,1 0 1 0 0,-1 0 0 0 0,0-1 0 0 0,0 1 0 0 0,-1 0-1 0 0,1 0 1 0 0,-1 0 0 0 0,0 8 0 0 0,0-8 22 0 0,-1-1 1 0 0,1 1-1 0 0,-1 0 1 0 0,0-1 0 0 0,0 1-1 0 0,0-1 1 0 0,0 1-1 0 0,-1-1 1 0 0,1 0-1 0 0,-1 0 1 0 0,0 1-1 0 0,0-1 1 0 0,0 0 0 0 0,0-1-1 0 0,-1 1 1 0 0,1 0-1 0 0,-1-1 1 0 0,0 1-1 0 0,0-1 1 0 0,0 0-1 0 0,0 0 1 0 0,0 0 0 0 0,-4 2-1 0 0,-4 1-12 0 0,0-1 0 0 0,0-1 0 0 0,-15 3 0 0 0,22-6-64 0 0,-1 1 1 0 0,0-1-1 0 0,0 0 1 0 0,1 0-1 0 0,-1-1 0 0 0,0 1 1 0 0,1-1-1 0 0,-1 0 0 0 0,0-1 1 0 0,-8-3-1 0 0,7 3-319 0 0,1-1-1 0 0,-1 0 1 0 0,1-1-1 0 0,-1 0 1 0 0,1 1-1 0 0,0-2 1 0 0,0 1-1 0 0,1 0 1 0 0,-1-1-1 0 0,1 0 0 0 0,0 0 1 0 0,0-1-1 0 0,1 1 1 0 0,0-1-1 0 0,-1 1 1 0 0,2-1-1 0 0,-1 0 1 0 0,1 0-1 0 0,0 0 1 0 0,0 0-1 0 0,-1-10 1 0 0,1-3-1464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3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3 371 17967 0 0,'4'6'843'0'0,"18"18"493"0"0,-21-22-259 0 0,2-1 362 0 0,9 2 69 0 0,-9-2-190 0 0,-2-3-871 0 0,1-2-466 0 0,0 1 0 0 0,0-1-1 0 0,0 0 1 0 0,0 1 0 0 0,-1-1-1 0 0,0 0 1 0 0,0 0 0 0 0,0 0-1 0 0,0 0 1 0 0,-1 0 0 0 0,1-7-1 0 0,-2-5-205 0 0,-4-28-1 0 0,2 16 141 0 0,-1-4 141 0 0,-4-56 353 0 0,7 68-178 0 0,0 11-7 0 0,1-1 0 0 0,1-15 0 0 0,-1 23-32 0 0,0 2-21 0 0,0 0-86 0 0,-1 2-32 0 0,-6 11-100 0 0,1 0 0 0 0,1 0 0 0 0,0 0 0 0 0,0 1 0 0 0,1 0 0 0 0,1 0 0 0 0,1 0 0 0 0,0 0-1 0 0,0 0 1 0 0,2 1 0 0 0,1 21 0 0 0,1-22 31 0 0,0 0 0 0 0,1 1 0 0 0,0-1 0 0 0,2 0 0 0 0,0-1 0 0 0,6 15 0 0 0,-4-15 16 0 0,3-2 0 0 0,3-2 13 0 0,-11-9 1 0 0,1 1-1 0 0,-1-1 0 0 0,0 1 1 0 0,1-1-1 0 0,-1 0 0 0 0,0 0 1 0 0,1 0-1 0 0,-1 0 0 0 0,0 0 1 0 0,1-1-1 0 0,-1 1 0 0 0,0-1 1 0 0,1 0-1 0 0,-1 1 0 0 0,0-1 1 0 0,0 0-1 0 0,0 0 0 0 0,0 0 1 0 0,0-1-1 0 0,2-1 0 0 0,6-3 41 0 0,-1-2-1 0 0,15-15 1 0 0,-13 13-64 0 0,9-11 103 0 0,0-2 0 0 0,-2 0 1 0 0,-1-1-1 0 0,0 0 0 0 0,-2-2 0 0 0,16-36 0 0 0,25-64 800 0 0,-54 121-854 0 0,5-16 90 0 0,-7 21-129 0 0,-1 0 0 0 0,1-1 0 0 0,-1 1 0 0 0,0 0 0 0 0,1 0-1 0 0,-1 0 1 0 0,0 0 0 0 0,1 0 0 0 0,-1 0 0 0 0,1 0-1 0 0,-1 0 1 0 0,0 1 0 0 0,1-1 0 0 0,-2 0 0 0 0,0 1-17 0 0,0 0 1 0 0,-1 0 0 0 0,1 0-1 0 0,0 0 1 0 0,0 0 0 0 0,0 0 0 0 0,1 0-1 0 0,-1 1 1 0 0,0-1 0 0 0,0 1-1 0 0,1-1 1 0 0,-1 1 0 0 0,1 0-1 0 0,-3 3 1 0 0,1 1-75 0 0,0 0-1 0 0,0 0 1 0 0,-3 11 0 0 0,3-8-89 0 0,-2 5 98 0 0,4 1 7 0 0,3-5 70 0 0,-2-8 12 0 0,1-2 0 0 0,-1 1 0 0 0,0 0 0 0 0,1 0 0 0 0,-1 0 1 0 0,1 0-1 0 0,-1 0 0 0 0,1 0 0 0 0,0 0 0 0 0,-1 0 0 0 0,1-1 0 0 0,0 1 1 0 0,-1 0-1 0 0,1-1 0 0 0,0 1 0 0 0,0 0 0 0 0,0-1 0 0 0,0 1 0 0 0,0-1 1 0 0,1 1-1 0 0,22 4 115 0 0,-10-3 19 0 0,-5 1-77 0 0,-5 0 0 0 0,7 11 31 0 0,-11-7-85 0 0,0-5 2 0 0,-1 4-4 0 0,1-1-1 0 0,-1 1 1 0 0,0-1 0 0 0,-1 0-1 0 0,1 0 1 0 0,-1 1-1 0 0,-4 9 1 0 0,-3 8 6 0 0,5-11-12 0 0,-16 67 71 0 0,19-70-65 0 0,0 0 0 0 0,0-1-1 0 0,1 1 1 0 0,0 0-1 0 0,0 0 1 0 0,1 0-1 0 0,2 9 1 0 0,1-5-8 0 0,6-5 0 0 0,-9-7-3 0 0,1 0-1 0 0,0 0 1 0 0,0-1-1 0 0,-1 1 1 0 0,1 0-1 0 0,0-1 1 0 0,0 1 0 0 0,0-1-1 0 0,0 0 1 0 0,0 1-1 0 0,0-1 1 0 0,0 0-1 0 0,0 0 1 0 0,0-1 0 0 0,0 1-1 0 0,0 0 1 0 0,0-1-1 0 0,0 1 1 0 0,0-1-1 0 0,0 1 1 0 0,-1-1 0 0 0,1 0-1 0 0,0 0 1 0 0,0 0-1 0 0,-1 0 1 0 0,1 0-1 0 0,0 0 1 0 0,-1 0 0 0 0,1-1-1 0 0,-1 1 1 0 0,3-3-1 0 0,2-4-152 0 0,0-1 0 0 0,-1 1 0 0 0,0-1 0 0 0,8-18 0 0 0,-8 17-55 0 0,5-16-1248 0 0,-3-5-429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3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11055 0 0,'0'0'852'0'0,"2"2"-560"0"0,9 17 141 0 0,7 17 7574 0 0,-3-5-2246 0 0,-6-16-6529 0 0,-8-13 942 0 0,-1 2-118 0 0,1-1-1 0 0,0 1 1 0 0,0-1 0 0 0,0 1 0 0 0,2 5-1 0 0,2 3 27 0 0,2 17 352 0 0,0 0 1 0 0,-2 1 0 0 0,2 49-1 0 0,-7-29 278 0 0,-8 71-1 0 0,4-98-631 0 0,-1 0 0 0 0,-1-1 0 0 0,-2 1 0 0 0,0-1 0 0 0,-19 36 0 0 0,8-25-69 0 0,-1-2-1 0 0,-2 0 1 0 0,-1-1 0 0 0,-37 37-1 0 0,56-63-10 0 0,-1 0 0 0 0,1-1 0 0 0,-1 1-1 0 0,-8 4 1 0 0,11-7-60 0 0,2-1-12 0 0,0 1 28 0 0,-1-1-1 0 0,1 0 1 0 0,0 0 0 0 0,0 1 0 0 0,-1-1-1 0 0,1 0 1 0 0,0 0 0 0 0,-1 0-1 0 0,1 1 1 0 0,-1-1 0 0 0,1 0 0 0 0,0 0-1 0 0,-1 0 1 0 0,1 0 0 0 0,0 0-1 0 0,-1 0 1 0 0,1 0 0 0 0,-1 0-1 0 0,1 0 1 0 0,0 0 0 0 0,-1 0 0 0 0,1 0-1 0 0,-1 0 1 0 0,1 0 0 0 0,0 0-1 0 0,-1-1 1 0 0,0-6-285 0 0,0 0 0 0 0,1 0 0 0 0,0-1-1 0 0,0 1 1 0 0,3-14 0 0 0,11-41-3593 0 0,-7 33 2381 0 0,3-15-713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3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9671 0 0,'0'11'223'0'0,"3"12"585"0"0,3-6-945 0 0,3-7 4423 0 0,-6-8-2688 0 0,-1-1 1596 0 0,1 0-354 0 0,1 1-2638 0 0,1-1 0 0 0,-1 0 0 0 0,1 0 0 0 0,-1 0-1 0 0,1 0 1 0 0,-1-1 0 0 0,1 0 0 0 0,0 0 0 0 0,-1 0 0 0 0,1 0 0 0 0,-1-1 0 0 0,1 0-1 0 0,-1 0 1 0 0,8-2 0 0 0,91-42 1533 0 0,-94 40-1637 0 0,-5 3-32 0 0,5 0-80 0 0,-7 1-114 0 0,-2 1-5 0 0,0 0-34 0 0,0 0-162 0 0,0 0-72 0 0,0 0-14 0 0,-2 0-125 0 0,-6-1-568 0 0,-12-3-2102 0 0,7 4-2260 0 0,0 2-1234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3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9215 0 0,'5'20'926'0'0,"-5"-13"5903"0"0,15-12-6544 0 0,16-8 318 0 0,16-6 974 0 0,-32 15-1217 0 0,7-2 609 0 0,42-18 0 0 0,-49 19-971 0 0,12-5 226 0 0,-26 9-920 0 0,1 0 1 0 0,-1 0 0 0 0,1 0 0 0 0,-1 0 0 0 0,1 0 0 0 0,-1-1 0 0 0,0 1 0 0 0,2-2 0 0 0,3-6-6053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34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181 120 5063 0 0,'0'0'390'0'0,"0"0"79"0"0,0 0 1264 0 0,0 0 585 0 0,0 0 119 0 0,0 0-168 0 0,0 0-803 0 0,0 0-356 0 0,0 0-71 0 0,0 0-78 0 0,0 0-269 0 0,0 0-116 0 0,-1-1-333 0 0,0 1-1 0 0,0-1 0 0 0,0 0 1 0 0,0 0-1 0 0,0 0 0 0 0,0 1 0 0 0,-1-1 1 0 0,1 1-1 0 0,0-1 0 0 0,0 1 1 0 0,-3-1-1 0 0,1 3-179 0 0,-1 0 124 0 0,1 0 0 0 0,-1 0 0 0 0,1 0-1 0 0,0 1 1 0 0,-5 4 0 0 0,3-2-68 0 0,0 0 19 0 0,1 1 0 0 0,-1-1 0 0 0,1 1 0 0 0,1 0 0 0 0,-1 0 0 0 0,1 0 0 0 0,-3 8 0 0 0,-1 3 38 0 0,-5 22 96 0 0,7-21-141 0 0,0 0-1 0 0,-1 0 1 0 0,-11 22 0 0 0,8-22 114 0 0,2 0-1 0 0,-10 36 1 0 0,16-48-183 0 0,-2 6 25 0 0,0 1 1 0 0,1-1 0 0 0,0 1-1 0 0,1 0 1 0 0,0 0-1 0 0,2 0 1 0 0,2 23 0 0 0,-3-32-81 0 0,1-1 0 0 0,0 1 0 0 0,0-1 0 0 0,0 0 0 0 0,0 1 0 0 0,1-1 1 0 0,3 6-1 0 0,-4-8-2 0 0,0 0 1 0 0,0 1 0 0 0,1-1-1 0 0,-1 0 1 0 0,0 0 0 0 0,1 0-1 0 0,-1 0 1 0 0,1 0-1 0 0,1 0 1 0 0,2 2-2 0 0,-1-1-4 0 0,1-1 0 0 0,-1 1 0 0 0,1-1 0 0 0,-1 0 0 0 0,1 0 0 0 0,0 0 0 0 0,-1 0 0 0 0,1-1 0 0 0,0 0 0 0 0,0 0 0 0 0,0 0 0 0 0,-1-1 0 0 0,1 0 0 0 0,0 1 0 0 0,-1-2 0 0 0,1 1 0 0 0,0 0 0 0 0,4-3 0 0 0,2-1 0 0 0,1-1 0 0 0,-1 1 0 0 0,0-2 0 0 0,-1 0 0 0 0,17-14 0 0 0,-13 8-4 0 0,-2 0 1 0 0,1-2-1 0 0,11-17 0 0 0,-19 23 6 0 0,0 0-1 0 0,0 0 0 0 0,-1 0 0 0 0,0 0 1 0 0,-1-1-1 0 0,0 0 0 0 0,-1 1 0 0 0,0-1 0 0 0,0 0 1 0 0,-1 0-1 0 0,0 0 0 0 0,-1 0 0 0 0,0-1 1 0 0,-1-9-1 0 0,-2-4 23 0 0,-1 1 0 0 0,-1 0 1 0 0,0-1-1 0 0,-17-40 0 0 0,8 34-273 0 0,-1 1-1 0 0,-32-47 0 0 0,46 73 213 0 0,-1 1-1 0 0,-1-1 1 0 0,1 1-1 0 0,0 0 1 0 0,0 0-1 0 0,-1 0 0 0 0,1 0 1 0 0,-1 0-1 0 0,0 1 1 0 0,1-1-1 0 0,-5-1 1 0 0,0 1-266 0 0,-1-1 0 0 0,-15-3 0 0 0,22 6-115 0 0,1 0-13 0 0,0 0-180 0 0,0 0-751 0 0,1 3-334 0 0,4 9-59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3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 1839 0 0,'0'0'714'0'0,"0"0"2322"0"0,0 0 1013 0 0,0 0 204 0 0,0 0-410 0 0,1-2-1883 0 0,4-4-1463 0 0,-2 0 0 0 0,1-1 0 0 0,-1 0 0 0 0,0 0 0 0 0,0 0 0 0 0,-1 0 0 0 0,3-9 0 0 0,1-6 32 0 0,3-5-564 0 0,-2 0 1 0 0,7-46-1 0 0,-13 70-658 0 0,-1 1-939 0 0,0-11-3791 0 0,0-7-1621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3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0 19151 0 0,'0'0'878'0'0,"0"0"-21"0"0,2 1-553 0 0,34 17 1669 0 0,-34-17-912 0 0,-2-1-111 0 0,0 0-510 0 0,4 4-138 0 0,-4-4-296 0 0,0 0 0 0 0,0 0 0 0 0,1 0 0 0 0,-1 0 0 0 0,0 0 0 0 0,0 1 0 0 0,1-1 0 0 0,-1 0 0 0 0,0 0 0 0 0,0 0 0 0 0,0 0 0 0 0,1 1 0 0 0,-1-1 0 0 0,0 0 0 0 0,0 0 0 0 0,0 0 0 0 0,0 1 0 0 0,0-1 0 0 0,0 0 0 0 0,1 0 0 0 0,-1 0 0 0 0,0 1 0 0 0,0-1 0 0 0,0 0 0 0 0,0 0 0 0 0,0 1 0 0 0,0-1 0 0 0,0 0 0 0 0,0 0 0 0 0,0 1 0 0 0,0-1 0 0 0,0 0 0 0 0,0 0 0 0 0,0 1 0 0 0,0-1 0 0 0,0 1-4 0 0,0 1-1 0 0,-1-1 0 0 0,1 0 0 0 0,0 0 0 0 0,0 0 1 0 0,0 0-1 0 0,-1 0 0 0 0,1 0 0 0 0,-1 0 0 0 0,1 0 1 0 0,-1 0-1 0 0,1 0 0 0 0,-1 0 0 0 0,1 0 0 0 0,-1 0 1 0 0,0 0-1 0 0,0-1 0 0 0,1 1 0 0 0,-1 0 0 0 0,-1 0 1 0 0,-2 2-1 0 0,-30 31 373 0 0,-47 33-1 0 0,39-32 56 0 0,22-22-127 0 0,16-11-11 0 0,13-7-208 0 0,8-4-48 0 0,0 0 1 0 0,0 2-1 0 0,0 0 0 0 0,1 1 1 0 0,0 0-1 0 0,0 2 0 0 0,29-4 1 0 0,-44 8-1 0 0,0-1 0 0 0,0 1 0 0 0,0 1 0 0 0,0-1-1 0 0,0 0 1 0 0,0 1 0 0 0,0-1 0 0 0,0 1 0 0 0,-1 0 0 0 0,1 0 0 0 0,0 0 0 0 0,0 0 0 0 0,-1 1 0 0 0,1-1 0 0 0,-1 1 0 0 0,1-1 0 0 0,-1 1 0 0 0,0 0 0 0 0,3 2 0 0 0,-2 0-8 0 0,-1-1 0 0 0,0 1 0 0 0,0-1 0 0 0,0 1 1 0 0,0 0-1 0 0,0 0 0 0 0,-1 0 0 0 0,1 0 0 0 0,-1 0 0 0 0,0 0 0 0 0,-1 0 1 0 0,2 8-1 0 0,-2-4-20 0 0,1 0 0 0 0,-1 0-1 0 0,0 0 1 0 0,-1 0 0 0 0,0 0 0 0 0,0 0 0 0 0,-1 0 0 0 0,0 0 0 0 0,0 0 0 0 0,-1-1 0 0 0,0 1 0 0 0,-1-1 0 0 0,1 0 0 0 0,-1 0-1 0 0,0 0 1 0 0,-1 0 0 0 0,0-1 0 0 0,0 1 0 0 0,0-1 0 0 0,-1-1 0 0 0,0 1 0 0 0,0-1 0 0 0,-1 0 0 0 0,1 0 0 0 0,-1-1-1 0 0,-10 6 1 0 0,14-8 3 0 0,-2 1-11 0 0,-11-2 83 0 0,7-1-37 0 0,-4-1-9 0 0,-21-16-49 0 0,34 17 13 0 0,-3-3-48 0 0,0-5 25 0 0,3 6 18 0 0,-1 0 0 0 0,1 1 0 0 0,0-1 0 0 0,0 1-1 0 0,-1-1 1 0 0,1 0 0 0 0,0 1 0 0 0,0-1-1 0 0,1-2 1 0 0,-1 0-7 0 0,2 1-30 0 0,0 3 41 0 0,-1-1 1 0 0,0 1-1 0 0,0 0 1 0 0,1-1 0 0 0,-1 1-1 0 0,1 0 1 0 0,-1 0-1 0 0,0 0 1 0 0,1 0 0 0 0,-1 0-1 0 0,0 0 1 0 0,1 0-1 0 0,-1 0 1 0 0,0 1 0 0 0,1-1-1 0 0,-1 1 1 0 0,0-1-1 0 0,1 1 1 0 0,-1-1 0 0 0,0 1-1 0 0,0-1 1 0 0,0 1-1 0 0,3 2 1 0 0,-1-1-1 0 0,1 1 1 0 0,1 1 0 0 0,-1 0 0 0 0,0 0 0 0 0,0 0 0 0 0,-1 0 0 0 0,1 1 0 0 0,3 5 0 0 0,19 38 0 0 0,-12-21 0 0 0,-4-7 56 0 0,-1 0 1 0 0,-2 0-1 0 0,0 1 1 0 0,0 0-1 0 0,3 25 1 0 0,-10-42-42 0 0,1 0 1 0 0,0 0-1 0 0,-1 0 0 0 0,0 0 1 0 0,0 1-1 0 0,0-1 1 0 0,-1 0-1 0 0,0 0 0 0 0,1 0 1 0 0,-1 0-1 0 0,0 0 0 0 0,-1 0 1 0 0,-2 6-1 0 0,3-7 5 0 0,-1 0 0 0 0,0-1 0 0 0,0 1 0 0 0,0 0 0 0 0,-1-1 0 0 0,1 1 0 0 0,-1-1 0 0 0,1 0 0 0 0,-1 1 0 0 0,0-1 0 0 0,0 0 0 0 0,0-1 0 0 0,0 1 0 0 0,0-1-1 0 0,0 1 1 0 0,-6 1 0 0 0,-6 0-4 0 0,1 0-1 0 0,-1 0 1 0 0,0-1 0 0 0,0-1-1 0 0,0-1 1 0 0,0 0-1 0 0,0-1 1 0 0,0-1-1 0 0,-27-6 1 0 0,8-1-163 0 0,0-1-1 0 0,1-2 1 0 0,-34-17 0 0 0,42 16-790 0 0,-1-1 0 0 0,2 0 0 0 0,-27-22 0 0 0,27 15-711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4:4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3 107 11975 0 0,'0'0'267'0'0,"0"0"42"0"0,0 0 17 0 0,0 0-28 0 0,-2-7 69 0 0,2 4 2256 0 0,0 2-2367 0 0,1-1 237 0 0,0 0 0 0 0,0-1 1 0 0,0 2-1 0 0,1-1 1 0 0,-1 0-1 0 0,0 0 0 0 0,1 0 1 0 0,-1 0-1 0 0,3-1 1 0 0,2 0-62 0 0,0-1 1 0 0,0 1 0 0 0,0 0 0 0 0,7-2 0 0 0,-9 3-437 0 0,-1 1 0 0 0,1-1 0 0 0,0 1 0 0 0,-1 0 0 0 0,1 0 0 0 0,0 0 0 0 0,7 0-1 0 0,6-1 481 0 0,65-12 1129 0 0,-54 6-1605 0 0,-24 7 0 0 0,-1 1 0 0 0,0-1 0 0 0,1 1 0 0 0,-1-1 0 0 0,0 1 0 0 0,1 0 0 0 0,-1 0 0 0 0,4 1 0 0 0,3-1-64 0 0,-8 1-273 0 0,-2-1-138 0 0,0 0-33 0 0,0-2-4 0 0,1 0 49 0 0,4-8-708 0 0,-3 3-8513 0 0,-2 7 4322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4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82 3223 0 0,'0'0'384'0'0,"0"0"403"0"0,0 0 174 0 0,0 0 37 0 0,0 0-88 0 0,0 0-400 0 0,-7-4 129 0 0,5 2-77 0 0,-6-11 1823 0 0,7 11-1967 0 0,1 2 4 0 0,0 0 12 0 0,0 0 39 0 0,0 0 20 0 0,-11 3 1939 0 0,-3 8-1705 0 0,12-10-519 0 0,2-1-15 0 0,0 0-11 0 0,0 0-45 0 0,-1 0-41 0 0,0 0 0 0 0,0 0 0 0 0,0 0 0 0 0,0 0 1 0 0,0 0-1 0 0,0 0 0 0 0,0-1 0 0 0,1 1 0 0 0,-1 0 0 0 0,0 0 0 0 0,0-1 1 0 0,0 1-1 0 0,0-1 0 0 0,0 1 0 0 0,0-1 0 0 0,0 1 0 0 0,1-1 0 0 0,-2-1 1 0 0,-2-2-47 0 0,2-2-30 0 0,-7-22 114 0 0,5 19-112 0 0,2 2 37 0 0,1 5 17 0 0,1 2 40 0 0,0 0 4 0 0,0 0-7 0 0,-6-13 2380 0 0,11 21-2396 0 0,0-1 0 0 0,-1 0-1 0 0,0 1 1 0 0,4 8-1 0 0,-7-13 16 0 0,1-1 0 0 0,14 29 114 0 0,0 0-1 0 0,-2 1 1 0 0,-2 1-1 0 0,0 0 1 0 0,6 36-1 0 0,10 75 126 0 0,-3-10 49 0 0,-21-113-314 0 0,-1-5-17 0 0,1 0 0 0 0,1 0 1 0 0,0 0-1 0 0,1-1 0 0 0,0 1 1 0 0,1-1-1 0 0,11 15 0 0 0,-13-23 38 0 0,-5-11 66 0 0,-4-9 59 0 0,-9-7-974 0 0,11 17 494 0 0,0 0-1 0 0,-1 0 1 0 0,1-1 0 0 0,1 1 0 0 0,-1 0 0 0 0,0-1 0 0 0,1 0-1 0 0,-2-4 1 0 0,-3-37-5116 0 0,6 29-1424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4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0 12407 0 0,'0'0'566'0'0,"-1"2"-6"0"0,-3 9-363 0 0,0-1-74 0 0,3-9 399 0 0,1-1 170 0 0,0 0 32 0 0,0 0-74 0 0,0 0-330 0 0,0 0-140 0 0,0 0-27 0 0,0 0-9 0 0,0 0-7 0 0,-14 3 1615 0 0,13-2-1662 0 0,-1 0 0 0 0,1 0 0 0 0,0 1 0 0 0,0-1 0 0 0,0 0 0 0 0,0 0 0 0 0,0 1 0 0 0,0-1 0 0 0,0 1 0 0 0,0 1 0 0 0,0-1 110 0 0,-4 11 328 0 0,4-11-367 0 0,-5 8-6 0 0,0-1 1 0 0,1 1-1 0 0,0 0 1 0 0,-6 18-1 0 0,7-20-86 0 0,0 0 1 0 0,-1 0-1 0 0,1-1 0 0 0,-2 1 0 0 0,1-1 1 0 0,-8 8-1 0 0,-3 4 30 0 0,-9 7-16 0 0,17-18-31 0 0,1 1 0 0 0,-8 9 0 0 0,-33 44 214 0 0,-11 17 205 0 0,38-48-346 0 0,-1-1 1 0 0,-48 50-1 0 0,46-51-125 0 0,21-27 24 0 0,2-1-16 0 0,0 0-1 0 0,0 0 1 0 0,0 1 0 0 0,0-1-1 0 0,0 0 1 0 0,0 0-1 0 0,1 0 1 0 0,-1 0 0 0 0,0 1-1 0 0,1-1 1 0 0,-1 0-1 0 0,1 1 1 0 0,-1-1 0 0 0,1 1-1 0 0,0-1 1 0 0,-1 0-1 0 0,1 1 1 0 0,0-1 0 0 0,0 3-1 0 0,0-2-82 0 0,0-2-42 0 0,0 0-187 0 0,0 0-49 0 0,0 0-963 0 0,0 0-4021 0 0,0 0-1721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4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88 16439 0 0,'0'0'754'0'0,"-1"2"-17"0"0,-1 7-409 0 0,2-7 29 0 0,0-2 69 0 0,0 0 12 0 0,0 0-42 0 0,0 0-184 0 0,0 0-78 0 0,0 0-20 0 0,10-3 144 0 0,29-10 736 0 0,-32 11-817 0 0,-1-1 1 0 0,1 1 0 0 0,0 0-1 0 0,0 0 1 0 0,0 1-1 0 0,0 0 1 0 0,8 0-1 0 0,-4 1 87 0 0,0 1 1 0 0,11 3-1 0 0,-13-3-136 0 0,0 1 1 0 0,-1-1 0 0 0,2-1-1 0 0,8 0 1 0 0,56-1 300 0 0,-49 2-321 0 0,40-4 0 0 0,-61 2-96 0 0,0 0-1 0 0,0 1 1 0 0,0-2-1 0 0,-1 1 1 0 0,1 0-1 0 0,0-1 1 0 0,-1 0-1 0 0,6-2 1 0 0,16-10 152 0 0,-25 14-169 0 0,1 0-1 0 0,0 0 1 0 0,-1 0-1 0 0,1-1 0 0 0,-1 1 1 0 0,1 0-1 0 0,-1-1 0 0 0,1 1 1 0 0,-1 0-1 0 0,1-1 1 0 0,-1 1-1 0 0,1 0 0 0 0,-1-1 1 0 0,0 1-1 0 0,1-1 0 0 0,-1 1 1 0 0,0-1-1 0 0,1 1 1 0 0,-1-1-1 0 0,0 1 0 0 0,1-1 1 0 0,-1 0-1 0 0,0 1 0 0 0,0-1 1 0 0,0 1-1 0 0,0-1 1 0 0,0 1-1 0 0,0-1 0 0 0,0 0 1 0 0,0 1-1 0 0,0-1 1 0 0,0 1-1 0 0,0-1 0 0 0,0 0 1 0 0,0 1-1 0 0,0-1 0 0 0,0 1 1 0 0,0-1-1 0 0,-1 0 1 0 0,1 1-1 0 0,0-1 0 0 0,0 1 1 0 0,-1-1-1 0 0,1 1 0 0 0,0-1 1 0 0,-1 1-1 0 0,1-1 1 0 0,-1 1-1 0 0,0-1 0 0 0,-2-2-262 0 0,1 1 1 0 0,-1-1-1 0 0,0 1 0 0 0,0 0 0 0 0,-7-4 0 0 0,9 6-893 0 0,-2-1-265 0 0,-11-3-1107 0 0,2 2-1920 0 0,1 2-1563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41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0 919 0 0,'-1'2'522'0'0,"-5"20"11556"0"0,2 15-7508 0 0,3-18-3309 0 0,0-17-810 0 0,1-2-65 0 0,0 0-30 0 0,0 0-4 0 0,0 0-22 0 0,0 0-97 0 0,0 0-45 0 0,0 0-11 0 0,0 0 6 0 0,0 0 27 0 0,0 0 13 0 0,0 0 1 0 0,0 0 12 0 0,2 0-162 0 0,0 1 0 0 0,0-1 0 0 0,0 1 0 0 0,0 0 0 0 0,-1 0 0 0 0,1-1 0 0 0,0 1 0 0 0,2 2 0 0 0,8 3 184 0 0,-10-5-169 0 0,1 0-1 0 0,-1-1 1 0 0,1 1-1 0 0,0-1 1 0 0,-1 1-1 0 0,1-1 1 0 0,0 0-1 0 0,-1 0 1 0 0,1 0-1 0 0,0-1 1 0 0,-1 1-1 0 0,1 0 1 0 0,-1-1-1 0 0,1 0 1 0 0,4-1-1 0 0,23-6 93 0 0,-26 7-169 0 0,29 2-33 0 0,-31-1-72 0 0,-2 0-34 0 0,0 0-162 0 0,0 0-79 0 0,0 0-15 0 0,0 0-214 0 0,0 0-897 0 0,0 0-383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4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107 383 7831 0 0,'0'0'603'0'0,"0"0"-202"0"0,1-2 630 0 0,4-6-379 0 0,0 0 1 0 0,0-1-1 0 0,-1 1 1 0 0,0-1-1 0 0,-1 0 1 0 0,0 0-1 0 0,3-16 0 0 0,-2 5-615 0 0,-1-1 1 0 0,0-34-1 0 0,-5 19 148 0 0,1 27-56 0 0,0 0 0 0 0,1 0 0 0 0,0-1 0 0 0,1 1 0 0 0,0 0 0 0 0,0 0 0 0 0,1 0 1 0 0,0 0-1 0 0,5-15 0 0 0,-6 22 159 0 0,-1 2 6 0 0,6-11 265 0 0,-6 10-423 0 0,1 0 1 0 0,0-1-1 0 0,-1 1 0 0 0,1 0 1 0 0,-1-1-1 0 0,0 1 0 0 0,1-1 1 0 0,-1 1-1 0 0,0-1 0 0 0,0 1 1 0 0,0-1-1 0 0,0-2 0 0 0,0-2 1061 0 0,1 4-1143 0 0,6-5-44 0 0,-2 0 1 0 0,-4 5 42 0 0,-1 2 38 0 0,0 0 112 0 0,0 0 47 0 0,0 0 8 0 0,0 0-4 0 0,0 0-33 0 0,0 0-18 0 0,0 0-3 0 0,0 0-21 0 0,0 0-85 0 0,0 2-18 0 0,-4 16-52 0 0,-1 0 13 0 0,-7 10-31 0 0,-31 83 474 0 0,9-3-125 0 0,27-81-291 0 0,-17 80 141 0 0,6-20 43 0 0,11-52-177 0 0,-4 38-1 0 0,-2 16-11 0 0,6-60-48 0 0,5 3 42 0 0,3-19-53 0 0,5-1 0 0 0,-4-10 0 0 0,0 0 0 0 0,0-1 0 0 0,0 1 0 0 0,0-1 0 0 0,0 1 0 0 0,0-1 0 0 0,0 0 0 0 0,1 0 0 0 0,-1 0 0 0 0,0 0 0 0 0,1 0 0 0 0,-1 0 0 0 0,1-1 0 0 0,-1 1 0 0 0,1-1 0 0 0,-1 0 0 0 0,1 1 0 0 0,-1-1 0 0 0,1-1 0 0 0,0 1 0 0 0,-1 0 0 0 0,1 0 0 0 0,-1-1 0 0 0,1 0 0 0 0,2 0 0 0 0,3-2 0 0 0,-1 0 0 0 0,0 0 0 0 0,0 0 0 0 0,0-1 0 0 0,0 0 0 0 0,12-9 0 0 0,-11 6-2 0 0,11-8-133 0 0,0-1-1 0 0,-1-1 1 0 0,17-22-1 0 0,9-18-2390 0 0,-27 28 1020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43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5063 0 0,'0'0'390'0'0,"0"0"58"0"0,0 0 1174 0 0,0 0 546 0 0,0 0 111 0 0,1 2-162 0 0,10 24 1714 0 0,5 14-1422 0 0,-15-38-2359 0 0,0 0 0 0 0,0 0-1 0 0,1 0 1 0 0,-1-1 0 0 0,0 1-1 0 0,1 0 1 0 0,-1-1 0 0 0,1 1-1 0 0,0-1 1 0 0,-1 1 0 0 0,1-1-1 0 0,0 1 1 0 0,0-1 0 0 0,3 2 0 0 0,16-1 758 0 0,-8 0-538 0 0,-2-1 11 0 0,0 1 0 0 0,0-1 0 0 0,16-1 0 0 0,-14 0 11 0 0,-9 0-210 0 0,0-1 1 0 0,-1 1-1 0 0,1 0 0 0 0,-1-1 0 0 0,6-1 1 0 0,32-7 283 0 0,-12 5-491 0 0,-26 3-123 0 0,-3 1-55 0 0,0 0-1 0 0,2 0-168 0 0,0-1 231 0 0,0 0-1 0 0,0 0 1 0 0,-1 1-1 0 0,1-1 1 0 0,0 0-1 0 0,-1 0 1 0 0,1-1 0 0 0,-1 1-1 0 0,1 0 1 0 0,1-2-1 0 0,4-9-1302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4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145 556 1839 0 0,'0'3'403'0'0,"1"6"1018"0"0,-1-6 445 0 0,0-3 87 0 0,0 0-193 0 0,0 0-893 0 0,0 0-394 0 0,0 0-80 0 0,0 0-35 0 0,0 0-112 0 0,0 0-43 0 0,0 0-10 0 0,0 0-18 0 0,0 0-74 0 0,0 0-27 0 0,1-3 0 0 0,3-18-47 0 0,-4 19 30 0 0,0 2 26 0 0,0 0 38 0 0,0 0 166 0 0,2-26 2610 0 0,0 15-2451 0 0,-1 7-390 0 0,-1 0 0 0 0,1 0 1 0 0,-1 0-1 0 0,0 0 1 0 0,-1 0-1 0 0,1 0 0 0 0,-1 0 1 0 0,1 0-1 0 0,-1 0 1 0 0,0 0-1 0 0,-1 0 0 0 0,-2-7 1 0 0,-2 2-44 0 0,1 3 6 0 0,4 6-4 0 0,0-1 0 0 0,1 1-1 0 0,-1 0 1 0 0,0 0 0 0 0,0 0 0 0 0,1 0 0 0 0,-1 0 0 0 0,0 0 0 0 0,0 0-1 0 0,0 0 1 0 0,1 0 0 0 0,-1 0 0 0 0,0 0 0 0 0,0 0 0 0 0,0 0-1 0 0,1 1 1 0 0,-1-1 0 0 0,-1 1 0 0 0,-10 4 242 0 0,12-5-255 0 0,-2 1 86 0 0,-9 9 11 0 0,7-7-53 0 0,0 1 0 0 0,1 1 1 0 0,-1-1-1 0 0,1 0 0 0 0,-6 9 0 0 0,9-11 34 0 0,-8 10 0 0 0,-1 2-82 0 0,6-9 31 0 0,0 0 1 0 0,-1 1-1 0 0,2-1 0 0 0,-5 11 0 0 0,-11 58 659 0 0,8-26 6 0 0,8-42-616 0 0,0 17 315 0 0,2-11-303 0 0,0 0-3 0 0,0-10-17 0 0,1 0-26 0 0,0 0 0 0 0,0 0 0 0 0,0 0 1 0 0,0-1-1 0 0,0 1 0 0 0,0 0 0 0 0,1 0 0 0 0,-1-1 0 0 0,0 1 0 0 0,3 1 0 0 0,-4-3-42 0 0,1 2 147 0 0,14 0 146 0 0,-12-2-272 0 0,0 0 0 0 0,0 0 1 0 0,0 0-1 0 0,0-1 0 0 0,0 1 0 0 0,0-1 1 0 0,0 0-1 0 0,0 0 0 0 0,-1 0 1 0 0,1 0-1 0 0,0-1 0 0 0,3-1 0 0 0,1-2 45 0 0,1-1 0 0 0,10-10 0 0 0,-12 11-42 0 0,1-4-10 0 0,0 1-1 0 0,-1-2 1 0 0,0 1 0 0 0,0-1-1 0 0,-1 0 1 0 0,0 0 0 0 0,5-16 0 0 0,2-3 2 0 0,-8 20 5 0 0,9-27 7 0 0,-7 15 177 0 0,-5 19-118 0 0,-1 2 0 0 0,0 0 7 0 0,0 0 7 0 0,0 0 1 0 0,0 0-1 0 0,0 0-6 0 0,0 0-1 0 0,0 0 0 0 0,0 0-1 0 0,0 3-21 0 0,-1 7-70 0 0,-5 97 15 0 0,6-93-19 0 0,1-1 0 0 0,0 1 0 0 0,1-1 0 0 0,1 1 0 0 0,0-1 0 0 0,5 13 0 0 0,-1-13 0 0 0,3-3 0 0 0,2-6 0 0 0,-8-4 0 0 0,0 0 0 0 0,-1 0-1 0 0,1 0 1 0 0,-1-1 0 0 0,1 0 0 0 0,-1 0 0 0 0,1 0-1 0 0,-1 0 1 0 0,1 0 0 0 0,-1 0 0 0 0,0-1 0 0 0,1 0-1 0 0,4-3 1 0 0,4-4 7 0 0,21-19 0 0 0,-32 27-6 0 0,24-22 6 0 0,-2-2 1 0 0,0 0-1 0 0,-2-1 0 0 0,-1-2 1 0 0,29-50-1 0 0,-11 1-79 0 0,41-116 0 0 0,-47 84 72 0 0,-29 96 0 0 0,0-1 0 0 0,-1 0 0 0 0,-1 0 0 0 0,0 0 0 0 0,-1 1 0 0 0,-2-16 0 0 0,2 28 40 0 0,0-1 1 0 0,-1 1-1 0 0,1-1 0 0 0,0 1 0 0 0,-1-1 0 0 0,1 1 1 0 0,-1-1-1 0 0,0 1 0 0 0,0-3 0 0 0,0 4-25 0 0,1 0-1 0 0,0-1 1 0 0,-1 1-1 0 0,1 0 1 0 0,-1 0-1 0 0,1 0 1 0 0,0-1-1 0 0,-1 1 1 0 0,1 0-1 0 0,-1 0 1 0 0,1 0-1 0 0,0 0 1 0 0,-1 0 0 0 0,1 0-1 0 0,-1 0 1 0 0,1 0-1 0 0,0 0 1 0 0,-1 0-1 0 0,1 0 1 0 0,-1 0-1 0 0,1 0 1 0 0,-1 0-1 0 0,1 0 1 0 0,0 0-1 0 0,-1 0 1 0 0,1 0-1 0 0,-1 1 1 0 0,1-1-1 0 0,0 0 1 0 0,-1 0 0 0 0,1 1-1 0 0,0-1 1 0 0,-1 0-1 0 0,-3 3 37 0 0,0 0 1 0 0,0 0-1 0 0,0 1 0 0 0,0-1 0 0 0,1 1 1 0 0,-1 0-1 0 0,1 0 0 0 0,0 0 0 0 0,0 0 0 0 0,-3 7 1 0 0,-3 7-70 0 0,-9 27 0 0 0,5-12 42 0 0,-5 11-24 0 0,2 0 0 0 0,-17 75 0 0 0,19-51 124 0 0,-9 130 0 0 0,23-190-87 0 0,1 0 0 0 0,0 0 0 0 0,0-1 0 0 0,0 1 0 0 0,1 0 0 0 0,0 0 0 0 0,1-1 0 0 0,0 1-1 0 0,0-1 1 0 0,0 0 0 0 0,1 0 0 0 0,9 13 0 0 0,-12-19-30 0 0,1 1 0 0 0,-1 0 0 0 0,1-1-1 0 0,-1 0 1 0 0,1 1 0 0 0,0-1 0 0 0,-1 0 0 0 0,1 0-1 0 0,0 0 1 0 0,0 0 0 0 0,0 0 0 0 0,0 0 0 0 0,0 0-1 0 0,0-1 1 0 0,0 1 0 0 0,0-1 0 0 0,0 1 0 0 0,0-1 0 0 0,0 0-1 0 0,0 0 1 0 0,0 0 0 0 0,0 0 0 0 0,0 0 0 0 0,3-1-1 0 0,3 0 3 0 0,0-1 0 0 0,-1-1-1 0 0,1 1 1 0 0,11-7-1 0 0,-2 1 2 0 0,0-1-1 0 0,-1-1 0 0 0,-1 0 1 0 0,1-2-1 0 0,-2 1 0 0 0,0-2 1 0 0,16-17-1 0 0,-7 6-1 0 0,29-35 55 0 0,-46 51-55 0 0,-1 0 1 0 0,0 0-1 0 0,0 0 1 0 0,-1 0 0 0 0,0-1-1 0 0,3-11 1 0 0,-6 16 13 0 0,0 1 0 0 0,0 0 0 0 0,0-1 1 0 0,-1 1-1 0 0,1 0 0 0 0,-1-1 0 0 0,0 1 1 0 0,0 0-1 0 0,-1-1 0 0 0,1 1 0 0 0,-2-5 0 0 0,2 6 124 0 0,-5-11 115 0 0,1 2-180 0 0,3 9 6 0 0,-1 3-23 0 0,-1 0-60 0 0,0 0 0 0 0,0 0 0 0 0,1 0 0 0 0,-1 1-1 0 0,1-1 1 0 0,-1 1 0 0 0,1 0 0 0 0,-1 0 0 0 0,1-1 0 0 0,0 2 0 0 0,0-1 0 0 0,0 0 0 0 0,0 0-1 0 0,0 1 1 0 0,1-1 0 0 0,-1 1 0 0 0,1-1 0 0 0,-1 1 0 0 0,1 0 0 0 0,0-1 0 0 0,0 1-1 0 0,-1 5 1 0 0,-2 8-43 0 0,1 0 0 0 0,-3 33-1 0 0,4-31-6 0 0,1-7 37 0 0,-3 46-44 0 0,4-52 50 0 0,1 1-1 0 0,-1 0 1 0 0,1 0 0 0 0,0-1-1 0 0,0 1 1 0 0,1-1-1 0 0,3 10 1 0 0,4 2 3 0 0,-5-14 0 0 0,-1 0 0 0 0,-1-2 0 0 0,-1 1 0 0 0,0-1 0 0 0,0 1 0 0 0,0-1 0 0 0,1 0 0 0 0,-1 0 0 0 0,1 1 0 0 0,-1-1 0 0 0,1 0 0 0 0,3 1 0 0 0,-1 0 0 0 0,9 3 0 0 0,-8-5 3 0 0,0 1 0 0 0,0-1-1 0 0,-1 0 1 0 0,1 0 0 0 0,0 0 0 0 0,0 0 0 0 0,0-1-1 0 0,-1 0 1 0 0,1 0 0 0 0,0 0 0 0 0,-1-1-1 0 0,1 0 1 0 0,-1 1 0 0 0,1-1 0 0 0,-1-1 0 0 0,7-4-1 0 0,5-4 22 0 0,-1-1-1 0 0,25-27 1 0 0,-13 12-14 0 0,-9 9 16 0 0,-1-1 0 0 0,0-1-1 0 0,-2 0 1 0 0,0-1 0 0 0,20-38-1 0 0,-11 8 263 0 0,28-79-1 0 0,-44 107-94 0 0,8-42-1 0 0,-14 53-159 0 0,0 0 0 0 0,-1 0 0 0 0,-1 0 0 0 0,0 0 0 0 0,-2-19 0 0 0,0 17 2 0 0,0 5-15 0 0,1 0 0 0 0,-1 1 0 0 0,0-1 0 0 0,-1 0 0 0 0,-6-15 0 0 0,8 22-11 0 0,0 1 1 0 0,1-1 0 0 0,-1 1 0 0 0,0-1 0 0 0,0 1-1 0 0,0 0 1 0 0,0 0 0 0 0,0 0 0 0 0,0-1-1 0 0,-2 0 1 0 0,-6 0 6 0 0,6 2-3 0 0,-7 1 29 0 0,9 0-41 0 0,-1 1 0 0 0,1-1 0 0 0,-1 0 0 0 0,1 1 0 0 0,0-1 0 0 0,-1 1 0 0 0,1 0 0 0 0,0 0 0 0 0,0-1 0 0 0,0 1 0 0 0,-1 3 0 0 0,-8 26-3 0 0,8-26 3 0 0,-10 37-34 0 0,-10 80-1 0 0,5 45 29 0 0,3-16 5 0 0,7-64 0 0 0,7-82 0 0 0,1-1-1 0 0,-1 0 0 0 0,1 1 1 0 0,0-1-1 0 0,0 0 1 0 0,1 0-1 0 0,-1 0 1 0 0,4 7-1 0 0,-3-7-5 0 0,-1-2-4 0 0,0-1-1 0 0,1 1 1 0 0,-1-1 0 0 0,0 1-1 0 0,1-1 1 0 0,-1 0-1 0 0,1 0 1 0 0,-1 1-1 0 0,1-1 1 0 0,0 0-1 0 0,-1-1 1 0 0,1 1-1 0 0,0 0 1 0 0,2 0-1 0 0,-1 1-8 0 0,0-1-6 0 0,-1 0 0 0 0,1-1 0 0 0,0 1 0 0 0,-1 0 0 0 0,1-1 0 0 0,0 0 0 0 0,-1 0 0 0 0,1 1 0 0 0,0-1 0 0 0,-1-1 0 0 0,1 1 0 0 0,0 0 0 0 0,-1-1 0 0 0,1 1 0 0 0,0-1 0 0 0,-1 0 0 0 0,1 0 0 0 0,-1 0 0 0 0,1 0 0 0 0,-1-1 0 0 0,0 1 0 0 0,0 0-1 0 0,1-1 1 0 0,-1 0 0 0 0,3-2 0 0 0,4-5-256 0 0,-1-1-1 0 0,1 1 0 0 0,-1-1 0 0 0,6-12 0 0 0,-9 16-50 0 0,-1-2-699 0 0,0 0 0 0 0,0 0 0 0 0,0 0 0 0 0,3-13 0 0 0,-3 7-2736 0 0,4-9-3524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47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8287 0 0,'1'1'103'0'0,"0"0"0"0"0,1 0 0 0 0,-1 0 0 0 0,0 0 0 0 0,1 0-1 0 0,-1 0 1 0 0,1 0 0 0 0,-1 0 0 0 0,1-1 0 0 0,0 1 0 0 0,-1 0-1 0 0,1-1 1 0 0,0 0 0 0 0,-1 1 0 0 0,1-1 0 0 0,0 0 0 0 0,0 0-1 0 0,-1 0 1 0 0,1 0 0 0 0,0 0 0 0 0,-1 0 0 0 0,1 0 0 0 0,0-1 0 0 0,-1 1-1 0 0,1-1 1 0 0,0 1 0 0 0,-1-1 0 0 0,1 0 0 0 0,-1 0 0 0 0,1 1-1 0 0,-1-1 1 0 0,3-2 0 0 0,5-3 1055 0 0,-1-1 0 0 0,0 0 0 0 0,0-1 0 0 0,8-11 0 0 0,0 2-944 0 0,-14 15-85 0 0,0 0 0 0 0,0-1 0 0 0,1 1 0 0 0,-1-1 0 0 0,-1 1 0 0 0,1-1 0 0 0,0 0 0 0 0,-1 1 0 0 0,2-4 0 0 0,-3 3 215 0 0,0 3 170 0 0,0 0 78 0 0,0 0 14 0 0,0 0 1 0 0,0 0-6 0 0,0 0-1 0 0,0 0 0 0 0,0 0-39 0 0,0 0-162 0 0,0 0-71 0 0,0 0-9 0 0,0 0-31 0 0,3 1-242 0 0,0 0 0 0 0,0 0 0 0 0,0 0 0 0 0,0 1 0 0 0,0-1 0 0 0,0 1 0 0 0,3 2-1 0 0,0 0 21 0 0,40 20-27 0 0,-43-23-88 0 0,0 0 0 0 0,0 1-1 0 0,1-1 1 0 0,-1-1 0 0 0,5 2 0 0 0,-3-2-169 0 0,0 0 0 0 0,0 0 1 0 0,-1 0-1 0 0,1 0 0 0 0,0-1 0 0 0,0 0 0 0 0,9-3 0 0 0,2-2-1295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5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98 4607 0 0,'0'0'208'0'0,"0"0"344"0"0,0 0 1319 0 0,0 0 576 0 0,0 0 118 0 0,0 0-289 0 0,0 0-1312 0 0,0-2-572 0 0,0-6 1019 0 0,-6 13 1178 0 0,-2 2-2549 0 0,7-6-2 0 0,1-1-1 0 0,-1 0 1 0 0,1 1 0 0 0,-1-1-1 0 0,1 1 1 0 0,0-1 0 0 0,-1 1 0 0 0,1-1-1 0 0,0 1 1 0 0,0-1 0 0 0,-1 1-1 0 0,1 0 1 0 0,0-1 0 0 0,0 1-1 0 0,0-1 1 0 0,0 1 0 0 0,0-1 0 0 0,0 1-1 0 0,0 1 1 0 0,-1 0 101 0 0,-12 33 900 0 0,9-27-835 0 0,1 1 0 0 0,0 0 0 0 0,0 0 0 0 0,1 0 0 0 0,-2 10 0 0 0,2 10-32 0 0,-23 157 73 0 0,0-31-245 0 0,21-136 16 0 0,-17 77 540 0 0,-36 104 0 0 0,54-191-482 0 0,2-4-24 0 0,-1-1-1 0 0,0 0 1 0 0,0 0 0 0 0,0 0-1 0 0,0-1 1 0 0,-6 8-1 0 0,2-3-53 0 0,0 0-68 0 0,5-6 16 0 0,1-2 102 0 0,0 0 24 0 0,-1-3-44 0 0,1 0-1 0 0,0 0 0 0 0,0 0 1 0 0,0 0-1 0 0,1 0 0 0 0,0-3 1 0 0,1-12 12 0 0,-3-20-9 0 0,7-45-1 0 0,0 8-10 0 0,8-135-77 0 0,-8 159 32 0 0,3 0 1 0 0,16-54-1 0 0,-8 43 6 0 0,-9 29 10 0 0,2 0-1 0 0,1 1 1 0 0,2 0 0 0 0,17-32 0 0 0,-19 48 23 0 0,-7 13 16 0 0,-1 1-1 0 0,1-1 1 0 0,0 0-1 0 0,5-2 1 0 0,10-7 102 0 0,-19 12-127 0 0,0-1 1 0 0,1 1-1 0 0,-1 0 0 0 0,0 0 0 0 0,0 0 1 0 0,1 0-1 0 0,-1-1 0 0 0,0 1 1 0 0,0 0-1 0 0,1 0 0 0 0,-1 0 0 0 0,0 0 1 0 0,1 0-1 0 0,-1 0 0 0 0,0 0 0 0 0,0 0 1 0 0,1 0-1 0 0,-1 0 0 0 0,0 0 1 0 0,1 0-1 0 0,-1 0 0 0 0,0 0 0 0 0,1 0 1 0 0,-1 0-1 0 0,0 0 0 0 0,0 0 0 0 0,1 0 1 0 0,-1 0-1 0 0,1 0 0 0 0,7 2 91 0 0,15-5-19 0 0,-19 5-33 0 0,80 59-279 0 0,-81-58 204 0 0,0-1-1 0 0,0 0 1 0 0,0 0 0 0 0,1 0-1 0 0,5 2 1 0 0,-4-2 2 0 0,0 1 0 0 0,0-1 0 0 0,-1 1 0 0 0,1 0 0 0 0,-1 1 0 0 0,1-1 0 0 0,6 8 0 0 0,-3-1 31 0 0,-4 2 0 0 0,-3-8 5 0 0,-1 1 16 0 0,-5 13 17 0 0,3-13-32 0 0,0-1 0 0 0,0 1 0 0 0,0-1 0 0 0,0 0 0 0 0,-1 0 0 0 0,0 0 0 0 0,0 0 0 0 0,0 0 0 0 0,0 0 0 0 0,-1-1 0 0 0,1 0 0 0 0,-1 1 0 0 0,-5 2 0 0 0,-6 3-143 0 0,0 0 0 0 0,-23 9 0 0 0,15-8-128 0 0,-24 2-151 0 0,46-11 243 0 0,-1-1-1 0 0,0 0 1 0 0,0-1 0 0 0,0 1-1 0 0,0 0 1 0 0,1 0-1 0 0,-1-1 1 0 0,0 1 0 0 0,0-1-1 0 0,1 0 1 0 0,-1 1-1 0 0,0-1 1 0 0,1 0 0 0 0,-1 0-1 0 0,0 0 1 0 0,1 0-1 0 0,0 0 1 0 0,-1 0 0 0 0,-2-3-1 0 0,1-8-2116 0 0,2 1-4480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5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171 107 12839 0 0,'0'0'588'0'0,"0"0"-12"0"0,1-2-370 0 0,4-7-16 0 0,-3 7 680 0 0,1-9 1500 0 0,-3 8-2257 0 0,0 1 0 0 0,0-1 0 0 0,0 1-1 0 0,0-1 1 0 0,0 0 0 0 0,-1 1 0 0 0,1-1 0 0 0,-1 1-1 0 0,0-1 1 0 0,0 1 0 0 0,0 0 0 0 0,0-1 0 0 0,0 1-1 0 0,0 0 1 0 0,0-1 0 0 0,-1 1 0 0 0,1 0 0 0 0,-1 0-1 0 0,0 0 1 0 0,0 0 0 0 0,0 1 0 0 0,1-1 0 0 0,-2 0-1 0 0,-2-1 1 0 0,-10-13-52 0 0,7 8-51 0 0,8 8-9 0 0,0 0-1 0 0,0 0 1 0 0,0-1 0 0 0,0 1-1 0 0,0 0 1 0 0,0 0 0 0 0,0 0-1 0 0,0 0 1 0 0,0 0 0 0 0,0 0-1 0 0,0 0 1 0 0,0 0 0 0 0,0 0-1 0 0,0 0 1 0 0,0 0 0 0 0,0 0 0 0 0,0 0-1 0 0,-1 0 1 0 0,1 0 0 0 0,0 0-1 0 0,0 0 1 0 0,0 0 0 0 0,0 0-1 0 0,0 0 1 0 0,0 0 0 0 0,0 0-1 0 0,0 0 1 0 0,0 0 0 0 0,0 0-1 0 0,0 0 1 0 0,0 0 0 0 0,0 0 0 0 0,0 0-1 0 0,-1 0 1 0 0,1 0 0 0 0,0 0-1 0 0,0 0 1 0 0,0 0 0 0 0,0 0-1 0 0,0 0 1 0 0,0 1 0 0 0,0-1-1 0 0,0 0 1 0 0,0 0 0 0 0,0 0-1 0 0,0 0 1 0 0,0 0 0 0 0,0 0 0 0 0,0 0-1 0 0,0 0 1 0 0,0 0 0 0 0,0 0-1 0 0,0 0 1 0 0,0 0 0 0 0,0 0-1 0 0,0 0 1 0 0,0 0 0 0 0,0 0-1 0 0,0 1 1 0 0,0-1 0 0 0,0 0 0 0 0,-16 26 401 0 0,1 0 0 0 0,2 2 0 0 0,1-1 0 0 0,-14 48 0 0 0,-15 46-34 0 0,39-116-359 0 0,1 0 1 0 0,1 0-1 0 0,-1 0 0 0 0,1 1 1 0 0,0-1-1 0 0,0 0 0 0 0,0 1 1 0 0,2 5-1 0 0,-2-10 12 0 0,0 1-1 0 0,0 0 1 0 0,0 0-1 0 0,0 0 1 0 0,1-1-1 0 0,-1 1 1 0 0,0 0-1 0 0,1 0 1 0 0,-1-1-1 0 0,1 1 1 0 0,0 0-1 0 0,0-1 1 0 0,0 1-1 0 0,0-1 0 0 0,0 1 1 0 0,0-1-1 0 0,2 3 1 0 0,1-1 54 0 0,-3-2-50 0 0,0 0 0 0 0,1 0-1 0 0,-1-1 1 0 0,1 1 0 0 0,0 0 0 0 0,-1-1-1 0 0,1 0 1 0 0,-1 1 0 0 0,1-1 0 0 0,0 0-1 0 0,-1 0 1 0 0,1 0 0 0 0,0 0-1 0 0,-1 0 1 0 0,1 0 0 0 0,3-1 0 0 0,-3 1 19 0 0,6-2 60 0 0,1-1 0 0 0,-1 0 0 0 0,0 0 0 0 0,0 0 0 0 0,0-1 0 0 0,0-1 0 0 0,-1 1-1 0 0,0-1 1 0 0,0 0 0 0 0,10-10 0 0 0,-12 10-31 0 0,-1 0 1 0 0,0 1-1 0 0,-1-1 0 0 0,1-1 1 0 0,-1 1-1 0 0,0 0 0 0 0,0-1 0 0 0,3-10 1 0 0,-4 12-43 0 0,-1 1-1 0 0,0-1 1 0 0,0 1 0 0 0,-1-1 0 0 0,1 0-1 0 0,-1 1 1 0 0,0-1 0 0 0,0 0 0 0 0,0 0-1 0 0,0 1 1 0 0,-1-1 0 0 0,1 0 0 0 0,-1 1 0 0 0,0-1-1 0 0,-2-5 1 0 0,2 8 57 0 0,-2-2 45 0 0,2 2-129 0 0,1 0 0 0 0,-1 1 0 0 0,1-1 0 0 0,-1 0 0 0 0,0 1 0 0 0,1-1 0 0 0,-1 1 0 0 0,0-1 0 0 0,0 1-1 0 0,1-1 1 0 0,-1 1 0 0 0,0-1 0 0 0,0 1 0 0 0,0 0 0 0 0,-1-1 0 0 0,0 12-161 0 0,1 0-1 0 0,0 0 1 0 0,1 1-1 0 0,0-1 1 0 0,1 0-1 0 0,0 0 1 0 0,1 0-1 0 0,0 0 1 0 0,0 0 0 0 0,6 13-1 0 0,-5-18-51 0 0,0 1 1 0 0,0-1-1 0 0,8 9 0 0 0,-10-14 180 0 0,0 1-267 0 0,1-2 118 0 0,1 0 1 0 0,-1 0-1 0 0,1-1 0 0 0,-1 1 0 0 0,1-1 1 0 0,-1 1-1 0 0,0-1 0 0 0,1 0 0 0 0,-1 0 1 0 0,0 0-1 0 0,0 0 0 0 0,0 0 0 0 0,3-2 1 0 0,13-15-5997 0 0,-5 2-284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4:4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10135 0 0,'0'0'231'0'0,"0"0"29"0"0,0 0 19 0 0,0 0 105 0 0,0 0 410 0 0,0 0 184 0 0,0 0 40 0 0,0 0-63 0 0,0 0-290 0 0,0 0-121 0 0,0 0-28 0 0,0 0 66 0 0,0 0 288 0 0,2 1 122 0 0,-1-1-788 0 0,1 1-1 0 0,-1-1 0 0 0,1 1 1 0 0,-1-1-1 0 0,1 0 1 0 0,0 0-1 0 0,-1 0 0 0 0,1 0 1 0 0,-1 0-1 0 0,1 0 1 0 0,-1 0-1 0 0,1 0 0 0 0,0-1 1 0 0,-1 1-1 0 0,1-1 1 0 0,-1 1-1 0 0,0-1 0 0 0,1 0 1 0 0,1-1-1 0 0,2 1-127 0 0,6-1 79 0 0,3 4-142 0 0,-11-2 42 0 0,-1 1 1 0 0,1-1 0 0 0,-1 1 0 0 0,1-1 0 0 0,0 0 0 0 0,-1 0 0 0 0,5-1 0 0 0,-6 1 31 0 0,0 0 1 0 0,1 0-1 0 0,-1 0 1 0 0,1 0-1 0 0,-1 0 1 0 0,0 1-1 0 0,1-1 1 0 0,-1 0-1 0 0,0 1 0 0 0,1-1 1 0 0,-1 1-1 0 0,2 0 1 0 0,6 2 215 0 0,15-2-138 0 0,-15 1-165 0 0,-7-1 0 0 0,1-1 0 0 0,-1 1 0 0 0,1 0 0 0 0,0-1 0 0 0,-1 0 0 0 0,1 0 0 0 0,0 0 0 0 0,-1 0 0 0 0,6-1 0 0 0,16 4 0 0 0,-12-3 0 0 0,2 0 0 0 0,-1-4 0 0 0,23-11-876 0 0,-34 14 368 0 0,-2 1-72 0 0,0 0-285 0 0,0 0-126 0 0,0 0-29 0 0,0 0-140 0 0,0 0-572 0 0,0 0-253 0 0,0 0-51 0 0,0 0-11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5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55 114 12895 0 0,'-10'38'1813'0'0,"-26"60"0"0"0,35-93-994 0 0,-1-1-1 0 0,1 1 1 0 0,0-1 0 0 0,0 1 0 0 0,0 0 0 0 0,1 0 0 0 0,0 6 0 0 0,-1 8 1156 0 0,1-17-1548 0 0,0 11-798 0 0,14-25 294 0 0,-1 0-1 0 0,23-26 1 0 0,1-2 441 0 0,-16 19 78 0 0,33-46 0 0 0,-50 61-427 0 0,0-1 1 0 0,0 1-1 0 0,0-1 0 0 0,-1 0 1 0 0,0-1-1 0 0,2-8 0 0 0,-4 12-36 0 0,0-1 0 0 0,0 1 0 0 0,0 0 0 0 0,-1 0 0 0 0,0-1 0 0 0,0 1 0 0 0,0 0 0 0 0,0-1 0 0 0,0 1 0 0 0,-1 0 0 0 0,0 0 0 0 0,-2-8-1 0 0,2 11-17 0 0,1 0-1 0 0,-1 0 1 0 0,0 0-1 0 0,0 0 1 0 0,1 0-1 0 0,-1 0 0 0 0,0 0 1 0 0,0 0-1 0 0,0 0 1 0 0,0 0-1 0 0,0 0 1 0 0,0 0-1 0 0,0 1 0 0 0,-1-1 1 0 0,1 0-1 0 0,0 1 1 0 0,0-1-1 0 0,0 1 1 0 0,-1 0-1 0 0,1-1 0 0 0,0 1 1 0 0,-1 0-1 0 0,1 0 1 0 0,-2-1-1 0 0,-1 1-394 0 0,1 0-1 0 0,-1 1 1 0 0,1-1 0 0 0,-1 1-1 0 0,0-1 1 0 0,1 1 0 0 0,0 0-1 0 0,-4 2 1 0 0,-7 2-7285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5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46 681 12351 0 0,'0'0'564'0'0,"0"0"-9"0"0,0 0-203 0 0,0 0 476 0 0,0 0 247 0 0,0-2 49 0 0,19-89 2232 0 0,4 6-2568 0 0,4-16-46 0 0,38-165 695 0 0,-36 140-1363 0 0,-29 124-168 0 0,0 2 13 0 0,0-1 63 0 0,-2-5-192 0 0,0 9 73 0 0,-2 4 154 0 0,-1 6-24 0 0,-1 0-1 0 0,2 0 1 0 0,0 0 0 0 0,1 1-1 0 0,0 0 1 0 0,-1 15-1 0 0,-4 18 0 0 0,-49 253 672 0 0,-2 11 77 0 0,12-120 589 0 0,47-189-1121 0 0,0-2-1 0 0,0 0-20 0 0,0 0-84 0 0,0 0-31 0 0,0-6-51 0 0,1 0 0 0 0,0 0 0 0 0,1 0 0 0 0,-1 0 0 0 0,4-7 0 0 0,2-12 73 0 0,3-15-31 0 0,1 1-1 0 0,1 0 1 0 0,3 1 0 0 0,1 0-1 0 0,1 2 1 0 0,3 0 0 0 0,30-45-1 0 0,-42 71-101 0 0,-1 1-1 0 0,1-1 1 0 0,0 1 0 0 0,1 1-1 0 0,0-1 1 0 0,12-7-1 0 0,-9 5-20 0 0,-11 10 57 0 0,1-1-1 0 0,-1 0 1 0 0,1 1-1 0 0,-1-1 1 0 0,1 1 0 0 0,0 0-1 0 0,-1 0 1 0 0,1-1-1 0 0,0 1 1 0 0,0 0-1 0 0,0 1 1 0 0,0-1-1 0 0,0 0 1 0 0,0 0-1 0 0,0 1 1 0 0,0-1-1 0 0,0 1 1 0 0,0 0-1 0 0,0 0 1 0 0,0-1 0 0 0,0 1-1 0 0,1 1 1 0 0,-1-1-1 0 0,0 0 1 0 0,0 0-1 0 0,3 2 1 0 0,-4-2 1 0 0,0 0 1 0 0,0 0-1 0 0,0 0 0 0 0,0 0 1 0 0,0 0-1 0 0,0 1 1 0 0,1-1-1 0 0,-1 0 0 0 0,0 1 1 0 0,0-1-1 0 0,-1 1 0 0 0,1-1 1 0 0,0 1-1 0 0,0 0 1 0 0,0-1-1 0 0,0 1 0 0 0,0 0 1 0 0,-1-1-1 0 0,2 3 1 0 0,1 0 1 0 0,1 1-1 0 0,-1-1 0 0 0,0 1 0 0 0,0 0 0 0 0,0 0 0 0 0,-1 1 0 0 0,1-1 0 0 0,-1 1 0 0 0,0-1 0 0 0,3 10 0 0 0,-5-13 0 0 0,5 15 3 0 0,-6-11-6 0 0,0-2-10 0 0,1-1 3 0 0,0-1 1 0 0,0 1-1 0 0,-1 0 1 0 0,1 0-1 0 0,-1 0 1 0 0,1-1-1 0 0,-1 1 1 0 0,1 0-1 0 0,-1 0 1 0 0,0-1-1 0 0,0 1 0 0 0,0-1 1 0 0,0 1-1 0 0,0-1 1 0 0,0 1-1 0 0,-3 2 1 0 0,-1 1-12 0 0,-9 9-90 0 0,1 0 0 0 0,-2 0-1 0 0,0-2 1 0 0,-17 12 0 0 0,7-5 12 0 0,2-2 61 0 0,-49 27-1 0 0,51-32 50 0 0,27-20 45 0 0,-5 7-52 0 0,0-1 1 0 0,0 1-1 0 0,1-1 0 0 0,-1 1 0 0 0,0 0 0 0 0,0-1 1 0 0,1 1-1 0 0,-1 0 0 0 0,1 0 0 0 0,-1 0 0 0 0,3-1 0 0 0,0 1 4 0 0,16-10 7 0 0,-16 9 1 0 0,0 1-2 0 0,12-12 76 0 0,-10 8-66 0 0,-4 4 35 0 0,-1 5 49 0 0,0-3-101 0 0,0 0 0 0 0,0-1-1 0 0,0 1 1 0 0,0 0 0 0 0,0 0-1 0 0,0 0 1 0 0,0 0-1 0 0,-1 0 1 0 0,1 0 0 0 0,0 1-1 0 0,-1-1 1 0 0,1 0 0 0 0,0 0-1 0 0,-1 0 1 0 0,1 3-1 0 0,5 14 16 0 0,0 1-1 0 0,-2-1 1 0 0,4 33-1 0 0,-3-24-32 0 0,-1-5 11 0 0,0-17 0 0 0,-1 0 0 0 0,10 15 1 0 0,-10-18 2 0 0,0-1 4 0 0,-2 0-1 0 0,1 0-1 0 0,-1 0 1 0 0,0 0 0 0 0,1 0-1 0 0,-1 0 1 0 0,1 0 0 0 0,-1-1 0 0 0,1 1-1 0 0,0-1 1 0 0,-1 1 0 0 0,1-1 0 0 0,0 1-1 0 0,-1-1 1 0 0,1 0 0 0 0,0 0 0 0 0,-1 0-1 0 0,1 0 1 0 0,0 0 0 0 0,0 0 0 0 0,-1 0-1 0 0,1-1 1 0 0,0 1 0 0 0,-1-1 0 0 0,1 1-1 0 0,-1-1 1 0 0,1 1 0 0 0,0-1-1 0 0,2-2 1 0 0,2-1 45 0 0,1-1 1 0 0,-1 0-1 0 0,0 0 0 0 0,9-11 0 0 0,-9 9-19 0 0,3-4-9 0 0,0 0-1 0 0,0-1 1 0 0,-1 0-1 0 0,0 0 1 0 0,10-26 0 0 0,21-70 128 0 0,-37 102-138 0 0,-1 4 0 0 0,-1-1 0 0 0,1 0 0 0 0,-1 1-1 0 0,0-1 1 0 0,1 0 0 0 0,-1 1 0 0 0,0-1-1 0 0,-1 0 1 0 0,1-3 0 0 0,-1 1 19 0 0,1 0 0 0 0,-1 0 0 0 0,1 0 0 0 0,1 1 0 0 0,-1-1 0 0 0,1 0 0 0 0,2-8 0 0 0,-3 11 35 0 0,0 4-14 0 0,0 6-48 0 0,-1-1 0 0 0,-4 14 0 0 0,3-13-31 0 0,0 0 1 0 0,1 0 0 0 0,-1 9 0 0 0,2-1-48 0 0,-6 24 0 0 0,3-21 29 0 0,3-14 32 0 0,0-1-1 0 0,0 0 1 0 0,1 0 0 0 0,-1 0-1 0 0,1 0 1 0 0,0 0-1 0 0,0 0 1 0 0,0-1-1 0 0,1 1 1 0 0,3 7-1 0 0,0 3-3 0 0,1-1 16 0 0,2 0 0 0 0,3-5 0 0 0,2-6 0 0 0,-8-2 2 0 0,1-1 0 0 0,-1 0 0 0 0,1 0-1 0 0,-1-1 1 0 0,1 0 0 0 0,-1 1 0 0 0,0-2 0 0 0,0 1 0 0 0,0-1-1 0 0,0 1 1 0 0,-1-1 0 0 0,1-1 0 0 0,-1 1 0 0 0,0-1 0 0 0,8-7-1 0 0,0-3 11 0 0,-1-1-1 0 0,0 0 0 0 0,12-23 1 0 0,-7 14 17 0 0,-11 18-23 0 0,-1 0 0 0 0,0 0 0 0 0,6-12 0 0 0,16-57-6 0 0,-18 46 0 0 0,14-28 0 0 0,-19 48 0 0 0,-1 3-13 0 0,-2 6 9 0 0,0 1 0 0 0,0 0 0 0 0,-1-1 0 0 0,1 1 0 0 0,0 0 0 0 0,0-1 0 0 0,0 1 0 0 0,1 0 0 0 0,-1-1 0 0 0,0 1 0 0 0,0 0 0 0 0,0-1 0 0 0,0 1 0 0 0,1 0 0 0 0,-1-1 0 0 0,1 2 0 0 0,1 2-7 0 0,-1 0 1 0 0,1 1-1 0 0,-1-1 1 0 0,0 0 0 0 0,1 8-1 0 0,12 85 94 0 0,-13-95 11 0 0,2 9 117 0 0,1 3 41 0 0,-3-12-124 0 0,-1-2-8 0 0,0 0-33 0 0,0 0-14 0 0,0 0-1 0 0,-2 27 72 0 0,-6 7-169 0 0,-17 48 1 0 0,8-31 9 0 0,12-33-234 0 0,1 1 0 0 0,0-1 1 0 0,2 0-1 0 0,-2 34 0 0 0,10-67-357 0 0,-2 5 315 0 0,7-31-1861 0 0,-3 13 901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53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9671 0 0,'-8'27'864'0'0,"2"1"-696"0"0,1-1-168 0 0,3-5 0 0 0,6-4 3744 0 0,0-1 720 0 0,3-2 144 0 0,-1-2 24 0 0,-6-13-3648 0 0,0 0-728 0 0,0 0-152 0 0,0 0-24 0 0,0 0-912 0 0,0 0-192 0 0,0 0-32 0 0,0-18-6192 0 0,-1-8-1240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5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26 387 3223 0 0,'0'0'606'0'0,"0"0"1332"0"0,-2 0 588 0 0,1 0-2153 0 0,0-1 1 0 0,0 1 0 0 0,-1-1-1 0 0,1 1 1 0 0,0-1 0 0 0,0 0-1 0 0,0 1 1 0 0,0-1 0 0 0,0 0-1 0 0,0 0 1 0 0,0 0 0 0 0,0 0-1 0 0,0 0 1 0 0,1 0 0 0 0,-1 0 0 0 0,0 0-1 0 0,0 0 1 0 0,1 0 0 0 0,-1-1-1 0 0,0-1-98 0 0,0 0-1 0 0,0 0 1 0 0,0 0-1 0 0,1 0 0 0 0,-1 0 1 0 0,1 0-1 0 0,0-6 1 0 0,1-2-119 0 0,1-1 0 0 0,0 0 1 0 0,4-13-1 0 0,-6 25-156 0 0,3-7 179 0 0,0 0 0 0 0,0 1 0 0 0,1-1 0 0 0,0 0 0 0 0,8-10-1 0 0,0 1 225 0 0,-9 11-266 0 0,1 1-1 0 0,0-1 0 0 0,0 1 1 0 0,0-1-1 0 0,1 1 0 0 0,0 1 1 0 0,9-7-1 0 0,3 1 271 0 0,20-9-1 0 0,-6 4 57 0 0,-30 13-370 0 0,12 1-1 0 0,-2 3-92 0 0,-8-2-3 0 0,0 1-1 0 0,-1 0 1 0 0,1 0-1 0 0,-1 0 1 0 0,0 0-1 0 0,1 0 1 0 0,-1 0-1 0 0,0 1 1 0 0,0-1-1 0 0,0 1 1 0 0,-1-1-1 0 0,1 1 1 0 0,-1 0-1 0 0,1 0 1 0 0,-1 0-1 0 0,0 0 1 0 0,1 4-1 0 0,1 5-24 0 0,0 1 1 0 0,1 23-1 0 0,-4-36 27 0 0,1 7-9 0 0,-1 0 0 0 0,0 0 0 0 0,-1-1 0 0 0,1 1 0 0 0,-2 0 0 0 0,1 0 0 0 0,0-1 0 0 0,-1 1 0 0 0,-1-1 0 0 0,1 1 0 0 0,-1-1 0 0 0,-6 10 0 0 0,-1 7 127 0 0,8-19-64 0 0,0 1 0 0 0,0-1 1 0 0,0 0-1 0 0,-1 0 0 0 0,0 0 0 0 0,-4 6 0 0 0,0 1 614 0 0,7-11-426 0 0,2-8-73 0 0,1-4-168 0 0,1 1 0 0 0,1 0 0 0 0,-1 0 0 0 0,8-11 0 0 0,-8 15 0 0 0,60-99 73 0 0,-61 102-71 0 0,0-3 14 0 0,1 0-1 0 0,0 1 1 0 0,0-1-1 0 0,0 1 1 0 0,1 0 0 0 0,7-7-1 0 0,2-3 57 0 0,-13 14-43 0 0,1 0 1 0 0,-1 0-1 0 0,1 1 0 0 0,0-1 1 0 0,0 0-1 0 0,-1 0 0 0 0,1 1 1 0 0,0-1-1 0 0,1 1 0 0 0,-1 0 1 0 0,4-2-1 0 0,-4 2 99 0 0,7 0 225 0 0,-7 1-297 0 0,0 0-1 0 0,0 0 1 0 0,-1 0-1 0 0,1 0 1 0 0,0 0-1 0 0,-1 0 1 0 0,1 1-1 0 0,0-1 1 0 0,-1 1 0 0 0,4 0-1 0 0,19 11 130 0 0,-12-2-174 0 0,-11-8-11 0 0,9 14 84 0 0,-1 2-35 0 0,-8-16 42 0 0,-1 1-11 0 0,2 2-37 0 0,-1-1-20 0 0,0 1 1 0 0,-1-1 0 0 0,1 1-1 0 0,-1-1 1 0 0,0 1-1 0 0,0 5 1 0 0,-1 33 100 0 0,-3 56 391 0 0,2-82-370 0 0,-2 12-49 0 0,2-15-17 0 0,-1-3-6 0 0,3-9 3 0 0,0-2 11 0 0,0 0-18 0 0,0 0-2 0 0,2-2 7 0 0,2 0-57 0 0,1-2-1 0 0,0 1 0 0 0,-1 0 1 0 0,0-1-1 0 0,0 0 0 0 0,0 0 1 0 0,5-6-1 0 0,-1-3-16 0 0,-1 0 0 0 0,0 0 0 0 0,9-28 0 0 0,6-11 0 0 0,-1 5 0 0 0,-12 25 0 0 0,14-23 0 0 0,-17 34-14 0 0,0 1 0 0 0,1 1 0 0 0,0-1 0 0 0,1 1 0 0 0,0 0 1 0 0,0 1-1 0 0,1-1 0 0 0,11-7 0 0 0,-9 10 3 0 0,1 3 11 0 0,-10 3 0 0 0,0 0 0 0 0,-1 1 0 0 0,1-1 0 0 0,0 1 0 0 0,0-1 0 0 0,-1 1 0 0 0,1 0 0 0 0,0 0 0 0 0,-1-1 0 0 0,1 1 0 0 0,-1 0 0 0 0,3 2 0 0 0,-2-2 0 0 0,1 1 0 0 0,-1-1 0 0 0,0 1 0 0 0,0 0 0 0 0,0 0 0 0 0,0-1 0 0 0,0 1 0 0 0,0 0 0 0 0,0 1 0 0 0,0-1 0 0 0,1 3 0 0 0,1 2 0 0 0,1 0 2 0 0,-1 0 0 0 0,-1 0 0 0 0,1 0 0 0 0,-1 0 1 0 0,0 1-1 0 0,-1-1 0 0 0,0 1 0 0 0,0 0 0 0 0,1 13 0 0 0,-1-5 6 0 0,-2 0 0 0 0,0-1-1 0 0,0 1 1 0 0,-4 15 0 0 0,-13 36 262 0 0,14-56-227 0 0,0-2 331 0 0,4-19-311 0 0,6-21-37 0 0,23-46-14 0 0,-21 49-47 0 0,2 1 0 0 0,15-31 0 0 0,-18 43-30 0 0,1-1-1 0 0,1 1 1 0 0,1 1 0 0 0,22-25-1 0 0,-26 33 26 0 0,0 0-1 0 0,1 1 1 0 0,11-7-1 0 0,-9 6 27 0 0,5 0 14 0 0,18 2 0 0 0,-19 5 0 0 0,1 3 0 0 0,-3 4 11 0 0,-8-4-3 0 0,-3-3-4 0 0,1 1 0 0 0,-1 0 0 0 0,1-1 0 0 0,-1 1 0 0 0,0 0-1 0 0,0 0 1 0 0,1 0 0 0 0,-1 0 0 0 0,-1 0 0 0 0,2 4 0 0 0,5 8-2 0 0,-3-6-1 0 0,-1-3 4 0 0,0 1 1 0 0,-1 0-1 0 0,1 0 0 0 0,-1 0 0 0 0,0 0 1 0 0,-1 1-1 0 0,1-1 0 0 0,-1 0 0 0 0,0 8 0 0 0,-1 27 6 0 0,-1-19-24 0 0,-1 1 0 0 0,-7 32 1 0 0,-5 39-14 0 0,14-79 26 0 0,4-6 12 0 0,-4-8-10 0 0,1-1 1 0 0,-1 1-1 0 0,1-1 0 0 0,-1 1 1 0 0,1-1-1 0 0,0 1 0 0 0,-1-1 0 0 0,1 0 1 0 0,-1 1-1 0 0,1-1 0 0 0,0 0 1 0 0,-1 0-1 0 0,1 0 0 0 0,0 1 0 0 0,0-1 1 0 0,-1 0-1 0 0,1 0 0 0 0,0 0 1 0 0,-1 0-1 0 0,1 0 0 0 0,0 0 0 0 0,-1 0 1 0 0,1 0-1 0 0,0-1 0 0 0,-1 1 1 0 0,1 0-1 0 0,0 0 0 0 0,-1 0 1 0 0,1-1-1 0 0,1 0 0 0 0,18-10 51 0 0,-11 4-56 0 0,-1-1-1 0 0,0 0 0 0 0,0-1 1 0 0,-1 0-1 0 0,0 0 1 0 0,-1-1-1 0 0,1 0 1 0 0,-2 0-1 0 0,8-18 0 0 0,2-11-14 0 0,12-51 0 0 0,-26 88 18 0 0,17-80-64 0 0,-17 78 58 0 0,0-17-71 0 0,-2 17-11 0 0,1 4 86 0 0,0 0 0 0 0,-1 0-1 0 0,1-1 1 0 0,0 1-1 0 0,0 0 1 0 0,-1 0-1 0 0,1 0 1 0 0,0-1 0 0 0,0 1-1 0 0,-1 0 1 0 0,1 0-1 0 0,0 0 1 0 0,-1 0-1 0 0,1 0 1 0 0,0-1 0 0 0,-1 1-1 0 0,1 0 1 0 0,0 0-1 0 0,-1 0 1 0 0,1 0-1 0 0,0 0 1 0 0,-1 0 0 0 0,1 0-1 0 0,0 0 1 0 0,-1 0-1 0 0,1 1 1 0 0,0-1-1 0 0,-1 0 1 0 0,1 0 0 0 0,0 0-1 0 0,-1 0 1 0 0,1 0-1 0 0,0 0 1 0 0,0 1-1 0 0,-1-1 1 0 0,1 0 0 0 0,0 0-1 0 0,-1 0 1 0 0,1 1-1 0 0,0-1 1 0 0,0 0-1 0 0,0 0 1 0 0,-1 1 0 0 0,1-1-1 0 0,0 0 1 0 0,0 1-1 0 0,-1-1-5 0 0,-1 4 4 0 0,-1-1 0 0 0,0 0 1 0 0,1 1-1 0 0,0 0 0 0 0,0-1 1 0 0,0 1-1 0 0,0 0 1 0 0,-2 8-1 0 0,-7 35-65 0 0,0 78 19 0 0,9-98 47 0 0,0-7 2 0 0,1-9 3 0 0,0 0-1 0 0,1 0 1 0 0,1-1 0 0 0,-1 1-1 0 0,1 0 1 0 0,6 20 0 0 0,-2-19 51 0 0,-5-11-44 0 0,1 0 0 0 0,0 0 0 0 0,-1-1 0 0 0,1 1 1 0 0,0-1-1 0 0,0 1 0 0 0,-1-1 0 0 0,1 1 0 0 0,0-1 0 0 0,0 1 0 0 0,0-1 0 0 0,0 1 0 0 0,0-1 0 0 0,0 0 1 0 0,0 0-1 0 0,-1 0 0 0 0,1 1 0 0 0,0-1 0 0 0,0 0 0 0 0,2 0 0 0 0,0-1 6 0 0,-1 1 0 0 0,0-1 0 0 0,1 1 1 0 0,-1-1-1 0 0,0 0 0 0 0,1 0 0 0 0,-1 0 0 0 0,2-2 0 0 0,4-2 33 0 0,-1 0 1 0 0,0 0-1 0 0,10-11 0 0 0,0-3 24 0 0,-1-1-1 0 0,-1-1 1 0 0,15-28 0 0 0,-27 45-55 0 0,12-25 178 0 0,22-55-1 0 0,-34 77-166 0 0,1-4 17 0 0,0 0-1 0 0,-1 0 1 0 0,0-1-1 0 0,0 1 0 0 0,-1-1 1 0 0,0-14-1 0 0,-2 23-103 0 0,0 8-85 0 0,2 31-373 0 0,1-26 505 0 0,-1 1-1 0 0,2-1 0 0 0,0 1 1 0 0,0-1-1 0 0,1 0 1 0 0,0 0-1 0 0,0-1 1 0 0,1 1-1 0 0,9 9 1 0 0,-14-17 20 0 0,1 1 1 0 0,0-1 0 0 0,1 1 1 0 0,-1-1-1 0 0,0 1 0 0 0,1-1 1 0 0,-1 0-1 0 0,1 0 0 0 0,0 0 1 0 0,0 0-1 0 0,0-1 0 0 0,0 1 1 0 0,5 1-1 0 0,-7-2 50 0 0,-2 12 6 0 0,-6 32-36 0 0,-1-5 6 0 0,2 35-46 0 0,5-71-31 0 0,-2 4 20 0 0,2-5-34 0 0,4-5-21 0 0,5-2-294 0 0,-1 0 0 0 0,0-1 0 0 0,0 0 0 0 0,0 0 0 0 0,-1-1 0 0 0,0 1 0 0 0,0-1 0 0 0,0-1 0 0 0,8-11-1 0 0,7-12-8605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5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17 647 7367 0 0,'0'0'568'0'0,"0"2"-373"0"0,-2 6 72 0 0,-3 1 3426 0 0,1-14 941 0 0,1-6-1424 0 0,2 2-3793 0 0,0-3 1236 0 0,1 0-1 0 0,0 1 1 0 0,1-1-1 0 0,0 0 1 0 0,4-15-1 0 0,19-57 1761 0 0,-18 63-2005 0 0,81-217 1600 0 0,-25 115-1859 0 0,-42 93-135 0 0,3-9-17 0 0,-13 22 2 0 0,-8 16 13 0 0,-1-1 42 0 0,-1 2-8 0 0,0 0-112 0 0,0 0-64 0 0,0 0 0 0 0,0 0 9 0 0,0 0 0 0 0,0 0-6 0 0,0 0-1 0 0,0 3 0 0 0,-4 11 7 0 0,-11 27-1 0 0,8-24 45 0 0,1 0 0 0 0,1 0-1 0 0,-6 29 1 0 0,11-40 77 0 0,0 0 0 0 0,0 0 0 0 0,0 0 0 0 0,1 1 0 0 0,-1-1 0 0 0,2 0 0 0 0,-1 0 0 0 0,1 0 0 0 0,0 0 0 0 0,4 10 0 0 0,-4-11 5 0 0,0 0 0 0 0,0 0 0 0 0,0 0 0 0 0,1 0 1 0 0,-1-1-1 0 0,1 1 0 0 0,0-1 0 0 0,0 0 0 0 0,1 0 0 0 0,3 4 0 0 0,4 3 14 0 0,53 64 186 0 0,-56-62-140 0 0,13 22 0 0 0,-7-10 10 0 0,-11-20 6 0 0,0 1-1 0 0,-1-1 1 0 0,1 0-1 0 0,-1 1 0 0 0,0 0 1 0 0,1 6-1 0 0,-4-9-70 0 0,1 0 1 0 0,-1-1-1 0 0,1 1 0 0 0,-1-1 0 0 0,0 0 0 0 0,0 1 1 0 0,0-1-1 0 0,-1 0 0 0 0,1 1 0 0 0,0-1 0 0 0,-1 0 1 0 0,1 0-1 0 0,-1 0 0 0 0,0 0 0 0 0,0 0 1 0 0,-2 1-1 0 0,1 0-12 0 0,-1 0 0 0 0,0 0 1 0 0,0 0-1 0 0,0 0 0 0 0,0-1 0 0 0,-1 0 1 0 0,-7 3-1 0 0,3-3-10 0 0,1 0-48 0 0,-11-3 61 0 0,17 1-2 0 0,-9-2 1 0 0,1-3 0 0 0,8 4 0 0 0,-1-3 0 0 0,3-14 0 0 0,1 9-13 0 0,0 7-51 0 0,0 1 8 0 0,5-7 34 0 0,1 2-34 0 0,-6 6 43 0 0,1-2-22 0 0,0 1 1 0 0,0-1-1 0 0,1 1 0 0 0,-1 0 1 0 0,0 0-1 0 0,1 0 0 0 0,-1 0 1 0 0,1 0-1 0 0,4 0 0 0 0,15-5-146 0 0,-12 3 181 0 0,0-1 1 0 0,0 0-1 0 0,-1 0 0 0 0,1-1 0 0 0,-1-1 1 0 0,13-9-1 0 0,-6 2 54 0 0,-1 0 0 0 0,22-24 0 0 0,-27 24-23 0 0,0-2 0 0 0,0 1 0 0 0,12-29 0 0 0,-10 20-11 0 0,-9 18-5 0 0,6-17 42 0 0,-8 20 2 0 0,-1 2 11 0 0,10 9 101 0 0,-3 2-155 0 0,-5-5-16 0 0,-1 0 0 0 0,0 1 0 0 0,0-1 0 0 0,0 0 0 0 0,0 0 0 0 0,-1 1 0 0 0,0-1 0 0 0,-1 0 0 0 0,-1 8 0 0 0,-2 8 0 0 0,-9 28 0 0 0,-3 8 0 0 0,-1 39 53 0 0,11-74 22 0 0,5-22-11 0 0,1-1 0 0 0,0 0 0 0 0,0 0 0 0 0,0 0 0 0 0,3 0-59 0 0,-1-1 1 0 0,1 0-1 0 0,-1 0 0 0 0,0 0 1 0 0,0 0-1 0 0,1 0 0 0 0,-1 0 1 0 0,0-1-1 0 0,0 1 0 0 0,0-1 1 0 0,3-2-1 0 0,0-2 6 0 0,0 0-1 0 0,-1 0 0 0 0,1-1 1 0 0,-1 1-1 0 0,5-14 1 0 0,12-36-10 0 0,-18 46-18 0 0,-1 0-1 0 0,0 0 1 0 0,0 0 0 0 0,-1-1-1 0 0,-1 1 1 0 0,0 0 0 0 0,0-1-1 0 0,-1 1 1 0 0,0 0 0 0 0,-1-1-1 0 0,0 1 1 0 0,-1 0 0 0 0,0 0-1 0 0,0 1 1 0 0,-1-1 0 0 0,0 1-1 0 0,-6-10 1 0 0,9 18 12 0 0,1 0 0 0 0,-1 1 0 0 0,1-1 0 0 0,-1 0 1 0 0,1 0-1 0 0,-1 1 0 0 0,0-1 0 0 0,1 1 0 0 0,-1-1 0 0 0,0 0 0 0 0,0 1 0 0 0,1-1 0 0 0,-1 1 0 0 0,0 0 0 0 0,-1-1 1 0 0,2 1-2 0 0,-1 0 0 0 0,1 0 1 0 0,0 0-1 0 0,-1 0 0 0 0,1 0 1 0 0,0 0-1 0 0,-1 0 0 0 0,1 0 1 0 0,0 0-1 0 0,-1 0 0 0 0,1 0 1 0 0,0 1-1 0 0,-1-1 0 0 0,1 0 1 0 0,0 0-1 0 0,-1 0 0 0 0,1 1 1 0 0,0-1-1 0 0,-1 0 0 0 0,1 0 1 0 0,0 1-1 0 0,0-1 0 0 0,-1 0 1 0 0,1 1-1 0 0,-2 2-27 0 0,0 1 1 0 0,1-1-1 0 0,0 0 0 0 0,-1 1 1 0 0,0 7-1 0 0,-2 7 23 0 0,6-13-14 0 0,-1-1 5 0 0,2 7-3 0 0,-3-11 20 0 0,1 1 0 0 0,-1-1-1 0 0,0 1 1 0 0,1-1-1 0 0,-1 1 1 0 0,1-1 0 0 0,-1 1-1 0 0,1-1 1 0 0,-1 1-1 0 0,1-1 1 0 0,-1 0 0 0 0,1 1-1 0 0,-1-1 1 0 0,1 0-1 0 0,-1 1 1 0 0,1-1 0 0 0,0 0-1 0 0,-1 0 1 0 0,1 0-1 0 0,1 1 1 0 0,-1-1-1 0 0,4 2 15 0 0,0-1 0 0 0,-1 1 0 0 0,1-1 0 0 0,0 0 1 0 0,0 0-1 0 0,0-1 0 0 0,0 0 0 0 0,6 0 0 0 0,42-7 190 0 0,-7 1-94 0 0,-40 5-98 0 0,0 0 1 0 0,1 0 0 0 0,-1-1 0 0 0,6-2-1 0 0,4 0 1 0 0,-16 3-5 0 0,1 1-1 0 0,0 0 1 0 0,-1 0 0 0 0,1 0 0 0 0,0 0 0 0 0,0 0 0 0 0,-1 0-1 0 0,1 0 1 0 0,0 0 0 0 0,0 0 0 0 0,-1 1 0 0 0,1-1 0 0 0,0 0-1 0 0,0 0 1 0 0,-1 1 0 0 0,1-1 0 0 0,0 0 0 0 0,-1 1 0 0 0,1-1-1 0 0,-1 0 1 0 0,1 1 0 0 0,0-1 0 0 0,-1 1 0 0 0,1-1-1 0 0,-1 1 1 0 0,1 0 0 0 0,-1-1 0 0 0,1 1 0 0 0,-1-1 0 0 0,0 1-1 0 0,1 0 1 0 0,-1 0 0 0 0,7 22 18 0 0,-7-20-27 0 0,2 10 5 0 0,0 1-1 0 0,-2-1 1 0 0,1 1-1 0 0,-2-1 1 0 0,0 1 0 0 0,0 0-1 0 0,-1-1 1 0 0,-1 0-1 0 0,-8 26 1 0 0,2-2 358 0 0,8-35-272 0 0,1-2 0 0 0,0 0-4 0 0,0 0-11 0 0,0 0 13 0 0,2-3-28 0 0,32-40-41 0 0,40-68 0 0 0,-62 92 13 0 0,1 0-53 0 0,1 0 0 0 0,0 1-1 0 0,30-29 1 0 0,-30 36-101 0 0,-8 11 106 0 0,-4 1 0 0 0,0-1 17 0 0,0 0 0 0 0,-1 1 1 0 0,1-1-1 0 0,0 1 0 0 0,0-1 0 0 0,-1 1 0 0 0,1 0 0 0 0,0 0 1 0 0,-1 0-1 0 0,1 0 0 0 0,-1 0 0 0 0,1 0 0 0 0,-1 0 0 0 0,1 0 1 0 0,-1 1-1 0 0,0-1 0 0 0,1 0 0 0 0,-1 1 0 0 0,0-1 0 0 0,0 1 1 0 0,1 3-1 0 0,3 4 4 0 0,-1 0 0 0 0,6 17-1 0 0,-7-18 3 0 0,0-1 7 0 0,-1 0 1 0 0,0 1-1 0 0,0-1 1 0 0,1 14-1 0 0,-2-8-33 0 0,-2 1 1 0 0,-3 24-1 0 0,1-21 10 0 0,-2 3 12 0 0,3-18-14 0 0,1 0-50 0 0,-8-11-75 0 0,8 5 119 0 0,0 0-1 0 0,0-1 1 0 0,0 1 0 0 0,0-1 0 0 0,1 1 0 0 0,0-1 0 0 0,0 1 0 0 0,0-1 0 0 0,0 1 0 0 0,1-1-1 0 0,0 1 1 0 0,-1 0 0 0 0,4-9 0 0 0,2-3-22 0 0,0 0 0 0 0,13-21 0 0 0,-11 22 15 0 0,6-12-60 0 0,19-27 1 0 0,-28 48 50 0 0,0-1 0 0 0,0 1 0 0 0,1 0 0 0 0,-1 0 0 0 0,1 1-1 0 0,1 0 1 0 0,-1 0 0 0 0,1 0 0 0 0,7-4 0 0 0,-10 8-45 0 0,-3 1 77 0 0,0-1-1 0 0,0 1 0 0 0,0 0 1 0 0,1-1-1 0 0,-1 1 1 0 0,0 0-1 0 0,0 0 0 0 0,0 0 1 0 0,0 0-1 0 0,0 0 1 0 0,0 0-1 0 0,0 1 1 0 0,1-1-1 0 0,-1 0 0 0 0,0 0 1 0 0,0 1-1 0 0,0-1 1 0 0,0 1-1 0 0,0-1 1 0 0,1 2-1 0 0,2 0-1 0 0,1 0 14 0 0,-1 1 0 0 0,1 0-1 0 0,0 0 1 0 0,-1 0 0 0 0,1 1 0 0 0,-1-1 0 0 0,0 1-1 0 0,0 0 1 0 0,-1 0 0 0 0,1 1 0 0 0,2 4-1 0 0,0 0 13 0 0,-1 0-1 0 0,0 0 0 0 0,-1 0 0 0 0,0 0 1 0 0,2 11-1 0 0,-2-7 22 0 0,-4-12-45 0 0,1 1 0 0 0,-1 0-1 0 0,1 0 1 0 0,-1 0-1 0 0,0 0 1 0 0,0-1 0 0 0,1 1-1 0 0,-1 0 1 0 0,-1 0-1 0 0,1 0 1 0 0,0 0 0 0 0,0 0-1 0 0,-1 0 1 0 0,1-1-1 0 0,-2 4 1 0 0,0-1-9 0 0,1-2-9 0 0,0-1 0 0 0,1 0 0 0 0,-1 1 0 0 0,-1-1 0 0 0,1 0 0 0 0,0 0 0 0 0,0 0 1 0 0,0 0-1 0 0,-1 0 0 0 0,1 0 0 0 0,-2 1 0 0 0,0 0-50 0 0,2-1-49 0 0,-1 0-1 0 0,1 0 0 0 0,0 0 1 0 0,0 0-1 0 0,-1-1 0 0 0,1 1 1 0 0,-1 0-1 0 0,1-1 0 0 0,-1 1 1 0 0,1-1-1 0 0,-1 1 0 0 0,1-1 1 0 0,-1 0-1 0 0,1 0 0 0 0,-1 1 1 0 0,1-1-1 0 0,-1 0 0 0 0,0 0 1 0 0,1-1-1 0 0,-1 1 0 0 0,1 0 1 0 0,-1-1-1 0 0,1 1 0 0 0,-1 0 1 0 0,1-1-1 0 0,-1 0 0 0 0,1 1 1 0 0,0-1-1 0 0,-1 0 0 0 0,1 0 1 0 0,0 0-1 0 0,-1 0 0 0 0,1 0 1 0 0,0 0-1 0 0,-2-2 0 0 0,-5-9-1424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57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207 649 10135 0 0,'2'1'778'0'0,"18"1"-444"0"0,-13-5-262 0 0,-4 1 90 0 0,12-7 1639 0 0,-1 0 0 0 0,0 0 0 0 0,22-20 0 0 0,-23 18-991 0 0,-5 4-421 0 0,-1 0 0 0 0,0-1 1 0 0,0 0-1 0 0,-1 0 0 0 0,10-16 0 0 0,20-49 724 0 0,9-51 479 0 0,-35 96-1066 0 0,14-57 1 0 0,-4 11-5 0 0,-17 66-466 0 0,-1-1 0 0 0,0 1 0 0 0,-1-1 1 0 0,0 0-1 0 0,0 1 0 0 0,-1-1 0 0 0,0 0 1 0 0,0 0-1 0 0,-1 1 0 0 0,-4-17 0 0 0,-7 4 167 0 0,11 20-158 0 0,1 1 6 0 0,0 0 1 0 0,0 0 0 0 0,0 0 0 0 0,0 0-28 0 0,-1 0-62 0 0,-1 1 1 0 0,1 0-1 0 0,-1 0 1 0 0,1 0-1 0 0,0 0 0 0 0,0 1 1 0 0,-1-1-1 0 0,1 0 1 0 0,0 0-1 0 0,-1 3 0 0 0,-1-1-24 0 0,-1 4-41 0 0,0 0-1 0 0,0-1 1 0 0,1 1-1 0 0,-1 1 1 0 0,1-1-1 0 0,1 0 1 0 0,0 1-1 0 0,-3 12 1 0 0,-2 9-86 0 0,-59 178 262 0 0,-22 80 360 0 0,21-64-324 0 0,22-57 317 0 0,38-130-302 0 0,2 0 0 0 0,-2 62-1 0 0,7-82-140 0 0,1 1-1 0 0,0-1 1 0 0,4 17 0 0 0,-4-31 29 0 0,-1-2-82 0 0,0 0-44 0 0,2-1 4 0 0,2-3 56 0 0,-1 0-1 0 0,1 1 0 0 0,-1-1 1 0 0,0 0-1 0 0,0-1 0 0 0,0 1 1 0 0,-1-1-1 0 0,1 1 0 0 0,-1-1 0 0 0,3-7 1 0 0,-3 3 11 0 0,1 0 1 0 0,-2-1-1 0 0,1 0 1 0 0,-1 1-1 0 0,0-11 1 0 0,-2-7-3 0 0,-2 0 1 0 0,0 0-1 0 0,-8-29 1 0 0,-28-91-358 0 0,29 116-302 0 0,-2 0-1 0 0,-25-46 1 0 0,34 71 551 0 0,0 1 0 0 0,-1 0-1 0 0,1 0 1 0 0,-1 1 0 0 0,0-1 0 0 0,-1 1 0 0 0,1 0-1 0 0,-1 0 1 0 0,0 0 0 0 0,0 1 0 0 0,-9-6-1 0 0,12 8 2 0 0,0 2 48 0 0,-1 1 123 0 0,0 0 0 0 0,0-1 0 0 0,0 1 0 0 0,0 0 0 0 0,1 0-1 0 0,-1 1 1 0 0,1-1 0 0 0,-1 1 0 0 0,1-1 0 0 0,0 1-1 0 0,0 0 1 0 0,0 0 0 0 0,0-1 0 0 0,1 1 0 0 0,-1 1 0 0 0,1-1-1 0 0,-2 5 1 0 0,3-6 33 0 0,0 0 0 0 0,0 0 1 0 0,0-1-1 0 0,0 1 0 0 0,0 0 0 0 0,0 0 0 0 0,1 0 0 0 0,-1-1 0 0 0,1 1 0 0 0,-1 0 0 0 0,2 1 1 0 0,-1 1 129 0 0,0-2-155 0 0,0 0 0 0 0,0-1 0 0 0,0 1 0 0 0,0-1 0 0 0,0 1 0 0 0,0-1 0 0 0,1 0 0 0 0,-1 0 0 0 0,0 1 0 0 0,1-1 0 0 0,-1 0 0 0 0,1 0 0 0 0,-1 0-1 0 0,1 0 1 0 0,0 0 0 0 0,-1-1 0 0 0,1 1 0 0 0,0-1 0 0 0,2 2 0 0 0,0-1 54 0 0,6 3 25 0 0,-6-2-82 0 0,1 0 0 0 0,-1 0 0 0 0,1-1 0 0 0,-1 0-1 0 0,1 1 1 0 0,0-2 0 0 0,0 1 0 0 0,-1 0 0 0 0,1-1-1 0 0,9 0 1 0 0,2-2-33 0 0,0-1 1 0 0,1 0-1 0 0,-1-1 0 0 0,0-1 0 0 0,0 0 0 0 0,-1-1 1 0 0,0-1-1 0 0,0 0 0 0 0,17-12 0 0 0,72-55-5496 0 0,-91 63 3714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5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175 320 9215 0 0,'0'0'422'0'0,"0"0"-13"0"0,3 1-264 0 0,0 1 42 0 0,-1-1-78 0 0,0 0-1 0 0,-1 0 0 0 0,1 0 1 0 0,0-1-1 0 0,0 1 0 0 0,0 0 0 0 0,0-1 1 0 0,0 1-1 0 0,0-1 0 0 0,0 1 1 0 0,0-1-1 0 0,0 0 0 0 0,0 0 0 0 0,0 0 1 0 0,0 0-1 0 0,4-1 0 0 0,-4 0 387 0 0,0 0-1 0 0,0-1 1 0 0,0 1-1 0 0,0 0 1 0 0,0-1-1 0 0,-1 1 0 0 0,1-1 1 0 0,0 0-1 0 0,-1 0 1 0 0,1 0-1 0 0,-1 0 1 0 0,2-2-1 0 0,0-1-163 0 0,-1 0 0 0 0,0-1 1 0 0,0 1-1 0 0,3-10 0 0 0,-1-5-751 0 0,2-40 0 0 0,-5 52 734 0 0,10-81 622 0 0,-11 87-510 0 0,1-19 1818 0 0,-1 21-2196 0 0,0 0 1 0 0,0 0-1 0 0,0-1 0 0 0,0 1 1 0 0,0 0-1 0 0,0 0 0 0 0,0-1 1 0 0,-1 1-1 0 0,1 0 0 0 0,0 0 0 0 0,0-1 1 0 0,0 1-1 0 0,0 0 0 0 0,0 0 1 0 0,-1-1-1 0 0,1 1 0 0 0,0 0 0 0 0,0 0 1 0 0,-1 0-1 0 0,1 0 0 0 0,0-1 1 0 0,0 1-1 0 0,0 0 0 0 0,-1 0 1 0 0,1 0-1 0 0,0 0 0 0 0,-1 0 0 0 0,1 0 1 0 0,0 0-1 0 0,0 0 0 0 0,-1 0 1 0 0,1 0-1 0 0,0 0 0 0 0,0 0 1 0 0,-1 0-1 0 0,1 0 0 0 0,-16 3 342 0 0,-17 13-487 0 0,21-9 76 0 0,0 1-1 0 0,0 0 1 0 0,1 1 0 0 0,0 0-1 0 0,1 1 1 0 0,0 1 0 0 0,0-1-1 0 0,-9 15 1 0 0,-2 6 67 0 0,1 1 0 0 0,1 1 0 0 0,-28 69 0 0 0,46-96-4 0 0,-1 0 0 0 0,0-1 0 0 0,1 1 0 0 0,0 0 0 0 0,0 0-1 0 0,1-1 1 0 0,0 1 0 0 0,0 0 0 0 0,0 0 0 0 0,0 0 0 0 0,1 0 0 0 0,0 0 0 0 0,1-1-1 0 0,-1 1 1 0 0,1 0 0 0 0,4 8 0 0 0,-5-12-21 0 0,0-1 0 0 0,0 0 0 0 0,0 1-1 0 0,0-1 1 0 0,0 0 0 0 0,0 0 0 0 0,0 0 0 0 0,1 0 0 0 0,-1 0-1 0 0,0 0 1 0 0,1 0 0 0 0,-1 0 0 0 0,1-1 0 0 0,-1 1 0 0 0,1 0-1 0 0,-1-1 1 0 0,1 1 0 0 0,-1-1 0 0 0,1 0 0 0 0,0 0 0 0 0,-1 1-1 0 0,1-1 1 0 0,-1 0 0 0 0,1 0 0 0 0,1-1 0 0 0,5 1 38 0 0,-1-1-1 0 0,1-1 1 0 0,12-3 0 0 0,-19 5-51 0 0,6-2 33 0 0,-1-1 0 0 0,1 0-1 0 0,-1 0 1 0 0,0-1 0 0 0,0 0-1 0 0,6-5 1 0 0,32-29-15 0 0,-39 33-1 0 0,0 0 0 0 0,-1-1 0 0 0,0 1 0 0 0,-1-1 0 0 0,1 0 0 0 0,4-12 0 0 0,-1 0 195 0 0,6-23 1 0 0,-10 33-91 0 0,-2 0-1 0 0,1 0 1 0 0,-1-1-1 0 0,1-11 1 0 0,-3 5 20 0 0,0 12-135 0 0,1 3-14 0 0,0 0-1 0 0,0 0 0 0 0,0 0 0 0 0,0 0 0 0 0,0 1 1 0 0,0-1-1 0 0,0 0 0 0 0,-1 0 0 0 0,1 0 1 0 0,0 0-1 0 0,0 0 0 0 0,0 0 0 0 0,0 0 0 0 0,0 0 1 0 0,0 0-1 0 0,0 0 0 0 0,0 0 0 0 0,0 0 1 0 0,0 0-1 0 0,0 0 0 0 0,0 1 0 0 0,0-1 0 0 0,0 0 1 0 0,-1 0-1 0 0,1 0 0 0 0,0 0 0 0 0,0 0 1 0 0,0 0-1 0 0,0 0 0 0 0,0 0 0 0 0,0 0 0 0 0,0 0 1 0 0,0 0-1 0 0,0 0 0 0 0,-1 0 0 0 0,1 0 0 0 0,0 0 1 0 0,0 0-1 0 0,0 0 0 0 0,0 0 0 0 0,0 0 1 0 0,0 0-1 0 0,0 0 0 0 0,0-1 0 0 0,0 1 0 0 0,0 0 1 0 0,0 0-1 0 0,-1 0 0 0 0,1 0 0 0 0,0 0 1 0 0,0 0-1 0 0,0 0 0 0 0,-2 8-1 0 0,0 11 12 0 0,1-9-29 0 0,0-1 0 0 0,0 1 0 0 0,1 0 0 0 0,0-1 0 0 0,0 1 0 0 0,1-1 0 0 0,4 17 0 0 0,1-7-22 0 0,-4-13 22 0 0,11 9-30 0 0,-13-15 43 0 0,1 1-1 0 0,-1 0 1 0 0,1 0-1 0 0,0-1 1 0 0,-1 1-1 0 0,1 0 1 0 0,0 0-1 0 0,-1-1 0 0 0,1 1 1 0 0,0-1-1 0 0,0 1 1 0 0,-1-1-1 0 0,1 1 1 0 0,1 0-1 0 0,4 1-51 0 0,11 4 41 0 0,-11-7 18 0 0,-4 0-1 0 0,2-1-1 0 0,-1 1 0 0 0,0-1 0 0 0,1 1 0 0 0,-1-1 0 0 0,0 0 0 0 0,0 0 0 0 0,0 0 0 0 0,-1 0 0 0 0,1-1 0 0 0,0 1 0 0 0,-1-1 0 0 0,1 0 0 0 0,1-3 0 0 0,5-7 0 0 0,12-22 0 0 0,-18 29 0 0 0,24-48 24 0 0,23-66-1 0 0,-15 32-6 0 0,-9 13-314 0 0,-26 73 194 0 0,0 2-1 0 0,0 0 4 0 0,1 3 17 0 0,27 78-74 0 0,-26-73 136 0 0,-1-5 24 0 0,0 1 0 0 0,1-1 1 0 0,-1 1-1 0 0,1-1 0 0 0,0 0 0 0 0,0 0 1 0 0,0 0-1 0 0,4 6 0 0 0,2 1 84 0 0,1-1 0 0 0,-1 1 1 0 0,2-1-1 0 0,17 14 0 0 0,-17-15 57 0 0,-8-6-131 0 0,-1-2-9 0 0,-1 0 1 0 0,1 1-1 0 0,-1-1 1 0 0,1 1 0 0 0,-1-1-1 0 0,1 0 1 0 0,-1 1-1 0 0,0-1 1 0 0,1 1-1 0 0,-1-1 1 0 0,0 1 0 0 0,1-1-1 0 0,-1 1 1 0 0,0-1-1 0 0,1 1 1 0 0,-1 0-1 0 0,0 24 71 0 0,-1-16-61 0 0,-1 0-1 0 0,0 0 0 0 0,0 0 1 0 0,-1-1-1 0 0,0 1 0 0 0,-8 15 1 0 0,10-22-9 0 0,0-1 0 0 0,0 1 0 0 0,1 0 0 0 0,-1 0 0 0 0,1 0 0 0 0,-1-1 0 0 0,1 1 0 0 0,-1 3 0 0 0,1 1 7 0 0,-1 0 0 0 0,0 0 1 0 0,0-1-1 0 0,-4 9 0 0 0,5-14-18 0 0,0 1-1 0 0,0-1 0 0 0,0 1 1 0 0,-1-1-1 0 0,1 0 0 0 0,0 1 0 0 0,0-1 1 0 0,0 1-1 0 0,0-1 0 0 0,0 1 0 0 0,0-1 1 0 0,0 1-1 0 0,0-1 0 0 0,0 1 1 0 0,0-1-1 0 0,0 1 0 0 0,0-1 0 0 0,0 1 1 0 0,0-1-1 0 0,0 1 0 0 0,0-1 1 0 0,1 1-1 0 0,-1-1 0 0 0,0 1 0 0 0,1-1-7 0 0,-1 0-1 0 0,1 0 0 0 0,-1 0 1 0 0,1 1-1 0 0,-1-1 0 0 0,0 0 1 0 0,1 0-1 0 0,-1 0 0 0 0,1 0 1 0 0,-1 0-1 0 0,1-1 0 0 0,-1 1 1 0 0,1 0-1 0 0,-1 0 0 0 0,1 0 1 0 0,-1 0-1 0 0,0 0 0 0 0,1-1 1 0 0,-1 1-1 0 0,1 0 0 0 0,2-2-118 0 0,1-1 0 0 0,-1 1-1 0 0,0 0 1 0 0,6-6 0 0 0,-4 2-287 0 0,0 0 1 0 0,-1 0-1 0 0,0-1 1 0 0,0 1-1 0 0,-1-1 1 0 0,5-11-1 0 0,4-23-6607 0 0,-5 7-480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8:5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57 455 0 0,'11'5'708'0'0,"-4"-2"4825"0"0,8 2-1061 0 0,-10-4-230 0 0,-1-1 3627 0 0,-6 12-7452 0 0,2-10-345 0 0,-3 19 473 0 0,1 22-1 0 0,2-37-458 0 0,0 0 0 0 0,1 0 0 0 0,-1 0 0 0 0,1 0 0 0 0,1 0 0 0 0,-1 0 0 0 0,1 0 0 0 0,4 7 0 0 0,-6-11-55 0 0,1-1 0 0 0,0 1 1 0 0,1-1-1 0 0,-1 0 0 0 0,0 1 0 0 0,0-1 0 0 0,0 0 0 0 0,1 0 1 0 0,-1 0-1 0 0,1 0 0 0 0,-1 0 0 0 0,1 0 0 0 0,-1 0 0 0 0,1-1 1 0 0,-1 1-1 0 0,1-1 0 0 0,0 1 0 0 0,0-1 0 0 0,-1 1 0 0 0,4-1 1 0 0,3 1 64 0 0,-1-1 0 0 0,1 0 0 0 0,10-1 1 0 0,-15 1-33 0 0,2-1-39 0 0,-1 0-1 0 0,1 0 1 0 0,-1 0 0 0 0,1-1 0 0 0,-1 1-1 0 0,0-1 1 0 0,0 0 0 0 0,1-1-1 0 0,-1 1 1 0 0,-1-1 0 0 0,1 1-1 0 0,0-1 1 0 0,-1 0 0 0 0,1 0 0 0 0,-1-1-1 0 0,0 1 1 0 0,0-1 0 0 0,0 0-1 0 0,0 0 1 0 0,-1 0 0 0 0,0 0-1 0 0,3-6 1 0 0,-2 4-5 0 0,-1 0 0 0 0,0 0-1 0 0,2-10 1 0 0,-4-2 125 0 0,-1 6-81 0 0,0 9-51 0 0,1 0 0 0 0,-1 0 0 0 0,0 1 0 0 0,0-1 0 0 0,0 0 0 0 0,0 1 0 0 0,0-1 0 0 0,0 1 0 0 0,-1-1 0 0 0,0 1 0 0 0,1 0 0 0 0,-1 0 0 0 0,-3-4 0 0 0,0 1 4 0 0,2 0-65 0 0,-1 1 0 0 0,-1-1 0 0 0,1 1 1 0 0,-1 0-1 0 0,0 0 0 0 0,0 0 0 0 0,0 1 0 0 0,0 0 1 0 0,0 0-1 0 0,-1 0 0 0 0,1 1 0 0 0,-1 0 0 0 0,-10-3 0 0 0,8 4-444 0 0,0 0 0 0 0,0 0 0 0 0,0 0-1 0 0,0 2 1 0 0,-1-1 0 0 0,1 1 0 0 0,0 0-1 0 0,0 0 1 0 0,-14 5 0 0 0,9-3-939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9:0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3 833 6479 0 0,'0'0'298'0'0,"0"0"-10"0"0,0 0 5 0 0,-1 2 720 0 0,0 1-2954 0 0,0-1 3309 0 0,1-2-1025 0 0,0 1 0 0 0,0-1-1 0 0,0 0 1 0 0,0 0 0 0 0,0 0-1 0 0,0 1 1 0 0,0-1 0 0 0,0 0-1 0 0,0 0 1 0 0,0 0-1 0 0,0 0 1 0 0,1 1 0 0 0,-1-1-1 0 0,0 0 1 0 0,0 0 0 0 0,0 0-1 0 0,0 1 1 0 0,0-1 0 0 0,0 0-1 0 0,0 0 1 0 0,0 0 0 0 0,1 0-1 0 0,-1 0 1 0 0,0 1-1 0 0,0-1 1 0 0,0 0 0 0 0,0 0-1 0 0,0 0 1 0 0,1 0 0 0 0,-1 0-1 0 0,0 0 1 0 0,0 0 0 0 0,0 0-1 0 0,0 0 1 0 0,1 1 0 0 0,4 0 959 0 0,-3-1-1019 0 0,-2 0 5 0 0,11-3 288 0 0,-6 1-435 0 0,0 0-1 0 0,0-1 1 0 0,0 0 0 0 0,0 0-1 0 0,0 0 1 0 0,0 0-1 0 0,-1-1 1 0 0,0 0 0 0 0,0 0-1 0 0,5-6 1 0 0,-1 2 56 0 0,33-46 243 0 0,-31 41-422 0 0,1-1-1 0 0,-2 0 1 0 0,15-29-1 0 0,5-6 69 0 0,-4 7 11 0 0,-1-1-1 0 0,35-90 0 0 0,-46 89-108 0 0,-1 0-1 0 0,-3 0 0 0 0,-1-1 0 0 0,-2-1 0 0 0,-1-52 0 0 0,-5 95 13 0 0,1-4-9 0 0,-1 0 0 0 0,0 0 0 0 0,-1 0 0 0 0,1 1 1 0 0,-3-10-1 0 0,3 15 14 0 0,0 1-1 0 0,0-1 1 0 0,-1 0 0 0 0,1 1 0 0 0,0-1 0 0 0,0 1-1 0 0,0-1 1 0 0,0 0 0 0 0,-1 1 0 0 0,1-1 0 0 0,0 1 0 0 0,-1-1-1 0 0,1 0 1 0 0,0 1 0 0 0,-1-1 0 0 0,1 1 0 0 0,-1-1-1 0 0,1 1 1 0 0,-1-1 0 0 0,1 1 0 0 0,-1 0 0 0 0,1-1-1 0 0,-1 1 1 0 0,1 0 0 0 0,-1-1 0 0 0,1 1 0 0 0,-1 0 0 0 0,0 0-1 0 0,1-1 1 0 0,-1 1 0 0 0,0 0 0 0 0,1 0 0 0 0,-1 0-1 0 0,0 0 1 0 0,1 0 0 0 0,-1 0 0 0 0,0 0 0 0 0,1 0-1 0 0,-1 0 1 0 0,0 0 0 0 0,1 0 0 0 0,-1 1 0 0 0,0-1 0 0 0,-2 1-8 0 0,1 1 1 0 0,-1-1 0 0 0,1 1 0 0 0,0-1 0 0 0,0 1 0 0 0,-4 4 0 0 0,4-5 10 0 0,-2 4-8 0 0,1 0 0 0 0,-1 0 0 0 0,1 0 0 0 0,0 1 0 0 0,0-1 0 0 0,0 1 0 0 0,-2 7 0 0 0,-2 4 0 0 0,-1 5-2 0 0,0 0 1 0 0,2 1-1 0 0,-6 34 0 0 0,3-12-88 0 0,-4 31 195 0 0,3 1 0 0 0,1 106-1 0 0,8-154 8 0 0,2 128 567 0 0,10-90-511 0 0,-11-62-163 0 0,5 9 41 0 0,-3-7-33 0 0,3 3 52 0 0,3-4-6 0 0,3-7-36 0 0,-8 0-20 0 0,0 0 1 0 0,-1-1-1 0 0,0 1 1 0 0,1-1-1 0 0,-1 0 1 0 0,0 1-1 0 0,0-1 1 0 0,0 0-1 0 0,0-1 1 0 0,0 1-1 0 0,0 0 1 0 0,0 0-1 0 0,-1-1 1 0 0,3-4-1 0 0,-2 3 12 0 0,1 0-1 0 0,0 0 1 0 0,0 0 0 0 0,4-4-1 0 0,7-4 96 0 0,-1 1 8 0 0,0-1-1 0 0,13-15 1 0 0,15-21 59 0 0,-17 22-41 0 0,19-29 0 0 0,-40 49-133 0 0,12-14-19 0 0,-6 8-40 0 0,-7 9-1 0 0,-2 14 56 0 0,0-9 5 0 0,-2 23 3 0 0,-7 33-1 0 0,5-44-6 0 0,2 0 0 0 0,0 1-1 0 0,0-1 1 0 0,1 1 0 0 0,1-1 0 0 0,1 1-1 0 0,3 22 1 0 0,0-23 0 0 0,4-4 0 0 0,-7-9 1 0 0,0 0 0 0 0,1 0 1 0 0,-1-1-1 0 0,1 1 0 0 0,-1 0 0 0 0,1-1 0 0 0,-1 1 0 0 0,1-1 1 0 0,0 1-1 0 0,-1-1 0 0 0,1 0 0 0 0,-1 1 0 0 0,1-1 1 0 0,0 0-1 0 0,-1 0 0 0 0,1 0 0 0 0,0-1 0 0 0,-1 1 0 0 0,1 0 1 0 0,0-1-1 0 0,-1 1 0 0 0,4-2 0 0 0,1-1 6 0 0,1 0 0 0 0,-1-1 0 0 0,0 0 0 0 0,6-5 0 0 0,-4 3-5 0 0,5-4-27 0 0,-1-1-1 0 0,0-1 1 0 0,-1-1 0 0 0,17-23 0 0 0,0 0-22 0 0,25-37-93 0 0,-1 0 228 0 0,-51 73-86 0 0,-1 0 1 0 0,0 0 0 0 0,0-1-1 0 0,0 1 1 0 0,0 0-1 0 0,0 0 1 0 0,0 0 0 0 0,0-1-1 0 0,1 1 1 0 0,-1 0-1 0 0,0 0 1 0 0,0 0 0 0 0,0 0-1 0 0,0-1 1 0 0,1 1-1 0 0,-1 0 1 0 0,0 0 0 0 0,0 0-1 0 0,0 0 1 0 0,1 0-1 0 0,-1 0 1 0 0,0 0-1 0 0,0 0 1 0 0,1-1 0 0 0,-1 1-1 0 0,0 0 1 0 0,0 0-1 0 0,0 0 1 0 0,1 0 0 0 0,-1 0-1 0 0,0 0 1 0 0,0 0-1 0 0,1 1 1 0 0,-1-1 0 0 0,0 0-1 0 0,0 0 1 0 0,0 0-1 0 0,1 0 1 0 0,-1 0 0 0 0,0 0-1 0 0,0 0 1 0 0,1 0-1 0 0,-1 0 1 0 0,0 1 0 0 0,0-1-1 0 0,0 0 1 0 0,0 0-1 0 0,1 0 1 0 0,-1 1 0 0 0,4 15 222 0 0,-3 25 85 0 0,-3-18-310 0 0,-1 1 0 0 0,-1-1 0 0 0,-8 27 0 0 0,-7 17 0 0 0,-13 34 0 0 0,18-64-7 0 0,-49 110-58 0 0,4-24 65 0 0,50-104 0 0 0,0 0 0 0 0,1 0 0 0 0,2 1 0 0 0,0 1 0 0 0,-7 38 0 0 0,13-45-13 0 0,0-14 1 0 0,1 0 0 0 0,0 0 0 0 0,-1 0 0 0 0,1 0 0 0 0,0 0 0 0 0,-1 0 0 0 0,1 0 0 0 0,0 0 0 0 0,-1 0 0 0 0,1 0 1 0 0,-1-1-1 0 0,1 1 0 0 0,0 0 0 0 0,-1 0 0 0 0,1-1 0 0 0,-1 1 0 0 0,1 0 0 0 0,0-1 0 0 0,4-3-112 0 0,0 1 0 0 0,0-1-1 0 0,0 0 1 0 0,-1 0 0 0 0,0 0 0 0 0,0-1 0 0 0,0 1-1 0 0,0-1 1 0 0,-1 0 0 0 0,0 0 0 0 0,0 0 0 0 0,4-10-1 0 0,1-5-921 0 0,-1-1-1 0 0,5-23 0 0 0,-3 9-614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9:0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66 26175 0 0,'-6'32'1160'0'0,"6"-16"240"0"0,6-3-1120 0 0,-3-2-280 0 0,-3-11 0 0 0,0 0 0 0 0,0 0 0 0 0,0 0-160 0 0,0 0 16 0 0,0 0 8 0 0,-3-11-920 0 0,-2-5-192 0 0,-1-3-32 0 0,0 0 0 0 0,-1-2-752 0 0,2 3-144 0 0,4 1-32 0 0,-1 1-4936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4:4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22 497 10135 0 0,'0'0'231'0'0,"0"0"29"0"0,0 0 19 0 0,1-2 105 0 0,14-18 3711 0 0,-12 16-3695 0 0,1 0 0 0 0,-1-1 0 0 0,0 1-1 0 0,0-1 1 0 0,3-5 0 0 0,1-6 50 0 0,-1 2 602 0 0,0 0 1 0 0,-1-1-1 0 0,-1 0 1 0 0,4-21-1 0 0,-3 8 192 0 0,12-41 0 0 0,-9 43-436 0 0,4-31 0 0 0,-11 49-803 0 0,1 0 0 0 0,1 1 0 0 0,5-14 0 0 0,3-9-9 0 0,1-14 4 0 0,-12 33 0 0 0,-3 3 0 0 0,0-3 0 0 0,3 11 0 0 0,0 0 0 0 0,-1 0 0 0 0,1-1 0 0 0,0 1 0 0 0,0 0 0 0 0,0 0 0 0 0,0-1 0 0 0,0 1 0 0 0,0 0 0 0 0,-1 0 0 0 0,1 0 0 0 0,0-1 0 0 0,0 1 0 0 0,0 0 0 0 0,-1 0 0 0 0,1 0 0 0 0,0-1 0 0 0,0 1 0 0 0,-1 0 0 0 0,1 0 0 0 0,0 0 0 0 0,0 0 0 0 0,-1 0 0 0 0,1 0 0 0 0,0 0 0 0 0,0 0 0 0 0,-1-1 0 0 0,1 1 0 0 0,-3 3 0 0 0,1 0 0 0 0,0 0 0 0 0,0 0 0 0 0,0 0 0 0 0,1 1 0 0 0,-1-1 0 0 0,1 0 0 0 0,-1 1 0 0 0,0 4 0 0 0,-2 2 0 0 0,-4 13 0 0 0,-8 39 0 0 0,4-11 0 0 0,-15 51 0 0 0,-12 42 0 0 0,28-107-21 0 0,1 1-1 0 0,-6 59 1 0 0,16-96-316 0 0,0-1-138 0 0,0 1 371 0 0,0-1 150 0 0,0 1 0 0 0,0 0 0 0 0,0-1 0 0 0,0 1 0 0 0,0 0-1 0 0,0-1 1 0 0,0 1 0 0 0,0-1 0 0 0,0 1 0 0 0,0-1 0 0 0,0 1 0 0 0,1 0 0 0 0,-1-1 0 0 0,0 1 0 0 0,0-1 0 0 0,1 1-1 0 0,-1-1 1 0 0,0 1 0 0 0,1-1 0 0 0,0 2 0 0 0,9-2-30 0 0,0-5-16 0 0,-1-2 0 0 0,-5-4 0 0 0,10-23 0 0 0,-4 9 0 0 0,18-38 0 0 0,-21 49 0 0 0,0 1 0 0 0,2 0 0 0 0,-1 0 0 0 0,2 1 0 0 0,0 0 0 0 0,13-12 0 0 0,-3 2 0 0 0,11-6 0 0 0,-22 20 0 0 0,3 2 0 0 0,-3-1 0 0 0,4 2 0 0 0,1 2 0 0 0,1 3 0 0 0,0 7 0 0 0,1 5 0 0 0,-13-7 0 0 0,-2-1 0 0 0,5 7 0 0 0,-6-8 0 0 0,0 1 0 0 0,0-1 0 0 0,0 0 0 0 0,0 0 0 0 0,-1 0 0 0 0,1 0 0 0 0,-1 0 0 0 0,0 0 0 0 0,0 0 0 0 0,0 0 0 0 0,-1-1 0 0 0,1 1 0 0 0,0 0 0 0 0,-1 0 0 0 0,0-1 0 0 0,-3 5 0 0 0,-35 30 0 0 0,35-33 0 0 0,-1 0 0 0 0,0-1 0 0 0,-12 6 0 0 0,14-8 0 0 0,-1 1 0 0 0,1 0 0 0 0,0 1 0 0 0,0-1 0 0 0,-4 4 0 0 0,-3 0 0 0 0,-1-1 0 0 0,8-3 0 0 0,0-1 0 0 0,0 1 0 0 0,0-1 0 0 0,0 0 0 0 0,0 0 0 0 0,0 0 0 0 0,0-1 0 0 0,0 1 0 0 0,-1-1 0 0 0,1 0 0 0 0,0 0 0 0 0,0-1 0 0 0,-5 0 0 0 0,-1-2 0 0 0,5-5 0 0 0,3 0 0 0 0,5 7 0 0 0,2 7 0 0 0,-4-6 0 0 0,3 8 0 0 0,0-1 0 0 0,-1 1 0 0 0,0 0 0 0 0,3 9 0 0 0,5 13 0 0 0,-11-28 0 0 0,1 0 0 0 0,0 0 0 0 0,0 1 0 0 0,0-1 0 0 0,0 0 0 0 0,0 0 0 0 0,0-1 0 0 0,0 1 0 0 0,1 0 0 0 0,-1 0 0 0 0,1-1 0 0 0,1 3 0 0 0,3 1 0 0 0,3 4 0 0 0,2-1 0 0 0,-3 0 0 0 0,3-4 0 0 0,-1-4-64 0 0,-8 0-273 0 0,-2 0-138 0 0,0 0-33 0 0,0 0-72 0 0,0 0-285 0 0,0 0-126 0 0,0 0-29 0 0,0 0-140 0 0,0 0-572 0 0,0 0-253 0 0,0 0-51 0 0,0 0-11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9:18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9 789 12671 0 0,'0'0'579'0'0,"0"0"-15"0"0,-1 1-361 0 0,-1 7-63 0 0,2-6 466 0 0,0-2 201 0 0,0 0 32 0 0,0 0-66 0 0,0 0-306 0 0,0 0-137 0 0,0 0-30 0 0,0 0 0 0 0,0 0 18 0 0,-1-2 8 0 0,0 0-88 0 0,0 0-1 0 0,1 0 1 0 0,-1 0-1 0 0,1 0 0 0 0,-1 0 1 0 0,1 0-1 0 0,0-1 1 0 0,0 1-1 0 0,0 0 1 0 0,0 0-1 0 0,0-4 1 0 0,11-26 1271 0 0,55-146 421 0 0,4-21-1775 0 0,-34 101-171 0 0,-35 94 8 0 0,24-66-314 0 0,37-75 0 0 0,-49 102-189 0 0,-19 59 492 0 0,4-11 20 0 0,0-1-1 0 0,-1 1 0 0 0,1 0 1 0 0,-1-1-1 0 0,-5 7 0 0 0,0 1-8 0 0,0-1 0 0 0,1 1 0 0 0,0 0 0 0 0,-9 25 0 0 0,3-7-12 0 0,-7 11 34 0 0,1 2 0 0 0,3 1 0 0 0,2 0 0 0 0,1 0 0 0 0,3 2 0 0 0,-7 67-1 0 0,7-23 14 0 0,3-32-3 0 0,1 81 0 0 0,7-127-24 0 0,1 1 0 0 0,3 15 0 0 0,-1-15 0 0 0,2-3 0 0 0,4-3 0 0 0,-7-6 3 0 0,-1-1-1 0 0,0 1 0 0 0,0-1 1 0 0,1 0-1 0 0,-1 0 1 0 0,0 0-1 0 0,1 0 1 0 0,-1 0-1 0 0,0-1 0 0 0,1 1 1 0 0,-1 0-1 0 0,0-1 1 0 0,1 0-1 0 0,-1 0 0 0 0,0 0 1 0 0,0 0-1 0 0,0 0 1 0 0,0 0-1 0 0,0 0 1 0 0,3-3-1 0 0,5-4 29 0 0,0 0-1 0 0,13-15 1 0 0,-19 18-19 0 0,20-22 86 0 0,-1-1 1 0 0,-1-2-1 0 0,-2 0 1 0 0,17-33-1 0 0,58-136 61 0 0,-74 153-165 0 0,-17 36 7 0 0,7-17 9 0 0,-11 18 48 0 0,-1 7 33 0 0,1 2 0 0 0,0 3-68 0 0,-1-1-1 0 0,1 1 1 0 0,-1-1 0 0 0,0 0 0 0 0,0 1-1 0 0,0-1 1 0 0,-2 3 0 0 0,-3 7 13 0 0,-4 16-29 0 0,-11 43-1 0 0,19-63-8 0 0,0 1 0 0 0,1 0 0 0 0,1-1 0 0 0,-1 1 0 0 0,1 0 0 0 0,2 12 0 0 0,1-6-46 0 0,3-2 36 0 0,3-1 12 0 0,-7-10 5 0 0,0-1 0 0 0,0 1-1 0 0,0-1 1 0 0,0 0 0 0 0,1 1 0 0 0,-1-1 0 0 0,0 0-1 0 0,1 0 1 0 0,-1-1 0 0 0,1 1 0 0 0,-1 0 0 0 0,0-1-1 0 0,1 0 1 0 0,-1 1 0 0 0,4-1 0 0 0,-1-1 17 0 0,0 1 0 0 0,-1-1-1 0 0,1 0 1 0 0,-1 0 0 0 0,1 0 0 0 0,-1-1 0 0 0,8-3 0 0 0,4-4 58 0 0,-1 0 0 0 0,-1-1 1 0 0,20-17-1 0 0,-25 19-66 0 0,12-11 76 0 0,0-1-1 0 0,25-31 1 0 0,-42 46-64 0 0,0-1-1 0 0,-1 0 1 0 0,1 0-1 0 0,2-7 1 0 0,-6 11 54 0 0,1 0 21 0 0,-1 1-84 0 0,0 1 0 0 0,0-1 0 0 0,0 1 0 0 0,1-1 0 0 0,-1 1 1 0 0,0-1-1 0 0,0 1 0 0 0,0-1 0 0 0,0 0 0 0 0,0 1 0 0 0,0-1 0 0 0,0 1 0 0 0,0-1 0 0 0,-1 1 0 0 0,1-1 0 0 0,0 1 0 0 0,0-2 0 0 0,-6-3 95 0 0,5 4-7 0 0,1 1-27 0 0,-2 0-13 0 0,-10 0-1 0 0,0 2-11 0 0,9 0-55 0 0,0 0 0 0 0,0 0 1 0 0,0 1-1 0 0,0-1 0 0 0,0 1 0 0 0,1-1 0 0 0,-1 1 0 0 0,1 0 0 0 0,0 0 0 0 0,0 0 0 0 0,-4 6 0 0 0,-17 39-116 0 0,22-45 110 0 0,-4 11-60 0 0,1 1 0 0 0,1 0 0 0 0,0 0 0 0 0,1 1 0 0 0,0 28 0 0 0,2-35 49 0 0,1 0 0 0 0,-1 0 0 0 0,2 0 0 0 0,-1-1 0 0 0,1 1 0 0 0,1 0 0 0 0,-1-1 0 0 0,8 15 0 0 0,-7-17 5 0 0,0 0-1 0 0,0 0 0 0 0,1 0 1 0 0,0-1-1 0 0,0 1 0 0 0,0-1 1 0 0,1 0-1 0 0,0-1 0 0 0,0 1 1 0 0,0-1-1 0 0,0 0 0 0 0,7 4 1 0 0,-8-6 4 0 0,-1-1 1 0 0,0 0 0 0 0,0 0-1 0 0,0-1 1 0 0,1 1 0 0 0,-1-1-1 0 0,0 0 1 0 0,1 1 0 0 0,-1-2-1 0 0,0 1 1 0 0,1 0 0 0 0,-1-1-1 0 0,0 1 1 0 0,1-1-1 0 0,-1 0 1 0 0,0 0 0 0 0,5-2-1 0 0,5-3-25 0 0,-1 0-1 0 0,-1 0 1 0 0,12-10-1 0 0,-6 4 36 0 0,0-2 0 0 0,-1 0 0 0 0,-1-1 0 0 0,-1 0 0 0 0,0-1 0 0 0,22-33 0 0 0,-12 8 0 0 0,39-85 0 0 0,-32 37 207 0 0,-17 42-86 0 0,-6 16-59 0 0,-1 0 1 0 0,-1 0-1 0 0,-2 0 1 0 0,0-35-1 0 0,-4 51-53 0 0,0 1 1 0 0,-3-20-1 0 0,2 28-26 0 0,0-1 0 0 0,0 1 1 0 0,-1 0-1 0 0,0 0 0 0 0,0-1 0 0 0,-1 1 0 0 0,-4-8 0 0 0,6 13 8 0 0,1 1-1 0 0,-1-1 0 0 0,0 1 0 0 0,1-1 0 0 0,-1 1 0 0 0,0-1 0 0 0,0 1 0 0 0,1-1 0 0 0,-1 1 0 0 0,0 0 1 0 0,0-1-1 0 0,0 1 0 0 0,1 0 0 0 0,-1 0 0 0 0,0 0 0 0 0,0-1 0 0 0,0 1 0 0 0,0 0 0 0 0,0 0 0 0 0,1 0 0 0 0,-1 0 1 0 0,0 1-1 0 0,0-1 0 0 0,0 0 0 0 0,0 0 0 0 0,0 0 0 0 0,1 1 0 0 0,-1-1 0 0 0,0 0 0 0 0,0 1 0 0 0,1-1 1 0 0,-1 1-1 0 0,-1 0 0 0 0,0 0-6 0 0,-1 1 0 0 0,1-1 1 0 0,-1 1-1 0 0,1 0 0 0 0,0-1 1 0 0,0 1-1 0 0,0 0 0 0 0,0 1 1 0 0,-2 2-1 0 0,0 2-2 0 0,1 0-1 0 0,0 1 1 0 0,-4 13 0 0 0,-1 5 30 0 0,-12 34 30 0 0,3 0-1 0 0,-17 112 1 0 0,24-115-20 0 0,-5 33 20 0 0,-13 109-13 0 0,19-142 6 0 0,2-6-24 0 0,5-32 43 0 0,3-16-53 0 0,0-1 8 0 0,0 0 44 0 0,3-2-34 0 0,0 0 0 0 0,1-1 0 0 0,-1 0 0 0 0,0 0 0 0 0,0 0 0 0 0,0 0 0 0 0,1-1 0 0 0,-1 0 0 0 0,-1 1 0 0 0,1-1 0 0 0,0-1 0 0 0,0 1 0 0 0,-1-1 0 0 0,1 1 0 0 0,-1-1 0 0 0,0 0 0 0 0,4-5 0 0 0,4-6 60 0 0,0 0 1 0 0,-1 0-1 0 0,8-17 1 0 0,2-1 49 0 0,12-18-94 0 0,42-61 13 0 0,-64 98-49 0 0,-3 3 5 0 0,1 1 1 0 0,14-16-1 0 0,-20 24 55 0 0,2 14 66 0 0,-2-3-114 0 0,-1 0 1 0 0,0 1-1 0 0,-1-1 1 0 0,0 0-1 0 0,-1 0 0 0 0,0 0 1 0 0,-5 18-1 0 0,1 7-10 0 0,-4 19-1 0 0,-1 23 0 0 0,10-62 0 0 0,1-2 0 0 0,1-2-16 0 0,-2-11 8 0 0,1 0-1 0 0,0 0 1 0 0,0 0-1 0 0,0 0 0 0 0,-1 0 1 0 0,1 0-1 0 0,0 0 1 0 0,0 0-1 0 0,0 0 1 0 0,0 0-1 0 0,-1 0 1 0 0,1 0-1 0 0,0-1 1 0 0,0 1-1 0 0,0 0 1 0 0,0-1-1 0 0,-1 1 2 0 0,5-2-34 0 0,-1 0 1 0 0,0 0-1 0 0,0 0 0 0 0,0-1 1 0 0,0 0-1 0 0,-1 0 0 0 0,1 0 1 0 0,-1 0-1 0 0,1 0 0 0 0,-1-1 0 0 0,3-4 1 0 0,6-8-1022 0 0,12-24 1 0 0,-13 20-832 0 0,2-1-3973 0 0,-1-2-1684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9:19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336 193 9671 0 0,'1'1'440'0'0,"-1"-1"-306"0"0,0 0-1 0 0,0 1 0 0 0,0-1 1 0 0,0 0-1 0 0,0 0 0 0 0,0 0 1 0 0,0 0-1 0 0,0 1 1 0 0,0-1-1 0 0,0 0 0 0 0,0 0 1 0 0,0 0-1 0 0,0 0 0 0 0,1 0 1 0 0,-1 0-1 0 0,0 1 0 0 0,0-1 1 0 0,0 0-1 0 0,0 0 0 0 0,0 0 1 0 0,0 0-1 0 0,1 0 0 0 0,-1 0 1 0 0,0 0-1 0 0,0 0 1 0 0,0 0-1 0 0,0 0 0 0 0,0 0 1 0 0,1 0-1 0 0,-1 1 0 0 0,0-1 1 0 0,0 0-1 0 0,0 0 0 0 0,0 0 1 0 0,1 0-1 0 0,-1 0 0 0 0,0 0 1 0 0,0-1-1 0 0,0 1 1 0 0,0 0-1 0 0,0 0 0 0 0,1 0 1 0 0,-1 0-1 0 0,0 0 0 0 0,0 0 1 0 0,0 0-1 0 0,0 0 0 0 0,0 0 1 0 0,1 0-1 0 0,-1 0 0 0 0,0 0 1 0 0,0-1-1 0 0,0 1 0 0 0,0 0 1 0 0,0 0-1 0 0,4-14 1380 0 0,-4 10-1540 0 0,0 0 0 0 0,0 0-1 0 0,0 0 1 0 0,0 0-1 0 0,-1 0 1 0 0,-2-8 0 0 0,-37-77 1415 0 0,39 87-938 0 0,-14-27 1573 0 0,12 26-1881 0 0,-1 1 0 0 0,1-1 0 0 0,0 1 0 0 0,-1 0-1 0 0,0 0 1 0 0,1 0 0 0 0,-1 0 0 0 0,-7-2 0 0 0,7 3-147 0 0,1 0 1 0 0,-1 1-1 0 0,1-1 0 0 0,-1 1 0 0 0,0 0 0 0 0,1 0 1 0 0,-1 0-1 0 0,1 0 0 0 0,-1 1 0 0 0,1-1 1 0 0,-1 1-1 0 0,1 0 0 0 0,-1 0 0 0 0,1 0 0 0 0,0 1 1 0 0,0-1-1 0 0,-1 1 0 0 0,1 0 0 0 0,0 0 0 0 0,0 0 1 0 0,-2 2-1 0 0,-6 6-122 0 0,0 0-1 0 0,1 0 1 0 0,-15 20 0 0 0,21-25 117 0 0,-9 14 11 0 0,0 1 0 0 0,1 1 0 0 0,2 0 0 0 0,-13 34 0 0 0,15-37 74 0 0,8-17-73 0 0,-8 19 114 0 0,-10 32 0 0 0,17-45-96 0 0,-1 0 1 0 0,1-1-1 0 0,1 1 0 0 0,-1 0 0 0 0,1 0 1 0 0,0 0-1 0 0,1 0 0 0 0,2 13 0 0 0,3-2-8 0 0,-2-14 16 0 0,-1-2-8 0 0,0 1 0 0 0,-1 0 1 0 0,1-1-1 0 0,0 1 1 0 0,0-1-1 0 0,1 1 0 0 0,-1-1 1 0 0,1 0-1 0 0,-1 0 0 0 0,1 0 1 0 0,-1-1-1 0 0,1 1 0 0 0,0-1 1 0 0,0 0-1 0 0,0 0 0 0 0,0 0 1 0 0,0-1-1 0 0,0 0 1 0 0,0 1-1 0 0,0-1 0 0 0,0 0 1 0 0,4-1-1 0 0,-1-1 38 0 0,1 0 0 0 0,0 0 0 0 0,-1 0 0 0 0,0-1 0 0 0,0 0 0 0 0,0-1 0 0 0,0 1 0 0 0,0-2 0 0 0,11-8 0 0 0,-5 4 17 0 0,-1-1-1 0 0,-1-1 0 0 0,1 1 1 0 0,-2-2-1 0 0,0 1 1 0 0,0-2-1 0 0,-1 1 0 0 0,-1-1 1 0 0,11-22-1 0 0,26-63 470 0 0,-36 82-418 0 0,-5 11-12 0 0,-1-1 1 0 0,0 1-1 0 0,4-11 1 0 0,-6 14-36 0 0,-1 5-37 0 0,-7 57-168 0 0,-5 65-229 0 0,12-121 363 0 0,0 0-1 0 0,0 1 1 0 0,0-1-1 0 0,1 0 1 0 0,-1 1-1 0 0,1-1 1 0 0,0 0 0 0 0,1 1-1 0 0,-1-1 1 0 0,1 0-1 0 0,2 4 1 0 0,-3-5 46 0 0,4 0 19 0 0,-5-3-71 0 0,1 0-1 0 0,-1 0 1 0 0,0 1 0 0 0,0-1 0 0 0,1 0 0 0 0,-1 0 0 0 0,0 1 0 0 0,0-1 0 0 0,1 0 0 0 0,-1 0-1 0 0,0 0 1 0 0,1 0 0 0 0,-1 1 0 0 0,0-1 0 0 0,1 0 0 0 0,-1 0 0 0 0,0 0 0 0 0,1 0 0 0 0,-1 0-1 0 0,0 0 1 0 0,1 0 0 0 0,-1 0 0 0 0,0 0 0 0 0,1 0 0 0 0,-1 0 0 0 0,0 0 0 0 0,0 0 0 0 0,1 0 0 0 0,-1 0-1 0 0,0-1 1 0 0,1 1 0 0 0,0 0 0 0 0,30-15 78 0 0,-11 1 38 0 0,-15 9-92 0 0,-2-1 6 0 0,19-19 136 0 0,-1-1-1 0 0,-1-1 1 0 0,20-37 0 0 0,-34 54-125 0 0,-3 4-17 0 0,0 1 0 0 0,0-1 0 0 0,1 1 0 0 0,0 0 0 0 0,0 1 0 0 0,6-6 0 0 0,-9 8 38 0 0,-1 2 0 0 0,0 0 5 0 0,2 2 17 0 0,12 10 26 0 0,-12-5-94 0 0,-1-3 1 0 0,3 11 3 0 0,0 0 1 0 0,-1 0-1 0 0,-1 0 1 0 0,1 19-1 0 0,0 3-102 0 0,-2-22 20 0 0,-1 1-1 0 0,-1 18 1 0 0,0-21 20 0 0,0 0-14 0 0,2-8 42 0 0,3-11 10 0 0,3-9 3 0 0,55-118-1 0 0,-49 110 0 0 0,1 1 0 0 0,0 0 0 0 0,29-30 0 0 0,-24 35 0 0 0,-10 11 0 0 0,1 5 16 0 0,-7 2-5 0 0,-1 0 0 0 0,0 0 0 0 0,0 0 0 0 0,1 0 0 0 0,-1 0 0 0 0,0 1 0 0 0,0-1 0 0 0,0 1-1 0 0,-1-1 1 0 0,1 1 0 0 0,0 0 0 0 0,0 0 0 0 0,-1 0 0 0 0,1 0 0 0 0,-1 0 0 0 0,2 3 0 0 0,0 1 0 0 0,1 1 0 0 0,-2-1-1 0 0,1 1 1 0 0,2 11 0 0 0,-2-3-53 0 0,-1-1-1 0 0,-1 1 1 0 0,0 0-1 0 0,-1-1 1 0 0,-3 27-1 0 0,3-38-70 0 0,0-3 4 0 0,0 8-306 0 0,-1-11-667 0 0,2-17-16 0 0,10-40-3004 0 0,-6 31 2156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9:20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340 777 11199 0 0,'0'0'514'0'0,"1"-2"-12"0"0,10-11 76 0 0,-1-1 0 0 0,-1 0 0 0 0,0 0-1 0 0,-1-1 1 0 0,0 0 0 0 0,-2 0 0 0 0,1-1-1 0 0,3-18 1 0 0,-9 32 1 0 0,-1 1-378 0 0,0-1 0 0 0,0 0 1 0 0,0 0-1 0 0,0 1 0 0 0,0-1 0 0 0,-1 0 0 0 0,1 1 1 0 0,-1-1-1 0 0,1 0 0 0 0,-1 1 0 0 0,1-1 0 0 0,-1 1 1 0 0,0-1-1 0 0,0 1 0 0 0,1-1 0 0 0,-1 1 0 0 0,0 0 1 0 0,-1-1-1 0 0,1 1 0 0 0,0 0 0 0 0,-2-2 0 0 0,-1 1 104 0 0,1 0-1 0 0,-1 1 0 0 0,1 0 1 0 0,-1-1-1 0 0,0 1 0 0 0,1 1 1 0 0,-1-1-1 0 0,-6 0 0 0 0,2 0-253 0 0,-1 1 0 0 0,1 0 1 0 0,0 1-1 0 0,0-1 0 0 0,0 2 0 0 0,-1-1 0 0 0,1 1 1 0 0,1 0-1 0 0,-1 1 0 0 0,0 0 0 0 0,-14 7 0 0 0,-2 5-245 0 0,0 0 1 0 0,-24 20-1 0 0,34-24 244 0 0,2-1-14 0 0,0 1 1 0 0,1 0 0 0 0,1 0-1 0 0,0 1 1 0 0,0 0 0 0 0,-15 27-1 0 0,16-21 41 0 0,0 0 0 0 0,1 0 0 0 0,0 1 0 0 0,-8 37 0 0 0,14-47-48 0 0,1 0 0 0 0,-1 15 0 0 0,2-23-21 0 0,1 1 0 0 0,-1-1 0 0 0,1 1 0 0 0,0 0 0 0 0,-1-1 0 0 0,1 1 0 0 0,0-1 0 0 0,0 0 0 0 0,0 1 0 0 0,0-1 0 0 0,0 0 0 0 0,0 1 0 0 0,0-1 0 0 0,3 2 1 0 0,-3-2 3 0 0,1 0-2 0 0,-1 0-1 0 0,1 0 1 0 0,0 0-1 0 0,-1-1 1 0 0,1 1-1 0 0,0-1 1 0 0,0 1 0 0 0,-1-1-1 0 0,1 0 1 0 0,0 0-1 0 0,0 1 1 0 0,0-1-1 0 0,2-1 1 0 0,1 1 0 0 0,3 0 6 0 0,0 0 0 0 0,0-1 0 0 0,-1 0 0 0 0,1-1 0 0 0,0 0-1 0 0,-1 0 1 0 0,1 0 0 0 0,-1-1 0 0 0,0 0 0 0 0,0-1 0 0 0,0 1 0 0 0,10-8 0 0 0,5-5 58 0 0,-1-1 0 0 0,25-25 0 0 0,-20 15-41 0 0,-1-2-1 0 0,-1 0 1 0 0,27-45-1 0 0,-18 19-5 0 0,30-71-1 0 0,-36 55 60 0 0,-24 61 19 0 0,0-1 0 0 0,0 0 1 0 0,-1 0-1 0 0,0-18 0 0 0,-2 28-65 0 0,0 0 0 0 0,0-1 0 0 0,0 1 0 0 0,0 0 0 0 0,0-1 0 0 0,-1 1 0 0 0,1 0 0 0 0,0-1 0 0 0,-1 1 0 0 0,1 0-1 0 0,-1 0 1 0 0,0 0 0 0 0,1-1 0 0 0,-1 1 0 0 0,0 0 0 0 0,0 0 0 0 0,0 0 0 0 0,0 0 0 0 0,1 0 0 0 0,-1 0 0 0 0,-1 0 0 0 0,1 1 0 0 0,-2-2 0 0 0,2 1 48 0 0,-1 2-7 0 0,-6 4-92 0 0,1 0 0 0 0,0 1 0 0 0,1 0 0 0 0,-1 0 0 0 0,1 1 0 0 0,1-1 0 0 0,-1 1 0 0 0,1 0 0 0 0,0 1-1 0 0,0-1 1 0 0,1 1 0 0 0,-4 10 0 0 0,-5 14-81 0 0,-15 59 0 0 0,28-91 92 0 0,-11 42 0 0 0,-11 84 0 0 0,21-107 0 0 0,5 39-1 0 0,-2-36-9 0 0,-2-18 4 0 0,1 0 1 0 0,0 1-1 0 0,0-1 0 0 0,1 0 0 0 0,0 0 0 0 0,-1 0 0 0 0,1 0 0 0 0,3 5 0 0 0,5 11-5 0 0,-9-19 9 0 0,1 0-1 0 0,-1 1 0 0 0,0-1 0 0 0,0 0 0 0 0,0 0 0 0 0,0 0 0 0 0,1-1 0 0 0,-1 1 0 0 0,0 0 1 0 0,1 0-1 0 0,-1-1 0 0 0,1 1 0 0 0,-1-1 0 0 0,1 1 0 0 0,-1-1 0 0 0,3 1 0 0 0,-1 0-1 0 0,2 0 4 0 0,1-1 0 0 0,-1 1 0 0 0,0-1 0 0 0,1 0 0 0 0,-1 0 0 0 0,0 0 0 0 0,0-1 0 0 0,1 0 0 0 0,-1 0 0 0 0,0 0 0 0 0,0-1 0 0 0,0 0 0 0 0,0 0 0 0 0,0 0 0 0 0,0 0 0 0 0,7-6 0 0 0,3-2 0 0 0,0-1 0 0 0,-1 0 0 0 0,20-20 0 0 0,-7 3-29 0 0,0-1 0 0 0,-2-1 1 0 0,-2-2-1 0 0,31-51 0 0 0,-28 35 23 0 0,46-87 57 0 0,-61 111 3 0 0,-1-1 1 0 0,-2-1 0 0 0,10-45 0 0 0,3-64 104 0 0,-8 44-73 0 0,-12 85-85 0 0,0 0 0 0 0,0 0 0 0 0,-1 0 0 0 0,1 0 0 0 0,-1-1 0 0 0,-1 1 0 0 0,1 0 0 0 0,-1 0 0 0 0,0 0 0 0 0,-3-9 0 0 0,-2 8-1 0 0,5 6-3 0 0,0 1 1 0 0,0 0-1 0 0,1-1 1 0 0,-1 1-1 0 0,0 0 0 0 0,0 0 1 0 0,0-1-1 0 0,0 1 0 0 0,0 0 1 0 0,0 0-1 0 0,0 0 1 0 0,0 0-1 0 0,0 0 0 0 0,0 1 1 0 0,0-1-1 0 0,0 0 0 0 0,0 0 1 0 0,0 1-1 0 0,0-1 1 0 0,0 1-1 0 0,0-1 0 0 0,0 0 1 0 0,0 1-1 0 0,0 0 0 0 0,1-1 1 0 0,-1 1-1 0 0,0-1 1 0 0,0 1-1 0 0,1 0 0 0 0,-2 1 1 0 0,-2 3 0 0 0,0-1 0 0 0,0 2 0 0 0,-5 7 0 0 0,9-12 3 0 0,-57 94-61 0 0,48-77 48 0 0,2 1-1 0 0,0 0 1 0 0,1 0-1 0 0,0 0 1 0 0,-3 28 0 0 0,0 0 2 0 0,-5 22-57 0 0,-8 124 1 0 0,18-138 27 0 0,0-13-29 0 0,2 0 0 0 0,6 64 0 0 0,-3-96 68 0 0,1 0 0 0 0,0 0 0 0 0,0 0 0 0 0,1 0 0 0 0,5 12 0 0 0,-7-19 0 0 0,1 0 0 0 0,-1 0 0 0 0,1 0 0 0 0,0 0 0 0 0,0-1 0 0 0,0 1 0 0 0,1 0 0 0 0,-1-1 0 0 0,1 1 0 0 0,-1-1 0 0 0,1 0 0 0 0,0 0 0 0 0,-1 0 0 0 0,1 0 0 0 0,0 0 0 0 0,1-1 0 0 0,-1 0 0 0 0,6 3 0 0 0,-4-3 0 0 0,-1 0 0 0 0,0 0 0 0 0,1 0 0 0 0,-1 0 0 0 0,1-1 0 0 0,-1 1 0 0 0,1-1 0 0 0,0 0 0 0 0,-1-1 0 0 0,1 1 0 0 0,-1-1 0 0 0,1 0 0 0 0,7-3 0 0 0,-1 0 21 0 0,-1-1-1 0 0,-1-1 0 0 0,1 0 1 0 0,-1 0-1 0 0,0-1 1 0 0,-1 0-1 0 0,1 0 1 0 0,-1-1-1 0 0,-1 0 1 0 0,13-18-1 0 0,0-3 61 0 0,-1 0 0 0 0,17-38 0 0 0,-26 46-24 0 0,-1-1 1 0 0,10-39-1 0 0,-15 48 19 0 0,-4 11 0 0 0,0 2 0 0 0,0 0 16 0 0,1 3-12 0 0,3 14-72 0 0,3 27 1 0 0,-3-12-25 0 0,0-3-44 0 0,-4-19 41 0 0,2 0 0 0 0,-1 1-1 0 0,7 17 1 0 0,6 20 19 0 0,-7-35 0 0 0,2-3 0 0 0,-7-9 2 0 0,1 0 0 0 0,0 0-1 0 0,-1 0 1 0 0,1-1 0 0 0,0 1 0 0 0,-1-1 0 0 0,1 1-1 0 0,0-1 1 0 0,0 0 0 0 0,-1 0 0 0 0,1 0 0 0 0,0-1-1 0 0,0 1 1 0 0,-1-1 0 0 0,1 1 0 0 0,0-1 0 0 0,4-2-1 0 0,1 0 29 0 0,-1 0-1 0 0,0 0 0 0 0,-1-1 1 0 0,1 0-1 0 0,8-7 0 0 0,-2-2 50 0 0,1-1 1 0 0,-2 0-1 0 0,0-1 0 0 0,-1-1 0 0 0,11-17 1 0 0,12-18 16 0 0,-20 31-70 0 0,-9 12-14 0 0,0 1 0 0 0,0 0 0 0 0,1 0 1 0 0,9-9-1 0 0,-14 15 42 0 0,-1 1 18 0 0,0 2 4 0 0,-3 45 44 0 0,2-35-122 0 0,0 1-1 0 0,0 0 0 0 0,1 0 0 0 0,0 0 0 0 0,5 24 0 0 0,1-19-39 0 0,-2-14 25 0 0,-1-2 4 0 0,-2-1 11 0 0,0 1 0 0 0,1-1 1 0 0,-1 0-1 0 0,0 1 0 0 0,1-1 0 0 0,-1 0 0 0 0,1 0 0 0 0,0 0 1 0 0,-1 0-1 0 0,1-1 0 0 0,0 1 0 0 0,0 0 0 0 0,-1-1 1 0 0,1 1-1 0 0,0-1 0 0 0,0 1 0 0 0,0-1 0 0 0,0 0 0 0 0,0 0 1 0 0,0 0-1 0 0,0 0 0 0 0,-1 0 0 0 0,1-1 0 0 0,0 1 0 0 0,0 0 1 0 0,0-1-1 0 0,2 0 0 0 0,5-3 9 0 0,-1 0-1 0 0,0 0 1 0 0,0 0 0 0 0,11-9-1 0 0,-9 7 33 0 0,5-5 84 0 0,25-25 0 0 0,-1 3-42 0 0,-32 27-60 0 0,-1 0 1 0 0,0 0-1 0 0,0 0 0 0 0,-1-1 1 0 0,1 0-1 0 0,7-13 1 0 0,-2 2-4 0 0,16-18 1 0 0,-26 34 34 0 0,7 16 11 0 0,-5-5-66 0 0,0 1-1 0 0,-1 0 1 0 0,0 0 0 0 0,0 1-1 0 0,-1-1 1 0 0,-1 0-1 0 0,1 0 1 0 0,-3 15 0 0 0,1-12-41 0 0,1-1-1 0 0,0 1 1 0 0,1-1 0 0 0,0 1 0 0 0,4 14 0 0 0,-2-20-61 0 0,-1 0 1 0 0,1-1-1 0 0,1 1 0 0 0,5 8 0 0 0,-7-13-9 0 0,0-2 1 0 0,1 0 78 0 0,0-1 0 0 0,-1 1 0 0 0,1-1-1 0 0,-1 0 1 0 0,1 1 0 0 0,-1-1 0 0 0,0 0 0 0 0,1-1-1 0 0,-1 1 1 0 0,0 0 0 0 0,0-1 0 0 0,0 1 0 0 0,0-1 0 0 0,4-3-1 0 0,-3 1-59 0 0,0 0-1 0 0,0 0 1 0 0,0-1-1 0 0,0 1 1 0 0,-1-1-1 0 0,0 1 0 0 0,3-6 1 0 0,0-8-707 0 0,-1 0 0 0 0,0 0 1 0 0,2-24-1 0 0,-2-1-951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9:21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4143 0 0,'-9'29'368'0'0,"2"-1"-296"0"0,2-3-72 0 0,5-2 0 0 0,4-4 4936 0 0,2-5 976 0 0,-6-14 192 0 0,11 10 40 0 0,-11-10-5104 0 0,15-5-1040 0 0,-2-11-160 0 0,1-2-64 0 0,2-1-1480 0 0,0-5-304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9:2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22 455 0 0,'0'0'4227'0'0,"0"0"548"0"0,0 0 237 0 0,0 0-478 0 0,0 0-2196 0 0,0 0-972 0 0,0 0-190 0 0,0 0-120 0 0,0 0-357 0 0,0 0-157 0 0,-3 0-28 0 0,-21-8 210 0 0,16 5-609 0 0,1 1 0 0 0,-1 0 1 0 0,1 0-1 0 0,-1 0 0 0 0,-12 0 1 0 0,7 2-63 0 0,0 0 0 0 0,0 1 0 0 0,0 0 0 0 0,0 1 0 0 0,1 1 0 0 0,-1 0 0 0 0,0 0 0 0 0,1 1 0 0 0,0 1 0 0 0,0 0 0 0 0,1 1 0 0 0,-14 8 0 0 0,14-6-76 0 0,1 0 0 0 0,1 0 1 0 0,-1 1-1 0 0,1 0 0 0 0,1 1 0 0 0,-1 0 0 0 0,2 0 1 0 0,-9 15-1 0 0,4-3-56 0 0,1 0 0 0 0,1 1 1 0 0,-9 32-1 0 0,16-48 72 0 0,1-1-1 0 0,1 1 1 0 0,-1 0-1 0 0,1 0 0 0 0,0-1 1 0 0,1 1-1 0 0,0 0 1 0 0,0 0-1 0 0,0 0 1 0 0,3 11-1 0 0,4-5-34 0 0,-6-11 44 0 0,1-1 0 0 0,-1 1 0 0 0,1-1 1 0 0,-1 0-1 0 0,1 1 0 0 0,0-1 0 0 0,0 0 1 0 0,0 0-1 0 0,0 0 0 0 0,0 0 0 0 0,0 0 1 0 0,0-1-1 0 0,0 1 0 0 0,0-1 0 0 0,3 1 1 0 0,-1-1 4 0 0,0 1 1 0 0,0-1-1 0 0,0-1 0 0 0,0 1 1 0 0,0-1-1 0 0,0 0 1 0 0,7-2-1 0 0,0 0 28 0 0,-1-2-1 0 0,0 0 0 0 0,-1 0 0 0 0,1 0 1 0 0,10-9-1 0 0,3-4 42 0 0,-2 0-1 0 0,0-2 0 0 0,-1 0 1 0 0,0-1-1 0 0,-2-1 1 0 0,25-38-1 0 0,-37 46-9 0 0,-5 12 27 0 0,0 0 0 0 0,0 0-1 0 0,0 0 1 0 0,0 0 0 0 0,0 0 0 0 0,0 0-1 0 0,3-3 1 0 0,-6 22 152 0 0,-13 86-46 0 0,6-49-179 0 0,-75 310-888 0 0,65-296 744 0 0,14-52 111 0 0,0 1 1 0 0,-2-1-1 0 0,-9 19 0 0 0,11-26 31 0 0,0 0 0 0 0,-1 0 0 0 0,0-1 0 0 0,0 0 0 0 0,-1 0 0 0 0,-13 11 0 0 0,18-17-16 0 0,0-1 1 0 0,-1 1-1 0 0,1-1 0 0 0,-1 0 1 0 0,0 0-1 0 0,1 0 1 0 0,-1-1-1 0 0,0 1 1 0 0,0-1-1 0 0,1 1 1 0 0,-1-1-1 0 0,0 0 0 0 0,0 0 1 0 0,0 0-1 0 0,1-1 1 0 0,-1 1-1 0 0,0 0 1 0 0,0-1-1 0 0,1 0 0 0 0,-1 0 1 0 0,-3-1-1 0 0,-6-3-44 0 0,1 0 0 0 0,-1 0 0 0 0,-14-11 0 0 0,11 6-36 0 0,0-1 0 0 0,0 0 0 0 0,1-1 0 0 0,1 0 0 0 0,-15-17 0 0 0,20 19-204 0 0,1 0 0 0 0,0-1 1 0 0,1 0-1 0 0,-1 0 1 0 0,2 0-1 0 0,0-1 1 0 0,0 0-1 0 0,-3-17 0 0 0,0-2-3979 0 0,7 17-3883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9:22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 10135 0 0,'0'0'778'0'0,"0"0"22"0"0,0 0 1972 0 0,-3 0 921 0 0,-9 4-2839 0 0,-2-1 0 0 0,1 0 1 0 0,0-1-1 0 0,0-1 0 0 0,-1 0 1 0 0,-13-2-1 0 0,12 1-211 0 0,1 0 0 0 0,-1 1 0 0 0,0 1-1 0 0,0 0 1 0 0,-17 5 0 0 0,23-3-632 0 0,0 0 0 0 0,0 0 1 0 0,1 1-1 0 0,-1 0 0 0 0,1 1 0 0 0,0 0 0 0 0,1 0 1 0 0,-1 0-1 0 0,1 1 0 0 0,0 0 0 0 0,1 1 0 0 0,0-1 1 0 0,0 1-1 0 0,-6 11 0 0 0,7-10 2 0 0,0 1 0 0 0,1-1 0 0 0,-1 1 0 0 0,2 0 0 0 0,-1 0 0 0 0,2 1 0 0 0,-1-1-1 0 0,1 1 1 0 0,1-1 0 0 0,0 1 0 0 0,1-1 0 0 0,1 21 0 0 0,-1-26-15 0 0,1 1 1 0 0,1-1-1 0 0,-1 0 0 0 0,1 0 1 0 0,-1 1-1 0 0,2-1 0 0 0,-1-1 0 0 0,0 1 1 0 0,1 0-1 0 0,6 8 0 0 0,-7-11 1 0 0,1 1-1 0 0,-1-1 0 0 0,0 0 0 0 0,1 1 0 0 0,0-1 0 0 0,-1 0 1 0 0,1-1-1 0 0,0 1 0 0 0,0 0 0 0 0,0-1 0 0 0,0 0 1 0 0,0 0-1 0 0,1 0 0 0 0,-1 0 0 0 0,0 0 0 0 0,0-1 0 0 0,1 1 1 0 0,4-1-1 0 0,2 0 17 0 0,-1-1 0 0 0,1 0 0 0 0,0-1 1 0 0,-1 0-1 0 0,0-1 0 0 0,1 0 0 0 0,-1 0 1 0 0,0-1-1 0 0,-1 0 0 0 0,1 0 0 0 0,9-7 0 0 0,7-5 160 0 0,-1 0 0 0 0,26-22 0 0 0,-38 27-25 0 0,0 0-1 0 0,-1-1 1 0 0,-1 0 0 0 0,0 0-1 0 0,13-22 1 0 0,-7-4 378 0 0,-15 36-360 0 0,-1 2-9 0 0,0 0-41 0 0,0 0-19 0 0,0 0-3 0 0,0 0-4 0 0,0 0-17 0 0,-3 1-10 0 0,0 0-59 0 0,-1 1 1 0 0,0 0-1 0 0,1 0 1 0 0,-1 0-1 0 0,1 1 1 0 0,0-1-1 0 0,-1 1 1 0 0,1 0-1 0 0,0 0 0 0 0,1 0 1 0 0,-5 5-1 0 0,3-2-22 0 0,1 0 0 0 0,-1 0 0 0 0,1 1 0 0 0,0 0-1 0 0,0 0 1 0 0,-2 7 0 0 0,2-2-25 0 0,1 1 0 0 0,0-1 0 0 0,1 1 0 0 0,0-1 0 0 0,1 1 0 0 0,0-1 0 0 0,3 20 0 0 0,-2-27 30 0 0,0 1 0 0 0,1-1 0 0 0,-1 1 0 0 0,1-1 1 0 0,0 0-1 0 0,1 1 0 0 0,-1-1 0 0 0,1 0 0 0 0,0-1 0 0 0,0 1 0 0 0,1 0 0 0 0,4 4 0 0 0,-6-7-2 0 0,0 0-1 0 0,0 0 1 0 0,1-1-1 0 0,-1 1 0 0 0,0 0 1 0 0,1-1-1 0 0,0 0 1 0 0,-1 0-1 0 0,1 1 1 0 0,0-2-1 0 0,-1 1 0 0 0,1 0 1 0 0,0 0-1 0 0,0-1 1 0 0,0 0-1 0 0,0 1 1 0 0,0-1-1 0 0,-1 0 0 0 0,1-1 1 0 0,0 1-1 0 0,0 0 1 0 0,0-1-1 0 0,0 1 1 0 0,-1-1-1 0 0,6-2 0 0 0,-3 0-170 0 0,1 1 0 0 0,0-1 0 0 0,-1-1 0 0 0,0 1 0 0 0,0-1 0 0 0,0 0 0 0 0,0 0 0 0 0,0 0 0 0 0,-1-1 0 0 0,5-6-1 0 0,-3 3-1696 0 0,-1 1 0 0 0,0-1-1 0 0,6-14 1 0 0,7-26-7118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0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62 2759 0 0,'-2'1'107'0'0,"1"0"-44"0"0,-2 1 18 0 0,-9 0-44 0 0,10-2-46 0 0,2-1 12 0 0,-1 1 1 0 0,1 0-1 0 0,-1 0 0 0 0,1 0 0 0 0,-1 0 0 0 0,1 0 1 0 0,-1 0-1 0 0,1 1 0 0 0,-1-1 0 0 0,1 0 0 0 0,-1 0 1 0 0,1 0-1 0 0,-1 0 0 0 0,1 0 0 0 0,0 1 0 0 0,-1-1 1 0 0,1 0-1 0 0,-1 1 0 0 0,1-1 0 0 0,0 0 0 0 0,-1 0 1 0 0,1 1-1 0 0,-1-1 0 0 0,1 1 0 0 0,-1 0 362 0 0,1-1 122 0 0,0 0 22 0 0,0 0-66 0 0,-1 1-294 0 0,-1 6-133 0 0,0 1 56 0 0,2-6 175 0 0,-1 0-1 0 0,1 1 1 0 0,-1-1-1 0 0,1 0 0 0 0,-1 0 1 0 0,0 0-1 0 0,-2 3 0 0 0,-4 8 3156 0 0,6-11-2631 0 0,0 0-400 0 0,-5 17 1218 0 0,3-13-1501 0 0,2-4 283 0 0,1-2 117 0 0,0 0 21 0 0,0 0 3 0 0,0 0 0 0 0,0 0 0 0 0,0 0 0 0 0,0 0 0 0 0,0 0 0 0 0,0 0 0 0 0,0 0 0 0 0,0 0 0 0 0,0 0 0 0 0,0 0 0 0 0,0 0 0 0 0,0 0 0 0 0,0 0 0 0 0,0 0 0 0 0,0 0 0 0 0,0 0-69 0 0,1-1-334 0 0,0-1 1 0 0,0 1 0 0 0,0-1-1 0 0,0 1 1 0 0,-1-1-1 0 0,1 1 1 0 0,-1-1 0 0 0,1 0-1 0 0,0-1 1 0 0,2-12 190 0 0,-2 6-28 0 0,1 0 1 0 0,0-18-1 0 0,-2 20-272 0 0,0 1 0 0 0,1 0 0 0 0,0 0 0 0 0,0 0 0 0 0,3-11 0 0 0,-2 9 0 0 0,-2 8 14 0 0,0-1-1 0 0,0 0 1 0 0,0 0-1 0 0,0 1 1 0 0,0-1-1 0 0,0 0 1 0 0,0 0 0 0 0,0 1-1 0 0,0-1 1 0 0,0 0-1 0 0,-1 0 1 0 0,1 1-1 0 0,0-1 1 0 0,0 0 0 0 0,-1 1-1 0 0,1-1 1 0 0,-1 0-1 0 0,1 1 1 0 0,0-1-1 0 0,-1 0 1 0 0,1 1-1 0 0,-1-1 1 0 0,1 1 0 0 0,-1-1-1 0 0,-1 0 1 0 0,2 1 76 0 0,-1-1 398 0 0,1 1 21 0 0,0 0-66 0 0,-1 0-294 0 0,-4-1-133 0 0,-1 6-16 0 0,2-2-129 0 0,1 1 0 0 0,0 0 0 0 0,1 0-1 0 0,-1 0 1 0 0,-2 7 0 0 0,-4 4-480 0 0,2-3 820 0 0,1-1-1 0 0,0 1 1 0 0,1 0-1 0 0,0 1 1 0 0,-3 12 0 0 0,3-9-91 0 0,-1 7-404 0 0,0-1-1 0 0,2 1 0 0 0,1 0 1 0 0,0 0-1 0 0,2 0 1 0 0,2 31-1 0 0,-1-46 285 0 0,1 0 0 0 0,0 0 0 0 0,0 1 0 0 0,6 15 0 0 0,-6-20 0 0 0,1 0 0 0 0,0 0 0 0 0,0 0 0 0 0,0 0 0 0 0,1-1 0 0 0,0 1 0 0 0,-1-1 0 0 0,1 1 0 0 0,0-1 0 0 0,7 5 0 0 0,-10-7 0 0 0,1-1 0 0 0,-1 1 0 0 0,1-1 0 0 0,-1 1 0 0 0,1-1 0 0 0,-1 1 0 0 0,1-1 0 0 0,-1 1 0 0 0,1-1 0 0 0,0 1 0 0 0,-1-1 0 0 0,1 0 0 0 0,0 0 0 0 0,-1 1 0 0 0,1-1 0 0 0,0 0 0 0 0,0 0 0 0 0,-1 0 0 0 0,1 1 0 0 0,0-1 0 0 0,0 0 0 0 0,-1 0 0 0 0,1 0 0 0 0,1-1 0 0 0,0 1 0 0 0,3 1 0 0 0,16 1 0 0 0,-17-3 0 0 0,1 1 0 0 0,0-1 0 0 0,0 0 0 0 0,0 0 0 0 0,-1 0 0 0 0,1-1 0 0 0,0 0 0 0 0,-1 0 0 0 0,0 0 0 0 0,1 0 0 0 0,-1-1 0 0 0,0 1 0 0 0,5-5 0 0 0,-3 2 0 0 0,0-1 0 0 0,-1 1 0 0 0,0-1 0 0 0,0 0 0 0 0,0 0 0 0 0,-1 0 0 0 0,7-12 0 0 0,-7 10 44 0 0,0 0 0 0 0,-1-1 0 0 0,0 1-1 0 0,0-1 1 0 0,-1 0 0 0 0,0 0 0 0 0,0 0 0 0 0,-1 0-1 0 0,0 0 1 0 0,-1 0 0 0 0,0 0 0 0 0,0 0 0 0 0,-1 0-1 0 0,0 0 1 0 0,-1 0 0 0 0,0 0 0 0 0,0 0 0 0 0,-1 0-1 0 0,-5-11 1 0 0,4 12 80 0 0,0 0 0 0 0,0 0 0 0 0,-1 1 0 0 0,0 0 0 0 0,0 0 0 0 0,0 0 0 0 0,-1 0 0 0 0,-9-7 0 0 0,-4 5-188 0 0,18 9-273 0 0,-1 1-138 0 0,1 0 254 0 0,1 0 0 0 0,-1-1 0 0 0,1 1-1 0 0,-1 0 1 0 0,1 0 0 0 0,-1 0 0 0 0,1 0 0 0 0,-1 0 0 0 0,1 0 0 0 0,0 0-1 0 0,0 0 1 0 0,-1 0 0 0 0,1 0 0 0 0,0 0 0 0 0,0 0 0 0 0,0 0-1 0 0,0 1 1 0 0,0-1 0 0 0,1 0 0 0 0,-1 0 0 0 0,0 0 0 0 0,0 0-1 0 0,1 0 1 0 0,-1 0 0 0 0,0 0 0 0 0,1 0 0 0 0,-1 0 0 0 0,1-1 0 0 0,-1 1-1 0 0,2 2 1 0 0,0-1-1764 0 0,1 0-51 0 0,13 10-11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0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17503 0 0,'0'0'399'0'0,"0"0"60"0"0,0 0 21 0 0,0 0-59 0 0,4-3-260 0 0,-2 2-10 0 0,-1-1 0 0 0,1 1 1 0 0,-1-1-1 0 0,1 0 0 0 0,-1 0 0 0 0,1 0 0 0 0,-1 1 0 0 0,0-1 0 0 0,0-1 1 0 0,0 1-1 0 0,0 0 0 0 0,0 0 0 0 0,0-4 0 0 0,0-1 681 0 0,0 0-1 0 0,-1 0 0 0 0,0-11 1 0 0,-1-8-130 0 0,1 14-686 0 0,3-8-95 0 0,-2 13 9 0 0,6-13-2590 0 0,-6 18 1501 0 0,0 1-573 0 0,9-14-2289 0 0,-10 14 1974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1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15663 0 0,'0'0'356'0'0,"0"0"50"0"0,0 0 20 0 0,0 0-42 0 0,0 0-112 0 0,2 0 463 0 0,-2 0-635 0 0,0 0 0 0 0,1 0 1 0 0,-1 0-1 0 0,0 0 0 0 0,0 0 1 0 0,0 0-1 0 0,1 0 0 0 0,-1 0 1 0 0,0 0-1 0 0,0 0 0 0 0,0 0 0 0 0,1 0 1 0 0,-1 0-1 0 0,0 0 0 0 0,0 0 1 0 0,0 1-1 0 0,1-1 0 0 0,-1 0 1 0 0,0 0-1 0 0,0 0 0 0 0,0 0 0 0 0,0 0 1 0 0,1 0-1 0 0,-1 1 0 0 0,0-1 1 0 0,0 0-1 0 0,0 0 0 0 0,0 0 1 0 0,0 0-1 0 0,0 1 0 0 0,0-1 0 0 0,1 0 1 0 0,-1 0-1 0 0,0 0 0 0 0,0 0 1 0 0,0 1-1 0 0,0-1 0 0 0,0 0 0 0 0,0 0 1 0 0,0 0-1 0 0,0 1 0 0 0,0-1 1 0 0,0 0-1 0 0,0 0 0 0 0,0 0 1 0 0,0 1-1 0 0,0-1 0 0 0,0 0 0 0 0,-19 19 4359 0 0,11-13-4459 0 0,4-3 0 0 0,11-3 0 0 0,6-2 0 0 0,0 0 0 0 0,1 1 0 0 0,-1 1 0 0 0,0 0 0 0 0,1 0 0 0 0,-1 1 0 0 0,0 1 0 0 0,0 0 0 0 0,0 1 0 0 0,13 5 0 0 0,-22-8 0 0 0,-1 1 0 0 0,8 9 0 0 0,-9-8 0 0 0,-1-1 0 0 0,0 1 0 0 0,1-1 0 0 0,-1 1 0 0 0,0-1 0 0 0,0 1 0 0 0,0 0 0 0 0,0 0 0 0 0,-1-1 0 0 0,1 1 0 0 0,0 0 0 0 0,-1 0 0 0 0,1 0 0 0 0,-1 0 0 0 0,0 0 0 0 0,0 0 0 0 0,1 3 0 0 0,-2-2 0 0 0,1 0 0 0 0,-1 1 0 0 0,0-1 0 0 0,1 0 0 0 0,-2 0 0 0 0,1 0 0 0 0,0 0 0 0 0,0 0 0 0 0,-4 5 0 0 0,0 0 0 0 0,-1-1 0 0 0,0 0 0 0 0,0 0 0 0 0,-1-1 0 0 0,1 0 0 0 0,-14 10 0 0 0,-17 5 0 0 0,36-21 0 0 0,1 1 0 0 0,-1 0 0 0 0,0-1 0 0 0,1 1 0 0 0,-1-1 0 0 0,0 1 0 0 0,0-1 0 0 0,0 0 0 0 0,1 1 0 0 0,-1-1 0 0 0,0 0 0 0 0,0 1 0 0 0,0-1 0 0 0,0 0 0 0 0,0 0 0 0 0,-1 0 0 0 0,-1 0 0 0 0,-4 0 0 0 0,11-5 0 0 0,5-5 0 0 0,0 5 0 0 0,-5 3 0 0 0,4 1 0 0 0,-5 1 0 0 0,-3 0 0 0 0,1 0 0 0 0,0 0 0 0 0,0 0 0 0 0,-1 1 0 0 0,1-1 0 0 0,0 0 0 0 0,0 0 0 0 0,-1 1 0 0 0,1-1 0 0 0,0 1 0 0 0,-1-1 0 0 0,1 1 0 0 0,-1-1 0 0 0,1 1 0 0 0,0-1 0 0 0,-1 1 0 0 0,1 0 0 0 0,5 4 0 0 0,-1-1 0 0 0,0 1 0 0 0,-1 0 0 0 0,1 0 0 0 0,-1 0 0 0 0,0 1 0 0 0,0 0 0 0 0,-1-1 0 0 0,0 1 0 0 0,5 12 0 0 0,-3-2 0 0 0,0 0 0 0 0,3 29 0 0 0,-5-26 0 0 0,-1-5 0 0 0,-1-1 0 0 0,0 1 0 0 0,-1-1 0 0 0,-1 1 0 0 0,0-1 0 0 0,0 0 0 0 0,-2 1 0 0 0,-6 23 0 0 0,7-34 71 0 0,1 0-1 0 0,-1 0 1 0 0,0 0 0 0 0,0 0-1 0 0,0 0 1 0 0,0 0-1 0 0,0 0 1 0 0,0 0 0 0 0,-1-1-1 0 0,0 1 1 0 0,1-1 0 0 0,-1 0-1 0 0,0 0 1 0 0,0 0-1 0 0,0 0 1 0 0,0-1 0 0 0,-1 1-1 0 0,1-1 1 0 0,0 1-1 0 0,-1-1 1 0 0,1 0 0 0 0,-1-1-1 0 0,1 1 1 0 0,-1-1 0 0 0,1 1-1 0 0,-1-1 1 0 0,1 0-1 0 0,-7-1 1 0 0,-16-4-71 0 0,7-4 0 0 0,-23-10 0 0 0,41 17 22 0 0,-1 1-22 0 0,-14 0-155 0 0,15 1-541 0 0,-2 0-687 0 0,-2 0 953 0 0,3 0-5224 0 0,2 0 4118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13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72 6447 0 0,'0'0'298'0'0,"0"0"-10"0"0,6-6 681 0 0,20-19 5108 0 0,-25 24-5122 0 0,-1 1-290 0 0,0 0-121 0 0,0 0-28 0 0,0 0-4 0 0,0 0 0 0 0,0 0 0 0 0,0 0 0 0 0,0 0 0 0 0,0 0 0 0 0,0 0 0 0 0,-16 2 1024 0 0,12-1-1292 0 0,1 1-1 0 0,-1-1 1 0 0,0 1-1 0 0,0 0 0 0 0,1 0 1 0 0,-8 6-1 0 0,-2 1-307 0 0,10-8 63 0 0,0 1 0 0 0,0 0-1 0 0,0 0 1 0 0,1 0 0 0 0,-1 1 0 0 0,1-1 0 0 0,-1 1-1 0 0,1-1 1 0 0,0 1 0 0 0,0 0 0 0 0,0 0-1 0 0,0 0 1 0 0,-2 4 0 0 0,-6 11 461 0 0,8-15-396 0 0,0 0-1 0 0,0 0 1 0 0,0 0 0 0 0,0 0-1 0 0,1 0 1 0 0,-1 0 0 0 0,1 0-1 0 0,0 1 1 0 0,0-1 0 0 0,0 1 0 0 0,0-1-1 0 0,1 1 1 0 0,-1 4 0 0 0,2 4 113 0 0,0 0 1 0 0,1 0 0 0 0,2 13 0 0 0,-3-22-176 0 0,4 12-2 0 0,-1-12 0 0 0,-2-2 0 0 0,4 5 0 0 0,0 0 0 0 0,1-1 0 0 0,-1 0 0 0 0,1 0 0 0 0,10 5 0 0 0,-14-8 0 0 0,0-1 0 0 0,0 0 0 0 0,0 0 0 0 0,0 0 0 0 0,0 0 0 0 0,0 0 0 0 0,0 0 0 0 0,1-1 0 0 0,-1 0 0 0 0,0 0 0 0 0,0 0 0 0 0,1 0 0 0 0,-1 0 0 0 0,0-1 0 0 0,0 1 0 0 0,6-2 0 0 0,-8 1 1 0 0,57-21 1036 0 0,-51 19-893 0 0,-1 0 0 0 0,0 0 1 0 0,0-1-1 0 0,0 0 0 0 0,-1 0 1 0 0,10-9-1 0 0,-4 2-144 0 0,-6 5 0 0 0,0 1 0 0 0,0-1 0 0 0,7-11 0 0 0,-10 14 0 0 0,-1 1 0 0 0,0-1 0 0 0,0 0 0 0 0,0 0 0 0 0,0 1 0 0 0,0-1 0 0 0,-1 0 0 0 0,1 0 0 0 0,-1 0 0 0 0,0 0 0 0 0,0 0 0 0 0,0 0 0 0 0,-1-4 0 0 0,0-6 0 0 0,-2-1 0 0 0,0 1 0 0 0,0 0 0 0 0,-8-18 0 0 0,9 26 0 0 0,-1 0 0 0 0,1 1 0 0 0,0 0 0 0 0,-1-1 0 0 0,0 1 0 0 0,0 0 0 0 0,0 0 0 0 0,-1 1 0 0 0,1-1 0 0 0,-1 1 0 0 0,0-1 0 0 0,0 1 0 0 0,0 1 0 0 0,0-1 0 0 0,-7-3 0 0 0,7 5-306 0 0,-1-1 0 0 0,0 1 0 0 0,0 0 0 0 0,0 0 1 0 0,0 0-1 0 0,0 1 0 0 0,0 0 0 0 0,0 0 0 0 0,0 0 0 0 0,0 0 0 0 0,-5 2 0 0 0,0 0-1122 0 0,1 0 0 0 0,-1 1 0 0 0,1 0-1 0 0,-14 7 1 0 0,22-9-5840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4:49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6447 0 0,'0'0'298'0'0,"0"0"-10"0"0,0 0 20 0 0,0 0 780 0 0,0 0 356 0 0,0 0 76 0 0,0 0-55 0 0,0 0-288 0 0,0 0-121 0 0,0 0-28 0 0,0 0-72 0 0,0 0-285 0 0,0 0-126 0 0,0 0-29 0 0,0 0-4 0 0,0 0 0 0 0,0 0 0 0 0,0 0 0 0 0,0 0 0 0 0,0 0 0 0 0,0 0 0 0 0,0 0 0 0 0,0 0 0 0 0,0 0 0 0 0,0 0 0 0 0,0 0 0 0 0,0 0-68 0 0,0 0-217 0 0,0 0 161 0 0,1 3 100 0 0,8 22 629 0 0,7 15-1117 0 0,-4-2 0 0 0,-1 1 0 0 0,8 60 0 0 0,6 136 0 0 0,-25-207 9 0 0,0 0 1 0 0,-8 52-1 0 0,-21 54 19 0 0,20-105-28 0 0,-26 55 0 0 0,9-23 0 0 0,19-45 0 0 0,-2 0 0 0 0,-19 29 0 0 0,19-32 0 0 0,2-4 0 0 0,0 0 0 0 0,3-2-72 0 0,3-5-299 0 0,1-2-117 0 0,0 0-21 0 0,0 0 66 0 0,-14-15-3979 0 0,7 4 2887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20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80 122 10135 0 0,'0'0'231'0'0,"0"0"29"0"0,0 0 19 0 0,14-12 1487 0 0,5-14 2330 0 0,-18 24-3653 0 0,0 1-294 0 0,3-3-61 0 0,1-1 307 0 0,0 1 1 0 0,-1-2-1 0 0,0 1 0 0 0,6-11 0 0 0,-8 8-395 0 0,-3-2 0 0 0,0 2 0 0 0,1 8 0 0 0,0 0 0 0 0,0-1 0 0 0,0 1 0 0 0,0-1 0 0 0,0 1 0 0 0,0 0 0 0 0,0-1 0 0 0,0 1 0 0 0,0-1 0 0 0,-1 1 0 0 0,1 0 0 0 0,0-1 0 0 0,0 1 0 0 0,0 0 0 0 0,-1-1 0 0 0,1 1 0 0 0,0 0 0 0 0,0-1 0 0 0,-1 1 0 0 0,1 0 0 0 0,0 0 0 0 0,-1-1 0 0 0,1 1 0 0 0,0 0 0 0 0,-1 0 0 0 0,1-1 0 0 0,0 1 0 0 0,-1 0 0 0 0,1 0 0 0 0,0 0 0 0 0,-1 0 0 0 0,1 0 0 0 0,-1 0 0 0 0,1 0 0 0 0,0 0 0 0 0,-1 0 0 0 0,0 0 0 0 0,-5-3 0 0 0,5 2 62 0 0,-1 1-1 0 0,1-1 1 0 0,0 1-1 0 0,-1 0 1 0 0,1 0-1 0 0,0-1 1 0 0,-1 1-1 0 0,1 0 0 0 0,-1 0 1 0 0,1 0-1 0 0,-1 1 1 0 0,1-1-1 0 0,0 0 1 0 0,-1 0-1 0 0,1 1 1 0 0,0-1-1 0 0,-1 1 1 0 0,1-1-1 0 0,0 1 1 0 0,-1 0-1 0 0,1-1 1 0 0,0 1-1 0 0,0 0 1 0 0,0 0-1 0 0,-2 1 1 0 0,-8 6 371 0 0,7-5-431 0 0,1-1-1 0 0,-1 1 0 0 0,1 0 1 0 0,0 0-1 0 0,0 0 0 0 0,0 1 1 0 0,0-1-1 0 0,0 0 0 0 0,1 1 1 0 0,-4 6-1 0 0,-5 9 0 0 0,7-10 205 0 0,0 0 0 0 0,0 0-1 0 0,1 0 1 0 0,0 0 0 0 0,1 1 0 0 0,0-1-1 0 0,1 1 1 0 0,0-1 0 0 0,0 11 0 0 0,-3 19-216 0 0,-1 28 10 0 0,3-26 0 0 0,3 43 0 0 0,0-63 0 0 0,1-6 0 0 0,0 0 0 0 0,1 0 0 0 0,1-1 0 0 0,6 19 0 0 0,1 2 0 0 0,-2-10 0 0 0,-6-18 0 0 0,-1-1 0 0 0,1 1 0 0 0,-1 0 0 0 0,-1 0 0 0 0,1 0 0 0 0,0 8 0 0 0,-3-11-509 0 0,-1-6-21 0 0,-1-5-931 0 0,3 7 1273 0 0,0-1-1326 0 0,0 1-20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22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180 151 6447 0 0,'0'0'142'0'0,"0"0"22"0"0,0 0 13 0 0,0 0 123 0 0,0 0 468 0 0,0 0 205 0 0,0 0 41 0 0,0 0-61 0 0,0 0-288 0 0,0 0-121 0 0,0 0-28 0 0,0 0 66 0 0,0 0 288 0 0,-8-11 2333 0 0,6 7-3032 0 0,1-1 0 0 0,0 0 0 0 0,0 1 0 0 0,0-1-1 0 0,0 0 1 0 0,1 1 0 0 0,0-1 0 0 0,0 0 0 0 0,0 1 0 0 0,2-9 0 0 0,10-47 1548 0 0,-11 56-1330 0 0,-1 4-381 0 0,0-1-1 0 0,0 1 1 0 0,0 0 0 0 0,0-1-1 0 0,0 1 1 0 0,0-1 0 0 0,0 1-1 0 0,0 0 1 0 0,0-1 0 0 0,0 1-1 0 0,0-1 1 0 0,-1 1 0 0 0,1 0-1 0 0,0-1 1 0 0,0 1 0 0 0,0 0-1 0 0,-1-1 1 0 0,1 1 0 0 0,0-1-1 0 0,-1 0 5 0 0,-6-6-12 0 0,6 7 0 0 0,-1 0 0 0 0,1-1 0 0 0,-1 1 0 0 0,1 0 0 0 0,0 0 0 0 0,-1 0 0 0 0,1 0 0 0 0,-1 0 0 0 0,1 1 0 0 0,-1-1 0 0 0,-2 1 0 0 0,-9 3 0 0 0,10 0 0 0 0,1-1 0 0 0,-2 1 0 0 0,0 1 0 0 0,0-1 0 0 0,0 1 0 0 0,1 0 0 0 0,-1 0 0 0 0,2 1 0 0 0,-5 8 0 0 0,-12 20 0 0 0,11-21 0 0 0,0 0 0 0 0,-7 19 0 0 0,-5 9 0 0 0,15-30 314 0 0,0 0 0 0 0,0 1-1 0 0,1 0 1 0 0,1 0 0 0 0,-3 16 0 0 0,5-22-298 0 0,0 1 1 0 0,1-1-1 0 0,0 0 0 0 0,0 0 1 0 0,1 1-1 0 0,0-1 0 0 0,0 0 1 0 0,0 0-1 0 0,1 0 0 0 0,3 8 1 0 0,-4-10-18 0 0,1 0 0 0 0,0 0 0 0 0,0-1 0 0 0,1 1 0 0 0,-1 0 0 0 0,1-1 0 0 0,0 1 0 0 0,-1-1 0 0 0,2 0 1 0 0,-1 0-1 0 0,0 0 0 0 0,1 0 0 0 0,-1-1 0 0 0,1 1 0 0 0,4 1 0 0 0,-7-3 1 0 0,0-1 0 0 0,0 1 0 0 0,0 0 0 0 0,0-1 0 0 0,0 1 0 0 0,0-1 0 0 0,1 0 0 0 0,-1 1 0 0 0,0-1 0 0 0,0 0 0 0 0,0 0 0 0 0,0 0 0 0 0,1 0 0 0 0,-1 0 0 0 0,0 0 0 0 0,0 0 0 0 0,0 0 0 0 0,1 0 0 0 0,-1 0 0 0 0,0-1 0 0 0,0 1 0 0 0,0 0 0 0 0,0-1 0 0 0,2 0 0 0 0,1-1 0 0 0,5-3 0 0 0,-1 1 0 0 0,1-2 0 0 0,-1 1 0 0 0,15-14 0 0 0,-17 14 0 0 0,-1-1 0 0 0,0 0 0 0 0,-1-1 0 0 0,1 1 0 0 0,-1-1 0 0 0,6-13 0 0 0,-8 14 140 0 0,-1 0-1 0 0,1 0 1 0 0,-1 0-1 0 0,0 0 1 0 0,0 0-1 0 0,-1-1 1 0 0,1 1-1 0 0,-1 0 1 0 0,-1 0 0 0 0,-1-13-1 0 0,-1 8-41 0 0,1 1-1 0 0,-1-1 1 0 0,-1 1-1 0 0,0 0 1 0 0,-7-13-1 0 0,-14-18 569 0 0,17 31-404 0 0,1-2 0 0 0,1 1 0 0 0,0-1 0 0 0,-6-14 0 0 0,11 24-526 0 0,0 0 0 0 0,0 0 0 0 0,0 0 0 0 0,0 1 0 0 0,0-1 0 0 0,0 0 0 0 0,-1 0 0 0 0,1 1 0 0 0,-3-3 0 0 0,1 1-19 0 0,2 17-1222 0 0,1-12 1021 0 0,-1 1 1 0 0,1 0-1 0 0,0 0 0 0 0,0-1 1 0 0,1 1-1 0 0,-1 0 1 0 0,2 4-1 0 0,-2-5-1051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23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13823 0 0,'0'0'315'0'0,"0"0"45"0"0,0 0 21 0 0,0 0-49 0 0,2 0-220 0 0,13-8 1164 0 0,-12 2 165 0 0,-2 4-1304 0 0,-1 1 885 0 0,2-7 1026 0 0,-1-5-1506 0 0,-2 1-1 0 0,1-1 0 0 0,-6-23 1 0 0,4 25-183 0 0,0 0 0 0 0,1 0 0 0 0,0 0 0 0 0,1-1 0 0 0,2-21 0 0 0,0 14-492 0 0,-2 18-563 0 0,0 1-258 0 0,0 0-56 0 0,0 0-149 0 0,0 0-573 0 0,0 0-253 0 0,0 0-51 0 0,0 0-11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2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13823 0 0,'0'0'315'0'0,"0"0"45"0"0,0 0 21 0 0,0 0-49 0 0,0 0-149 0 0,0 0 194 0 0,0 0 110 0 0,0 0 22 0 0,0 0 3 0 0,0 0 0 0 0,19-7 2048 0 0,-12 6-2251 0 0,-1-1 1 0 0,1 0-1 0 0,9-5 0 0 0,-11 5-133 0 0,1-1-1 0 0,0 1 1 0 0,0 0 0 0 0,0 0-1 0 0,1 1 1 0 0,-1 0-1 0 0,0 0 1 0 0,1 0-1 0 0,-1 1 1 0 0,9 0-1 0 0,-5 2-175 0 0,-1 1 0 0 0,1 2 0 0 0,-2 0 0 0 0,-7-4 0 0 0,1 0 0 0 0,0 0 0 0 0,-1 0 0 0 0,0 0 0 0 0,1 1 0 0 0,-1-1 0 0 0,0 1 0 0 0,0-1 0 0 0,1 1 0 0 0,0 2 0 0 0,1 1 0 0 0,-2-4 0 0 0,0 1 0 0 0,0-1 0 0 0,0 0 0 0 0,0 1 0 0 0,0-1 0 0 0,-1 1 0 0 0,1-1 0 0 0,-1 1 0 0 0,1-1 0 0 0,-1 1 0 0 0,1-1 0 0 0,-1 1 0 0 0,0 0 0 0 0,0-1 0 0 0,0 1 0 0 0,0 0 0 0 0,0-1 0 0 0,0 3 0 0 0,-1 2 0 0 0,1 2 283 0 0,-1 1 1 0 0,-1-1-1 0 0,1 0 0 0 0,-4 10 1 0 0,-2 11 347 0 0,3-10-631 0 0,-11 29 0 0 0,9-32 0 0 0,1 1 0 0 0,-5 27 0 0 0,-2 12 0 0 0,8-42 0 0 0,1 0 0 0 0,1 0 0 0 0,-2 26 0 0 0,0 71 0 0 0,4-111 17 0 0,1 0-1 0 0,-1 0 1 0 0,0 0-1 0 0,0 0 1 0 0,0 0-1 0 0,0 0 1 0 0,0 0-1 0 0,0 0 1 0 0,0-1-1 0 0,0 1 1 0 0,1 0-1 0 0,-1 0 1 0 0,0 0-1 0 0,0 0 1 0 0,0 0-1 0 0,0 0 1 0 0,0 0-1 0 0,0 0 1 0 0,0 0-1 0 0,1 0 1 0 0,-1 0-1 0 0,0 0 1 0 0,0 0-1 0 0,0 0 1 0 0,0 0 0 0 0,0 0-1 0 0,0 0 1 0 0,1 0-1 0 0,-1 0 1 0 0,0 0-1 0 0,0 0 1 0 0,0 0-1 0 0,0 0 1 0 0,0 0-1 0 0,0 0 1 0 0,1 0-1 0 0,-1 1 1 0 0,0-1-1 0 0,0 0 1 0 0,0 0-1 0 0,0 0 1 0 0,0 0-1 0 0,0 0 1 0 0,0 0-1 0 0,0 0 1 0 0,0 0-1 0 0,0 0 1 0 0,0 1-1 0 0,1-1 1 0 0,-1 0-1 0 0,0 0 1 0 0,0 0-1 0 0,0 0 1 0 0,0 0-1 0 0,0 0 1 0 0,0 1-1 0 0,0-1 1 0 0,0 0 0 0 0,0 0-1 0 0,0 0 1 0 0,0 0-1 0 0,6-7 1008 0 0,-5 3-1245 0 0,1 1-1 0 0,-1 0 1 0 0,1-1 0 0 0,-1 1-1 0 0,0-1 1 0 0,0 1-1 0 0,0-1 1 0 0,-1 0 0 0 0,1 1-1 0 0,-1-1 1 0 0,0 0 0 0 0,-1-3-1 0 0,0-5-1228 0 0,-1 0 1 0 0,-5-16-1 0 0,5 17 945 0 0,-6-6-3516 0 0,3 9 1974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24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10135 0 0,'0'0'464'0'0,"0"0"-9"0"0,0 0-155 0 0,0 0 443 0 0,0 0 227 0 0,0 0 44 0 0,8 0 638 0 0,-4 0 1981 0 0,2-1-3525 0 0,-4 1 275 0 0,97-7 5162 0 0,-64-4-5380 0 0,-6 8-298 0 0,-27 3-563 0 0,-2 0-258 0 0,0 0-56 0 0,0 0-81 0 0,0 0-286 0 0,0 0-126 0 0,0 0-29 0 0,0 0-4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27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13 13823 0 0,'0'0'315'0'0,"0"0"45"0"0,0 0 21 0 0,0 0-49 0 0,0 0-149 0 0,0 0 194 0 0,0 0 110 0 0,0 0 22 0 0,0 0 3 0 0,0 0 0 0 0,-1-3 0 0 0,0-1-1259 0 0,-2-2 4426 0 0,3 12-1395 0 0,0 79-236 0 0,15 419-17 0 0,-15-476-2014 0 0,0-11-17 0 0,-1 0 0 0 0,-1 1 0 0 0,-1-1 0 0 0,0 0 0 0 0,-1 0 0 0 0,0-1 0 0 0,-2 1 0 0 0,0-1 0 0 0,-10 19 0 0 0,6-23-64 0 0,9-11-273 0 0,0-1-219 0 0,-1 0 369 0 0,1-1-1 0 0,-1 1 1 0 0,1-1 0 0 0,-1 1 0 0 0,1-1 0 0 0,0 0-1 0 0,-1 1 1 0 0,1-1 0 0 0,-2-2 0 0 0,-7-17-2535 0 0,5 5-2949 0 0,2-1-1411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2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148 155 10135 0 0,'5'-9'770'0'0,"3"-19"408"0"0,1-3 1773 0 0,-8 29-2286 0 0,-1 2-121 0 0,0 0-28 0 0,0 0 66 0 0,0 0 288 0 0,-1-1-663 0 0,1 1 0 0 0,0-1 0 0 0,-1 0-1 0 0,1 1 1 0 0,0-1 0 0 0,-1 0 0 0 0,1 1 0 0 0,-1-1-1 0 0,1 1 1 0 0,-1-1 0 0 0,1 1 0 0 0,-1-1 0 0 0,1 1-1 0 0,-1-1 1 0 0,1 1 0 0 0,-1 0 0 0 0,0-1 0 0 0,1 1-1 0 0,-1 0 1 0 0,0-1 0 0 0,1 1 0 0 0,-2 0 0 0 0,-1-1-78 0 0,1 0 1 0 0,-1 1 0 0 0,0 0 0 0 0,0 0-1 0 0,0 0 1 0 0,-3 0 0 0 0,1 0-175 0 0,1 1 1 0 0,-1 0-1 0 0,1 0 1 0 0,-1 0-1 0 0,1 0 0 0 0,0 1 1 0 0,-8 3-1 0 0,-11 8 45 0 0,17-10 0 0 0,-1 1 0 0 0,1 0 0 0 0,1 0 0 0 0,-1 0 0 0 0,1 0 0 0 0,-1 1 0 0 0,1 0 0 0 0,-8 10 0 0 0,11-13 0 0 0,1-1 0 0 0,1 0 0 0 0,-1 0 0 0 0,0 0 0 0 0,1 0 0 0 0,-1 0 0 0 0,0 0 0 0 0,1 0 0 0 0,-1 0 0 0 0,1 0 0 0 0,0 1 0 0 0,-1-1 0 0 0,1 0 0 0 0,0 0 0 0 0,0 0 0 0 0,0 1 0 0 0,0-1 0 0 0,0 0 0 0 0,0 0 0 0 0,0 1 0 0 0,0-1 0 0 0,1 2 0 0 0,-2-1 0 0 0,1 3 0 0 0,8 9 0 0 0,7 5 0 0 0,1 0 0 0 0,33 29 0 0 0,-43-43-16 0 0,-1 0 0 0 0,0 1-1 0 0,1 0 1 0 0,-2 0 0 0 0,1 1 0 0 0,3 6-1 0 0,-6-9 137 0 0,0 0-1 0 0,-1 0 1 0 0,1 0-1 0 0,-1 0 1 0 0,0 0-1 0 0,0 0 1 0 0,0 1 0 0 0,-1-1-1 0 0,0 0 1 0 0,1 0-1 0 0,-1 1 1 0 0,-1 6-1 0 0,1-5 156 0 0,0-4-249 0 0,0 0-1 0 0,0 0 1 0 0,-1 0 0 0 0,1 0-1 0 0,0 0 1 0 0,-1 0-1 0 0,1 0 1 0 0,-1-1 0 0 0,1 1-1 0 0,-1 0 1 0 0,0 0 0 0 0,-1 2-1 0 0,1-2-25 0 0,1-1 0 0 0,0 0 0 0 0,0 0 0 0 0,0-1 0 0 0,-1 1 0 0 0,1 0 0 0 0,0 0 0 0 0,-1-1 0 0 0,1 1 0 0 0,-1 0 0 0 0,1-1 0 0 0,-1 1 0 0 0,1 0 0 0 0,-1-1 0 0 0,1 1 0 0 0,-1-1 0 0 0,0 1 0 0 0,1-1 0 0 0,-2 1 0 0 0,-14 10 0 0 0,14-10 0 0 0,0 0 0 0 0,0 0 0 0 0,-1 0 0 0 0,1 0 0 0 0,0-1 0 0 0,-1 1 0 0 0,1 0 0 0 0,-1-1 0 0 0,1 0 0 0 0,-1 0 0 0 0,-2 1 0 0 0,-10 0 0 0 0,15-1 0 0 0,-1 0 0 0 0,1 0 0 0 0,-1 1 0 0 0,1-1 0 0 0,-1 0 0 0 0,1 0 0 0 0,-1 0 0 0 0,0 0 0 0 0,1 0 0 0 0,-1 0 0 0 0,1 0 0 0 0,-1 0 0 0 0,1 0 0 0 0,-1 0 0 0 0,1-1 0 0 0,-1 1 0 0 0,1 0 0 0 0,-1 0 0 0 0,1 0 0 0 0,-1-1 0 0 0,1 1 0 0 0,0 0 0 0 0,-1 0 0 0 0,1-1 0 0 0,-1 1 0 0 0,1 0 0 0 0,0-1 0 0 0,-1 1 0 0 0,1-1 0 0 0,0 1 0 0 0,-1-1 0 0 0,0 0 0 0 0,0 0 53 0 0,-1 0 0 0 0,1 0-1 0 0,-1 0 1 0 0,1 0 0 0 0,0 0-1 0 0,-1 0 1 0 0,1 0 0 0 0,0-1 0 0 0,0 1-1 0 0,0-1 1 0 0,0 1 0 0 0,0-1 0 0 0,0 1-1 0 0,1-1 1 0 0,-1 1 0 0 0,0-1-1 0 0,1 0 1 0 0,-1 1 0 0 0,1-1 0 0 0,-1 0-1 0 0,1 1 1 0 0,0-1 0 0 0,0 0-1 0 0,0 0 1 0 0,0 1 0 0 0,0-1 0 0 0,0 0-1 0 0,0 0 1 0 0,1 1 0 0 0,-1-1 0 0 0,1 0-1 0 0,-1 1 1 0 0,1-1 0 0 0,1-2-1 0 0,2-9 135 0 0,0 3-185 0 0,0-1 1 0 0,1 1-1 0 0,0 0 0 0 0,1 0 1 0 0,0 0-1 0 0,0 1 0 0 0,13-14 0 0 0,7-11-4 0 0,39-71 2 0 0,-57 93 0 0 0,-6 9 0 0 0,1 0 0 0 0,-1 0 0 0 0,0 0 0 0 0,0 0 0 0 0,0-1 0 0 0,-1 1 0 0 0,1 0 0 0 0,-1-1 0 0 0,0 0 0 0 0,0 1 0 0 0,0-1 0 0 0,0 0 0 0 0,-1 0 0 0 0,1 1 0 0 0,-1-1 0 0 0,0 0 0 0 0,-1-4 0 0 0,1 2-120 0 0,-3-15-3264 0 0,-5-25 0 0 0,8 46 2360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3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8287 0 0,'0'0'191'0'0,"0"0"26"0"0,0 0 9 0 0,0 0 42 0 0,0 0 158 0 0,0 0 72 0 0,0 0 12 0 0,0 0 70 0 0,0 0 286 0 0,0 0 124 0 0,0 0 30 0 0,0 0-65 0 0,0 0-290 0 0,0 0-121 0 0,0 0-28 0 0,0 0 66 0 0,0 0 288 0 0,0 0 122 0 0,0 0 28 0 0,0 0-65 0 0,0 0-290 0 0,2 0-121 0 0,6 1-255 0 0,1 0 0 0 0,-1-1 0 0 0,1 0 1 0 0,-1 0-1 0 0,1-1 0 0 0,-1 0 0 0 0,1 0 0 0 0,-1-1 0 0 0,0 0 0 0 0,15-6 0 0 0,78-27-289 0 0,-92 32 0 0 0,0 1 0 0 0,-2 3-64 0 0,-5-1-273 0 0,-2 0-138 0 0,0 0-33 0 0,0 0-140 0 0,0 0-572 0 0,0 0-253 0 0,-14 11-3122 0 0,12-9 4259 0 0,-1-1-1 0 0,1 0 0 0 0,0 0 0 0 0,0 0 1 0 0,0 0-1 0 0,-1-1 0 0 0,-3 2 0 0 0,4-2-41 0 0,-2 1-1158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30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11975 0 0,'0'0'267'0'0,"0"0"42"0"0,0 0 17 0 0,0 0-28 0 0,0 0-58 0 0,0 0 491 0 0,0 0 238 0 0,0 0 45 0 0,0 0 8 0 0,0 0 2 0 0,0 0 0 0 0,0 0 0 0 0,0 0-69 0 0,2-1-290 0 0,8-6-101 0 0,1 0-1 0 0,22-10 1 0 0,-7 4-136 0 0,-18 9-333 0 0,0-1 73 0 0,1 1 0 0 0,0 0 0 0 0,0 0-1 0 0,0 0 1 0 0,1 1 0 0 0,-1 1 0 0 0,1 0-1 0 0,16-2 1 0 0,-18 4-301 0 0,-6 0-563 0 0,-2 0-258 0 0,0 0-56 0 0,0 0-149 0 0,1 1 520 0 0,0 1 0 0 0,0-1-1 0 0,-1 1 1 0 0,1 0 0 0 0,0 0 0 0 0,-1-1-1 0 0,1 1 1 0 0,-1 2 0 0 0,2 4-1408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4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50 215 8287 0 0,'0'0'191'0'0,"0"0"26"0"0,0 0 9 0 0,0 0 110 0 0,0 0 444 0 0,0 0 196 0 0,0 0 42 0 0,0 0 6 0 0,0 0 0 0 0,0 0 0 0 0,0 0 0 0 0,0 0-137 0 0,1-1-583 0 0,24-22 1556 0 0,-20 19-1654 0 0,0 0 1 0 0,-1-1-1 0 0,1 1 0 0 0,-1-1 0 0 0,0 0 1 0 0,0 0-1 0 0,0-1 0 0 0,-1 1 1 0 0,0-1-1 0 0,5-11 0 0 0,-5-21 252 0 0,-1 31-99 0 0,0 1 0 0 0,1-1 0 0 0,4-10 0 0 0,-4 11-315 0 0,0 0 1 0 0,0-1-1 0 0,1-7 1 0 0,-4 7-45 0 0,-2-1 72 0 0,2 6 299 0 0,0 2 117 0 0,0 0 21 0 0,0 0-66 0 0,-2 2-294 0 0,-22 13-130 0 0,21-13-19 0 0,-1-1-1 0 0,1 2 1 0 0,0-1-1 0 0,0 0 1 0 0,0 1 0 0 0,-3 3-1 0 0,3-3 1 0 0,0 0 0 0 0,0 1 0 0 0,1-1 0 0 0,-5 8 0 0 0,1-2 0 0 0,2-5 0 0 0,0 1 0 0 0,1-1 0 0 0,0 1 0 0 0,-1 0 0 0 0,2-1 0 0 0,-4 9 0 0 0,0 0 0 0 0,2-7 0 0 0,-9 24 0 0 0,5-10 0 0 0,4-12 0 0 0,1 1 0 0 0,0 0 0 0 0,0 0 0 0 0,1 1 0 0 0,0-1 0 0 0,-1 11 0 0 0,2-7 0 0 0,2 1 0 0 0,0-1 0 0 0,3 5 13 0 0,-1-15-20 0 0,-1 0-63 0 0,0-1-108 0 0,0 0 0 0 0,0 1 0 0 0,1-1 0 0 0,-1 0 0 0 0,1 0 0 0 0,-1 0 0 0 0,1-1 0 0 0,0 1 0 0 0,0-1 0 0 0,5 3 0 0 0,-2-2 224 0 0,-1 1-49 0 0,1 0 1 0 0,-1-1-1 0 0,0 0 0 0 0,1 0 1 0 0,9 2-1 0 0,0-5 3 0 0,-6-1 0 0 0,0 0 0 0 0,0 0 0 0 0,-1-1-1 0 0,1 0 1 0 0,-1-1 0 0 0,0 0 0 0 0,10-6 0 0 0,-15 8 89 0 0,0 1 1 0 0,-1-2 0 0 0,1 1 0 0 0,0 0 0 0 0,-1 0 0 0 0,1-1 0 0 0,-1 0 0 0 0,0 1 0 0 0,0-1-1 0 0,0 0 1 0 0,0 0 0 0 0,0 0 0 0 0,-1 0 0 0 0,1 0 0 0 0,-1-1 0 0 0,0 1 0 0 0,0 0 0 0 0,0-1-1 0 0,0 1 1 0 0,-1-1 0 0 0,1-3 0 0 0,-1-3-81 0 0,0 1-8 0 0,0 1 0 0 0,0-1 0 0 0,-1 0 0 0 0,0 0 0 0 0,0 1 0 0 0,-5-15 0 0 0,-17-56 1439 0 0,17 61-1168 0 0,-6-31 0 0 0,8 40-865 0 0,2 6-6866 0 0,2 3 295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4:50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78 10135 0 0,'0'0'231'0'0,"0"0"29"0"0,0 0 19 0 0,0 0 105 0 0,0 0 410 0 0,0 0 184 0 0,-5 1 673 0 0,2 0 1812 0 0,-18 0 489 0 0,14-3-1571 0 0,14-3-1322 0 0,20-6-786 0 0,-7 2 532 0 0,40-12 0 0 0,-57 19-668 0 0,12-2-109 0 0,-7 3-92 0 0,-7 1-273 0 0,-1 0-138 0 0,0 0-33 0 0,0 0-4 0 0,0 0 0 0 0,0 0 0 0 0,0 0 0 0 0,0 0 69 0 0,2 0 294 0 0,-1 0 41 0 0,1 0 1 0 0,0 0-1 0 0,0 0 0 0 0,-1-1 1 0 0,1 1-1 0 0,0-1 0 0 0,0 1 1 0 0,-1-1-1 0 0,1 0 0 0 0,-1 1 1 0 0,1-1-1 0 0,-1 0 0 0 0,1 0 0 0 0,-1 0 1 0 0,1 0-1 0 0,-1-1 0 0 0,2-1 1 0 0,1 0-59 0 0,-3 2-273 0 0,4-3 201 0 0,-3 1-3302 0 0,-2 3 2005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4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13823 0 0,'0'0'315'0'0,"0"0"45"0"0,0 0 21 0 0,0 0-49 0 0,2-1-220 0 0,3-1 39 0 0,-3 1 168 0 0,-1 0-1 0 0,0 0 1 0 0,1 0 0 0 0,-1 0 0 0 0,0 0 0 0 0,0 0-1 0 0,1 0 1 0 0,-1 0 0 0 0,0 0 0 0 0,0-1-1 0 0,0 1 1 0 0,0 0 0 0 0,-1-1 0 0 0,1 1-1 0 0,0-1 1 0 0,0-1 0 0 0,7-28 3689 0 0,-6 24-3958 0 0,2-44-310 0 0,-3 49-248 0 0,-1 2-276 0 0,0 0-1144 0 0,0 0-506 0 0,0 0-102 0 0,0 0-22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4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7 166 10135 0 0,'0'0'231'0'0,"-1"-2"29"0"0,0 2-249 0 0,1-1 0 0 0,-1 1 0 0 0,1 0 0 0 0,0-1 0 0 0,-1 1 0 0 0,1-1 0 0 0,0 1 0 0 0,-1-1 0 0 0,1 1 0 0 0,0 0 0 0 0,0-1 0 0 0,0 1 0 0 0,-1-1 1 0 0,1 1-1 0 0,0-1 0 0 0,0 1 0 0 0,0-1 0 0 0,0 1 0 0 0,0-1 0 0 0,0 0 0 0 0,0 1 0 0 0,0-1 0 0 0,0 1 0 0 0,0-1 0 0 0,0 0 0 0 0,9-12 235 0 0,-3 6-214 0 0,61-69 3496 0 0,-38 44-1480 0 0,-28 31-1536 0 0,-1 1 0 0 0,0 0 0 0 0,0 0 0 0 0,0 0 0 0 0,0 0 0 0 0,1-1 73 0 0,-1 1-563 0 0,0 0 0 0 0,0 0-1 0 0,1 0 1 0 0,-1 0 0 0 0,0-1 0 0 0,0 1 0 0 0,0 0-1 0 0,1 0 1 0 0,-1 0 0 0 0,0-1 0 0 0,0 1 0 0 0,0 0 0 0 0,1 0-1 0 0,-1-1 1 0 0,0 1 0 0 0,0 0 0 0 0,0-1 0 0 0,0 1-1 0 0,0 0 1 0 0,0 0 0 0 0,0-1 0 0 0,0 1 0 0 0,1 0 0 0 0,-1-1-1 0 0,0 1 1 0 0,0 0 0 0 0,0 0 0 0 0,0-1 0 0 0,-1 1-1 0 0,1 0 1 0 0,0-1 0 0 0,0 1 0 0 0,0 0 0 0 0,0 0-1 0 0,0-1 1 0 0,0 1 0 0 0,0 0 0 0 0,0 0 0 0 0,-1-1 0 0 0,1 1-1 0 0,0 0 1 0 0,0 0 0 0 0,0-1 0 0 0,-1 1 0 0 0,1 0-1 0 0,0 0 1 0 0,0-1 0 0 0,-5-1-22 0 0,-1 6 0 0 0,-1 2 0 0 0,-14 19 1237 0 0,19-23-1156 0 0,-1 1 0 0 0,1-1 0 0 0,0 1 1 0 0,0 0-1 0 0,0 0 0 0 0,1-1 0 0 0,-1 1 0 0 0,1 0 0 0 0,-3 6 0 0 0,-30 77-81 0 0,28-67 0 0 0,2-6 0 0 0,3-9 0 0 0,0-1 0 0 0,0 1 0 0 0,0 0 0 0 0,0-1 0 0 0,1 1 0 0 0,-1 0 0 0 0,1 0 0 0 0,0-1 0 0 0,0 1 0 0 0,1 4 0 0 0,-1-6 0 0 0,0 0 0 0 0,0 0 0 0 0,0 0 0 0 0,1 0 0 0 0,-1 0 0 0 0,1 0 0 0 0,-1 0 0 0 0,1 0 0 0 0,0 0 0 0 0,0 0 0 0 0,0 0 0 0 0,0 0 0 0 0,0 0 0 0 0,0 0 0 0 0,0-1 0 0 0,0 1 0 0 0,1-1 0 0 0,-1 1 0 0 0,1-1 0 0 0,1 2 0 0 0,0 0 0 0 0,-1-2 0 0 0,-1 0 0 0 0,0 0 0 0 0,1 0 0 0 0,-1 0 0 0 0,0 0 0 0 0,1 0 0 0 0,0 0 0 0 0,-1-1 0 0 0,1 1 0 0 0,-1-1 0 0 0,1 1 0 0 0,0-1 0 0 0,-1 1 0 0 0,1-1 0 0 0,0 0 0 0 0,-1 0 0 0 0,4 0 0 0 0,2 0 0 0 0,-4 2 0 0 0,12-2 0 0 0,22-5 0 0 0,-36 5 0 0 0,0 0 0 0 0,0 0 0 0 0,0-1 0 0 0,0 1 0 0 0,0 0 0 0 0,0 0 0 0 0,0 0 0 0 0,0-1 0 0 0,0 1 0 0 0,0 0 0 0 0,0-1 0 0 0,-1 1 0 0 0,1-1 0 0 0,0 1 0 0 0,0-1 0 0 0,0 1 0 0 0,-1-1 0 0 0,1 0 0 0 0,0 1 0 0 0,-1-1 0 0 0,1 0 0 0 0,0 0 0 0 0,0-1 0 0 0,0 0 0 0 0,13-14 512 0 0,-1 1 0 0 0,-1-2 0 0 0,18-32 0 0 0,-26 38-457 0 0,0 0 1 0 0,-1 0-1 0 0,0 0 0 0 0,-1-1 1 0 0,0 1-1 0 0,-1-1 0 0 0,0-12 1 0 0,-1 20 82 0 0,0 1 0 0 0,-1 0 1 0 0,1 0-1 0 0,0-1 0 0 0,-1 1 0 0 0,0 0 0 0 0,0 0 1 0 0,0 0-1 0 0,0-1 0 0 0,-1 1 0 0 0,-2-5 1 0 0,2 6-232 0 0,0-1 0 0 0,0 1 0 0 0,0 0 0 0 0,0 0 1 0 0,-1 0-1 0 0,1 1 0 0 0,0-1 0 0 0,-1 1 0 0 0,0-1 0 0 0,1 1 1 0 0,-1 0-1 0 0,0 0 0 0 0,1 0 0 0 0,-1 0 0 0 0,0 0 0 0 0,0 0 0 0 0,0 1 1 0 0,0 0-1 0 0,0-1 0 0 0,-5 2 0 0 0,-41-3-2016 0 0,27 0-4038 0 0,4 2-1373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4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66 8287 0 0,'7'-5'756'0'0,"-5"3"-682"0"0,11-8 1828 0 0,0-1 5680 0 0,-10 7-6865 0 0,1-1 0 0 0,-1 1 0 0 0,0-1 0 0 0,0 0 0 0 0,3-8 0 0 0,-6 11-273 0 0,0 2-217 0 0,0 0 161 0 0,0 0 100 0 0,0 0 21 0 0,0 0-66 0 0,0 3-425 0 0,-1-1 1 0 0,0 0 0 0 0,0 0-1 0 0,0 0 1 0 0,0 0 0 0 0,0 0-1 0 0,-1 0 1 0 0,-1 2 0 0 0,-2 3-22 0 0,-7 17 3 0 0,9-15 0 0 0,-1-1 0 0 0,-1 0 0 0 0,0 0 0 0 0,-10 15 0 0 0,14-23 0 0 0,1 0 0 0 0,0 0 0 0 0,0 0 0 0 0,0 0 0 0 0,0 0 0 0 0,0 0 0 0 0,0 0 0 0 0,0 0 0 0 0,0 0 0 0 0,0 0 0 0 0,-1 0 0 0 0,1 0 0 0 0,0 0 0 0 0,0 0 0 0 0,0 0 0 0 0,0 0 0 0 0,0 1 0 0 0,0-1 0 0 0,0 0 0 0 0,0 0 0 0 0,0 0 0 0 0,0 0 0 0 0,0 0 0 0 0,0 0 0 0 0,0 0 0 0 0,0 0 0 0 0,0 0 0 0 0,0 1 0 0 0,0-1 0 0 0,0 0 0 0 0,0 0 0 0 0,0 0 0 0 0,0 0 0 0 0,0 0 0 0 0,0 0 0 0 0,0 0 0 0 0,0 0 0 0 0,0 0 0 0 0,0 1 0 0 0,0-1 0 0 0,0 0 0 0 0,0 0 0 0 0,0 0 0 0 0,0 0 0 0 0,0 0 0 0 0,0 0 0 0 0,0 0 0 0 0,0 0 0 0 0,0 0 0 0 0,0 0 0 0 0,1 0 0 0 0,-1 1 0 0 0,0-1 0 0 0,0 0 0 0 0,0 0 0 0 0,0 0 0 0 0,0 0 0 0 0,0 0 0 0 0,0 0 0 0 0,0 0 0 0 0,0 0 0 0 0,10-2 0 0 0,5 0 0 0 0,4 1 0 0 0,-10 1 0 0 0,-1 4 0 0 0,-6-3 0 0 0,0 0 0 0 0,-1 1 0 0 0,1-1 0 0 0,-1 1 0 0 0,1-1 0 0 0,-1 1 0 0 0,0-1 0 0 0,1 1 0 0 0,0 2 0 0 0,3 3 0 0 0,-3-6 0 0 0,-1 0 0 0 0,0 0 0 0 0,0 0 0 0 0,1 1 0 0 0,-1-1 0 0 0,0 0 0 0 0,0 1 0 0 0,0-1 0 0 0,0 1 0 0 0,0-1 0 0 0,-1 1 0 0 0,1-1 0 0 0,0 1 0 0 0,-1-1 0 0 0,1 4 0 0 0,1 2 0 0 0,2 6 0 0 0,-1 0 0 0 0,0 0 0 0 0,1 15 0 0 0,-1-11 0 0 0,5 23 0 0 0,-7-38 0 0 0,0 2 5 0 0,0 0 0 0 0,0 0 0 0 0,0-1 0 0 0,-1 1 0 0 0,0 0 1 0 0,0 0-1 0 0,0 0 0 0 0,0 0 0 0 0,0 0 0 0 0,-1-1 1 0 0,1 1-1 0 0,-1 0 0 0 0,-2 4 0 0 0,-4 21 1363 0 0,6-27-925 0 0,1-1-294 0 0,0 0-148 0 0,0 0 0 0 0,-1 0 0 0 0,1 0-1 0 0,0 0 1 0 0,-1 0 0 0 0,1 0 0 0 0,0 0 0 0 0,-1-1-1 0 0,1 1 1 0 0,-1 0 0 0 0,1 0 0 0 0,-1 0 0 0 0,0-1 0 0 0,1 1-1 0 0,-1 0 1 0 0,0 0 0 0 0,0-1 0 0 0,1 1 0 0 0,-1-1-1 0 0,0 1 1 0 0,-1 0 0 0 0,-9 5-3 0 0,9-5 2 0 0,-1 0 0 0 0,0 0 0 0 0,1 0 0 0 0,-1 0 0 0 0,0 0 0 0 0,0-1 0 0 0,0 0 0 0 0,0 1 0 0 0,0-1 0 0 0,0 0 0 0 0,1 0 0 0 0,-1-1 0 0 0,0 1 0 0 0,0 0 0 0 0,0-1 0 0 0,-4-1 0 0 0,2 0 0 0 0,0 0 0 0 0,0 1 0 0 0,0-2 0 0 0,0 1 0 0 0,1-1 0 0 0,-1 1 0 0 0,1-1 0 0 0,-8-7 0 0 0,6 6 0 0 0,5 3 0 0 0,-1 0 0 0 0,1 0 0 0 0,0 0 0 0 0,-1 0 0 0 0,1 0 0 0 0,0 0 0 0 0,0 0 0 0 0,0 0 0 0 0,0 0 0 0 0,-1-2 0 0 0,-2-3 0 0 0,-2-4 14 0 0,4 8-25 0 0,-5-5-56 0 0,3 4 422 0 0,4 3-894 0 0,-1-1 1 0 0,1 1-1 0 0,-1 0 1 0 0,1 0-1 0 0,-1 0 1 0 0,0-1-1 0 0,1 1 1 0 0,-1 0-1 0 0,1 0 1 0 0,-1 0-1 0 0,0 0 0 0 0,1 0 1 0 0,-1 0-1 0 0,1 0 1 0 0,-1 0-1 0 0,1 0 1 0 0,-2 1-1 0 0,-2 1-402 0 0,3-2-595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4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15663 0 0,'0'0'356'0'0,"2"-1"50"0"0,32-13 423 0 0,60-29 1244 0 0,-67 28-994 0 0,37-14 0 0 0,-53 25-788 0 0,1 0-1 0 0,0 1 1 0 0,0 0-1 0 0,0 1 1 0 0,0 0 0 0 0,15 0-1 0 0,-17 2-290 0 0,-2 3-133 0 0,-7-3-563 0 0,-1 0-257 0 0,0 0-831 0 0,0 0-3260 0 0,0 0-1394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43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44 15663 0 0,'0'0'356'0'0,"0"0"50"0"0,0 0 20 0 0,0 0-42 0 0,1 0-250 0 0,6-1-49 0 0,-6 0 280 0 0,-1 1 122 0 0,0 0 22 0 0,0 0 3 0 0,0 0 0 0 0,0 0 0 0 0,0 0 0 0 0,0 0 0 0 0,0 0 0 0 0,0 0 0 0 0,0 0 0 0 0,0 0-69 0 0,-16 7 653 0 0,2-2-943 0 0,7-3-56 0 0,-1 0-1 0 0,1 1 1 0 0,0 0-1 0 0,0 1 0 0 0,0-1 1 0 0,0 1-1 0 0,0 1 0 0 0,1-1 1 0 0,-11 11-1 0 0,-5 7-96 0 0,21-21 0 0 0,0-1 0 0 0,0 1 0 0 0,0 0 0 0 0,1 0 0 0 0,-1 0 0 0 0,0 0 0 0 0,1 0 0 0 0,-1 0 0 0 0,1 0 0 0 0,-1 0 0 0 0,1 0 0 0 0,-1 0 0 0 0,1 0 0 0 0,0 0 0 0 0,0 0 0 0 0,-1 0 0 0 0,1 1 0 0 0,0-1 0 0 0,0 2 0 0 0,0 1 0 0 0,0-4 0 0 0,0 1 0 0 0,-1 0 0 0 0,1-1 0 0 0,0 1 0 0 0,0 0 0 0 0,0 0 0 0 0,0-1 0 0 0,0 1 0 0 0,0 0 0 0 0,0 0 0 0 0,0-1 0 0 0,0 1 0 0 0,0 0 0 0 0,0 0 0 0 0,1-1 0 0 0,-1 1 0 0 0,0 0 0 0 0,0-1 0 0 0,1 1 0 0 0,-1 0 0 0 0,0-1 0 0 0,1 2 0 0 0,1 0 0 0 0,0 2 0 0 0,0 0 0 0 0,-1 0 0 0 0,1-1 0 0 0,1 1 0 0 0,-1-1 0 0 0,0 1 0 0 0,1-1 0 0 0,0 0 0 0 0,4 4 0 0 0,2 1 0 0 0,21 12 0 0 0,-28-18 0 0 0,1-1 0 0 0,-1 0 0 0 0,0 1 0 0 0,0 0 0 0 0,0-1 0 0 0,0 1 0 0 0,0 0 0 0 0,-1 0 0 0 0,1 0 0 0 0,0 0 0 0 0,-1 1 0 0 0,0-1 0 0 0,1 0 0 0 0,-1 1 0 0 0,1 3 0 0 0,3 5 0 0 0,37 74 0 0 0,-37-72 0 0 0,0-1 0 0 0,-1 1 0 0 0,-1 0 0 0 0,0 0 0 0 0,0 14 0 0 0,-2-17 0 0 0,-3 11-5 0 0,1-17 82 0 0,0-3 294 0 0,-4 8 1069 0 0,5-9-1407 0 0,-4 6 0 0 0,0-1 0 0 0,0-1 0 0 0,-6 7 0 0 0,7-9-33 0 0,-1-1 0 0 0,1 1 0 0 0,-1-1 0 0 0,1 1 0 0 0,-1-1 0 0 0,0-1 0 0 0,0 1 0 0 0,0 0 0 0 0,1-1 0 0 0,-1 0 0 0 0,0 0 0 0 0,0 0 0 0 0,0 0 0 0 0,0 0 0 0 0,1-1 0 0 0,-1 0 0 0 0,-6-2 0 0 0,4 1 0 0 0,0 0 0 0 0,-1-1 0 0 0,1 0 0 0 0,0 0 0 0 0,0-1 0 0 0,0 1 0 0 0,1-1 0 0 0,-1-1 0 0 0,-4-4 0 0 0,8 8 0 0 0,-6-12 0 0 0,7 10 0 0 0,0-1 0 0 0,1 1 0 0 0,-1 0 0 0 0,1-1 0 0 0,-1 1 0 0 0,1 0 0 0 0,1-6 0 0 0,0 4 0 0 0,0 0 0 0 0,1 1 0 0 0,0-1 0 0 0,0 0 0 0 0,0 1 0 0 0,1 0 0 0 0,-1 0 0 0 0,1 0 0 0 0,0 0 0 0 0,0 0 0 0 0,8-7 0 0 0,3-1 0 0 0,30-20 0 0 0,-15 11 0 0 0,31-34 0 0 0,-34 30 0 0 0,-9 7 0 0 0,31-40 0 0 0,-44 53-64 0 0,-1 0 0 0 0,0-1 0 0 0,0 1 1 0 0,-1-1-1 0 0,0 1 0 0 0,0-1 0 0 0,0 0 0 0 0,0 1 0 0 0,-1-1 0 0 0,0 0 1 0 0,0-11-1 0 0,0 13-144 0 0,-2 0 1 0 0,1-1-1 0 0,0 1 1 0 0,-1-1-1 0 0,0 1 0 0 0,0 0 1 0 0,0-1-1 0 0,0 1 1 0 0,-1 0-1 0 0,0 0 1 0 0,0 0-1 0 0,0 0 1 0 0,0 0-1 0 0,-1 1 1 0 0,1-1-1 0 0,-6-5 0 0 0,-7-5-8321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9:5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83 273 6447 0 0,'0'0'142'0'0,"0"0"22"0"0,0 0 13 0 0,-1 2 55 0 0,-2 8 181 0 0,2-8 78 0 0,1-2 18 0 0,0 0-66 0 0,0 0-222 0 0,0 0 166 0 0,-17 10 3322 0 0,17-10-3667 0 0,-1 1 1 0 0,1-1-1 0 0,0 0 0 0 0,0 0 0 0 0,-1 0 0 0 0,1 1 0 0 0,0-1 0 0 0,0 0 0 0 0,-1 0 1 0 0,1 0-1 0 0,0 0 0 0 0,0 0 0 0 0,-1 0 0 0 0,1 0 0 0 0,0 1 0 0 0,-1-1 0 0 0,1 0 0 0 0,0 0 1 0 0,0 0-1 0 0,-1 0 0 0 0,1 0 0 0 0,0 0 0 0 0,-1 0 0 0 0,1 0 0 0 0,0-1 0 0 0,-1 1 1 0 0,1 0-1 0 0,0 0 0 0 0,0 0 0 0 0,-1 0 0 0 0,1 0 0 0 0,0 0 0 0 0,0-1 0 0 0,-1 1 1 0 0,1 0-1 0 0,0 0 0 0 0,0 0 0 0 0,-1 0 0 0 0,1-1 0 0 0,0 1 0 0 0,0 0 0 0 0,0 0 1 0 0,0-1-1 0 0,-1 1 0 0 0,1 0 0 0 0,0 0 0 0 0,0-1 0 0 0,0 0 0 0 0,-1 0 329 0 0,1-1 117 0 0,3-14-116 0 0,1-1-1 0 0,12-29 1 0 0,1-7 73 0 0,-11 31 90 0 0,-2-1 0 0 0,3-32 0 0 0,-6 53-464 0 0,-1 0-1 0 0,0 0 1 0 0,1 0-1 0 0,-1-1 1 0 0,0 1-1 0 0,0 0 1 0 0,-1 0-1 0 0,1 0 1 0 0,0-1-1 0 0,-1 1 1 0 0,1 0 0 0 0,-1 0-1 0 0,0 0 1 0 0,0 0-1 0 0,0 0 1 0 0,0 0-1 0 0,0 0 1 0 0,-2-2-1 0 0,0-1 638 0 0,-2-2-708 0 0,0 3 72 0 0,4 3 299 0 0,1 1 117 0 0,0 0 21 0 0,0 0-66 0 0,-1 2-294 0 0,-6 14-132 0 0,6-10-18 0 0,0 14 1 0 0,1 77 0 0 0,2-62 0 0 0,-2 0 0 0 0,-7 51 0 0 0,-41 123 0 0 0,32-143 0 0 0,13-53 0 0 0,4 1 0 0 0,4-1 0 0 0,-5-12 0 0 0,1-1 0 0 0,-1 0 0 0 0,1 1 0 0 0,-1-1 0 0 0,1 0 0 0 0,-1 1 0 0 0,1-1 0 0 0,-1 0 0 0 0,1 0 0 0 0,-1 1 0 0 0,1-1 0 0 0,-1 0 0 0 0,1 0 0 0 0,0 0 0 0 0,-1 0 0 0 0,1 0 0 0 0,-1 0 0 0 0,1 1 0 0 0,1-2 0 0 0,1 1 0 0 0,5-5 0 0 0,2-3 0 0 0,-3 3 0 0 0,5-11 0 0 0,2-4 0 0 0,-13 18-197 0 0,1-1-1 0 0,-1 1 1 0 0,0-1-1 0 0,0 1 1 0 0,0-1 0 0 0,0 0-1 0 0,1-4 1 0 0,-1-12-6834 0 0,-2 7 593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9:56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71 425 6447 0 0,'0'0'298'0'0,"0"0"-10"0"0,-2 1-188 0 0,-2 0 587 0 0,0 0 0 0 0,0 0-1 0 0,0 0 1 0 0,-1 0 0 0 0,1-1 0 0 0,-5 0 0 0 0,8 0-429 0 0,-1 0 0 0 0,1 0-1 0 0,-1-1 1 0 0,1 1 0 0 0,-1-1 0 0 0,1 0-1 0 0,0 1 1 0 0,-1-1 0 0 0,1 0-1 0 0,0 0 1 0 0,-3-1 0 0 0,3 1 407 0 0,1 1-121 0 0,-12-22 2464 0 0,11 19-2947 0 0,1-1 0 0 0,-1 1-1 0 0,1-1 1 0 0,-1 0 0 0 0,1 1 0 0 0,0-1 0 0 0,1 1-1 0 0,-1-1 1 0 0,0 1 0 0 0,1-1 0 0 0,0 1-1 0 0,0-1 1 0 0,0 1 0 0 0,0-1 0 0 0,3-3-1 0 0,3-7 817 0 0,1 0 0 0 0,12-16 0 0 0,-3 5-228 0 0,-7 11-411 0 0,1 0-1 0 0,1 1 1 0 0,0 0-1 0 0,0 1 1 0 0,16-11-1 0 0,26-27 402 0 0,-39 35-639 0 0,0 1 0 0 0,1 0 0 0 0,1 2 0 0 0,0 0 0 0 0,1 0 0 0 0,37-17 0 0 0,-44 25 0 0 0,-10 3 0 0 0,1 0 0 0 0,-1 0 0 0 0,0 1 0 0 0,1-1 0 0 0,-1 1 0 0 0,1-1 0 0 0,-1 1 0 0 0,0 0 0 0 0,1-1 0 0 0,-1 1 0 0 0,1 0 0 0 0,-1 0 0 0 0,3 0 0 0 0,0 1 0 0 0,8-1 0 0 0,-1 5 0 0 0,-8-3 0 0 0,-1 0 0 0 0,0-1 0 0 0,0 1 0 0 0,0 0 0 0 0,0 0 0 0 0,0 0 0 0 0,-1 1 0 0 0,3 3 0 0 0,5 12 0 0 0,-9-12 0 0 0,0-1 0 0 0,2 7 0 0 0,0 0 0 0 0,-1 0 0 0 0,-1 0 0 0 0,0 0 0 0 0,-3 22 0 0 0,-2-5 0 0 0,-11 34 0 0 0,13-51 0 0 0,1-5 0 0 0,0 0 0 0 0,0 0 0 0 0,-1 0 0 0 0,1 0 0 0 0,-2 0 0 0 0,1 0 0 0 0,-6 8 0 0 0,-3 5 0 0 0,9-14 0 0 0,0-1 0 0 0,0 1 0 0 0,-1-1 0 0 0,0 0 0 0 0,-8 9 0 0 0,2-4 0 0 0,-1-3 0 0 0,1-3 0 0 0,0-8 0 0 0,8 1-142 0 0,0 1 1 0 0,0-1-1 0 0,0 0 0 0 0,0 0 0 0 0,1 0 1 0 0,-1 0-1 0 0,1 0 0 0 0,0 0 0 0 0,0-1 1 0 0,0 1-1 0 0,0 0 0 0 0,1 0 0 0 0,-1-7 0 0 0,1 3-314 0 0,-1 0-1 0 0,1 1 0 0 0,1-1 0 0 0,-1 0 1 0 0,4-11-1 0 0,-3 14-2124 0 0,3-7-4241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9:57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10135 0 0,'0'0'231'0'0,"0"0"29"0"0,0 0 19 0 0,0 0 105 0 0,0 0 410 0 0,0 0 184 0 0,0 0 40 0 0,0 0 6 0 0,0 0 0 0 0,0 0 0 0 0,-2 3 0 0 0,-3 4-515 0 0,0 1 0 0 0,0-2 0 0 0,-1 1 0 0 0,-1 0 0 0 0,1-1 0 0 0,-1 0 0 0 0,-9 6 0 0 0,-4 4 147 0 0,-2 3-248 0 0,10-10 300 0 0,-16 19 0 0 0,24-24-614 0 0,1 0-1 0 0,-1 0 0 0 0,1 1 1 0 0,1 0-1 0 0,-1-1 0 0 0,1 1 0 0 0,-1 0 1 0 0,-1 6-1 0 0,-3 15-93 0 0,1-9 0 0 0,1 0 0 0 0,0 1 0 0 0,2 0 0 0 0,-3 28 0 0 0,4 3 0 0 0,0-23 0 0 0,1-1 0 0 0,1 0 0 0 0,1 1 0 0 0,6 29 0 0 0,-4-44 0 0 0,2 13 0 0 0,14 41 0 0 0,-16-56 0 0 0,-1-1 0 0 0,0 0 0 0 0,0 1 0 0 0,0 10 0 0 0,-1-14 0 0 0,1 12 0 0 0,0-14 0 0 0,-1-2 0 0 0,0 0 0 0 0,0-1 0 0 0,-1 1 0 0 0,1 0 0 0 0,-1 0 0 0 0,1 0 0 0 0,-1 0 0 0 0,1-1 0 0 0,-1 1 0 0 0,1 0 0 0 0,-1 0 0 0 0,0 0 0 0 0,1 0 0 0 0,-1 0 0 0 0,0 0 0 0 0,0 0 0 0 0,0 2 0 0 0,2 7-64 0 0,-2-8-273 0 0,14-5-646 0 0,-11 1 327 0 0,0 0-1 0 0,0 0 1 0 0,0 0-1 0 0,0 0 1 0 0,0 0 0 0 0,-1-1-1 0 0,4-3 1 0 0,-2 3-366 0 0,5-8-1025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9:5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6447 0 0,'0'0'142'0'0,"0"0"22"0"0,0 0 13 0 0,1-1-20 0 0,2-6 18 0 0,-2 5 561 0 0,-1 2 237 0 0,0 0 41 0 0,0 0-61 0 0,0 0-288 0 0,0 0-121 0 0,0 0-28 0 0,0 0-4 0 0,0 0 0 0 0,0 0 0 0 0,0 0 0 0 0,0 0 70 0 0,0 0 288 0 0,0 1-812 0 0,0-1 0 0 0,0 0 0 0 0,0 1 0 0 0,0-1 0 0 0,0 0 0 0 0,0 1 0 0 0,0-1 0 0 0,0 0 0 0 0,0 0 0 0 0,0 1 0 0 0,1-1 0 0 0,-1 0 0 0 0,0 0 0 0 0,0 1 0 0 0,0-1 0 0 0,0 0 0 0 0,1 0 0 0 0,-1 1 0 0 0,0-1 0 0 0,0 0 0 0 0,0 0 0 0 0,1 0 0 0 0,-1 1 0 0 0,0-1 0 0 0,5 6 2124 0 0,-5-4-2076 0 0,1-1 1 0 0,-1 1-1 0 0,1-1 0 0 0,-1 1 0 0 0,1-1 0 0 0,0 1 1 0 0,0-1-1 0 0,-1 1 0 0 0,1-1 0 0 0,2 2 0 0 0,3 7 385 0 0,6 14-31 0 0,94 168 1145 0 0,-69-120-1605 0 0,-8-15 0 0 0,-26-49 0 0 0,3 0 0 0 0,15 20 0 0 0,-11-19 0 0 0,-2-4 0 0 0,-7-11-64 0 0,-2 1 108 0 0,-3-14-2147 0 0,4 18 1677 0 0,-1-1-1 0 0,1 1 0 0 0,-1-1 0 0 0,1 1 0 0 0,-1 0 0 0 0,0-1 0 0 0,0 1 0 0 0,0 0 0 0 0,0 0 0 0 0,0-1 0 0 0,0 1 0 0 0,-1-1 0 0 0,-7-4-1605 0 0,7 4-15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9:5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0 11975 0 0,'0'0'267'0'0,"0"0"42"0"0,0 0 17 0 0,0 0-28 0 0,-1 2-196 0 0,-5 6 1010 0 0,0 1 1 0 0,-1-2 0 0 0,0 1 0 0 0,-10 8 0 0 0,-4 5 901 0 0,19-20-1502 0 0,1 1 0 0 0,-4 2-283 0 0,1 1-1 0 0,0 0 0 0 0,0 0 1 0 0,0 0-1 0 0,1 0 0 0 0,0 0 1 0 0,-3 7-1 0 0,-18 46 1604 0 0,21-52-1803 0 0,-7 22-29 0 0,7-16 0 0 0,-2 0 0 0 0,1 0 0 0 0,-9 13 0 0 0,-12 19 0 0 0,13-21 0 0 0,-1 0 0 0 0,-19 23 0 0 0,1 1 0 0 0,24-34 0 0 0,-2 0 0 0 0,-14 17 0 0 0,18-23-64 0 0,3-5-273 0 0,2-2-138 0 0,0 0-33 0 0,0 0-4 0 0,0 0 0 0 0,3-1 0 0 0,4-3-50 0 0,0 0 0 0 0,0-1 0 0 0,0 1-1 0 0,-1-1 1 0 0,1-1 0 0 0,-1 1 0 0 0,-1-1-1 0 0,11-13 1 0 0,-3 3-5922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4:5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15663 0 0,'0'0'356'0'0,"0"0"50"0"0,0 0 20 0 0,0 0-42 0 0,2 2-250 0 0,-1-1-10 0 0,0-1 0 0 0,0 1 0 0 0,0 0 0 0 0,1 0 0 0 0,-1-1 1 0 0,0 1-1 0 0,1 0 0 0 0,-1-1 0 0 0,0 1 0 0 0,1-1 0 0 0,-1 0 1 0 0,1 0-1 0 0,-1 1 0 0 0,0-1 0 0 0,1 0 0 0 0,-1 0 0 0 0,1 0 1 0 0,-1 0-1 0 0,1 0 0 0 0,-1-1 0 0 0,0 1 0 0 0,2-1 1 0 0,98-12 3169 0 0,-61 10-1411 0 0,-31 5-1734 0 0,5 2-131 0 0,-11-3-17 0 0,6 6-68 0 0,-8-7-270 0 0,7 6 78 0 0,-5-4-4855 0 0,-2-2 1822 0 0,-1 0 734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9:59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0,'0'0'267'0'0,"0"0"42"0"0,0 0 17 0 0,0 0-28 0 0,0 0-58 0 0,0 0 491 0 0,0 0 238 0 0,0 0 45 0 0,0 0-61 0 0,0 0-288 0 0,2 2-121 0 0,14 16 2020 0 0,-14-17-2052 0 0,0 0 0 0 0,8 1-277 0 0,0-1 0 0 0,0 0 0 0 0,0 0-1 0 0,0-1 1 0 0,0 0 0 0 0,17-3 0 0 0,20 0-239 0 0,-17 0 4 0 0,-14 1 0 0 0,-13 4 0 0 0,1 0 0 0 0,12 0 0 0 0,-4-5 0 0 0,-4-5 0 0 0,-2 0-64 0 0,-5 7-273 0 0,-1 1-138 0 0,0 0-33 0 0,0 0-72 0 0,0 0-285 0 0,-46 4-6650 0 0,44-3 5979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49:59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10135 0 0,'0'0'231'0'0,"0"0"29"0"0,0 0 19 0 0,-1 2-41 0 0,2 1-201 0 0,-1 1-40 0 0,-7 11 163 0 0,6-13 586 0 0,1-2 232 0 0,0 0 40 0 0,0 1-596 0 0,0 0-1 0 0,0 0 0 0 0,0 1 1 0 0,0-1-1 0 0,0 0 0 0 0,1 0 1 0 0,-1 1-1 0 0,0-1 0 0 0,1 0 0 0 0,-1 0 1 0 0,2 2-1 0 0,-1-1-374 0 0,0-1 1 0 0,1 0-1 0 0,-1 0 0 0 0,0 0 1 0 0,1 0-1 0 0,-1 0 0 0 0,0 0 0 0 0,1 0 1 0 0,0 0-1 0 0,2 1 0 0 0,6 3 1153 0 0,-10-5-1169 0 0,1 0 0 0 0,0 1 0 0 0,-1-1 0 0 0,1 0 0 0 0,0 0 0 0 0,0 0-1 0 0,-1 0 1 0 0,1 0 0 0 0,0 0 0 0 0,0 0 0 0 0,-1 0 0 0 0,1 0 0 0 0,0 0 0 0 0,0 0 0 0 0,-1 0 0 0 0,1 0-1 0 0,1-1 1 0 0,1 0 12 0 0,23 0-24 0 0,9-1-21 0 0,-31 1 2 0 0,18 1 0 0 0,-9 1 0 0 0,0-1 0 0 0,-3 3-64 0 0,-8-3-273 0 0,-2 0-138 0 0,0 0-33 0 0,0 0-208 0 0,0 0-857 0 0,0 0-379 0 0,0 0-80 0 0,0 0-15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00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 11975 0 0,'0'0'267'0'0,"0"0"42"0"0,0 0 17 0 0,0 0-28 0 0,0 0-58 0 0,0 0 491 0 0,0 0 238 0 0,0 0 45 0 0,0 0-61 0 0,0 0-288 0 0,0 0-121 0 0,0 0-28 0 0,0 0-4 0 0,0 0 0 0 0,0 0 0 0 0,0 0 0 0 0,0 2 0 0 0,1 1-370 0 0,-1-1-1 0 0,0 0 0 0 0,0 1 1 0 0,0-1-1 0 0,0 1 1 0 0,0-1-1 0 0,-1 0 1 0 0,1 1-1 0 0,-1-1 0 0 0,0 0 1 0 0,1 0-1 0 0,-1 1 1 0 0,-2 2-1 0 0,2-1 14 0 0,1 2-152 0 0,-1-1 0 0 0,0 0 0 0 0,0 1 0 0 0,0-1 0 0 0,-3 6 0 0 0,-5 23-4 0 0,3-15 120 0 0,-10 24 0 0 0,1 0 1083 0 0,7-22-1101 0 0,2 0 1 0 0,1 0-1 0 0,0 0 0 0 0,1 1 1 0 0,0 31-1 0 0,3-42-101 0 0,0-8 0 0 0,1-1 0 0 0,0 0 0 0 0,0 1 0 0 0,0-1 0 0 0,0 1 0 0 0,0-1 0 0 0,1 0 0 0 0,-1 1 0 0 0,1-1 0 0 0,0 0 0 0 0,-1 1 0 0 0,1-1 0 0 0,0 0 0 0 0,0 0 0 0 0,2 3 0 0 0,-2-3-51 0 0,0 0 0 0 0,-1 0-1 0 0,1-1 1 0 0,0 1 0 0 0,0 0 0 0 0,0-1-1 0 0,0 1 1 0 0,0-1 0 0 0,0 1 0 0 0,0-1-1 0 0,1 1 1 0 0,-1-1 0 0 0,1 0-1 0 0,-1 0 1 0 0,1 0 0 0 0,-1 0 0 0 0,1 0-1 0 0,-1 0 1 0 0,1 0 0 0 0,0 0 0 0 0,0 0-1 0 0,-1-1 1 0 0,1 1 0 0 0,0-1 0 0 0,0 0-1 0 0,4 1 1 0 0,1-1 187 0 0,1 0-1 0 0,0-1 0 0 0,0 0 1 0 0,-1 0-1 0 0,1-1 1 0 0,-1 0-1 0 0,1 0 0 0 0,13-7 1 0 0,-4 1-116 0 0,57-30 460 0 0,-66 32-259 0 0,1 0 0 0 0,-1 0 0 0 0,0-1 0 0 0,-1 0 1 0 0,1 0-1 0 0,6-10 0 0 0,-9 11-207 0 0,-1 0 0 0 0,0-1 0 0 0,0 1 0 0 0,0-1 0 0 0,-1 0 0 0 0,0 1 0 0 0,-1-2 1 0 0,1 1-1 0 0,2-12 0 0 0,-5 12 22 0 0,1 1 0 0 0,-1 0 0 0 0,0-1-1 0 0,0 1 1 0 0,-1 0 0 0 0,0 0 0 0 0,0-1 0 0 0,-1 1 0 0 0,1 0 0 0 0,-1 0 0 0 0,-1 0 0 0 0,-2-5 0 0 0,-5-11 528 0 0,-2 1 0 0 0,-24-35 0 0 0,30 48-769 0 0,0 0 0 0 0,-1 1 0 0 0,0 0 0 0 0,0 1 0 0 0,0-1-1 0 0,-1 1 1 0 0,0 1 0 0 0,0 0 0 0 0,-15-8 0 0 0,19 12-502 0 0,-1-1 1 0 0,1 1-1 0 0,-1 0 0 0 0,1 0 1 0 0,-6 0-1 0 0,-2 0-4873 0 0,0 1-2132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00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0,'0'0'356'0'0,"0"0"50"0"0,2 0 20 0 0,22 6 245 0 0,-21-5-364 0 0,0 0 0 0 0,0 0-1 0 0,1 1 1 0 0,-1-1 0 0 0,0 1 0 0 0,-1 0 0 0 0,1-1-1 0 0,0 1 1 0 0,0 1 0 0 0,-1-1 0 0 0,1 0 0 0 0,-1 1-1 0 0,0-1 1 0 0,1 1 0 0 0,-1-1 0 0 0,2 5 0 0 0,0 1 62 0 0,0-1-1 0 0,-1 1 1 0 0,0 0 0 0 0,0 1 0 0 0,2 11 0 0 0,7 56 38 0 0,-9-49-302 0 0,9 36-1 0 0,-5-32-104 0 0,5 44 0 0 0,-7-31 0 0 0,8 60 0 0 0,-3 143 0 0 0,-9-242 0 0 0,-4 21 0 0 0,2-19 0 0 0,-1 3-64 0 0,2-8-273 0 0,0-2-138 0 0,0 0-33 0 0,0 0-140 0 0,0 0-572 0 0,0 0-253 0 0,0 0-51 0 0,0 0-11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0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10135 0 0,'0'0'231'0'0,"0"0"29"0"0,0 0 19 0 0,0 0 105 0 0,0 0 410 0 0,0 0 184 0 0,0 0 40 0 0,0 0-63 0 0,0 0-290 0 0,1-1-121 0 0,0-1-369 0 0,2 0-71 0 0,12-1 821 0 0,-13 3-554 0 0,-2 0 117 0 0,0 0 21 0 0,2-1 3 0 0,2 1-96 0 0,0-1 1 0 0,0 0-1 0 0,1 1 0 0 0,6 0 0 0 0,2-1 7 0 0,-1 0-1 0 0,1 0 0 0 0,-1-1 0 0 0,17-4 0 0 0,-15 3-422 0 0,0 1 0 0 0,4-1 0 0 0,-14 2 8 0 0,8-7-217 0 0,-12 8 168 0 0,9-6-1802 0 0,-8 5-6416 0 0,-1 1 6723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0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13823 0 0,'0'0'315'0'0,"0"0"45"0"0,0 0 21 0 0,0 0-49 0 0,1 2-81 0 0,4 6 481 0 0,-3-7 237 0 0,-2-1 45 0 0,2 1-61 0 0,6 4-288 0 0,-5-4-121 0 0,-1-1-28 0 0,11-1 339 0 0,1-1-1 0 0,-1-1 0 0 0,17-4 1 0 0,-15 3-177 0 0,-11 3-234 0 0,21 0-272 0 0,-13 2-172 0 0,1 3 0 0 0,-1 0-133 0 0,-10-4-563 0 0,-2 0-258 0 0,0 0-920 0 0,0 0-3643 0 0,0 0-1565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04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72 10135 0 0,'-2'-21'231'0'0,"2"16"29"0"0,0 5 19 0 0,2 0-25 0 0,0 0 0 0 0,0 0 1 0 0,0-1-1 0 0,0 1 0 0 0,0-1 1 0 0,0 1-1 0 0,0-1 0 0 0,0 0 0 0 0,-1 0 1 0 0,1 0-1 0 0,0 0 0 0 0,0 0 1 0 0,-1 0-1 0 0,4-3 0 0 0,-4 3 189 0 0,-1 1-222 0 0,0 0 166 0 0,0 0 101 0 0,0 0 21 0 0,0-2 3 0 0,-3-14 1293 0 0,3 15-1721 0 0,-1 1 1 0 0,1-1 0 0 0,0 0 0 0 0,0 0-1 0 0,-1 1 1 0 0,1-1 0 0 0,-1 0-1 0 0,1 1 1 0 0,-1-1 0 0 0,1 0-1 0 0,-1 1 1 0 0,1-1 0 0 0,-1 1-1 0 0,1-1 1 0 0,-1 1 0 0 0,0-1 0 0 0,1 1-1 0 0,-1-1 1 0 0,0 1 0 0 0,1 0-1 0 0,-1-1 1 0 0,0 1 0 0 0,0 0-1 0 0,1 0 1 0 0,-1-1 0 0 0,0 1-1 0 0,-1 0 1 0 0,-3 0-83 0 0,0 0 0 0 0,-1 1 0 0 0,1-1 0 0 0,-1 1 0 0 0,1 1 0 0 0,0-1 0 0 0,-6 3-1 0 0,-2 0 0 0 0,0 0 338 0 0,2 0-1 0 0,-1 1 1 0 0,0 0 0 0 0,1 1-1 0 0,-11 8 1 0 0,1-4-321 0 0,-6 6-20 0 0,16-8 2 0 0,-1-1 0 0 0,6 3 0 0 0,-1 3 0 0 0,5-12 0 0 0,-3 1 0 0 0,-12 21 0 0 0,10-13 0 0 0,-2 10 0 0 0,9-16 0 0 0,-2 7 0 0 0,2-8 0 0 0,0 2 0 0 0,12 10 0 0 0,9 9 0 0 0,-9-11 0 0 0,-11-13 0 0 0,1 0 0 0 0,-1 0 0 0 0,0 1 0 0 0,0-1 0 0 0,0 1 0 0 0,0-1 0 0 0,0 1 0 0 0,0-1 0 0 0,0 1 0 0 0,0-1 0 0 0,0 1 0 0 0,2 1 0 0 0,15 9 0 0 0,-10-7 0 0 0,-1 0 0 0 0,0 0 0 0 0,12 10 0 0 0,5 4 0 0 0,-16-13 0 0 0,-1 0 0 0 0,0 1 0 0 0,0 0 0 0 0,0 0 0 0 0,0 0 0 0 0,-1 1 0 0 0,0 0 0 0 0,-1 0 0 0 0,8 13 0 0 0,-11-13 0 0 0,1-1 0 0 0,-1 0 0 0 0,-1 1 0 0 0,1-1 0 0 0,-1 1 0 0 0,-1-1 0 0 0,1 1 0 0 0,-1-1 0 0 0,0 8 0 0 0,0-11 0 0 0,0-1 0 0 0,0 1 0 0 0,0-1 0 0 0,0 1 0 0 0,0 0 0 0 0,-1-1 0 0 0,1 1 0 0 0,-1-1 0 0 0,0 1 0 0 0,-1 4 0 0 0,-1 0 0 0 0,2-5 0 0 0,0 1 0 0 0,1 0 0 0 0,-1-1 0 0 0,0 1 0 0 0,-1 0 0 0 0,1-1 0 0 0,0 1 0 0 0,-1-1 0 0 0,1 0 0 0 0,-4 4 0 0 0,0 0 0 0 0,-3 3 0 0 0,5-6 0 0 0,0 0 0 0 0,0 0 0 0 0,0 0 0 0 0,-1 0 0 0 0,1-1 0 0 0,-6 3 0 0 0,-2 2 0 0 0,-2 3 0 0 0,-3-2 0 0 0,6-5 0 0 0,0-6 0 0 0,5 0 269 0 0,1 0 0 0 0,0 0 0 0 0,0-1 0 0 0,0 1 0 0 0,0-1 0 0 0,-7-8 0 0 0,10 11-258 0 0,0-1 0 0 0,0 1 0 0 0,0-1 1 0 0,-1 1-1 0 0,1-1 0 0 0,0 1 0 0 0,1-1 0 0 0,-1 1 1 0 0,0-1-1 0 0,0 0 0 0 0,1 1 0 0 0,-1-1 0 0 0,1 0 0 0 0,-1-3 1 0 0,0-1-15 0 0,1 5 3 0 0,-1 0 0 0 0,1 0 0 0 0,0 0 0 0 0,-1 0 0 0 0,1 0 0 0 0,0 0 0 0 0,0 0 0 0 0,0 0 0 0 0,0 0 0 0 0,0-1 0 0 0,0 1 0 0 0,0 0 0 0 0,0 0 0 0 0,0 0 0 0 0,0 0 0 0 0,1 0 0 0 0,-1 0 0 0 0,1-1 0 0 0,0-2 0 0 0,1-9 0 0 0,-1 8 0 0 0,-1 0 0 0 0,1 1 0 0 0,0-1 0 0 0,0 1 0 0 0,0-1 0 0 0,1 0 0 0 0,0 1 0 0 0,0 0 0 0 0,0 0 0 0 0,0-1 0 0 0,1 1 0 0 0,-1 0 0 0 0,1 1 0 0 0,0-1 0 0 0,5-4 0 0 0,4-6 0 0 0,17-28 0 0 0,-21 31 0 0 0,-2 3 0 0 0,0 1 0 0 0,1-1 0 0 0,14-10 0 0 0,-1 0 0 0 0,-12 10 0 0 0,12-12 0 0 0,19-25 0 0 0,-26 29 0 0 0,-5 7 0 0 0,-1 0 0 0 0,-1-1 0 0 0,6-10 0 0 0,-4 1 0 0 0,-8 11 0 0 0,-1 3 0 0 0,0 2 0 0 0,-1 0 0 0 0,1 1 0 0 0,0-1 0 0 0,-1 0 0 0 0,0 1 0 0 0,1-1 0 0 0,-1 1 0 0 0,0-1 0 0 0,-4-2 0 0 0,4 3-519 0 0,-1 0-1 0 0,0 0 1 0 0,-1 0-1 0 0,1 1 1 0 0,0-1 0 0 0,0 1-1 0 0,-1 0 1 0 0,1 0-1 0 0,-1 0 1 0 0,1 0 0 0 0,-1 1-1 0 0,-5-1 1 0 0,-16-3-3666 0 0,11 0-1094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05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20 10135 0 0,'0'0'231'0'0,"0"0"29"0"0,0 0 19 0 0,0 0 105 0 0,0 0 410 0 0,0 0 184 0 0,0 0 40 0 0,1-2-63 0 0,-1 2-887 0 0,1 0 0 0 0,-1 0 0 0 0,0 0 0 0 0,0 0 1 0 0,0-1-1 0 0,0 1 0 0 0,0 0 0 0 0,0 0 0 0 0,1 0 0 0 0,-1 0 0 0 0,0 0 1 0 0,0-1-1 0 0,0 1 0 0 0,0 0 0 0 0,0 0 0 0 0,0 0 0 0 0,0 0 0 0 0,0 0 0 0 0,0-1 1 0 0,0 1-1 0 0,0 0 0 0 0,0 0 0 0 0,0 0 0 0 0,0 0 0 0 0,0-1 0 0 0,0 1 1 0 0,0 0-1 0 0,0 0 0 0 0,0 0 0 0 0,0 0 0 0 0,0-1 0 0 0,0 1 0 0 0,0 0 0 0 0,0 0 1 0 0,0 0-1 0 0,0 0 0 0 0,0-1 0 0 0,0 1 0 0 0,-1 0 0 0 0,1 0 0 0 0,0 0 1 0 0,0 0-1 0 0,0 0 0 0 0,0 0 0 0 0,0-1 0 0 0,0 1 0 0 0,-1 0 0 0 0,1 0 0 0 0,0 0 1 0 0,0 0-1 0 0,0 0 0 0 0,0 0 0 0 0,-1 0 0 0 0,1 0 0 0 0,0 0 0 0 0,0 0 1 0 0,-12 4 4895 0 0,6-1-5935 0 0,2-1 1414 0 0,-24 32-281 0 0,15-20-161 0 0,0 1 0 0 0,-16 27 0 0 0,25-36-1 0 0,1 1 0 0 0,0-1 0 0 0,0 0 0 0 0,0 1 0 0 0,-2 9 0 0 0,-2 3 0 0 0,4-15 0 0 0,0 0 0 0 0,-3 15 0 0 0,2-6 144 0 0,2-5 128 0 0,0-1 0 0 0,0 1 0 0 0,1 0 0 0 0,0 0 0 0 0,0 0 0 0 0,1 10 0 0 0,3-4-272 0 0,5-2 0 0 0,-6-10 0 0 0,0-1 0 0 0,0 0 0 0 0,0 0 0 0 0,1 0 0 0 0,-1 0 0 0 0,0-1 0 0 0,1 1 0 0 0,-1-1 0 0 0,1 1 0 0 0,-1-1 0 0 0,1 0 0 0 0,-1 0 0 0 0,1 0 0 0 0,-1 0 0 0 0,1 0 0 0 0,-1 0 0 0 0,4-2 0 0 0,7-1 0 0 0,23-8 0 0 0,-35 11 0 0 0,17-8 0 0 0,-1 0 0 0 0,-1 0 0 0 0,1-2 0 0 0,-1 0 0 0 0,-1-1 0 0 0,20-18 0 0 0,-26 20 0 0 0,0 0 0 0 0,0-1 0 0 0,13-21 0 0 0,-19 27 0 0 0,0-1 0 0 0,0 0 0 0 0,0 0 0 0 0,-1 0 0 0 0,0 0 0 0 0,0-1 0 0 0,-1 1 0 0 0,1 0 0 0 0,-1-1 0 0 0,-1 1 0 0 0,2-10 0 0 0,-3 12 47 0 0,0 0-1 0 0,1 0 1 0 0,-1 0-1 0 0,0 0 1 0 0,0 0-1 0 0,-1 0 1 0 0,1 0-1 0 0,-1 0 1 0 0,1 0 0 0 0,-1 1-1 0 0,0-1 1 0 0,0 1-1 0 0,0-1 1 0 0,0 1-1 0 0,0 0 1 0 0,-1 0-1 0 0,1 0 1 0 0,-1 0-1 0 0,0 0 1 0 0,1 0 0 0 0,-5-1-1 0 0,0-1 82 0 0,0 1 0 0 0,-1 0 0 0 0,0 0 0 0 0,0 0 0 0 0,0 1 0 0 0,0 1 0 0 0,-9-2 0 0 0,-4 2-415 0 0,14 1-369 0 0,0-1 1 0 0,-1 1-1 0 0,1-1 0 0 0,0 0 0 0 0,0-1 0 0 0,0 0 1 0 0,-11-4-1 0 0,5-2-7531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0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11975 0 0,'0'0'267'0'0,"0"0"42"0"0,0 0 17 0 0,0 0-28 0 0,0 0-58 0 0,0 0 491 0 0,0 0 238 0 0,1 3 45 0 0,-1 6-311 0 0,1 1-1 0 0,-2-1 1 0 0,1 1 0 0 0,-1-1 0 0 0,-1 1 0 0 0,1-1 0 0 0,-2 0 0 0 0,1 1 0 0 0,-6 11 0 0 0,-10 20 95 0 0,2 1-1 0 0,-19 82 1 0 0,-10 61-778 0 0,-7 32-24 0 0,49-195-300 0 0,1 0-1 0 0,1 1 1 0 0,1-1-1 0 0,1 1 1 0 0,7 42-1 0 0,-6-54 276 0 0,1 1-1 0 0,1-1 0 0 0,-1 0 0 0 0,2 0 0 0 0,8 17 0 0 0,-9-21 31 0 0,1-1 1 0 0,-1 1-1 0 0,1-1 1 0 0,0 0-1 0 0,1 0 1 0 0,-1 0-1 0 0,1-1 0 0 0,0 0 1 0 0,7 5-1 0 0,-6-5-7 0 0,-1-1 0 0 0,1 0 0 0 0,-1 0 0 0 0,1-1 0 0 0,0 1 0 0 0,1-2 0 0 0,-1 1 0 0 0,0-1 0 0 0,1 0 0 0 0,-1 0 0 0 0,11 0 0 0 0,-10-2-361 0 0,0 0 1 0 0,0-1-1 0 0,0 1 0 0 0,0-2 1 0 0,0 1-1 0 0,0-1 1 0 0,0 0-1 0 0,-1-1 0 0 0,1 1 1 0 0,-1-2-1 0 0,0 1 0 0 0,1-1 1 0 0,-1 0-1 0 0,-1 0 0 0 0,1-1 1 0 0,8-8-1 0 0,0-1-1168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0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10135 0 0,'0'0'464'0'0,"0"0"-9"0"0,0 0-87 0 0,0 0 728 0 0,2 1 353 0 0,15 11 1470 0 0,-15-10-2096 0 0,-2-2-250 0 0,0 0-49 0 0,1 1 59 0 0,33 37 3130 0 0,-22-22-3635 0 0,-1-1 1 0 0,-1 1 0 0 0,-1 1-1 0 0,12 26 1 0 0,-6-7 287 0 0,-1 1 0 0 0,-2 1 0 0 0,14 68 0 0 0,-20-57-150 0 0,0 58 0 0 0,-6-83-181 0 0,-2-1 1 0 0,0 1-1 0 0,-2-1 0 0 0,-10 38 0 0 0,-11 35-761 0 0,-13 41-540 0 0,24-102 1119 0 0,-2 0-1 0 0,-24 41 0 0 0,36-70-140 0 0,1-1 0 0 0,-1 1 0 0 0,-1-1 0 0 0,-6 7 1 0 0,1-4 137 0 0,-1-4 62 0 0,10-4-13 0 0,0 1 0 0 0,1-1 0 0 0,-1 0-1 0 0,0 0 1 0 0,0 0 0 0 0,1 0 0 0 0,-1 0 0 0 0,0 0 0 0 0,0 0-1 0 0,1 0 1 0 0,-1-1 0 0 0,0 1 0 0 0,0 0 0 0 0,1 0-1 0 0,-1-1 1 0 0,0 1 0 0 0,0 0 0 0 0,1-1 0 0 0,-1 1 0 0 0,0-1-1 0 0,1 1 1 0 0,-1 0 0 0 0,1-1 0 0 0,-1 0 0 0 0,0 0 0 0 0,-6-8-6725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4:5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77 8287 0 0,'0'0'191'0'0,"0"0"26"0"0,0 0 9 0 0,0 0 110 0 0,0 0 444 0 0,0 0 196 0 0,0 0 42 0 0,0 0 6 0 0,0 0 0 0 0,0-6 631 0 0,0 3 1930 0 0,4-62 1546 0 0,-4 64-4622 0 0,0 1-66 0 0,0-2-294 0 0,-16 69-133 0 0,11-41-16 0 0,-2 0 0 0 0,-15 39 0 0 0,-1 4 0 0 0,9-28-476 0 0,-2-2 1 0 0,-1 0-1 0 0,-24 37 0 0 0,26-48 387 0 0,-76 145-1943 0 0,75-137 2016 0 0,12-29 16 0 0,6-1 0 0 0,-1-6 1 0 0,-1 0-1 0 0,1-1 1 0 0,0 1-1 0 0,0 0 0 0 0,-1 0 1 0 0,1-1-1 0 0,0 1 1 0 0,0 0-1 0 0,-1-1 1 0 0,1 1-1 0 0,0-1 1 0 0,-1 1-1 0 0,1-1 1 0 0,-1 1-1 0 0,1-1 1 0 0,-1 1-1 0 0,1-1 0 0 0,-1 1 1 0 0,1-1-1 0 0,0-1 1 0 0,10-14-186 0 0,-10 15 152 0 0,4-9-979 0 0,0 0 0 0 0,0-1-1 0 0,5-18 1 0 0,-5 9-523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4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71 8287 0 0,'0'0'191'0'0,"0"0"26"0"0,0 0 9 0 0,8-4 4 0 0,-5 1 232 0 0,0-1-1 0 0,0 1 0 0 0,0 0 0 0 0,0-1 1 0 0,0 0-1 0 0,-1 1 0 0 0,3-5 1 0 0,4-7 903 0 0,-8 14-853 0 0,-1 1 0 0 0,0 0 0 0 0,0 0 0 0 0,0 0 0 0 0,1-2-69 0 0,4-13 165 0 0,-5 14-120 0 0,0 1 21 0 0,0 0-66 0 0,0 0-222 0 0,0 0 166 0 0,0 0 101 0 0,0 0 21 0 0,0 0-66 0 0,0 1-294 0 0,-68 265-133 0 0,33-110 427 0 0,34-153-304 0 0,0 0-7 0 0,1 0-1 0 0,-1-1 1 0 0,1 1 0 0 0,0 0 0 0 0,-1 0 0 0 0,1 0 0 0 0,1 0 0 0 0,-1 0-1 0 0,0 0 1 0 0,2 3 0 0 0,0 4-116 0 0,-6 2-16 0 0,-4 4 0 0 0,4-14 0 0 0,1 0 0 0 0,-6 4 0 0 0,-3-4-64 0 0,11-2-5 0 0,0 0 0 0 0,-1 0 0 0 0,1-1 0 0 0,0 1 0 0 0,0 0 0 0 0,0-1 0 0 0,-1 0 0 0 0,1 1 0 0 0,0-1 0 0 0,0 1 0 0 0,0-1 0 0 0,0 0 1 0 0,0 0-1 0 0,0 0 0 0 0,0 0 0 0 0,0 0 0 0 0,0 0 0 0 0,1 0 0 0 0,-1 0 0 0 0,0 0 0 0 0,1 0 0 0 0,-1 0 0 0 0,0 0 0 0 0,0-3 0 0 0,-2-4-1023 0 0,0 0 0 0 0,-2-15 0 0 0,2 12-2864 0 0,-1-5-2288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4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8287 0 0,'0'0'382'0'0,"0"0"-8"0"0,0 0-32 0 0,0 0 750 0 0,0 0 352 0 0,0 0 76 0 0,0 0-123 0 0,0 0-574 0 0,0 0-250 0 0,0 0-49 0 0,0 0-11 0 0,0 0-1 0 0,0 0 0 0 0,1-2 0 0 0,5-5 8 0 0,0 0 0 0 0,1 0 0 0 0,9-8 0 0 0,6-7 472 0 0,1 1-331 0 0,0 1 0 0 0,42-27-1 0 0,-60 43-559 0 0,22-12 731 0 0,8-6-75 0 0,-24 13-754 0 0,1 1 1 0 0,0 1-1 0 0,0 0 0 0 0,15-6 0 0 0,-16 8-3 0 0,0 2 0 0 0,-1-1 0 0 0,4 4 0 0 0,-9-1 0 0 0,0 1 0 0 0,12 8 0 0 0,-13-5 0 0 0,0 0 0 0 0,0-1 0 0 0,0 2 0 0 0,-1-1 0 0 0,1 0 0 0 0,-1 1 0 0 0,0-1 0 0 0,0 1 0 0 0,4 8 0 0 0,3 4 0 0 0,7 21 0 0 0,-7-15 0 0 0,-8-19 0 0 0,0 1 0 0 0,-1 0 0 0 0,1 0 0 0 0,-1 1 0 0 0,0-1 0 0 0,0 0 0 0 0,0 0 0 0 0,-1 1 0 0 0,1-1 0 0 0,-1 0 0 0 0,0 0 0 0 0,-1 9 0 0 0,0-9 0 0 0,1-1 0 0 0,2 17 0 0 0,-2-16 0 0 0,-3 20 0 0 0,-5 2 0 0 0,1-15 0 0 0,2-5 0 0 0,2-2 0 0 0,0 0 0 0 0,-1 0 0 0 0,1-1 0 0 0,-1 1 0 0 0,-5 4 0 0 0,2-5 0 0 0,1 1 0 0 0,0-1 0 0 0,-1 0 0 0 0,0-1 0 0 0,-12 3 0 0 0,13-2 0 0 0,4-2 0 0 0,0-1 0 0 0,0 1 0 0 0,-1-1 0 0 0,1 1 0 0 0,0-1 0 0 0,0 1 0 0 0,0-1 0 0 0,0 0 0 0 0,-1 0 0 0 0,1 0 0 0 0,0-1 0 0 0,0 1 0 0 0,-4-1 0 0 0,4 0-13 0 0,0 0 1 0 0,0 0-1 0 0,-1 0 1 0 0,1 0-1 0 0,0 0 0 0 0,0 0 1 0 0,0-1-1 0 0,0 1 1 0 0,0-1-1 0 0,1 1 0 0 0,-1-1 1 0 0,0 0-1 0 0,-2-3 0 0 0,-8-7-211 0 0,11 11-251 0 0,3-10-545 0 0,-2 7 682 0 0,1 0 0 0 0,0 0 0 0 0,0 0 0 0 0,1 0 0 0 0,-1 0 0 0 0,1 0 0 0 0,0 1 0 0 0,0-1 0 0 0,0 0 0 0 0,0 1 0 0 0,1 0 0 0 0,0-1 0 0 0,-1 1 0 0 0,1 0 0 0 0,0 1 0 0 0,0-1 0 0 0,7-4 0 0 0,1-1-6146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47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 10135 0 0,'0'0'464'0'0,"0"0"-9"0"0,0 0-87 0 0,0 0 728 0 0,0 0 353 0 0,-2 1 73 0 0,-36 27 5033 0 0,-21 9-3049 0 0,23-12-3046 0 0,32-22-285 0 0,-1 0 0 0 0,0 1 0 0 0,1 0 0 0 0,0-1-1 0 0,0 1 1 0 0,0 1 0 0 0,-3 4 0 0 0,-4 3 31 0 0,1 0-206 0 0,0 0 0 0 0,1 1 0 0 0,0 0 0 0 0,1 1 0 0 0,1-1 0 0 0,0 2 0 0 0,-10 29 0 0 0,6-5 0 0 0,-11 76 0 0 0,18-92 0 0 0,2 1 0 0 0,1-1 0 0 0,1 1 0 0 0,1-1 0 0 0,5 35 0 0 0,-5-55 0 0 0,0 0 0 0 0,0 0 0 0 0,1 0 0 0 0,-1 0 0 0 0,1 0 0 0 0,0 0 0 0 0,0 0 0 0 0,0-1 0 0 0,0 1 0 0 0,0-1 0 0 0,1 1 0 0 0,3 2 0 0 0,0 1 0 0 0,4 2 0 0 0,1-2 0 0 0,2-3 0 0 0,4-3-34 0 0,-14-2-77 0 0,2 0-145 0 0,3 0-560 0 0,-3-1 206 0 0,4-3 461 0 0,-7 5 49 0 0,0 0 0 0 0,-1-1-1 0 0,1 1 1 0 0,-1 0 0 0 0,1 0-1 0 0,-1-1 1 0 0,0 1 0 0 0,0-1 0 0 0,1 1-1 0 0,-1-1 1 0 0,0 0 0 0 0,1-2-1 0 0,1-3-447 0 0,0 2 31 0 0,7-10-6360 0 0,-9 14-205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4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10135 0 0,'0'0'231'0'0,"0"0"29"0"0,0 0 19 0 0,0 0 173 0 0,0 2 697 0 0,-2 4-249 0 0,1 0 0 0 0,1 0 0 0 0,-1 1 0 0 0,1-1 0 0 0,0 1 0 0 0,2 6 0 0 0,-1-4-461 0 0,2 1 0 0 0,-1-1 0 0 0,1 1 0 0 0,1-1 0 0 0,0 0 0 0 0,7 14 0 0 0,13 20 1184 0 0,-18-32-1620 0 0,0 0 0 0 0,0 1 0 0 0,-1 0 0 0 0,-1 0 1 0 0,4 14-1 0 0,9 64-5 0 0,-16-86 2 0 0,2 16 0 0 0,1-1 0 0 0,1 0 0 0 0,13 34 0 0 0,-12-34 0 0 0,-4-13 0 0 0,0 0 0 0 0,0 0 0 0 0,1 0 0 0 0,0 0 0 0 0,0-1 0 0 0,7 10 0 0 0,-2-3 0 0 0,2-3 0 0 0,-10-8 0 0 0,1-1 0 0 0,-1 1 0 0 0,0-1 0 0 0,0 0 0 0 0,1 1 0 0 0,-1-1 0 0 0,0 0 0 0 0,0 0 0 0 0,1 1 0 0 0,-1-1 0 0 0,0 0 0 0 0,1 1 0 0 0,-1-1 0 0 0,1 0 0 0 0,-1 0 0 0 0,0 0 0 0 0,1 0 0 0 0,-1 1 0 0 0,0-1 0 0 0,1 0 0 0 0,-1 0 0 0 0,1 0 0 0 0,-1 0 0 0 0,1 0 0 0 0,-1 0 0 0 0,0 0 0 0 0,1 0 0 0 0,-1 0 0 0 0,1 0 0 0 0,-1 0 0 0 0,0 0 0 0 0,1 0 0 0 0,-1 0 0 0 0,1-1 0 0 0,2-5 0 0 0,-3 6 0 0 0,1-3-132 0 0,-1 1-1 0 0,1-1 1 0 0,-1 1-1 0 0,0-1 1 0 0,1 1 0 0 0,-1-1-1 0 0,-1 1 1 0 0,1-1-1 0 0,0 1 1 0 0,0-1 0 0 0,-1 1-1 0 0,0-1 1 0 0,1 1-1 0 0,-1-1 1 0 0,0 1-1 0 0,0-1 1 0 0,-2-2 0 0 0,-4-16-2210 0 0,4 8-103 0 0,-1 2-3697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48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3 13823 0 0,'0'0'315'0'0,"0"0"45"0"0,0 0 21 0 0,0 0-49 0 0,0 0-81 0 0,0 0 481 0 0,0 0 237 0 0,0 0 45 0 0,0 0-61 0 0,0 0-288 0 0,0 0-121 0 0,0 0-28 0 0,0 0-4 0 0,0 0 0 0 0,0 0 0 0 0,0 0 0 0 0,0 0-68 0 0,0 0-217 0 0,0 0 161 0 0,-2-1 100 0 0,1 1-426 0 0,0 0 0 0 0,-1-1 1 0 0,1 1-1 0 0,0 0 0 0 0,-1-1 0 0 0,1 1 0 0 0,0 0 1 0 0,0 0-1 0 0,-1 0 0 0 0,-1 1 0 0 0,-28 7 371 0 0,24-4-433 0 0,5-3 0 0 0,0 0 0 0 0,0 0 0 0 0,0 0 0 0 0,-1 0 0 0 0,1 0 0 0 0,-1 0 0 0 0,1 0 0 0 0,0-1 0 0 0,-4 1 0 0 0,5-1 0 0 0,-4 1 0 0 0,0 0 0 0 0,0 1 0 0 0,1-1 0 0 0,-6 3 0 0 0,2 1 0 0 0,1-1 0 0 0,1 1 0 0 0,-10 8 0 0 0,-12 12 0 0 0,14-9 0 0 0,12-11 0 0 0,1 0 0 0 0,-9 11 60 0 0,-1 0 1 0 0,-25 26-1 0 0,4-4 202 0 0,-55 78 1343 0 0,44-61-1605 0 0,34-43 15 0 0,7-11 3 0 0,-1 1-46 0 0,-11 17-110 0 0,13-17-558 0 0,2-5-258 0 0,43-81-6968 0 0,-31 63 5875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4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10135 0 0,'0'0'464'0'0,"0"0"-9"0"0,0 0-155 0 0,0 0 443 0 0,0 0 227 0 0,0 0 44 0 0,0 0-61 0 0,0 0-288 0 0,0 0-121 0 0,0 0-28 0 0,0 0 66 0 0,0 0 288 0 0,0 0 122 0 0,0 0 28 0 0,0 0-133 0 0,2 0-508 0 0,10 0-99 0 0,-9 1-121 0 0,0-1 0 0 0,1 0 1 0 0,-1 0-1 0 0,0 0 0 0 0,1 0 0 0 0,-1 0 0 0 0,0-1 0 0 0,0 0 0 0 0,1 1 0 0 0,2-3 0 0 0,0 1-159 0 0,10-3 0 0 0,-2 1 0 0 0,-3 1 0 0 0,-5 1 0 0 0,-1 0 0 0 0,1 1 0 0 0,-1 0 0 0 0,9-1 0 0 0,0 1 0 0 0,-1 1 0 0 0,-2 3-64 0 0,-9-2-273 0 0,-2-1-138 0 0,0 0-33 0 0,0 0-4 0 0,0 0 0 0 0,0 0 0 0 0,0 0-818 0 0,1-1-3440 0 0,4-6-1474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49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0,'0'0'464'0'0,"0"0"-9"0"0,0 0-155 0 0,0 0 443 0 0,0 0 227 0 0,0 0 44 0 0,0 0-61 0 0,0 0-288 0 0,0 0-121 0 0,0 0-28 0 0,0 0-4 0 0,0 0 0 0 0,0 0 0 0 0,0 0 0 0 0,3 1 0 0 0,8 3 0 0 0,-9-3 0 0 0,-1 0-429 0 0,0 0-1 0 0,-1-1 0 0 0,1 1 0 0 0,0-1 1 0 0,-1 1-1 0 0,1 0 0 0 0,0-1 1 0 0,0 1-1 0 0,0-1 0 0 0,-1 0 1 0 0,1 1-1 0 0,0-1 0 0 0,0 0 1 0 0,0 1-1 0 0,0-1 0 0 0,0 0 1 0 0,0 0-1 0 0,0 0 0 0 0,0 0 1 0 0,1 0-1 0 0,17 2 749 0 0,-5 0 193 0 0,-11-1-512 0 0,-1-1 0 0 0,23-3 104 0 0,-12 3-616 0 0,28-4-1964 0 0,-33 3 1434 0 0,12-8-6866 0 0,-19 8 1598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50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11975 0 0,'0'0'547'0'0,"0"0"-11"0"0,0 0-203 0 0,0 0 419 0 0,0 3 220 0 0,-1 0-503 0 0,0 1 0 0 0,0-1 0 0 0,-1 1 0 0 0,1-1 0 0 0,-1 1-1 0 0,0-1 1 0 0,0 0 0 0 0,0 0 0 0 0,-5 5 0 0 0,-6 10 1094 0 0,4-7-231 0 0,-9 5-512 0 0,-1 0-748 0 0,18-15 299 0 0,1-1 117 0 0,0 0 21 0 0,0 0-66 0 0,2-1-294 0 0,7-2-133 0 0,4 0-16 0 0,12 0 0 0 0,-13 0 0 0 0,-1 4 0 0 0,7 1 0 0 0,-15-1 0 0 0,13 6 0 0 0,3 2 0 0 0,-16-6 0 0 0,5 3 0 0 0,-2 4 0 0 0,-3 2 0 0 0,-1 1 0 0 0,-6-2 0 0 0,3-7 0 0 0,-5 3 0 0 0,-2 2 0 0 0,-5 4 0 0 0,-2-1 0 0 0,6-5 0 0 0,2-4 0 0 0,7-7 0 0 0,2-2 0 0 0,6-4 0 0 0,2 3 0 0 0,3 2 0 0 0,12-1 0 0 0,-13 5 0 0 0,-9 1 0 0 0,1 2 0 0 0,10 9 0 0 0,-10-6 0 0 0,1 0 0 0 0,-1-1 0 0 0,0 1 0 0 0,-1 1 0 0 0,1-1 0 0 0,-1 0 0 0 0,0 1 0 0 0,0 0 0 0 0,-1-1 0 0 0,0 1 0 0 0,0 0 0 0 0,0 0 0 0 0,-1 1 0 0 0,0-1 0 0 0,0 0 0 0 0,0 0 0 0 0,-1 1 0 0 0,0 10 0 0 0,-1-8 0 0 0,0 1 0 0 0,0-1 0 0 0,-1 0 0 0 0,0 1 0 0 0,0-1 0 0 0,-1 0 0 0 0,0 0 0 0 0,-1-1 0 0 0,0 1 0 0 0,-1-1 0 0 0,-9 16 0 0 0,7-18 0 0 0,1 1 0 0 0,-1-1 0 0 0,0 0 0 0 0,0-1 0 0 0,-15 10 0 0 0,20-14 0 0 0,0 0 0 0 0,0 0 0 0 0,1 0 0 0 0,-1 0 0 0 0,0 0 0 0 0,0 0 0 0 0,0 0 0 0 0,0-1 0 0 0,0 1 0 0 0,0-1 0 0 0,0 1 0 0 0,-3-1 0 0 0,-1 1 0 0 0,4-1 0 0 0,1 1 0 0 0,-1-1 0 0 0,0 0 0 0 0,0 0 0 0 0,0 1 0 0 0,0-1 0 0 0,1 0 0 0 0,-1-1 0 0 0,0 1 0 0 0,0 0 0 0 0,0 0 0 0 0,0-1 0 0 0,1 1 0 0 0,-1-1 0 0 0,0 0 0 0 0,1 1 0 0 0,-1-1 0 0 0,0 0 0 0 0,1 0 0 0 0,-1 0 0 0 0,1 0 0 0 0,-3-3 0 0 0,0 1 0 0 0,-1-1 132 0 0,0 0-1 0 0,0 0 1 0 0,-7-10 0 0 0,3 4 272 0 0,5 5 362 0 0,4 4-747 0 0,0 0-1 0 0,0 0 1 0 0,0 1-1 0 0,0-1 1 0 0,0 0 0 0 0,0 0-1 0 0,-1 0 1 0 0,1 0 0 0 0,0 1-1 0 0,-1-1 1 0 0,1 0-1 0 0,0 0 1 0 0,-1 1 0 0 0,1-1-1 0 0,-1 0 1 0 0,1 1-1 0 0,-2-2 1 0 0,-5-6-3 0 0,1 2-80 0 0,5 5-273 0 0,1 1-138 0 0,0 0-33 0 0,0 0-4 0 0,0 0 0 0 0,0 0 0 0 0,0 0 0 0 0,0 0-204 0 0,0 0-857 0 0,0 0-379 0 0,0 0-80 0 0,0 0-15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50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10135 0 0,'0'0'231'0'0,"0"0"29"0"0,0 0 19 0 0,0 0 105 0 0,2 1 410 0 0,2-1-75 0 0,-3 0-406 0 0,-1 0 0 0 0,0 1-1 0 0,1-1 1 0 0,-1 0 0 0 0,0 0-1 0 0,1 0 1 0 0,-1 0 0 0 0,0 0-1 0 0,1 0 1 0 0,-1 0 0 0 0,0 0-1 0 0,1 1 1 0 0,-1-1 0 0 0,0 0-1 0 0,1 0 1 0 0,-1 0 0 0 0,0 1-1 0 0,0-1 1 0 0,1 0 0 0 0,-1 1-1 0 0,0-1 1 0 0,0 0 0 0 0,0 0-1 0 0,1 1 1 0 0,2 9 2346 0 0,2 7-4023 0 0,-2 8 2179 0 0,-2-16-444 0 0,1 0 1 0 0,-1 0 0 0 0,1 0 0 0 0,1-1-1 0 0,4 11 1 0 0,-2-9-285 0 0,0 1 0 0 0,-1 0 0 0 0,0 0 0 0 0,0 1-1 0 0,-1-1 1 0 0,1 16 0 0 0,-1 100-87 0 0,1 9 0 0 0,-2-118 0 0 0,-1 1 0 0 0,-1 0 0 0 0,-1 0 0 0 0,0-1 0 0 0,-2 1 0 0 0,0 0 0 0 0,-6 19 0 0 0,5-26 0 0 0,0 0 0 0 0,0-1 0 0 0,-1 0 0 0 0,-1 0 0 0 0,0 0 0 0 0,0-1 0 0 0,-1 1 0 0 0,-1-1 0 0 0,1-1 0 0 0,-2 0 0 0 0,-17 16 0 0 0,24-23 0 0 0,0-1 0 0 0,0 1 0 0 0,-1-1 0 0 0,1 0 0 0 0,-1 0 0 0 0,1 0 0 0 0,-1 0 0 0 0,0 0 0 0 0,1 0 0 0 0,-1-1 0 0 0,0 1 0 0 0,1-1 0 0 0,-1 0 0 0 0,0 1 0 0 0,0-1 0 0 0,1-1 0 0 0,-4 1 0 0 0,5-1-3 0 0,-1 0-1 0 0,1-1 0 0 0,0 1 1 0 0,-1 0-1 0 0,1 0 1 0 0,0-1-1 0 0,0 1 1 0 0,0-1-1 0 0,0 1 1 0 0,0-1-1 0 0,0 1 0 0 0,1-1 1 0 0,-1 0-1 0 0,0 1 1 0 0,1-1-1 0 0,-1 0 1 0 0,1-2-1 0 0,-1-3-1081 0 0,0-1 1 0 0,1 0-1 0 0,0 1 0 0 0,0-1 0 0 0,1 0 1 0 0,3-10-1 0 0,0 1-962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51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0,'0'0'267'0'0,"0"0"42"0"0,0 0 17 0 0,0 0-28 0 0,0 0-58 0 0,0 0 491 0 0,0 0 238 0 0,0 0 45 0 0,1 2-61 0 0,-1-1-662 0 0,1 1 0 0 0,0-1 0 0 0,0 0 0 0 0,-1 0 0 0 0,1 0 0 0 0,0 0 0 0 0,0 0 0 0 0,0 0 0 0 0,0 0 1 0 0,0-1-1 0 0,0 1 0 0 0,0 0 0 0 0,0 0 0 0 0,0-1 0 0 0,1 1 0 0 0,-1-1 0 0 0,0 1 0 0 0,0-1 0 0 0,3 1 0 0 0,2 0-181 0 0,0 0 1 0 0,0-1-1 0 0,0 0 0 0 0,0 0 0 0 0,11-2 0 0 0,-5 1 288 0 0,-3-2 113 0 0,-8 3-443 0 0,1-1 1 0 0,-1 1-1 0 0,1-1 1 0 0,0 1-1 0 0,-1 0 0 0 0,1-1 1 0 0,0 1-1 0 0,-1 0 0 0 0,1 0 1 0 0,0 0-1 0 0,-1 1 1 0 0,1-1-1 0 0,0 0 0 0 0,-1 0 1 0 0,4 2-1 0 0,-2-1-67 0 0,0-1 0 0 0,0 1 0 0 0,-1 0 0 0 0,1 1 0 0 0,0-1 0 0 0,-1 0 0 0 0,1 1 0 0 0,2 1-1 0 0,2 2-72 0 0,-5-5-265 0 0,-2 0-138 0 0,0 0-33 0 0,1 1 65 0 0,6 2 294 0 0,-6-3 97 0 0,0 1-1 0 0,0 0 1 0 0,1-1-1 0 0,-1 1 1 0 0,0-1-1 0 0,1 1 1 0 0,-1-1-1 0 0,1 0 1 0 0,-1 1-1 0 0,1-1 1 0 0,-1 0-1 0 0,0 0 1 0 0,1 0-1 0 0,-1 0 1 0 0,1 0-1 0 0,-1 0 1 0 0,3-1-1 0 0,-1 0-1482 0 0,8-18-3899 0 0,-6 9-364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4:52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1 241 11975 0 0,'0'0'267'0'0,"0"0"42"0"0,0 0 17 0 0,2-8 74 0 0,1 1 122 0 0,0 0 0 0 0,1 0 0 0 0,0 1 0 0 0,0-1 0 0 0,6-6 0 0 0,-1 1 816 0 0,-2 3-461 0 0,1-1-1 0 0,16-12 1 0 0,-8 6 113 0 0,-8 10-549 0 0,0-1-1 0 0,0 2 1 0 0,1-1 0 0 0,0 1-1 0 0,13-6 1 0 0,6-2 499 0 0,2-2-57 0 0,2 1-1 0 0,38-12 1 0 0,-62 24-882 0 0,0 0 0 0 0,1 0 1 0 0,-1 1-1 0 0,0 0 0 0 0,0 1 0 0 0,1-1 0 0 0,-1 2 0 0 0,0-1 0 0 0,1 1 1 0 0,-1 0-1 0 0,0 1 0 0 0,0 0 0 0 0,14 5 0 0 0,-11-3-1 0 0,1 1 0 0 0,-1 0 0 0 0,0 1 0 0 0,0 0 0 0 0,-1 1 0 0 0,17 13 0 0 0,-20-13 0 0 0,-1 0 0 0 0,1 1 0 0 0,-2-1 0 0 0,1 1 0 0 0,-1 1 0 0 0,0-1 0 0 0,0 1 0 0 0,-1 0 0 0 0,0 0 0 0 0,-1 0 0 0 0,0 0 0 0 0,0 1 0 0 0,1 11 0 0 0,-3-13-20 0 0,0 1 0 0 0,-1 0 0 0 0,0 0 0 0 0,0 0 0 0 0,-1 0 0 0 0,0 0 0 0 0,-1 0 0 0 0,0-1-1 0 0,0 1 1 0 0,-1 0 0 0 0,0-1 0 0 0,0 0 0 0 0,-1 0 0 0 0,0 0 0 0 0,0 0 0 0 0,-1 0 0 0 0,0-1 0 0 0,-1 0 0 0 0,-9 10 0 0 0,7-7-163 0 0,3-5 26 0 0,0 0 1 0 0,1 1 0 0 0,-1-1-1 0 0,-1-1 1 0 0,1 1-1 0 0,-1-1 1 0 0,0 0 0 0 0,-11 5-1 0 0,9-5 24 0 0,-5 2-1448 0 0,1-2-1 0 0,-23 7 1 0 0,31-10 1293 0 0,1-1 1 0 0,0 1 0 0 0,0-1-1 0 0,-1 0 1 0 0,1 0 0 0 0,-1 0 0 0 0,1 0-1 0 0,0 0 1 0 0,0-1 0 0 0,-1 1 0 0 0,1-1-1 0 0,0 0 1 0 0,0 0 0 0 0,0 0-1 0 0,-1-1 1 0 0,-2-2 0 0 0,0 0-1760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51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10135 0 0,'0'0'464'0'0,"0"0"-9"0"0,0 0-155 0 0,0 0 443 0 0,-1 1 227 0 0,0 5-61 0 0,1-5-277 0 0,0-1 0 0 0,0 1 0 0 0,0 0 0 0 0,0 0 1 0 0,0 0-1 0 0,0 0 0 0 0,0 0 0 0 0,0 0 0 0 0,0 0 0 0 0,1 0 1 0 0,-1-1-1 0 0,1 3 0 0 0,6 3-435 0 0,-4-5-31 0 0,0 0 0 0 0,0 0 0 0 0,0-1 0 0 0,1 1 0 0 0,-1-1 0 0 0,0 0 0 0 0,0 0 0 0 0,1 0-1 0 0,-1 0 1 0 0,0-1 0 0 0,0 1 0 0 0,0-1 0 0 0,0 0 0 0 0,1 0 0 0 0,4-2 0 0 0,12-3 338 0 0,-12 4-475 0 0,0-1 0 0 0,13-6 0 0 0,-15 6-218 0 0,0 0 0 0 0,0 1-1 0 0,1 0 1 0 0,8-2 0 0 0,-13 3-1320 0 0,-2 1-4210 0 0,0 0-1801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5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36 6447 0 0,'0'0'142'0'0,"0"0"22"0"0,0 0 13 0 0,0 0 123 0 0,0 0 468 0 0,0 0 205 0 0,0 0 41 0 0,0 0-61 0 0,0 0-288 0 0,0 0-121 0 0,0 0-28 0 0,0 0 66 0 0,0 0 288 0 0,0 0 122 0 0,0 0 28 0 0,0 0-65 0 0,0 0-290 0 0,1-14 4935 0 0,-1 13-5595 0 0,0 0 1 0 0,0 0-1 0 0,-1 0 0 0 0,1 0 0 0 0,0 0 1 0 0,-1 0-1 0 0,1 1 0 0 0,-1-1 0 0 0,1 0 0 0 0,-1 0 1 0 0,1 0-1 0 0,-1 1 0 0 0,0-1 0 0 0,1 0 1 0 0,-1 1-1 0 0,0-1 0 0 0,1 1 0 0 0,-1-1 1 0 0,0 1-1 0 0,0-1 0 0 0,0 1 0 0 0,1-1 0 0 0,-1 1 1 0 0,0 0-1 0 0,0-1 0 0 0,0 1 0 0 0,0 0 1 0 0,0 0-1 0 0,-1 0 0 0 0,0-1 10 0 0,0 1 50 0 0,-1-1 0 0 0,1 1 0 0 0,0 0 0 0 0,-1-1 0 0 0,1 1 0 0 0,-1 0 0 0 0,1 0 0 0 0,-1 0 0 0 0,1 1 0 0 0,0-1 0 0 0,-1 1 0 0 0,1-1 0 0 0,0 1 0 0 0,-5 2 0 0 0,-31 17 1002 0 0,36-19-1061 0 0,-11 10-6 0 0,12-9 0 0 0,-1-1 0 0 0,1 1 0 0 0,-1-1 0 0 0,1 0 0 0 0,-1 0 0 0 0,0 1 0 0 0,0-1 0 0 0,1 0 0 0 0,-1-1 0 0 0,0 1 0 0 0,-2 1 0 0 0,-2-1 0 0 0,0 1 0 0 0,0 0 0 0 0,1 1 0 0 0,-1-1 0 0 0,1 1 0 0 0,0 0 0 0 0,0 1 0 0 0,0-1 0 0 0,0 1 0 0 0,-5 5 0 0 0,7-8 0 0 0,-7 6 0 0 0,5 1 0 0 0,-1-1 0 0 0,0-1 0 0 0,6 2 0 0 0,1 0 0 0 0,3 10 0 0 0,-4-16 0 0 0,1 0 0 0 0,-1 0 0 0 0,1-1 0 0 0,0 1 0 0 0,0 0 0 0 0,-1 0 0 0 0,1 0 0 0 0,0-1 0 0 0,3 3 0 0 0,43 59 0 0 0,-35-49 0 0 0,22 21 0 0 0,-24-26 0 0 0,-1-1 0 0 0,-1 2 0 0 0,0-1 0 0 0,0 1 0 0 0,12 20 0 0 0,-6-1 0 0 0,-11-25 0 0 0,-2-3 0 0 0,0 0 0 0 0,-1 0 0 0 0,1 0 0 0 0,0 1 0 0 0,-1-1 0 0 0,1 0 0 0 0,-1 0 0 0 0,0 1 0 0 0,1-1 0 0 0,-1 0 0 0 0,0 0 0 0 0,0 1 0 0 0,1-1 0 0 0,-1 1 0 0 0,0-1 0 0 0,-1 2 0 0 0,1 2 0 0 0,0 0 0 0 0,0 0 0 0 0,-1 0 0 0 0,0 0 0 0 0,-3 9 0 0 0,4-13 0 0 0,0 0 0 0 0,0 0 0 0 0,0 0 0 0 0,0 0 0 0 0,0 0 0 0 0,0 0 0 0 0,-1 0 0 0 0,1 0 0 0 0,0-1 0 0 0,-1 1 0 0 0,1 0 0 0 0,0 0 0 0 0,-1 0 0 0 0,1 0 0 0 0,-1 0 0 0 0,-1 1 0 0 0,0 0 0 0 0,1-1 0 0 0,0 0 0 0 0,0 0 0 0 0,0 1 0 0 0,0-1 0 0 0,0 0 0 0 0,-1 0 0 0 0,1 0 0 0 0,0 0 0 0 0,-1 0 0 0 0,1-1 0 0 0,0 1 0 0 0,-1 0 0 0 0,1-1 0 0 0,-1 1 0 0 0,1-1 0 0 0,-1 1 0 0 0,1-1 0 0 0,-1 0 0 0 0,0 0 0 0 0,-1 1 0 0 0,3-1 0 0 0,-5 1 0 0 0,0 1 0 0 0,1-1 0 0 0,-1 0 0 0 0,0 0 0 0 0,0-1 0 0 0,0 1 0 0 0,0-1 0 0 0,-8-1 0 0 0,12 1 0 0 0,0 0 0 0 0,0 0 0 0 0,-1 0 0 0 0,1 1 0 0 0,0-2 0 0 0,0 1 0 0 0,0 0 0 0 0,0 0 0 0 0,0 0 0 0 0,0 0 0 0 0,-1-1 0 0 0,1 1 0 0 0,0 0 0 0 0,0-1 0 0 0,0 1 0 0 0,0-1 0 0 0,0 1 0 0 0,-1-2 0 0 0,-3-1 0 0 0,4 3-1 0 0,-1-1 0 0 0,1 1 0 0 0,0-1 0 0 0,-1 0 0 0 0,1 1 0 0 0,0-1 0 0 0,0 0 0 0 0,-1 0 0 0 0,1 0 0 0 0,0 0-1 0 0,0 0 1 0 0,0 0 0 0 0,0 0 0 0 0,0 0 0 0 0,0 0 0 0 0,-1-2 0 0 0,0-3 24 0 0,0 0-1 0 0,0 0 1 0 0,-1-11-1 0 0,3 13 36 0 0,-1-1 0 0 0,1 1 0 0 0,0 0 0 0 0,0 0 1 0 0,1-1-1 0 0,0 1 0 0 0,-1 0 0 0 0,1 0 0 0 0,1 0 0 0 0,-1 0 0 0 0,0 0 0 0 0,1 0 0 0 0,0 0 0 0 0,0 0 0 0 0,0 0 1 0 0,3-3-1 0 0,6-7 269 0 0,0 0-1 0 0,19-18 1 0 0,-26 29-319 0 0,96-98-8 0 0,-91 91 0 0 0,0-1 0 0 0,0-1 0 0 0,10-16 0 0 0,-16 22 0 0 0,0 1 0 0 0,0-1 0 0 0,-1 0 0 0 0,0 0 0 0 0,0-1 0 0 0,0 1 0 0 0,-1 0 0 0 0,0-1 0 0 0,1-10 0 0 0,-2 12-185 0 0,-1 0 0 0 0,0 0-1 0 0,0 0 1 0 0,0 0 0 0 0,0 0 0 0 0,-1 1-1 0 0,0-1 1 0 0,0 0 0 0 0,0 1 0 0 0,0-1 0 0 0,-1 1-1 0 0,-4-5 1 0 0,6 7-327 0 0,1 2 0 0 0,0 0-136 0 0,-20 0-3569 0 0,18 0 2682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5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36 10135 0 0,'0'0'231'0'0,"0"0"29"0"0,0 0 19 0 0,0 0 105 0 0,0 0 410 0 0,0 0 184 0 0,0 0 40 0 0,-5 8 2054 0 0,4-7-2764 0 0,0 1 1 0 0,0-1-1 0 0,0 0 0 0 0,0 0 0 0 0,0 1 1 0 0,-1-1-1 0 0,1 0 0 0 0,0 0 0 0 0,0 0 1 0 0,-1 0-1 0 0,1-1 0 0 0,-1 1 0 0 0,1 0 0 0 0,-1 0 1 0 0,1-1-1 0 0,-3 1 0 0 0,3 0 204 0 0,1-1-68 0 0,-1 0-289 0 0,0 1-155 0 0,0 0 1 0 0,-1 0 0 0 0,1 0-1 0 0,0 0 1 0 0,0-1 0 0 0,0 1-1 0 0,-1 0 1 0 0,1-1 0 0 0,0 1-1 0 0,0-1 1 0 0,-1 0-1 0 0,1 1 1 0 0,0-1 0 0 0,-1 0-1 0 0,1 0 1 0 0,-1 0 0 0 0,1 0-1 0 0,0 0 1 0 0,-1 0 0 0 0,1 0-1 0 0,-1 0 1 0 0,1-1-1 0 0,0 1 1 0 0,-1 0 0 0 0,0-2-1 0 0,-1 2 1 0 0,-10-1 112 0 0,8-2 1657 0 0,5 3-1766 0 0,0-1 1 0 0,-1 1-1 0 0,1 0 1 0 0,0 0-1 0 0,0-1 1 0 0,0 1-1 0 0,0 0 1 0 0,0-1-1 0 0,0 1 1 0 0,0 0-1 0 0,-1 0 1 0 0,1-1-1 0 0,0 1 0 0 0,0 0 1 0 0,0-1-1 0 0,0 1 1 0 0,0 0-1 0 0,1-1 1 0 0,-1 1-1 0 0,0 0 1 0 0,0-1-1 0 0,0 1 1 0 0,0 0-1 0 0,0 0 1 0 0,0-1-1 0 0,0 1 1 0 0,1 0-1 0 0,-1-1 1 0 0,0 1-1 0 0,0 0 1 0 0,0 0-1 0 0,1-1 1 0 0,-1 1-1 0 0,8-8 10 0 0,-7 8-15 0 0,5-6 252 0 0,0 1 0 0 0,0 0 0 0 0,12-8 0 0 0,-15 12-165 0 0,0-1-1 0 0,0 1 1 0 0,0-1 0 0 0,0 1-1 0 0,0 0 1 0 0,1 0 0 0 0,-1 0-1 0 0,0 1 1 0 0,0-1 0 0 0,1 1-1 0 0,4-1 1 0 0,-7 2-85 0 0,0-1 0 0 0,-1 0 0 0 0,1 0 0 0 0,0 0 0 0 0,0 1 0 0 0,0-1 0 0 0,0 0 0 0 0,0 0 0 0 0,0 0 0 0 0,0-1 0 0 0,0 1 0 0 0,0 0 0 0 0,0 0 0 0 0,-1 0 0 0 0,1-1 0 0 0,0 1 0 0 0,2-1 0 0 0,-1-1-3 0 0,12 1 2 0 0,-9 4 0 0 0,-4-1 0 0 0,11 6 0 0 0,-11-7 0 0 0,0-1 0 0 0,0 1 0 0 0,-1-1 0 0 0,1 1 0 0 0,0 0 0 0 0,0-1 0 0 0,-1 1 0 0 0,1 0 0 0 0,-1-1 0 0 0,1 1 0 0 0,0 0 0 0 0,-1 0 0 0 0,1 0 0 0 0,0 1 0 0 0,6 11 0 0 0,-5-9 0 0 0,-1-1 0 0 0,1 1 0 0 0,-1-1 0 0 0,0 1 0 0 0,0 0 0 0 0,0 0 0 0 0,-1 0 0 0 0,1-1 0 0 0,-1 1 0 0 0,0 0 0 0 0,0 0 0 0 0,-1 7 0 0 0,-1 0 0 0 0,0-1 0 0 0,-1 0 0 0 0,-5 15 0 0 0,7-22 0 0 0,-8 10 0 0 0,-10 9 0 0 0,13-15 0 0 0,5-7 0 0 0,1 0 0 0 0,0 0 0 0 0,0 0 0 0 0,-1 1 0 0 0,1-1 0 0 0,0 0 0 0 0,0 0 0 0 0,0 0 0 0 0,-1 0 0 0 0,1 1 0 0 0,0-1 0 0 0,0 0 0 0 0,0 0 0 0 0,-1 0 0 0 0,1 1 0 0 0,0-1 0 0 0,0 0 0 0 0,0 0 0 0 0,0 1 0 0 0,0-1 0 0 0,0 0 0 0 0,0 0 0 0 0,0 1 0 0 0,0-1 0 0 0,0 0 0 0 0,0 1 0 0 0,0-1 0 0 0,0 0 0 0 0,0 0 0 0 0,0 1 0 0 0,0-1 0 0 0,0 0 0 0 0,0 0 0 0 0,0 1 0 0 0,14 7 0 0 0,-9-7 0 0 0,-3-1 0 0 0,-1 1 0 0 0,1-1 0 0 0,-1 1 0 0 0,1-1 0 0 0,-1 1 0 0 0,1-1 0 0 0,-1 1 0 0 0,0 0 0 0 0,1 0 0 0 0,-1 0 0 0 0,0-1 0 0 0,1 1 0 0 0,0 2 0 0 0,1-1 0 0 0,0 0 0 0 0,-1 0 0 0 0,1 1 0 0 0,-1-1 0 0 0,1 1 0 0 0,-1 0 0 0 0,0 0 0 0 0,0-1 0 0 0,0 1 0 0 0,0 1 0 0 0,-1-1 0 0 0,1 0 0 0 0,-1 0 0 0 0,1 5 0 0 0,0-5 0 0 0,-2-2 0 0 0,1 0 0 0 0,-1 0 0 0 0,1 0 0 0 0,-1 0 0 0 0,1 0 0 0 0,-1 1 0 0 0,0-1 0 0 0,0 0 0 0 0,0 0 0 0 0,0 0 0 0 0,0 0 0 0 0,0 0 0 0 0,0 1 0 0 0,0-1 0 0 0,0 0 0 0 0,0 0 0 0 0,0 0 0 0 0,-1 0 0 0 0,1 0 0 0 0,-1 0 0 0 0,1 1 0 0 0,-1 0 0 0 0,-2 3 0 0 0,1-1 0 0 0,-1 1 0 0 0,0-1 0 0 0,0 1 0 0 0,0-1 0 0 0,0 0 0 0 0,-1 0 0 0 0,1 0 0 0 0,-1-1 0 0 0,0 1 0 0 0,-1-1 0 0 0,1 0 0 0 0,0 0 0 0 0,-1-1 0 0 0,0 1 0 0 0,1-1 0 0 0,-1 0 0 0 0,0 0 0 0 0,0-1 0 0 0,0 1 0 0 0,0-1 0 0 0,-1 0 0 0 0,1-1 0 0 0,-10 1 0 0 0,7-1-484 0 0,0 0 0 0 0,1-1 0 0 0,-1 0 0 0 0,0 0 0 0 0,1-1 0 0 0,-1 0 0 0 0,1 0 0 0 0,0-1 0 0 0,-13-6 0 0 0,18 8-744 0 0,-10-6-3321 0 0,0 0 2005 0 0,10 5-15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56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7 13823 0 0,'0'0'315'0'0,"0"0"45"0"0,0 0 21 0 0,0 0-49 0 0,0 0-12 0 0,0 0 770 0 0,-4-1 354 0 0,-11-5 76 0 0,15 6-1450 0 0,0 1 0 0 0,-1-1 0 0 0,1 0 0 0 0,-1 0 0 0 0,1 1 0 0 0,0-1 0 0 0,-1 0 0 0 0,1 0 0 0 0,0 1 0 0 0,-1-1 1 0 0,1 0-1 0 0,0 1 0 0 0,-1-1 0 0 0,1 0 0 0 0,0 1 0 0 0,0-1 0 0 0,-1 1 0 0 0,1-1 0 0 0,0 0 0 0 0,0 1 1 0 0,0-1-1 0 0,0 1 0 0 0,-1-1 0 0 0,1 1 0 0 0,0-1 0 0 0,0 0 0 0 0,0 1 0 0 0,0-1 0 0 0,0 1 0 0 0,0 0 48 0 0,-3 8 572 0 0,-1 0 0 0 0,-10 16 0 0 0,-2 3 386 0 0,4 2-988 0 0,0 2 0 0 0,2 0 0 0 0,1 0 0 0 0,2 0 0 0 0,1 1 0 0 0,-3 53 0 0 0,-7 116-88 0 0,16-189 2 0 0,-1 0 0 0 0,2 0-1 0 0,0 0 1 0 0,0 0 0 0 0,1-1 0 0 0,1 1 0 0 0,0 0-1 0 0,6 12 1 0 0,-7-19-6 0 0,1 0-1 0 0,0 0 1 0 0,0 0-1 0 0,0 0 1 0 0,1-1-1 0 0,0 1 1 0 0,0-1 0 0 0,0 0-1 0 0,1 0 1 0 0,0-1-1 0 0,0 1 1 0 0,0-1-1 0 0,0 0 1 0 0,1-1-1 0 0,-1 1 1 0 0,1-1 0 0 0,7 3-1 0 0,-3-2-145 0 0,0-2 1 0 0,1 1-1 0 0,-1-1 0 0 0,0-1 0 0 0,1 0 1 0 0,15 0-1 0 0,-4-2-704 0 0,0-1 1 0 0,22-5-1 0 0,-27 3-326 0 0,0-1 1 0 0,20-8-1 0 0,-27 9 735 0 0,34-12-1602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57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11975 0 0,'0'0'547'0'0,"1"1"-11"0"0,5 3 1515 0 0,-1 0 1 0 0,0 0-1 0 0,-1 0 1 0 0,7 7-1 0 0,-5-4-1586 0 0,-1 1 0 0 0,1 1 0 0 0,4 9 0 0 0,1 2 847 0 0,-3-6-1213 0 0,-1 0 0 0 0,0 0 0 0 0,-1 1 0 0 0,0-1-1 0 0,-2 2 1 0 0,4 14 0 0 0,8 97 337 0 0,-15-108-436 0 0,-1 0 0 0 0,-1 1 0 0 0,-1-1 0 0 0,-8 33 0 0 0,-25 74 0 0 0,-25 44 0 0 0,56-160-13 0 0,0 0 0 0 0,-1 0 0 0 0,0-1 0 0 0,0 1 0 0 0,-1-1 0 0 0,-11 12-1 0 0,1-3-140 0 0,-32 26-1 0 0,46-42-320 0 0,2-2-33 0 0,-1 0 461 0 0,-1 0 1 0 0,1 0-1 0 0,-1 0 0 0 0,1 0 0 0 0,-1 0 0 0 0,1 0 1 0 0,0-1-1 0 0,-1 1 0 0 0,1 0 0 0 0,-1-1 1 0 0,1 1-1 0 0,-2-2 0 0 0,2 1-223 0 0,0-1 0 0 0,0 1 1 0 0,1 0-1 0 0,-1-1 0 0 0,1 1 0 0 0,-1-1 0 0 0,1 1 0 0 0,-1 0 1 0 0,1-1-1 0 0,0 1 0 0 0,0-1 0 0 0,0 1 0 0 0,0-1 0 0 0,0 1 1 0 0,0-1-1 0 0,0 1 0 0 0,0-1 0 0 0,1 1 0 0 0,-1-1 0 0 0,2-2 1 0 0,0-5-1777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5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64 239 8287 0 0,'0'0'382'0'0,"1"0"-8"0"0,5-1-102 0 0,-5 0 463 0 0,-1 1 234 0 0,0 0 45 0 0,0 0 8 0 0,0 0 2 0 0,0 0 0 0 0,0 0 0 0 0,0-9 824 0 0,-1 8-1693 0 0,1-1-1 0 0,0 1 1 0 0,0-1 0 0 0,0 0-1 0 0,1 1 1 0 0,-1-1 0 0 0,0 0-1 0 0,0 1 1 0 0,1-1 0 0 0,-1 1 0 0 0,2-3-1 0 0,32-81 3744 0 0,-15 35-2077 0 0,0 5-1804 0 0,-16 36-35 0 0,-1-7 108 0 0,-2 14 281 0 0,0 2 117 0 0,0 0 21 0 0,0 0-66 0 0,-1 0-294 0 0,-1 1-147 0 0,-1 0 0 0 0,1-1-1 0 0,0 1 1 0 0,0 0 0 0 0,0 0 0 0 0,0 0-1 0 0,0 1 1 0 0,0-1 0 0 0,0 0 0 0 0,-2 2-1 0 0,-6 5-4 0 0,8-8 3 0 0,0 1 0 0 0,1 0 0 0 0,-1-1 0 0 0,1 1 0 0 0,-1 0 0 0 0,1 0 0 0 0,-1 0 0 0 0,1 0 0 0 0,0 0 0 0 0,-1 0 0 0 0,1 1 0 0 0,0-1 0 0 0,0 0 0 0 0,0 1 0 0 0,0-1 0 0 0,0 0 0 0 0,0 1 0 0 0,-1 3 0 0 0,-10 16 0 0 0,-1 3 0 0 0,2 0 0 0 0,-12 32 0 0 0,7-14 0 0 0,13-35-71 0 0,0 0 0 0 0,1 0 0 0 0,0 0 0 0 0,1 1-1 0 0,-1-1 1 0 0,1 1 0 0 0,1-1 0 0 0,0 0 0 0 0,0 1 0 0 0,0-1 0 0 0,1 1-1 0 0,0-1 1 0 0,3 12 0 0 0,-2-13 16 0 0,0 0-1 0 0,0-1 1 0 0,1 1 0 0 0,0-1-1 0 0,0 0 1 0 0,0 0 0 0 0,1 0-1 0 0,-1 0 1 0 0,1 0 0 0 0,0-1-1 0 0,1 1 1 0 0,-1-1 0 0 0,1 0-1 0 0,0-1 1 0 0,0 1 0 0 0,0-1-1 0 0,6 3 1 0 0,-8-5 55 0 0,0 0 0 0 0,0 1 0 0 0,0-1 0 0 0,0-1 0 0 0,1 1 0 0 0,-1 0 0 0 0,0-1 0 0 0,0 0 0 0 0,1 0 0 0 0,-1 0 0 0 0,0 0 0 0 0,1 0 0 0 0,-1-1 0 0 0,0 1 0 0 0,0-1 0 0 0,0 0 0 0 0,1 0 0 0 0,-1 0 0 0 0,0 0 0 0 0,0-1 0 0 0,0 1 0 0 0,-1-1 0 0 0,5-2 0 0 0,-2 0 63 0 0,0 1 0 0 0,0-1 0 0 0,-1 0 0 0 0,1 0 0 0 0,-1 0 0 0 0,1 0-1 0 0,-1-1 1 0 0,-1 0 0 0 0,1 0 0 0 0,-1 0 0 0 0,0 0 0 0 0,0-1 0 0 0,0 1 0 0 0,-1-1 0 0 0,0 1 0 0 0,0-1 0 0 0,0 0-1 0 0,-1 0 1 0 0,1 0 0 0 0,-2 0 0 0 0,1-12 0 0 0,-1-17 59 0 0,-2-1-1 0 0,-1 1 1 0 0,-2 0-1 0 0,-10-36 1 0 0,10 50-523 0 0,5 19-74 0 0,0 2-33 0 0,-8-6-1928 0 0,7 6 1860 0 0,-2-2 204 0 0,1 2-6082 0 0,2 0-628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59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15663 0 0,'0'0'719'0'0,"0"0"-20"0"0,0 0-306 0 0,1-2 371 0 0,4-2-94 0 0,-1 0 1 0 0,0-1 0 0 0,0 0-1 0 0,0 0 1 0 0,-1-1-1 0 0,0 1 1 0 0,0-1-1 0 0,0 1 1 0 0,-1-1 0 0 0,4-12-1 0 0,7-14-1128 0 0,-12 30-8 0 0,0-6-6761 0 0,1-1-293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0:5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11975 0 0,'0'0'547'0'0,"0"0"-11"0"0,0 0-203 0 0,0 0 419 0 0,0 0 220 0 0,0 2 42 0 0,0 0-488 0 0,0 0 1 0 0,-1 0 0 0 0,1 1 0 0 0,-1-1 0 0 0,1 0 0 0 0,-1 0-1 0 0,-1 3 1 0 0,1-3-15 0 0,-1-2-68 0 0,0 1-418 0 0,0 0 0 0 0,0 0 1 0 0,0-1-1 0 0,1 1 0 0 0,-1 0 0 0 0,0 1 0 0 0,0-1 0 0 0,1 0 0 0 0,-1 0 0 0 0,1 1 1 0 0,-1-1-1 0 0,-1 3 0 0 0,-2 1 249 0 0,4-3 213 0 0,-2-1-339 0 0,0 0 0 0 0,0 0 0 0 0,0 0 0 0 0,0 1 0 0 0,0 0 0 0 0,-4 3 0 0 0,4-4-91 0 0,-5 6 30 0 0,7-6 283 0 0,1-1 117 0 0,0 0 21 0 0,0 0-66 0 0,13-1-278 0 0,-3 1-165 0 0,-6 1 0 0 0,-1-1 0 0 0,1 0 0 0 0,0 0 0 0 0,-1 0 0 0 0,1 0 0 0 0,0-1 0 0 0,4 0 0 0 0,79-16 931 0 0,-57 13 170 0 0,-16 6-1085 0 0,-12-2-16 0 0,0 1 0 0 0,-1 0 0 0 0,1-1 0 0 0,0 1 0 0 0,-1 0 0 0 0,1 0 0 0 0,-1 0 0 0 0,0 1 0 0 0,1-1 0 0 0,-1 0 0 0 0,0 0 0 0 0,0 1 0 0 0,1-1 0 0 0,-1 1 0 0 0,0-1 0 0 0,0 1 0 0 0,0 1 0 0 0,0 1 0 0 0,0 0 0 0 0,0-1 0 0 0,0 1 0 0 0,-1 0 0 0 0,1 0 0 0 0,-1 0 0 0 0,0-1 0 0 0,-1 1 0 0 0,1 0 0 0 0,-1 4 0 0 0,0-5 0 0 0,1-2 0 0 0,0 0 0 0 0,0 0 0 0 0,0 0 0 0 0,-1 0 0 0 0,1 0 0 0 0,-1 0 0 0 0,1 1 0 0 0,0-1 0 0 0,-1 0 0 0 0,0 0 0 0 0,1 0 0 0 0,-1 0 0 0 0,-1 1 0 0 0,-8 13 0 0 0,6-9 0 0 0,1-1 0 0 0,0-1 0 0 0,-1 1 0 0 0,0-1 0 0 0,0 0 0 0 0,0 0 0 0 0,-6 4 0 0 0,-5 13 0 0 0,14-19 0 0 0,0-1 0 0 0,0 0 0 0 0,1 0 0 0 0,-1 0 0 0 0,0 0 0 0 0,0 0 0 0 0,0 0 0 0 0,-1 0 0 0 0,1 0 0 0 0,0 0 0 0 0,0 0 0 0 0,0-1 0 0 0,-2 2 0 0 0,-1-1 0 0 0,-3 3 0 0 0,4-6 0 0 0,2-4 0 0 0,1 5 0 0 0,0 0 0 0 0,0 0 0 0 0,1 1 0 0 0,-1-1 0 0 0,0 0 0 0 0,0 1 0 0 0,0-1 0 0 0,0 0 0 0 0,1 1 0 0 0,-1-1 0 0 0,0 1 0 0 0,0-1 0 0 0,1 0 0 0 0,-1 1 0 0 0,1-1 0 0 0,10-5 0 0 0,0 1 0 0 0,2 1 0 0 0,1 6 0 0 0,-2 4 0 0 0,-7-3 0 0 0,0 1 0 0 0,-1 0 0 0 0,0 0 0 0 0,1 1 0 0 0,-2-1 0 0 0,1 1 0 0 0,0 0 0 0 0,-1 0 0 0 0,4 7 0 0 0,1 7 0 0 0,10 27 0 0 0,-15-37 0 0 0,-1 0 0 0 0,2 16 0 0 0,0 4 0 0 0,-2-20 0 0 0,-1 1 0 0 0,-1 0 0 0 0,0 0 0 0 0,0-1 0 0 0,-1 1 0 0 0,0 0 0 0 0,0-1 0 0 0,-1 1 0 0 0,-1-1 0 0 0,-4 14 0 0 0,-5-2 0 0 0,3-7 0 0 0,5-11 0 0 0,0-2 0 0 0,2 1 0 0 0,0 0 0 0 0,0 0 0 0 0,0 0 0 0 0,-1-1 0 0 0,1 1 0 0 0,-1-1 0 0 0,1 0 0 0 0,-1 0 0 0 0,1 1 0 0 0,-4-1 0 0 0,0 1 0 0 0,-11 2 0 0 0,11-5 0 0 0,3-1 0 0 0,-25-7 0 0 0,16 5 0 0 0,1-1 0 0 0,0-1 0 0 0,0 0 0 0 0,1 0 0 0 0,-1-1 0 0 0,1 0 0 0 0,1-1 0 0 0,-18-17 0 0 0,19 18 0 0 0,-2 0 0 0 0,10 4 0 0 0,1 2 0 0 0,-1 0 0 0 0,0 0 0 0 0,0 1 0 0 0,1-1 0 0 0,-1 0 0 0 0,0 0 0 0 0,0 0 0 0 0,0 1 0 0 0,0-1 0 0 0,0 0 0 0 0,0 0 0 0 0,0 0 0 0 0,0 1 0 0 0,0-1 0 0 0,-1 0 0 0 0,1 0 0 0 0,0 0 0 0 0,0 1 0 0 0,-2-3 0 0 0,-3-6-64 0 0,4 7-273 0 0,1 2-138 0 0,0 0-33 0 0,0 0-72 0 0,0 0-285 0 0,6-9-1010 0 0,-4 7-4643 0 0,-2 2-564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1:0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2759 0 0,'0'0'126'0'0,"0"0"136"0"0,0 0 494 0 0,0 0 216 0 0,0 0 42 0 0,0 0 8 0 0,0 0 2 0 0,0 0 0 0 0,0 0 0 0 0,0 0-69 0 0,0 0-290 0 0,0 0-121 0 0,0 0-28 0 0,0 0-4 0 0,0 0 0 0 0,0 0 0 0 0,0 0 0 0 0,0 0 0 0 0,0 0 0 0 0,0 0 0 0 0,0 0 0 0 0,0 0 0 0 0,0 0 0 0 0,0 0 0 0 0,0 0 0 0 0,0 0 0 0 0,0 0 0 0 0,0 0 0 0 0,0 0 0 0 0,0 0 0 0 0,0 0 0 0 0,0 0 0 0 0,0 0 0 0 0,-2 1-68 0 0,-7 5-289 0 0,-3 8-136 0 0,11-13-20 0 0,-25 10 0 0 0,20-7 1025 0 0,4-4-648 0 0,4-2-48 0 0,14-8-8 0 0,-9 6-92 0 0,0 1-1 0 0,0 0 1 0 0,1 0-1 0 0,-1 0 1 0 0,1 1-1 0 0,-1 1 1 0 0,1-1 0 0 0,14 0-1 0 0,-8 2-227 0 0,-1 6 0 0 0,3 6 0 0 0,-14-8 0 0 0,-1 0 0 0 0,1-2 0 0 0,-1 0 0 0 0,0 0 0 0 0,0 0 0 0 0,0 1 0 0 0,0-1 0 0 0,0 0 0 0 0,0 1 0 0 0,0 3 0 0 0,-1 7 0 0 0,-4-1 0 0 0,3-9 0 0 0,0 0 0 0 0,0 1 0 0 0,-1-1 0 0 0,0 0 0 0 0,0 0 0 0 0,0 0 0 0 0,0 0 0 0 0,0-1 0 0 0,0 1 0 0 0,-3 2 0 0 0,-2 2 0 0 0,3-3 0 0 0,-2 2 0 0 0,-14 2 0 0 0,16-7 0 0 0,-13 4 0 0 0,13-6 0 0 0,-8-1 0 0 0,12 2 0 0 0,-1 0 0 0 0,1 0 0 0 0,0 0 0 0 0,-1-1 0 0 0,1 1 0 0 0,0 0 0 0 0,-1 0 0 0 0,1 0 0 0 0,0 0 0 0 0,-1-1 0 0 0,1 1 0 0 0,0 0 0 0 0,-1 0 0 0 0,1 0 0 0 0,0-1 0 0 0,0 1 0 0 0,-1 0 0 0 0,1-1 0 0 0,0 1 0 0 0,0 0 0 0 0,0-1 0 0 0,-1 1 0 0 0,3-12 0 0 0,5 2 0 0 0,3 4 0 0 0,3 5 0 0 0,6 3 0 0 0,-14 2 0 0 0,-2-2 0 0 0,20 16 0 0 0,-21-16 0 0 0,1 0 0 0 0,-1 0 0 0 0,1 0 0 0 0,-1 1 0 0 0,0-1 0 0 0,0 1 0 0 0,0-1 0 0 0,0 1 0 0 0,0 0 0 0 0,-1 0 0 0 0,3 5 0 0 0,0 2 0 0 0,-1-7 0 0 0,6 17 0 0 0,-8-16 0 0 0,0 7 0 0 0,-1 1 0 0 0,1-2 0 0 0,-1-9 0 0 0,0 0 0 0 0,0 1 0 0 0,0-1 0 0 0,0 0 0 0 0,0 1 0 0 0,0-1 0 0 0,0 0 0 0 0,0 1 0 0 0,0-1 0 0 0,-1 0 0 0 0,0 3 0 0 0,-1-2 0 0 0,1 1 0 0 0,-1-1 0 0 0,0 0 0 0 0,1 0 0 0 0,-1 0 0 0 0,0 0 0 0 0,-1 0 0 0 0,1-1 0 0 0,-5 4 0 0 0,7-5 0 0 0,-1 1 0 0 0,0 0 0 0 0,0 0 0 0 0,0 0 0 0 0,0 0 0 0 0,0-1 0 0 0,-1 1 0 0 0,1-1 0 0 0,0 1 0 0 0,0-1 0 0 0,0 1 0 0 0,-1-1 0 0 0,1 0 0 0 0,0 1 0 0 0,0-1 0 0 0,-2 0 0 0 0,-2 0 0 0 0,0 2-157 0 0,0-1 0 0 0,-1 0 0 0 0,1 0-1 0 0,-1-1 1 0 0,0 0 0 0 0,1 0 0 0 0,-1 0 0 0 0,1 0-1 0 0,-1-1 1 0 0,1 0 0 0 0,-1 0 0 0 0,1-1 0 0 0,0 1 0 0 0,-1-1-1 0 0,1 0 1 0 0,0-1 0 0 0,-8-4 0 0 0,12 6-834 0 0,1 1-29 0 0,-3-2-824 0 0,3 2 1723 0 0,0 0-1 0 0,-1 0 1 0 0,1 0 0 0 0,0 0-1 0 0,-1 0 1 0 0,1-1 0 0 0,0 1-1 0 0,0 0 1 0 0,-1 0 0 0 0,1 0-1 0 0,0 0 1 0 0,-1-1 0 0 0,1 1-1 0 0,0 0 1 0 0,0 0 0 0 0,-1-1-1 0 0,1 1 1 0 0,0 0 0 0 0,0 0-1 0 0,0-1 1 0 0,-1 1 0 0 0,1 0 0 0 0,0-1-1 0 0,0 1 1 0 0,-6-11-1915 0 0,5 8-11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1:04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15663 0 0,'0'0'719'0'0,"0"0"-20"0"0,2-1-449 0 0,8 0-11 0 0,-8 1 850 0 0,-2 0 363 0 0,0 0 70 0 0,0 0-125 0 0,0 0-1326 0 0,1 0 0 0 0,-1 0 1 0 0,1 0-1 0 0,-1 0 0 0 0,1 0 1 0 0,-1-1-1 0 0,1 1 0 0 0,-1 0 0 0 0,1 0 1 0 0,-1 0-1 0 0,1-1 0 0 0,-1 1 1 0 0,1 0-1 0 0,-1 0 0 0 0,0-1 0 0 0,1 1 1 0 0,-1 0-1 0 0,0-1 0 0 0,1 1 1 0 0,-1 0-1 0 0,0-1 0 0 0,1 1 0 0 0,-1-1 1 0 0,0 1-1 0 0,0-1 0 0 0,1 1 1 0 0,-1-1-1 0 0,0 0 0 0 0,2-11 1839 0 0,-2 11-1467 0 0,0-2-335 0 0,1-1-46 0 0,5-7-131 0 0,-5 9-268 0 0,0 0-138 0 0,8-15-681 0 0,-8 16-64 0 0,-1 1-253 0 0,2-2-51 0 0,9-3-11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0:1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123 767 5527 0 0,'0'0'423'0'0,"0"0"-102"0"0,0 0 607 0 0,0 0 295 0 0,0 0 60 0 0,0 0-130 0 0,0 0-590 0 0,0 0-255 0 0,0 0-55 0 0,0 0 7 0 0,0 0 76 0 0,0 0 31 0 0,1-2 7 0 0,0-3-155 0 0,10-23 184 0 0,-1 7-400 0 0,-4 7 28 0 0,0 0-1 0 0,2 1 1 0 0,-1-1-1 0 0,13-15 1 0 0,-15 24 40 0 0,0-1 26 0 0,-1 0 1 0 0,1 0 0 0 0,-1 0 0 0 0,0-1-1 0 0,0 1 1 0 0,-1-1 0 0 0,0 0 0 0 0,4-13-1 0 0,-4 4 89 0 0,-1 10-82 0 0,-1 0-1 0 0,0-1 1 0 0,0-8-1 0 0,2-5 111 0 0,-3 18-182 0 0,1-1 1 0 0,-1 0-1 0 0,0 1 0 0 0,1-1 0 0 0,-1 0 0 0 0,0 1 1 0 0,0-1-1 0 0,-1 0 0 0 0,0-4 0 0 0,-4-14 556 0 0,-5-11 392 0 0,9 30-782 0 0,1 2-46 0 0,-1-1-125 0 0,1 0 1 0 0,0 0-1 0 0,-1 0 1 0 0,0 0-1 0 0,1 0 1 0 0,-1 0-1 0 0,0 0 1 0 0,0 0-1 0 0,1 0 1 0 0,-1 0-1 0 0,0 0 1 0 0,0 0-1 0 0,0 0 1 0 0,-1 0 0 0 0,-13-9 353 0 0,13 8-245 0 0,-19-3 404 0 0,15 6-462 0 0,-1-1 0 0 0,1 1 0 0 0,0 0-1 0 0,-1 0 1 0 0,1 0 0 0 0,0 1 0 0 0,0 0-1 0 0,-9 4 1 0 0,7-1-12 0 0,1 0 1 0 0,1 1-1 0 0,-1-1 0 0 0,0 1 0 0 0,-7 10 1 0 0,10-11-17 0 0,0 0 0 0 0,1 0 0 0 0,-1 0 0 0 0,1 0 1 0 0,0 0-1 0 0,1 1 0 0 0,0 0 0 0 0,-3 7 1 0 0,0 7 105 0 0,-3 24-1 0 0,-3 12-140 0 0,8-43-9 0 0,-1 1 1 0 0,2 0-1 0 0,0-1 0 0 0,0 1 0 0 0,2 0 1 0 0,-1 0-1 0 0,2 0 0 0 0,0 0 0 0 0,1 0 0 0 0,0-1 1 0 0,6 21-1 0 0,-7-30 6 0 0,1 0 0 0 0,-1 0-1 0 0,1 0 1 0 0,0-1 0 0 0,0 1 0 0 0,3 4 0 0 0,9 3 35 0 0,-8-7-28 0 0,-3-3 4 0 0,0 0 1 0 0,-1 0-1 0 0,1 0 0 0 0,0 0 1 0 0,0 0-1 0 0,0 0 0 0 0,0-1 0 0 0,0 0 1 0 0,1 1-1 0 0,-1-1 0 0 0,0 0 1 0 0,5-1-1 0 0,-3 0 10 0 0,1-1 0 0 0,0 1 0 0 0,0-1 0 0 0,-1 0 0 0 0,1-1 0 0 0,-1 0 0 0 0,0 1 0 0 0,9-7 0 0 0,-1-1 2 0 0,-1 0-1 0 0,12-12 1 0 0,6-13 1 0 0,-1 0 0 0 0,43-70 0 0 0,-21 28-8 0 0,-12 16-28 0 0,-3-3 0 0 0,34-83 0 0 0,-62 128 5 0 0,0-1-1 0 0,-2 0 0 0 0,5-22 1 0 0,-8 29 4 0 0,-1 0 0 0 0,-1 0 1 0 0,0 0-1 0 0,0 0 0 0 0,-4-25 0 0 0,2 35 14 0 0,0 1-1 0 0,0 0 0 0 0,0 0 0 0 0,0 1 0 0 0,-1-1 0 0 0,1 0 0 0 0,-1 0 1 0 0,1 1-1 0 0,-1-1 0 0 0,0 1 0 0 0,-2-3 0 0 0,0 1 39 0 0,3 2 27 0 0,1 1 0 0 0,-3 0-80 0 0,1 0 1 0 0,-1-1-1 0 0,0 0 0 0 0,1 1 1 0 0,-1-1-1 0 0,-3-1 0 0 0,4 1-6 0 0,0 0 0 0 0,0 0 0 0 0,0 1 0 0 0,0-1 0 0 0,1 1 0 0 0,-1-1 0 0 0,0 1 0 0 0,0 0 0 0 0,0 0 0 0 0,0 0 0 0 0,0 0 0 0 0,0 0 0 0 0,0 0 0 0 0,-3 1 0 0 0,4-1-2 0 0,-1 0 0 0 0,1 0 0 0 0,0 1 0 0 0,0-1 0 0 0,0 0 0 0 0,0 1 0 0 0,0-1 0 0 0,0 0 0 0 0,1 1 0 0 0,-1-1 0 0 0,0 1 0 0 0,0 0 0 0 0,0-1 0 0 0,0 1 0 0 0,0 0 0 0 0,1-1 0 0 0,-1 1 0 0 0,-1 2 0 0 0,0 0 0 0 0,-3 2-6 0 0,0 0 0 0 0,0 0 1 0 0,1 1-1 0 0,0 0 0 0 0,0 0 0 0 0,1 0 0 0 0,-1 0 0 0 0,1 1 1 0 0,0-1-1 0 0,1 1 0 0 0,-3 12 0 0 0,-1 8-34 0 0,-3 46-1 0 0,8-63 40 0 0,-8 64-19 0 0,-3 54-24 0 0,3-34 44 0 0,4-61 0 0 0,0 38 0 0 0,5-48 3 0 0,3 59 32 0 0,-3-74-31 0 0,2 0-1 0 0,-1 0 0 0 0,1 0 0 0 0,1 0 0 0 0,-1 0 1 0 0,1 0-1 0 0,7 12 0 0 0,-8-18 9 0 0,-1 1 0 0 0,1-1 0 0 0,0 1-1 0 0,0-1 1 0 0,0 0 0 0 0,1 0 0 0 0,-1 0 0 0 0,0 0 0 0 0,1 0-1 0 0,-1 0 1 0 0,1-1 0 0 0,0 1 0 0 0,-1-1 0 0 0,1 0 0 0 0,0 0-1 0 0,0 0 1 0 0,0 0 0 0 0,0 0 0 0 0,0-1 0 0 0,0 1 0 0 0,0-1-1 0 0,0 0 1 0 0,4 0 0 0 0,0 0 17 0 0,-1-1 0 0 0,1 0-1 0 0,-1-1 1 0 0,0 1 0 0 0,0-1 0 0 0,1 0-1 0 0,-1-1 1 0 0,-1 1 0 0 0,1-1-1 0 0,6-5 1 0 0,13-7 93 0 0,-1-2-1 0 0,-1 0 1 0 0,0-2 0 0 0,31-33-1 0 0,-30 20-26 0 0,-13 17-38 0 0,13-15-1 0 0,-16 22-42 0 0,-2-1 0 0 0,1 0 0 0 0,-1 0 0 0 0,-1-1 0 0 0,0 1 0 0 0,0-1 0 0 0,6-21 0 0 0,-7 16-14 0 0,-4 15 0 0 0,0-1 0 0 0,0 0 0 0 0,-1 0 0 0 0,1 1 0 0 0,0-1 0 0 0,0 0 0 0 0,0 1 0 0 0,0-1 0 0 0,-1 0 0 0 0,1 1 0 0 0,0-1 0 0 0,0 1 0 0 0,-1-1 0 0 0,1 0 0 0 0,-1 1 0 0 0,1-1 0 0 0,-1 0 0 0 0,0 1 0 0 0,0-1 0 0 0,0 1 0 0 0,0 0 0 0 0,0 0 0 0 0,0 0 0 0 0,0-1 0 0 0,0 1 0 0 0,0 0 0 0 0,0 0 0 0 0,0 0 0 0 0,0 1 0 0 0,0-1 0 0 0,0 0 0 0 0,0 0 0 0 0,0 0 0 0 0,0 1 0 0 0,0-1 0 0 0,0 1 0 0 0,0-1 0 0 0,0 1 0 0 0,0-1 0 0 0,0 1 0 0 0,-1 0 0 0 0,-23 17 0 0 0,25-18 0 0 0,-9 8-4 0 0,1 0 1 0 0,0 0-1 0 0,1 1 0 0 0,-1-1 1 0 0,2 2-1 0 0,-9 14 0 0 0,-28 64-31 0 0,32-62 32 0 0,5-14-6 0 0,1 1 0 0 0,1 0-1 0 0,-5 21 1 0 0,8-30 6 0 0,1 0 0 0 0,-1-1 0 0 0,1 1 0 0 0,-1 0 0 0 0,1 0 0 0 0,0 0 0 0 0,0-1 0 0 0,1 1 0 0 0,-1 0 0 0 0,1-1 0 0 0,0 1-1 0 0,0 0 1 0 0,0-1 0 0 0,1 1 0 0 0,-1-1 0 0 0,1 1 0 0 0,2 3 0 0 0,-3-5-18 0 0,1-1-1 0 0,-1 1 1 0 0,0-1 0 0 0,1 0-1 0 0,-1 0 1 0 0,1 0 0 0 0,-1 0-1 0 0,1 0 1 0 0,0 0 0 0 0,0 0-1 0 0,-1 0 1 0 0,1-1 0 0 0,0 1-1 0 0,0-1 1 0 0,-1 1 0 0 0,1-1-1 0 0,0 0 1 0 0,0 0 0 0 0,0 0-1 0 0,0 0 1 0 0,0 0-1 0 0,0 0 1 0 0,-1 0 0 0 0,1 0-1 0 0,0-1 1 0 0,0 1 0 0 0,0-1-1 0 0,0 0 1 0 0,1 0 0 0 0,4-3-266 0 0,0 1 1 0 0,0-1-1 0 0,0 0 0 0 0,-1-1 1 0 0,8-6-1 0 0,29-31-6595 0 0,-19 15 336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4:5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 13823 0 0,'0'0'315'0'0,"0"0"45"0"0,0 0 21 0 0,0 0-49 0 0,-11 21 5312 0 0,9-17-5474 0 0,-1 1 0 0 0,0 0-1 0 0,0-1 1 0 0,0 0 0 0 0,0 0-1 0 0,-1 0 1 0 0,-6 5 0 0 0,-3 5 971 0 0,-10 13-825 0 0,0 1 0 0 0,2 1 0 0 0,1 1 1 0 0,2 1-1 0 0,1 1 0 0 0,-16 40 0 0 0,-2 15-316 0 0,12-31 0 0 0,-21 78 0 0 0,39-117-100 0 0,1 1-1 0 0,1 0 1 0 0,-1 28 0 0 0,3-36-127 0 0,2-1-1 0 0,0 1 1 0 0,0-1 0 0 0,0 1 0 0 0,1-1-1 0 0,5 15 1 0 0,-4-17 227 0 0,-1 0 0 0 0,1-1 0 0 0,5 9 0 0 0,-7-13 0 0 0,1 1 0 0 0,0-1 0 0 0,0 0 0 0 0,0 0 0 0 0,0 0 0 0 0,0 0 0 0 0,1 0 0 0 0,-1 0 0 0 0,0 0 0 0 0,6 2 0 0 0,-2 1 0 0 0,-5-4 0 0 0,1 1 0 0 0,-1 0 0 0 0,1-1 0 0 0,0 1 0 0 0,-1-1 0 0 0,1 0 0 0 0,0 1 0 0 0,3 0 0 0 0,-1 0-6 0 0,-2-1 2 0 0,0 1-1 0 0,1-1 1 0 0,-1 0-1 0 0,0 1 1 0 0,0-1 0 0 0,0 1-1 0 0,0 0 1 0 0,0-1-1 0 0,0 1 1 0 0,-1 0 0 0 0,1 0-1 0 0,-1 0 1 0 0,1 1 0 0 0,1 3-1 0 0,-2-5-366 0 0,-1-1-117 0 0,0 0-930 0 0,0 1-3823 0 0,1 6-1641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1:0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77 11975 0 0,'0'0'267'0'0,"0"-2"42"0"0,0 0-1411 0 0,1-3 2383 0 0,-2-5 5255 0 0,1 9-6346 0 0,0 1 0 0 0,0 0 0 0 0,0 0 0 0 0,-1 0 0 0 0,1-1 0 0 0,0 1 0 0 0,0 0 0 0 0,-1 0-1 0 0,1 0 1 0 0,0-1 0 0 0,0 1 0 0 0,0 0 0 0 0,-1 0 0 0 0,1 0 0 0 0,0 0 0 0 0,-1 0-1 0 0,1 0 1 0 0,0-1 0 0 0,0 1 0 0 0,-1 0 0 0 0,1 0 0 0 0,0 0 0 0 0,-1 0 0 0 0,1 0-1 0 0,0 0 1 0 0,0 0 0 0 0,-1 0 0 0 0,-16 8 778 0 0,-4 10-952 0 0,19-17-16 0 0,0 0 0 0 0,1 1 0 0 0,-1-1 0 0 0,1 0 0 0 0,0 1 0 0 0,-1-1 0 0 0,1 1 0 0 0,0-1 0 0 0,0 1 0 0 0,0 0 0 0 0,0 0 0 0 0,0-1 0 0 0,0 1 0 0 0,1 0 0 0 0,-2 2 0 0 0,-3 8 0 0 0,-7-1 0 0 0,-2 4 0 0 0,13-10 0 0 0,0-1 0 0 0,-26 68 0 0 0,25-67 0 0 0,1-1 0 0 0,0 1 0 0 0,0 0 0 0 0,0 0 0 0 0,0 5 0 0 0,0 0 0 0 0,0-5 0 0 0,1 0 0 0 0,0 1 0 0 0,0-1 0 0 0,0 0 0 0 0,1 1 0 0 0,0-1 0 0 0,2 8 0 0 0,14 36 0 0 0,-16-46 0 0 0,1 0 0 0 0,0 0 0 0 0,0 0 0 0 0,0 0 0 0 0,0 0 0 0 0,0-1 0 0 0,1 1 0 0 0,-1-1 0 0 0,1 1 0 0 0,0-1 0 0 0,-1 0 0 0 0,1 0 0 0 0,0 0 0 0 0,0-1 0 0 0,0 1 0 0 0,1-1 0 0 0,-1 1 0 0 0,0-1 0 0 0,1 0 0 0 0,-1 0 0 0 0,0-1 0 0 0,1 1 0 0 0,-1-1 0 0 0,1 1 0 0 0,-1-1 0 0 0,8-1 0 0 0,14-4 0 0 0,-18 1 0 0 0,0-1 0 0 0,-1 2 50 0 0,1-1 1 0 0,-1 0-1 0 0,0 0 0 0 0,0 0 0 0 0,0-1 0 0 0,0 1 1 0 0,-1-2-1 0 0,0 1 0 0 0,0 0 0 0 0,0-1 0 0 0,-1 0 1 0 0,0 0-1 0 0,0-1 0 0 0,0 1 0 0 0,-1-1 0 0 0,0 1 1 0 0,0-1-1 0 0,-1 0 0 0 0,3-13 0 0 0,-1 2 97 0 0,-2-1 0 0 0,0 0 0 0 0,-1 0 0 0 0,-1 0-1 0 0,0 0 1 0 0,-6-29 0 0 0,3 24-130 0 0,2 10-17 0 0,-1 0-1 0 0,-6-19 1 0 0,-1 2-133 0 0,8 30-563 0 0,1 1-258 0 0,0 0-1011 0 0,0 0-4023 0 0,0 0-1724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1:05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17503 0 0,'0'0'399'0'0,"2"0"60"0"0,8-2 9 0 0,-6 2-306 0 0,1 0 0 0 0,-1-1 1 0 0,0 0-1 0 0,0 0 0 0 0,0 0 0 0 0,0 0 0 0 0,0-1 0 0 0,6-3 1 0 0,-7 4 67 0 0,1 0 0 0 0,-1-1 1 0 0,0 0-1 0 0,0 1 0 0 0,-1-1 1 0 0,1 0-1 0 0,0 0 0 0 0,-1-1 1 0 0,1 1-1 0 0,-1 0 1 0 0,0-1-1 0 0,0 0 0 0 0,0 1 1 0 0,0-1-1 0 0,0 0 0 0 0,0 0 1 0 0,1-4-1 0 0,6-16 632 0 0,-5 15-593 0 0,-1-1 0 0 0,1 0 0 0 0,-2 0 0 0 0,1 0 0 0 0,-1 0 0 0 0,1-17 0 0 0,-3 24-719 0 0,0 2-50 0 0,1-16-3083 0 0,-2 15-4609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1:0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13823 0 0,'0'0'315'0'0,"0"0"45"0"0,2-1 21 0 0,20-4 214 0 0,-13 4 845 0 0,0 0 1 0 0,-1 1-1 0 0,13 0 1 0 0,15 0 226 0 0,19-5-1051 0 0,-50 5-616 0 0,0 0 0 0 0,1 0 0 0 0,-1 1 0 0 0,1 0 0 0 0,6 1 0 0 0,0 1 0 0 0,71 9 2048 0 0,-71-7-2048 0 0,-5 6 0 0 0,-4 1 0 0 0,-3-7 0 0 0,0 0 0 0 0,-1 1 0 0 0,1-1 0 0 0,-1 0 0 0 0,-1 0 0 0 0,1 0 0 0 0,-4 8 0 0 0,-18 36 0 0 0,9-19 0 0 0,-4 16 221 0 0,-19 74 1 0 0,18-26 948 0 0,15-70-1686 0 0,0-1-1 0 0,0 32 1 0 0,4-50 508 0 0,-1 12 8 0 0,2-13 0 0 0,-1 0 0 0 0,-1 0 0 0 0,1-1 0 0 0,0 1 0 0 0,-3 7 0 0 0,0 4-7 0 0,4-12-2 0 0,0 2 23 0 0,-7 17 52 0 0,5-20 271 0 0,1-2 138 0 0,0 0 33 0 0,0 0-133 0 0,0 0-577 0 0,0 0-248 0 0,0 0-50 0 0,0 0 126 0 0,0 0 576 0 0,0 0 248 0 0,0 0 50 0 0,0 0-126 0 0,0 0-576 0 0,0 0-248 0 0,0 0-50 0 0,0 0 58 0 0,-1-15 137 0 0,0 10-205 0 0,1 0-1 0 0,-1 0 1 0 0,0 0-1 0 0,0 0 1 0 0,-1 0-1 0 0,-2-6 1 0 0,1-2-5007 0 0,3-1-1565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1:06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13823 0 0,'0'0'315'0'0,"0"0"45"0"0,0 0 21 0 0,0 0-49 0 0,0 0-81 0 0,0 0 481 0 0,0 0 237 0 0,0 0 45 0 0,0 0-61 0 0,0 0-288 0 0,0 0-121 0 0,2-1-28 0 0,6-2-86 0 0,-1 0 0 0 0,2 1 0 0 0,-1 0 0 0 0,0 1 0 0 0,0 0 0 0 0,1 0 0 0 0,-1 0 0 0 0,10 2 0 0 0,-6-1 139 0 0,1-1-1 0 0,-1 0 1 0 0,18-4-1 0 0,-10 1 314 0 0,0 1 1 0 0,31-2-1 0 0,-25 9-861 0 0,-23-4-21 0 0,0 1-1 0 0,0 0 1 0 0,0-1-1 0 0,0 1 1 0 0,1-1-1 0 0,-1 0 1 0 0,0 0 0 0 0,3-1-1 0 0,-3 1 1 0 0,-1-1 0 0 0,0 1 0 0 0,0 0 0 0 0,1 0 0 0 0,-1 0 0 0 0,0 0 0 0 0,0 1 0 0 0,1-1 0 0 0,-1 1 0 0 0,0-1 0 0 0,0 1 0 0 0,4 1 0 0 0,10 3 14 0 0,-12-7-30 0 0,-2 1-46 0 0,0 1-275 0 0,-2 0-138 0 0,0 0-33 0 0,1-1-72 0 0,0 1-274 0 0,3-3 1489 0 0,-2 3-3652 0 0,-1-1-3536 0 0,-1 1 4506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1:0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10135 0 0,'0'0'464'0'0,"0"0"-9"0"0,0 0-87 0 0,0 0 728 0 0,0 0 353 0 0,0 0 73 0 0,0 0-125 0 0,0 0-574 0 0,0 0-250 0 0,0 0-49 0 0,0 0-11 0 0,0 0-1 0 0,0 0 0 0 0,0 0 0 0 0,2 0 0 0 0,8-2 83 0 0,-9 2-326 0 0,0 0-1 0 0,-1 0 1 0 0,1 0-1 0 0,-1 0 0 0 0,1 0 1 0 0,0 0-1 0 0,-1 0 1 0 0,1 0-1 0 0,0 0 1 0 0,-1 0-1 0 0,1 0 0 0 0,0 0 1 0 0,-1 0-1 0 0,1 0 1 0 0,-1 1-1 0 0,1-1 0 0 0,0 0 1 0 0,-1 0-1 0 0,1 1 1 0 0,0 0-1 0 0,2 16-249 0 0,-4-12-20 0 0,0-1-1 0 0,-2 10 2 0 0,-2 0 0 0 0,0-2 0 0 0,4-2 0 0 0,10-8 0 0 0,4 3 0 0 0,4 3 0 0 0,-14-4 0 0 0,0-1 0 0 0,5 5 0 0 0,-5-6 0 0 0,0 0 0 0 0,-1 1 0 0 0,1-1 0 0 0,-1 1 0 0 0,0-1 0 0 0,0 1 0 0 0,2 3 0 0 0,-2-3 0 0 0,1 1 0 0 0,-1-1 0 0 0,0 1 0 0 0,0 0 0 0 0,0 0 0 0 0,0 0 0 0 0,-1 0 0 0 0,2 6 0 0 0,2 4 0 0 0,-2-8 0 0 0,7 19 0 0 0,-9-21 0 0 0,3 3 0 0 0,-3-6 0 0 0,0 1 0 0 0,-1 0 0 0 0,1-1 0 0 0,0 1 0 0 0,-1 0 0 0 0,1-1 0 0 0,-1 1 0 0 0,1 0 0 0 0,-1 0 0 0 0,0-1 0 0 0,0 1 0 0 0,0 0 0 0 0,0 2 0 0 0,1 0 0 0 0,-2 16 0 0 0,-2-4 0 0 0,0-12 0 0 0,1-2 0 0 0,-4 7 0 0 0,-3-2 0 0 0,-6-1 0 0 0,10-6 0 0 0,3-1 0 0 0,-1 2 0 0 0,-2 0 0 0 0,-10-6 0 0 0,0-1 0 0 0,12 3 0 0 0,1 0 0 0 0,2 3 0 0 0,-10-9 0 0 0,9 6 0 0 0,-3-13 0 0 0,-1 11 0 0 0,-3 10-64 0 0,0 0-273 0 0,7-4-138 0 0,1-1-33 0 0,0 0-72 0 0,0 0-285 0 0,0 0-126 0 0,0 0-29 0 0,0 0-140 0 0,0 0-572 0 0,-3-1-253 0 0,-6-3-51 0 0,6 3-11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1:0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10135 0 0,'0'0'464'0'0,"0"0"-9"0"0,0 0-87 0 0,0 0 728 0 0,0 0 353 0 0,0 0 73 0 0,1-6 356 0 0,1 3 4217 0 0,12-1-5687 0 0,1 0 0 0 0,-1 1 0 0 0,0 0 1 0 0,1 2-1 0 0,16-1 0 0 0,12-2 688 0 0,11 1-671 0 0,1-1-242 0 0,-17 2 1257 0 0,-36 3-1065 0 0,-2-1-577 0 0,0 0-248 0 0,0 0-50 0 0,0 0 58 0 0,-2 0 153 0 0,-8 1-721 0 0,4-1-1049 0 0,0 1-4540 0 0,-4 1-1113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1:1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11975 0 0,'0'0'547'0'0,"0"0"-11"0"0,0 0-203 0 0,0 0 419 0 0,0 0 220 0 0,0 0 42 0 0,0 0 8 0 0,0 0 2 0 0,2-2 0 0 0,3-1-625 0 0,15-9 1509 0 0,38-16 1 0 0,-30 16-1206 0 0,43-15 746 0 0,-57 23-1449 0 0,-3 0 72 0 0,-9 3 299 0 0,-2 1 117 0 0,0 0 21 0 0,0 0-134 0 0,0 0-577 0 0,0 0-248 0 0,0 0-50 0 0,0 0-79 0 0,0 0-286 0 0,0 0-126 0 0,0 0-29 0 0,0 0-72 0 0,0 0-285 0 0,0 0-126 0 0,0 0-29 0 0,0 0-4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1:1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21191 0 0,'0'0'480'0'0,"0"0"67"0"0,3 0 31 0 0,7 2-429 0 0,0 0 0 0 0,1-1 0 0 0,-1-1 0 0 0,17 0-1 0 0,-7-1 274 0 0,-13 1 27 0 0,0-1 0 0 0,0 0 0 0 0,8-2 0 0 0,12-1 1188 0 0,-13 3-1020 0 0,-1-1-1 0 0,1 0 1 0 0,-1-2-1 0 0,1 1 1 0 0,-1-1-1 0 0,24-12 1 0 0,-25 11-617 0 0,6-4-723 0 0,-15 8-180 0 0,-1 1 0 0 0,0-1 0 0 0,0-1 0 0 0,1 1 0 0 0,-1 0 0 0 0,0 0 0 0 0,0-1 0 0 0,0 1 0 0 0,0-1 0 0 0,2-2 0 0 0,-4 3 691 0 0,9-8-8776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1:26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92 116 8287 0 0,'0'0'191'0'0,"0"0"26"0"0,0 0 9 0 0,2-1-34 0 0,21-14 2170 0 0,-20 12-1714 0 0,0 0-1 0 0,1 1 0 0 0,-1 0 0 0 0,7-4 0 0 0,-8 5-355 0 0,-1-1-1 0 0,1 1 0 0 0,-1-1 1 0 0,1 1-1 0 0,-1-1 0 0 0,0 0 1 0 0,0 0-1 0 0,2-3 0 0 0,2-3 1695 0 0,-2 5-1746 0 0,7-21 1286 0 0,-6 11-1140 0 0,-1 5-314 0 0,-2 6 299 0 0,-1 2 117 0 0,0 0 21 0 0,0-1-66 0 0,1-6-294 0 0,-7 13-133 0 0,-32 37-16 0 0,31-33 0 0 0,-1 1 0 0 0,-5 11 0 0 0,-14 19 0 0 0,16-25 0 0 0,-10 18 0 0 0,5-7 0 0 0,12-21 0 0 0,1-1 0 0 0,0 1 0 0 0,0 0 0 0 0,1 0 0 0 0,-1 0 0 0 0,1 0 0 0 0,1 1 0 0 0,-2 6 0 0 0,-4 14 0 0 0,5 1 0 0 0,1-26 0 0 0,1 1 0 0 0,0-1 0 0 0,0 1 0 0 0,0 0 0 0 0,1-1 0 0 0,-1 1 0 0 0,0-1 0 0 0,1 1 0 0 0,1 4 0 0 0,0 3 0 0 0,-2-8 45 0 0,0 0-1 0 0,0 0 1 0 0,0 0-1 0 0,0 0 1 0 0,0 0-1 0 0,0 0 1 0 0,0 1-1 0 0,1-1 1 0 0,-1 0-1 0 0,1 0 1 0 0,-1 0-1 0 0,1-1 1 0 0,1 4-1 0 0,1 2 264 0 0,-1 0-346 0 0,-1-1 0 0 0,1 1 1 0 0,0-1-1 0 0,1 0 0 0 0,-1 0 0 0 0,1 0 1 0 0,0 0-1 0 0,1-1 0 0 0,-1 1 1 0 0,1-1-1 0 0,0 0 0 0 0,1 0 0 0 0,-1 0 1 0 0,1-1-1 0 0,0 1 0 0 0,6 3 0 0 0,-8-6 238 0 0,-1 0-1 0 0,1-1 0 0 0,0 1 0 0 0,-1-1 0 0 0,1 0 0 0 0,0 0 1 0 0,3 1-1 0 0,3-1-50 0 0,4-2-133 0 0,-2 1-16 0 0,-1 4 0 0 0,-9-4 0 0 0,0 0 0 0 0,0 0 0 0 0,-1 0 0 0 0,1 0 0 0 0,0 0 0 0 0,0 0 0 0 0,0-1 0 0 0,-1 1 0 0 0,1 0 0 0 0,0 0 0 0 0,0-1 0 0 0,0 1 0 0 0,0-1 0 0 0,3 0 0 0 0,0-2 0 0 0,7-12 0 0 0,1-2 0 0 0,-2 0 0 0 0,0-1 0 0 0,-1 0 0 0 0,10-27 0 0 0,-15 32 0 0 0,-1 1 0 0 0,0-1 0 0 0,0 0 0 0 0,-2 1 0 0 0,1-1 0 0 0,-2 0 0 0 0,1 0 0 0 0,-3-14 0 0 0,-2-69 0 0 0,3 90 0 0 0,1 1 0 0 0,-1-1 0 0 0,0 1 0 0 0,-1-1 0 0 0,1 1 0 0 0,-1-1 0 0 0,-1 1 0 0 0,1 0 0 0 0,-1 0 0 0 0,1 0 0 0 0,-6-7 0 0 0,2 3 0 0 0,-1 1 0 0 0,-5-1-57 0 0,8 10-130 0 0,3-1 30 0 0,0 0-318 0 0,1 0-33 0 0,-9 5-864 0 0,6 0-2757 0 0,-1 3-714 0 0,4-5-1149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1:2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13823 0 0,'0'0'315'0'0,"0"0"45"0"0,0 0 21 0 0,0 0-49 0 0,0 0-81 0 0,0 0 481 0 0,2-1 237 0 0,0 1-804 0 0,-1-1-1 0 0,1 1 1 0 0,0-1-1 0 0,-1 0 1 0 0,1 0-1 0 0,0 0 1 0 0,-1 0-1 0 0,1 0 1 0 0,-1 0-1 0 0,0 0 1 0 0,1 0-1 0 0,-1 0 1 0 0,0-1-1 0 0,0 1 1 0 0,2-3-1 0 0,-1 2 380 0 0,-1 1-28 0 0,4-7-11 0 0,1 1-1 0 0,-1-1 0 0 0,0 0 1 0 0,-1-1-1 0 0,0 1 1 0 0,0-1-1 0 0,-1 1 1 0 0,4-14-1 0 0,-5 12-349 0 0,8-11-138 0 0,-11 21-20 0 0,-4 3-106 0 0,-9 29-180 0 0,6-11-694 0 0,7-19 403 0 0,1-2-285 0 0,0 0-126 0 0,0 0-802 0 0,0 0-3252 0 0,0 0-1393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4:5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36 272 8287 0 0,'0'0'382'0'0,"0"0"-8"0"0,0 0-102 0 0,0 0 463 0 0,0 0 234 0 0,0 0 45 0 0,-4 10 1148 0 0,1-4-1646 0 0,2-4-4 0 0,1-2 0 0 0,0 0 0 0 0,0 0 0 0 0,0 0 0 0 0,0 0 0 0 0,0 0 0 0 0,0 0 0 0 0,0 0 0 0 0,0 0 0 0 0,0 0 0 0 0,0 0 0 0 0,0 0-68 0 0,2 0-289 0 0,0 1-89 0 0,0 0 0 0 0,0-1 1 0 0,0 1-1 0 0,0-1 0 0 0,0 1 0 0 0,0-1 1 0 0,0 0-1 0 0,0 0 0 0 0,1 0 0 0 0,-1 0 1 0 0,0 0-1 0 0,0 0 0 0 0,0-1 0 0 0,0 1 0 0 0,0-1 1 0 0,0 1-1 0 0,0-1 0 0 0,0 0 0 0 0,0 0 1 0 0,0 0-1 0 0,3-2 0 0 0,11-8 873 0 0,-12 9-717 0 0,0 0 0 0 0,-1-1 0 0 0,1 0-1 0 0,5-5 1 0 0,11-12 89 0 0,-14 15-261 0 0,-1 0-1 0 0,1 0 1 0 0,-1-1-1 0 0,-1 0 1 0 0,7-9-1 0 0,-3 0 261 0 0,-1 0 1 0 0,7-22-1 0 0,-6 18 114 0 0,-5 11-286 0 0,0 1 1 0 0,-1-1 0 0 0,1 0-1 0 0,0-10 1 0 0,-3 16-139 0 0,1 0 0 0 0,-1 0 0 0 0,0-1 0 0 0,0 1 0 0 0,0 0 0 0 0,-1 0 0 0 0,1-1 0 0 0,0 1 0 0 0,-1 0 0 0 0,0 0 0 0 0,0-3 0 0 0,-13-16 0 0 0,5 15 0 0 0,7 4 0 0 0,-3 1 0 0 0,-13 6 0 0 0,8-2 0 0 0,-27 13 0 0 0,25-9 605 0 0,0 0 0 0 0,-13 10 0 0 0,15-11-671 0 0,7-5-86 0 0,0 1-1 0 0,1 0 1 0 0,-1-1-1 0 0,1 1 1 0 0,-1 0 0 0 0,1 1-1 0 0,0-1 1 0 0,-1 0-1 0 0,1 1 1 0 0,-3 4-1 0 0,1 0 434 0 0,-1 0 0 0 0,1 0-1 0 0,1 1 1 0 0,-4 8 0 0 0,-4 9-1094 0 0,9-22 715 0 0,0 5-292 0 0,2 12 271 0 0,0-15 119 0 0,0 0 0 0 0,0 0 0 0 0,0 0 0 0 0,1 0 0 0 0,0 0 0 0 0,0-1 0 0 0,2 7 0 0 0,7 32 0 0 0,-9-39 0 0 0,8 17 0 0 0,-7-15 0 0 0,3 2 0 0 0,14 8 0 0 0,-15-13 0 0 0,0 0 0 0 0,1 0 0 0 0,-1 0 0 0 0,1 0 0 0 0,0-1 0 0 0,0 0 0 0 0,0 0 0 0 0,0 0 0 0 0,0-1 0 0 0,0 1 0 0 0,1-1 0 0 0,-1-1 0 0 0,0 1 0 0 0,11-1 0 0 0,-12 1 0 0 0,0 0 0 0 0,15-4 0 0 0,14-4 0 0 0,-26 4 0 0 0,1-1-72 0 0,24-15-2741 0 0,-30 18 1822 0 0,-1-1-1394 0 0,3-6-5466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1:28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71 8287 0 0,'0'0'191'0'0,"0"0"26"0"0,0 0 9 0 0,0 0 42 0 0,0 0 158 0 0,0 0 72 0 0,0 0 12 0 0,0 0 70 0 0,0 0 286 0 0,0 0 124 0 0,0 0 30 0 0,0 0-65 0 0,2-2-290 0 0,4-3-121 0 0,-4 4-28 0 0,-1-1-4 0 0,14-11 3584 0 0,-14 12-3584 0 0,2-4 91 0 0,-2 4 2466 0 0,-29 33-3053 0 0,24-26-16 0 0,-25 17 0 0 0,20-17 0 0 0,0-3 0 0 0,8-4 0 0 0,1 1 0 0 0,0 0 0 0 0,-1 0 0 0 0,1 0 0 0 0,0 0 0 0 0,0-1 0 0 0,-1 1 0 0 0,1 0 0 0 0,0 0 0 0 0,0-1 0 0 0,-1 1 0 0 0,1 0 0 0 0,0 0 0 0 0,0-1 0 0 0,0 1 0 0 0,-1 0 0 0 0,1-1 0 0 0,0 1 0 0 0,0 0 0 0 0,0-1 0 0 0,0 1 0 0 0,0 0 0 0 0,0-1 0 0 0,-1-1 0 0 0,1 0 0 0 0,0 0 0 0 0,0 0 0 0 0,0 0 0 0 0,0 0 0 0 0,1 0 0 0 0,-1 1 0 0 0,0-1 0 0 0,1 0 0 0 0,-1 0 0 0 0,1 0 0 0 0,0 0 0 0 0,0 1 0 0 0,1-3 0 0 0,-2 0 0 0 0,2 1 0 0 0,10-11 0 0 0,-10 10 0 0 0,-1 3 0 0 0,0-1 0 0 0,-1 1 0 0 0,1 0 0 0 0,0-1 0 0 0,0 1 0 0 0,0 0 0 0 0,0 0 0 0 0,0 0 0 0 0,1 0 0 0 0,-1 0 0 0 0,3-2 0 0 0,3-1 0 0 0,-1 1 0 0 0,19-18 0 0 0,-25 21 0 0 0,1-1 0 0 0,-1 1 0 0 0,0 0 0 0 0,0 0 0 0 0,1-1 0 0 0,-1 1 0 0 0,0 0 0 0 0,1 0 0 0 0,-1-1 0 0 0,0 1 0 0 0,0 0 0 0 0,1 0 0 0 0,-1 0 0 0 0,1 0 0 0 0,-1-1 0 0 0,0 1 0 0 0,1 0 0 0 0,-1 0 0 0 0,0 0 0 0 0,1 0 0 0 0,-1 0 0 0 0,0 0 0 0 0,1 0 0 0 0,-1 0 0 0 0,1 0 0 0 0,-1 0 0 0 0,0 0 0 0 0,1 0 0 0 0,-1 0 0 0 0,0 0 0 0 0,1 0 0 0 0,-1 1 0 0 0,0-1 0 0 0,1 0 0 0 0,-1 0 0 0 0,0 0 0 0 0,1 1 0 0 0,-1-1 0 0 0,0 0 0 0 0,1 0 0 0 0,-1 1 0 0 0,0-1 0 0 0,0 0 0 0 0,1 0 0 0 0,-1 1 0 0 0,0-1 0 0 0,0 0 0 0 0,0 1 0 0 0,1-1 0 0 0,-1 0 0 0 0,0 1 0 0 0,0-1 0 0 0,0 0 0 0 0,0 1 0 0 0,0-1 0 0 0,0 1 0 0 0,0 0 0 0 0,0-1 0 0 0,3 3 0 0 0,6 19 0 0 0,-6-14 0 0 0,-1 0 0 0 0,0 0 0 0 0,0 0 0 0 0,-1 1 0 0 0,0-1 0 0 0,0 0 0 0 0,-2 17 0 0 0,0-1 0 0 0,-3 29 0 0 0,2-24 0 0 0,-9 25 0 0 0,11-50 0 0 0,-1-1 0 0 0,1 0 0 0 0,-1 1 0 0 0,0-1 0 0 0,0 0 0 0 0,0 0 0 0 0,-3 5 0 0 0,1-1 0 0 0,-5 11 0 0 0,5-15 0 0 0,-1 0 0 0 0,-7 13 0 0 0,7-12 0 0 0,-10 4 0 0 0,7-3 0 0 0,3-2 0 0 0,0 0 0 0 0,0-1 0 0 0,0 0 0 0 0,0 1 0 0 0,-4 0 0 0 0,-51 24 0 0 0,48-23 0 0 0,-1-2 0 0 0,0-4 0 0 0,4-1 0 0 0,11-4 0 0 0,19-26 0 0 0,-13 23 0 0 0,13-3 0 0 0,-11 8 0 0 0,2 1 0 0 0,-1 3 0 0 0,0 6 0 0 0,-9-2 0 0 0,0 0 0 0 0,-1 1 0 0 0,1-1 0 0 0,-1 1 0 0 0,0-1 0 0 0,0 1 0 0 0,0 0 0 0 0,-1 0 0 0 0,0 0 0 0 0,1 0 0 0 0,-1 0 0 0 0,0 5 0 0 0,2 19 0 0 0,0 0 0 0 0,1-15 0 0 0,4-5 0 0 0,2-5 0 0 0,-7-3-162 0 0,0-1 1 0 0,-1 1-1 0 0,1-1 0 0 0,0 1 0 0 0,-1-1 1 0 0,1 0-1 0 0,-1 0 0 0 0,1 0 0 0 0,-1-1 1 0 0,1 1-1 0 0,-1 0 0 0 0,0-1 0 0 0,1 0 1 0 0,2-3-1 0 0,1-1-906 0 0,-1 0 0 0 0,0-1 0 0 0,6-10 0 0 0,5-7-530 0 0,-8 13 62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1:2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0,'0'0'231'0'0,"0"0"29"0"0,0 0 19 0 0,0 0 105 0 0,2-1 410 0 0,4 1-157 0 0,14 2 10905 0 0,-15-1-11877 0 0,-3 0 847 0 0,-1 0 0 0 0,9 6 87 0 0,-3 2-582 0 0,-5-6-17 0 0,-1 12 0 0 0,0-5 0 0 0,-1-2 0 0 0,0 0 0 0 0,-1 0 0 0 0,-1 11 0 0 0,-3 1 0 0 0,-4-2 0 0 0,6-7 0 0 0,4-11 0 0 0,-1 0 0 0 0,1 0 0 0 0,-1 0 0 0 0,0 0 0 0 0,1 0 0 0 0,-1 0 0 0 0,1 0 0 0 0,-1 0 0 0 0,0 0 0 0 0,1 0 0 0 0,-1 0 0 0 0,1 0 0 0 0,-1 0 0 0 0,0 0 0 0 0,1 0 0 0 0,-1 0 0 0 0,0 0 0 0 0,1-1 0 0 0,-1 1 0 0 0,1 0 0 0 0,10-5 0 0 0,-2-1 0 0 0,0-1 0 0 0,-8 7 0 0 0,-1 0 0 0 0,1 0 0 0 0,-1 0 0 0 0,1 0 0 0 0,0 0 0 0 0,-1 0 0 0 0,1 0 0 0 0,-1 0 0 0 0,1 0 0 0 0,0 0 0 0 0,-1 0 0 0 0,1 0 0 0 0,-1 1 0 0 0,1-1 0 0 0,0 0 0 0 0,0 1 0 0 0,2 0 0 0 0,1 1 0 0 0,8 13 0 0 0,-3-3 0 0 0,0 1 0 0 0,-2 0 0 0 0,-1 0 0 0 0,-1 0 0 0 0,-3-7 0 0 0,4 16 0 0 0,-3 3 0 0 0,-2-17 0 0 0,-1-4 0 0 0,1 0 0 0 0,0 0 0 0 0,0 0 0 0 0,1 0 0 0 0,-1 0 0 0 0,3 4 0 0 0,3 10 0 0 0,-7-12 0 0 0,-1-2 0 0 0,1 11 0 0 0,0-1 0 0 0,-2 0 0 0 0,-2 5 0 0 0,2-15 0 0 0,-1-1 0 0 0,-4 8 0 0 0,-4-3 0 0 0,4-3 0 0 0,4-3 0 0 0,0 0 0 0 0,0 0 0 0 0,-1-1 0 0 0,1 1 0 0 0,-1-1 0 0 0,-6 2 0 0 0,-2 0 0 0 0,-1 0 0 0 0,2-5 72 0 0,7 2-45 0 0,-5-3 527 0 0,8 1-416 0 0,0 0 0 0 0,0 1 0 0 0,-1-1 0 0 0,1 0 0 0 0,0 0-1 0 0,1 0 1 0 0,-1 0 0 0 0,0 0 0 0 0,0-2 0 0 0,0-7-122 0 0,1 1-16 0 0,3 0 0 0 0,0 1-64 0 0,-3 7-273 0 0,0 2-138 0 0,0 0-33 0 0,0 0-4 0 0,0 0 0 0 0,0 0 0 0 0,0 0 0 0 0,0 0-204 0 0,-6-5-4841 0 0,6 5 3510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1:2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79 8287 0 0,'0'0'382'0'0,"0"-2"-8"0"0,0 0-206 0 0,1 0 0 0 0,-1-1-1 0 0,0 1 1 0 0,-1 0 0 0 0,1 0-1 0 0,0 0 1 0 0,-1 0-1 0 0,1 0 1 0 0,-1 0 0 0 0,1 0-1 0 0,-1 0 1 0 0,0 0 0 0 0,0 0-1 0 0,-2-3 1 0 0,1 2-79 0 0,1 2 423 0 0,1 1 0 0 0,0 0 0 0 0,0 0 0 0 0,0 0 0 0 0,0 0 0 0 0,0 0 0 0 0,0 0 0 0 0,-4 3 81 0 0,-1 0 52 0 0,5 1 3749 0 0,2 4-3882 0 0,-1-6 0 0 0,-1-2 0 0 0,0 0-69 0 0,2 1-294 0 0,14 1 50 0 0,-11-4-66 0 0,-1 0-6 0 0,18 0 613 0 0,-19 2-670 0 0,-1 1 1 0 0,1-2 0 0 0,-1 1 0 0 0,1 0 0 0 0,-1-1-1 0 0,1 1 1 0 0,-1-1 0 0 0,1 1 0 0 0,-1-1 0 0 0,1 0-1 0 0,3-3 1 0 0,6-1-67 0 0,-1-1-1 0 0,1 2 1 0 0,0-1 0 0 0,22-3-1 0 0,-3-1-5 0 0,-2 1 2 0 0,-16 5 0 0 0,-1 3 0 0 0,-12 0 0 0 0,0 0 0 0 0,1 0 0 0 0,-1 1 0 0 0,0-1 0 0 0,1 0 0 0 0,-1 0 0 0 0,0 0 0 0 0,1 0 0 0 0,-1 1 0 0 0,0-1 0 0 0,0 0 0 0 0,1 0 0 0 0,-1 1 0 0 0,0-1 0 0 0,0 0 0 0 0,0 0 0 0 0,1 1 0 0 0,-1-1 0 0 0,0 0 0 0 0,0 0 0 0 0,0 1 0 0 0,0-1 0 0 0,1 0 0 0 0,-1 1 0 0 0,0-1 0 0 0,0 1 0 0 0,-5 8 0 0 0,-8 8-384 0 0,11-16-61 0 0,0 0-509 0 0,2-1-56 0 0,-6 8-936 0 0,3-6-1611 0 0,3-2 2021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1:30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10135 0 0,'13'-4'464'0'0,"-10"3"-9"0"0,-2-1-295 0 0,3-2-775 0 0,11-9 10971 0 0,-9 10-9944 0 0,-5 2 100 0 0,-1 1 0 0 0,0 0 0 0 0,0 0-68 0 0,11 10-272 0 0,-3 1-172 0 0,-2 1 0 0 0,-5 2 0 0 0,-2-6 0 0 0,0 0 0 0 0,0 0 0 0 0,-1 0 0 0 0,0 0 0 0 0,-5 12 0 0 0,6-14 38 0 0,-1 0 0 0 0,1 0 0 0 0,0 1 0 0 0,0-1 0 0 0,0 8 0 0 0,0 4 1174 0 0,1-14-769 0 0,4 5-294 0 0,8-3-133 0 0,0-3-16 0 0,1-4 0 0 0,-1-2 0 0 0,1 0 0 0 0,0 1 0 0 0,15 0 0 0 0,1-1 0 0 0,24-2 0 0 0,-48 4 0 0 0,17-2 0 0 0,5 0 0 0 0,-11 2 0 0 0,-5 0-133 0 0,-9 1-563 0 0,-2 0-258 0 0,0 0-56 0 0,-18-10-3866 0 0,10 6 2840 0 0,7 3-11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1:3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20 11975 0 0,'0'0'267'0'0,"0"0"42"0"0,2 0 17 0 0,-1 0-231 0 0,0 0 1 0 0,0 0 0 0 0,-1 0-1 0 0,1-1 1 0 0,0 1 0 0 0,0 0-1 0 0,0 0 1 0 0,0 0-1 0 0,-1 0 1 0 0,1-1 0 0 0,0 1-1 0 0,0 0 1 0 0,0-1 0 0 0,-1 1-1 0 0,1-1 1 0 0,0 1 0 0 0,-1-1-1 0 0,1 1 1 0 0,0-1 0 0 0,-1 0-1 0 0,1 1 1 0 0,0-1-1 0 0,-1 0 1 0 0,1 1 0 0 0,-1-1-1 0 0,0 0 1 0 0,1 1 0 0 0,-1-1-1 0 0,0 0 1 0 0,1 0 0 0 0,-1 0-1 0 0,0 0 1 0 0,1-1 0 0 0,-1 0 857 0 0,0 2-288 0 0,0 0-121 0 0,0 0-28 0 0,0 0-4 0 0,0 0 0 0 0,0 0 0 0 0,0 0 0 0 0,0 0 0 0 0,0 0 0 0 0,0 0 0 0 0,0 0 0 0 0,0 0 0 0 0,0 0 0 0 0,0 0 0 0 0,0 0 0 0 0,0 0-68 0 0,1 3-390 0 0,0-1 0 0 0,1 1 0 0 0,-1 0 0 0 0,-1-1 0 0 0,1 1 0 0 0,0 0 0 0 0,0 5 0 0 0,0-3 129 0 0,0 8 103 0 0,0 0 0 0 0,-1 0 0 0 0,0 0 0 0 0,-3 16 0 0 0,1-6-111 0 0,0 16-175 0 0,-2 0 0 0 0,-1-1 0 0 0,-17 58 0 0 0,18-85 0 0 0,-10 30 0 0 0,2 1 0 0 0,-13 80 0 0 0,12-22 0 0 0,12-82 0 0 0,4-13 0 0 0,-1-2 0 0 0,4 7 0 0 0,5-4 0 0 0,-1-2 0 0 0,1-8 0 0 0,-1-5 0 0 0,-2 3-64 0 0,-7 6-273 0 0,-1 0-138 0 0,0 0-1125 0 0,0 0-4590 0 0,0 0-1968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02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79 175 8287 0 0,'0'0'382'0'0,"0"0"-8"0"0,0 0-170 0 0,0 0 176 0 0,0 0 107 0 0,0 0 22 0 0,0 0 3 0 0,0 0 0 0 0,0 0 0 0 0,0 0 0 0 0,0 0 0 0 0,0 0 0 0 0,0 0 0 0 0,0 0 0 0 0,0 0 0 0 0,0 0 0 0 0,0 0 0 0 0,0 0 0 0 0,0 0-69 0 0,1-2-222 0 0,5-5 166 0 0,-5 5 101 0 0,1 0 21 0 0,3-2-362 0 0,1-1 0 0 0,-1 0 0 0 0,5-7-1 0 0,11-11 318 0 0,-17 19-273 0 0,-1 0 1 0 0,0-1-1 0 0,0 0 1 0 0,0 0-1 0 0,-1 0 1 0 0,0 0-1 0 0,0 0 1 0 0,2-10-1 0 0,-1 7-237 0 0,-2 6 417 0 0,1-17 1218 0 0,-2 18-1588 0 0,0 0-1 0 0,1 0 1 0 0,-1 1 0 0 0,0-1-1 0 0,0 0 1 0 0,0 0 0 0 0,0 1-1 0 0,0-1 1 0 0,0 0 0 0 0,0 0-1 0 0,0 0 1 0 0,0 1 0 0 0,0-1-1 0 0,0 0 1 0 0,-1 0 0 0 0,1 0-1 0 0,0 1 1 0 0,-1-1-1 0 0,1 0 1 0 0,0 1 0 0 0,-1-1-1 0 0,0-1 1 0 0,-1 0 0 0 0,-4-5-1 0 0,-4 4 0 0 0,0 6 0 0 0,0 3 0 0 0,-1 2 0 0 0,9-7 79 0 0,0 0-1 0 0,0 1 0 0 0,1-1 1 0 0,-1 0-1 0 0,0 1 1 0 0,1-1-1 0 0,-1 1 1 0 0,1 0-1 0 0,-2 2 0 0 0,-3 3 578 0 0,4-5-709 0 0,0 1-1 0 0,0-1 1 0 0,1 1 0 0 0,-1 0-1 0 0,1-1 1 0 0,0 1 0 0 0,0 0-1 0 0,0 0 1 0 0,0 0 0 0 0,0 0-1 0 0,0 0 1 0 0,0 5 0 0 0,0 4 284 0 0,1-1 1 0 0,0 14-1 0 0,0 60-25 0 0,-5-45-1426 0 0,1-11 865 0 0,-6 42 338 0 0,2-19 18 0 0,6-42 245 0 0,-1 1 0 0 0,0-1 0 0 0,0 1 0 0 0,-5 9 0 0 0,-8 25 516 0 0,12-32-762 0 0,0-1 0 0 0,1-1-64 0 0,3-8-273 0 0,0-3-138 0 0,0 0-33 0 0,0 0 65 0 0,3 14 443 0 0,-1-15-149 0 0,14-10 134 0 0,-14 8 14 0 0,9-10-6 0 0,-10 8-43 0 0,-1 1-33 0 0,9-26-2120 0 0,-6 19 200 0 0,1 0 0 0 0,2-22 0 0 0,-4 16 467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03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122 136 6447 0 0,'0'0'142'0'0,"0"0"22"0"0,0 0 13 0 0,-2-2-20 0 0,-9-6-125 0 0,11 7 4 0 0,-1 0 0 0 0,0 1 0 0 0,0-1 0 0 0,0 0 0 0 0,0 1-1 0 0,0-1 1 0 0,0 0 0 0 0,0 1 0 0 0,0-1 0 0 0,0 1 0 0 0,0 0 0 0 0,-1-1-1 0 0,1 1 1 0 0,0 0 0 0 0,0 0 0 0 0,-1-1 0 0 0,-2 1 233 0 0,0 0 326 0 0,0-1 0 0 0,0 1 1 0 0,0 0-1 0 0,0 0 0 0 0,0 0 0 0 0,0 0 0 0 0,0 1 0 0 0,0-1 1 0 0,1 1-1 0 0,-1 0 0 0 0,0 0 0 0 0,-5 3 0 0 0,7-3-83 0 0,-5 0 268 0 0,7-1-681 0 0,-1 0 0 0 0,0 0 0 0 0,1 0 0 0 0,-1 0 0 0 0,1 0 0 0 0,-1 0 0 0 0,0 0-1 0 0,1 0 1 0 0,-1 0 0 0 0,0 0 0 0 0,1 0 0 0 0,-1 0 0 0 0,1-1 0 0 0,-1 1 0 0 0,1 0-1 0 0,-1 0 1 0 0,0-1 0 0 0,0 0 345 0 0,-9 3 2832 0 0,21-5-2284 0 0,24-12-309 0 0,1 2-1 0 0,50-11 1 0 0,-74 21-683 0 0,1-2 0 0 0,21-9 0 0 0,3-2 0 0 0,-16 7 0 0 0,-16 7 0 0 0,1-1 0 0 0,0 1 0 0 0,0 0 0 0 0,0 0 0 0 0,8-1 0 0 0,-5 1 0 0 0,-6 1 0 0 0,-1 0 0 0 0,1 0 0 0 0,-1 0 0 0 0,1 0 0 0 0,0 0 0 0 0,5 0 0 0 0,3 2 0 0 0,1 2 0 0 0,-1 1 0 0 0,-2 2 0 0 0,0-3 0 0 0,2-5 0 0 0,-2-5 0 0 0,-3 2-64 0 0,-5 3-273 0 0,-1 2-138 0 0,0 0-33 0 0,0 0-140 0 0,0 0-572 0 0,-2 0-253 0 0,-23 1-5530 0 0,11 2 1011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04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6447 0 0,'0'0'142'0'0,"0"0"22"0"0,0 0 13 0 0,0 0 55 0 0,0 0 181 0 0,0 0 78 0 0,0 0 18 0 0,-2 2 3 0 0,-15 7 1024 0 0,15-8-1093 0 0,0 0-294 0 0,-23 19 310 0 0,23-19 29 0 0,2-1 21 0 0,-2 1-66 0 0,-7 4-294 0 0,1 0-61 0 0,6-5 283 0 0,-1 1 91 0 0,-1-1 0 0 0,1 1 0 0 0,-1 0-1 0 0,1 0 1 0 0,0 0 0 0 0,-1 0 0 0 0,1 1 0 0 0,-5 2 0 0 0,0 0-35 0 0,7-4 82 0 0,1 0-66 0 0,-12 7-278 0 0,-6 3-168 0 0,16-9 3 0 0,-14 5 75 0 0,14-6 296 0 0,1 0-329 0 0,1 1 0 0 0,0-1 0 0 0,-1 0 0 0 0,1 0 0 0 0,-1 0 0 0 0,1 0 0 0 0,0 0 1 0 0,-1 0-1 0 0,1 1 0 0 0,0-1 0 0 0,-1 0 0 0 0,1 0 0 0 0,0 1 0 0 0,-1-1 0 0 0,1 0 0 0 0,0 1 0 0 0,-1-1 0 0 0,1 0 0 0 0,0 1 0 0 0,-2 0 2754 0 0,7-2-2793 0 0,37-7 4 0 0,59-5-1 0 0,-59 9-6 0 0,11-1 0 0 0,-10 5 0 0 0,-34-1 0 0 0,18 0 0 0 0,-15 3 0 0 0,-1-1 0 0 0,22-3 0 0 0,-21 1 0 0 0,-11 1 60 0 0,0 0 1 0 0,-1 0-1 0 0,1 0 0 0 0,0-1 0 0 0,0 1 1 0 0,0 0-1 0 0,0 0 0 0 0,0-1 0 0 0,0 1 1 0 0,0 0-1 0 0,-1-1 0 0 0,1 1 0 0 0,0-1 0 0 0,0 1 1 0 0,0-1-1 0 0,-1 0 0 0 0,2 0 0 0 0,-1 0-2398 0 0,1 1-5018 0 0,-2 0 918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0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10 4607 0 0,'0'0'102'0'0,"0"0"20"0"0,0 0 6 0 0,-2 1-21 0 0,1-1 5 0 0,0 0 1 0 0,0 0-1 0 0,0 0 0 0 0,0 0 0 0 0,0 1 1 0 0,0-1-1 0 0,0 0 0 0 0,0 1 0 0 0,0-1 1 0 0,0 1-1 0 0,0-1 0 0 0,0 1 0 0 0,0 0 1 0 0,0-1-1 0 0,1 1 0 0 0,-1 0 0 0 0,0-1 1 0 0,0 1-1 0 0,1 0 0 0 0,-1 0 0 0 0,0 0 1 0 0,1 0-1 0 0,-1 1 0 0 0,-1 1 191 0 0,1-2 209 0 0,1-1-459 0 0,0 0 0 0 0,-1 0-1 0 0,1 0 1 0 0,0 0 0 0 0,0 0-1 0 0,-1-1 1 0 0,1 1 0 0 0,0 0-1 0 0,0 0 1 0 0,-1 0 0 0 0,1 0-1 0 0,0 0 1 0 0,-1 0 0 0 0,1 0-1 0 0,0 0 1 0 0,0 0 0 0 0,-1 0-1 0 0,1 0 1 0 0,0 0 0 0 0,-1 0-1 0 0,1 0 1 0 0,0 0 0 0 0,-1 0 0 0 0,1 0-1 0 0,0 1 1 0 0,0-1 0 0 0,-1 0-1 0 0,1 0 1 0 0,0 0 0 0 0,0 0-1 0 0,-1 0 1 0 0,1 1 0 0 0,0-1-1 0 0,0 0 1 0 0,0 0 0 0 0,-1 1-1 0 0,1-1 1 0 0,0 1 52 0 0,-1-1 0 0 0,1 0-1 0 0,0 1 1 0 0,-1-1 0 0 0,1 0 0 0 0,-1 1 0 0 0,1-1 0 0 0,-1 0-1 0 0,1 0 1 0 0,-1 1 0 0 0,1-1 0 0 0,-1 0 0 0 0,1 0 0 0 0,-1 0-1 0 0,1 0 1 0 0,-1 0 0 0 0,1 0 0 0 0,-1 0 0 0 0,1 0 0 0 0,-1 0-1 0 0,1 0 1 0 0,-1 0 0 0 0,0 0 0 0 0,1 0 0 0 0,-1 0 0 0 0,1 0-1 0 0,-1 0 1 0 0,1 0 0 0 0,-1-1 0 0 0,1 1 0 0 0,-1 0 0 0 0,1 0-1 0 0,0-1 1 0 0,-1 1 0 0 0,1 0 0 0 0,-1-1 0 0 0,1 1 0 0 0,0-1-1 0 0,-1 1 1 0 0,1 0 0 0 0,0-1 0 0 0,-1 1 0 0 0,1-1 0 0 0,0 1-1 0 0,-1-1 1 0 0,0-1 266 0 0,-1 1 174 0 0,-8-13 2635 0 0,9 12-2809 0 0,1 2 117 0 0,0 0 21 0 0,0 0-66 0 0,-1-2-294 0 0,-4-3-61 0 0,3 4 283 0 0,2 1 117 0 0,0 0 21 0 0,0 0-66 0 0,0 0-222 0 0,0 0 166 0 0,0 0 101 0 0,0 0 21 0 0,0 0-66 0 0,-1 1-294 0 0,-7 4-133 0 0,0 3-16 0 0,0-1 0 0 0,0 6 59 0 0,8-9 126 0 0,0-3 14 0 0,-1 3-94 0 0,0-2-15 0 0,1-1 1 0 0,0 1-1 0 0,-1 0 0 0 0,1-1 1 0 0,0 1-1 0 0,0 0 1 0 0,0-1-1 0 0,0 1 0 0 0,0 0 1 0 0,0-1-1 0 0,1 1 1 0 0,-1 0-1 0 0,0-1 0 0 0,1 1 1 0 0,0 2-1 0 0,2 6-36 0 0,-2-2-54 0 0,0-4 0 0 0,-1 1 0 0 0,1-1 0 0 0,0 0 0 0 0,1 0 0 0 0,2 6 0 0 0,67 179 0 0 0,-68-182 0 0 0,-2-3 0 0 0,1-1 0 0 0,-1 1 0 0 0,1-1 0 0 0,0 1 0 0 0,0-1 0 0 0,3 3 0 0 0,2 4 0 0 0,1-1 0 0 0,2 0 0 0 0,-1-2-64 0 0,-8-5-273 0 0,-1-2-138 0 0,0 0-33 0 0,0 0 65 0 0,0 0 222 0 0,0 0-166 0 0,0 0-101 0 0,0 0-21 0 0,0 0-71 0 0,0 0-285 0 0,0 0-126 0 0,0 0-29 0 0,-1-9-927 0 0,1 7-1610 0 0,0 2 2021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0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 8287 0 0,'0'0'382'0'0,"0"0"-8"0"0,0 0-32 0 0,0 0 750 0 0,0 0 352 0 0,0 0 76 0 0,0 0-123 0 0,0 0-574 0 0,0 0-250 0 0,2 0-49 0 0,-1 0-349 0 0,-1 0 0 0 0,1 0-1 0 0,-1 0 1 0 0,1 0 0 0 0,0 0 0 0 0,-1 0-1 0 0,1 0 1 0 0,-1 0 0 0 0,1 0 0 0 0,-1 0 0 0 0,1 0-1 0 0,-1 1 1 0 0,1-1 0 0 0,-1 0 0 0 0,1 0 0 0 0,-1 1-1 0 0,1-1 1 0 0,-1 0 0 0 0,1 1 0 0 0,-1-1 0 0 0,1 0-1 0 0,-1 1 1 0 0,0-1 0 0 0,1 1 0 0 0,-1 0 0 0 0,6 15 1876 0 0,-7-12-1902 0 0,-5 6 98 0 0,0-1 1 0 0,-1 1-1 0 0,0-1 0 0 0,-12 11 0 0 0,12-13-40 0 0,0 0 0 0 0,1 1 0 0 0,-6 8 0 0 0,-13 24-207 0 0,-1-1 0 0 0,-37 41 0 0 0,28-40 0 0 0,19-20 0 0 0,-1-1 0 0 0,-27 23 0 0 0,0 4 0 0 0,109-99-3588 0 0,-53 42 1566 0 0,1-1-24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4:55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92 226 10135 0 0,'0'0'231'0'0,"0"0"29"0"0,1-1 19 0 0,17-28 7 0 0,-14 22 467 0 0,1 0 0 0 0,-1 1-1 0 0,0-1 1 0 0,-1-1 0 0 0,0 1-1 0 0,0 0 1 0 0,0-1 0 0 0,-1 0-1 0 0,0 0 1 0 0,-1 1 0 0 0,1-16-1 0 0,-2 20-451 0 0,1-3 194 0 0,-1 1 0 0 0,1-1 1 0 0,-1 0-1 0 0,1 1 0 0 0,4-10 0 0 0,-3 8-372 0 0,-2 3-314 0 0,-1-29 2403 0 0,1 31-1841 0 0,0 2 117 0 0,0 0 21 0 0,0 0-66 0 0,0 2-294 0 0,-6 13-144 0 0,1 0-1 0 0,1 1 1 0 0,-3 21-1 0 0,2-10-6 0 0,-2 34 2 0 0,1-2 0 0 0,-4 1 0 0 0,3-16 0 0 0,-2-1 0 0 0,-17 52 0 0 0,-9 11 0 0 0,29-93 0 0 0,1 1 0 0 0,1-1 0 0 0,0 1 0 0 0,1 0 0 0 0,1 1 0 0 0,-2 20 0 0 0,4-34-8 0 0,0-1 0 0 0,0 1 0 0 0,0-1 0 0 0,0 1 0 0 0,0 0 0 0 0,0-1 0 0 0,0 1 0 0 0,0-1 0 0 0,0 1 0 0 0,0-1 0 0 0,1 1 0 0 0,-1-1 0 0 0,0 1 0 0 0,0-1 0 0 0,1 1 0 0 0,-1-1 0 0 0,0 1 0 0 0,1-1 0 0 0,-1 1 0 0 0,1 0 0 0 0,-1-1-10 0 0,0 0 0 0 0,1 0 0 0 0,-1 0 0 0 0,0 0 0 0 0,1 0 0 0 0,-1 0 0 0 0,0 0 0 0 0,1 0 0 0 0,-1 0 0 0 0,0 0 0 0 0,1 0 0 0 0,-1 0 0 0 0,0 0 0 0 0,1 0 0 0 0,-1 0 0 0 0,0 0 0 0 0,1 0 0 0 0,-1 0 0 0 0,0 0 0 0 0,1-1 0 0 0,-1 1 0 0 0,8-7-802 0 0,-6 6 458 0 0,-1-1 0 0 0,1 0 0 0 0,-1 0 1 0 0,0 0-1 0 0,1 0 0 0 0,-1 0 0 0 0,0 0 0 0 0,0 0 0 0 0,1-5 0 0 0,2-9-5857 0 0,-2 2-863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1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144 114 6447 0 0,'0'0'142'0'0,"0"0"22"0"0,0 0 13 0 0,0-2 55 0 0,-1-1-443 0 0,1 1 858 0 0,-1-1 1 0 0,1 0-1 0 0,0 0 0 0 0,0 0 1 0 0,0 0-1 0 0,0 1 0 0 0,0-1 1 0 0,1 0-1 0 0,-1 0 1 0 0,1 0-1 0 0,1-3 0 0 0,-1 5-204 0 0,-1 0-432 0 0,1-3 150 0 0,7-13-96 0 0,-7 14 306 0 0,6-13 782 0 0,-4 12-797 0 0,-2 2 156 0 0,-1 2 0 0 0,0 0 0 0 0,1-2-69 0 0,2-10-294 0 0,-2 4-61 0 0,-1 6 283 0 0,0 2 117 0 0,0 0 21 0 0,0 0-66 0 0,-13 8-278 0 0,-7 8-165 0 0,17-14 0 0 0,-11 17 0 0 0,-6 5 0 0 0,12-14 293 0 0,0 0-1 0 0,1 0 1 0 0,0 1-1 0 0,1 0 1 0 0,0 1 0 0 0,-6 15-1 0 0,10-22-292 0 0,-7 18 0 0 0,9-21 0 0 0,-12 34 0 0 0,-7 41 0 0 0,16-53 0 0 0,1 0 0 0 0,1 0 0 0 0,0 0 0 0 0,2 1 0 0 0,1-1 0 0 0,7 34 0 0 0,-5-42 0 0 0,-1-1 0 0 0,2 0 0 0 0,10 25 0 0 0,-5-13 0 0 0,0-2 0 0 0,-8-21 0 0 0,10 14 0 0 0,-6-8 0 0 0,-3-1 72 0 0,-2-7 299 0 0,-1-2 117 0 0,0 0 21 0 0,0 0-66 0 0,-1 1-294 0 0,-7 4-133 0 0,-4-4-16 0 0,3-2-64 0 0,7 0-273 0 0,2 1-138 0 0,0 0-33 0 0,0 0-72 0 0,5-13-1276 0 0,1-1-392 0 0,0-2-4916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1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8287 0 0,'0'0'191'0'0,"0"0"26"0"0,0 0 9 0 0,1-1-34 0 0,5-6-78 0 0,-5 6 274 0 0,-1 1 110 0 0,0 0 12 0 0,0 0 70 0 0,0 0 286 0 0,4-7 73 0 0,-2 7 257 0 0,-3 10 6055 0 0,-2 0-6837 0 0,1 0 0 0 0,1 1-1 0 0,-2 19 1 0 0,3-15-209 0 0,-4 23-1 0 0,-2 3-204 0 0,3-27 0 0 0,-1 1 0 0 0,1-2 0 0 0,3-2 72 0 0,0-9 299 0 0,2-1-180 0 0,0-1 1 0 0,0 1 0 0 0,0-1-1 0 0,0 1 1 0 0,1-1-1 0 0,3 0 1 0 0,-6 0-93 0 0,4 0-17 0 0,-4 0-78 0 0,1 0 0 0 0,-1 0 0 0 0,1 0 1 0 0,-1 0-1 0 0,1 0 0 0 0,-1 0 1 0 0,1 0-1 0 0,-1 0 0 0 0,1 0 1 0 0,-1-1-1 0 0,1 1 0 0 0,-1 0 1 0 0,1 0-1 0 0,-1-1 0 0 0,0 1 0 0 0,1 0 1 0 0,-1 0-1 0 0,1-1 0 0 0,0 0 1 0 0,9-6-8 0 0,-3 2 3 0 0,-3 2 0 0 0,0 0 0 0 0,0 1 0 0 0,0 0 0 0 0,1 0 0 0 0,8-3 0 0 0,-10 3 0 0 0,1 0 0 0 0,14-1 0 0 0,-6 3 0 0 0,0 2 0 0 0,1 0 0 0 0,2 3 0 0 0,-1-1 0 0 0,0-1 0 0 0,0-2 0 0 0,1 0 0 0 0,-2-2 0 0 0,-3 0-133 0 0,-10 0-213 0 0,0-1 1 0 0,0 0 0 0 0,0 0-1 0 0,-1 0 1 0 0,1 0-1 0 0,-1 1 1 0 0,0-1-1 0 0,1 0 1 0 0,-1 1 0 0 0,-1-3-1 0 0,2 4 327 0 0,-1-2-700 0 0,0 0 0 0 0,0 0 0 0 0,1 0 0 0 0,-1 0-1 0 0,0 0 1 0 0,1 0 0 0 0,-1-3 0 0 0,1 3-1328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1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10135 0 0,'0'0'231'0'0,"0"0"29"0"0,0 0 19 0 0,-2 1 37 0 0,-20 18 5545 0 0,20-18-5196 0 0,2-1-121 0 0,0 0-28 0 0,-1 0-18 0 0,-3 1-326 0 0,-5 8 841 0 0,4-4-49 0 0,3-4-871 0 0,1 0 0 0 0,-1 0 0 0 0,1 1 0 0 0,-1-1 1 0 0,1 1-1 0 0,-1-1 0 0 0,1 1 0 0 0,0 0 0 0 0,0 0 0 0 0,0-1 0 0 0,0 1 1 0 0,0 0-1 0 0,0 0 0 0 0,0 0 0 0 0,1 0 0 0 0,-1 0 0 0 0,1 0 1 0 0,0 0-1 0 0,-1 0 0 0 0,1 0 0 0 0,0 4 0 0 0,-8 83-77 0 0,11-45-23 0 0,-1-35 163 0 0,-1 1 1 0 0,-1 0-1 0 0,1 0 0 0 0,-2 0 1 0 0,-1 14-1 0 0,-3-2 228 0 0,1-9-145 0 0,1 1 0 0 0,-1 15 0 0 0,2-6-229 0 0,-7 25 0 0 0,-1 17-14 0 0,6-33 4 0 0,5 8 0 0 0,-3-26 0 0 0,0-1 0 0 0,-9-4 0 0 0,3-3-64 0 0,6-4-273 0 0,2-2-138 0 0,0 0-33 0 0,0 0-72 0 0,0 0-285 0 0,0 0-126 0 0,0 0-802 0 0,0 0-3252 0 0,0 0-1393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19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60 6447 0 0,'0'0'142'0'0,"0"0"22"0"0,0 0 13 0 0,0 0 55 0 0,0 0 181 0 0,0 0 78 0 0,0 0 18 0 0,0 0 3 0 0,0 0 0 0 0,0 0 0 0 0,0 0 0 0 0,0 0-69 0 0,1-3-294 0 0,1-8-61 0 0,-2 8 283 0 0,0 3 117 0 0,0 0 21 0 0,-5-3 57 0 0,-3-3-452 0 0,7 5 257 0 0,-8-8 1218 0 0,7 7-1577 0 0,-12-18 64 0 0,13 19 295 0 0,1 1 117 0 0,0 0 21 0 0,0 0-66 0 0,0 0-222 0 0,0 0 166 0 0,0 0 101 0 0,0 0 21 0 0,0 0-66 0 0,0 0-222 0 0,0 0 166 0 0,0 0 101 0 0,0 0 21 0 0,0 0-66 0 0,0 0-222 0 0,0 0 166 0 0,0 0 101 0 0,0 0 21 0 0,0 0-66 0 0,-1 5 339 0 0,0-3 173 0 0,-3 20-479 0 0,4-8-476 0 0,0 0 0 0 0,-1-1 453 0 0,1 1 0 0 0,1-1 0 0 0,2 14 0 0 0,0-14-233 0 0,-1 15-201 0 0,-2-7-22 0 0,0 1 3 0 0,0-14 0 0 0,2 16 0 0 0,2 9 0 0 0,-3-26 0 0 0,-1-3 0 0 0,0 0 0 0 0,1 1 0 0 0,-1-1 0 0 0,1 0 0 0 0,0 0 0 0 0,2 5 0 0 0,6 25 0 0 0,-6-29 0 0 0,-3-4 0 0 0,1 1 0 0 0,0-1 0 0 0,-1 1 0 0 0,0 0 0 0 0,1 0 0 0 0,-1-1 0 0 0,0 1 0 0 0,1 0 0 0 0,-1 0 0 0 0,0-1 0 0 0,-1 4 0 0 0,0 34 0 0 0,1-7 0 0 0,0 40 0 0 0,0-66 0 0 0,2 17 0 0 0,-1-20 0 0 0,2 23 0 0 0,-1-7 0 0 0,0 8 0 0 0,-1 37 0 0 0,-4-28 0 0 0,-2 35 0 0 0,2-38 0 0 0,-3 10 0 0 0,4-14 0 0 0,-1 0 0 0 0,-1 0 0 0 0,-1 0 0 0 0,-2 0 0 0 0,-19 52 0 0 0,23-70 0 0 0,-16 18 0 0 0,14-22 0 0 0,-2 0 0 0 0,1-3-64 0 0,5-3-273 0 0,1-1-138 0 0,-2 0 231 0 0,1-1 0 0 0,0 1-1 0 0,-1-1 1 0 0,1 1 0 0 0,0-1 0 0 0,0 0-1 0 0,0 1 1 0 0,0-1 0 0 0,0 0 0 0 0,-1 0-1 0 0,1 0 1 0 0,1 0 0 0 0,-1 0 0 0 0,0 0 0 0 0,0 0-1 0 0,0 0 1 0 0,0 0 0 0 0,1 0 0 0 0,-1-1-1 0 0,1 1 1 0 0,-2-2 0 0 0,-1-8-1291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2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11975 0 0,'0'0'267'0'0,"0"0"42"0"0,0 0 17 0 0,0 0-28 0 0,0 0-58 0 0,0 0 491 0 0,0 0 238 0 0,0 0 45 0 0,0 0-61 0 0,0 0-288 0 0,0 0-121 0 0,0 0-28 0 0,0 0-4 0 0,1-2 0 0 0,7-9 512 0 0,-8 11-512 0 0,13 1 358 0 0,-10-2-716 0 0,21 1 375 0 0,-1-1 1 0 0,0-2-1 0 0,1 0 0 0 0,-1-2 1 0 0,45-15-1 0 0,-51 14-522 0 0,-15 4 2 0 0,1-1-23 0 0,22-7-52 0 0,-23 9-271 0 0,-2 1-138 0 0,0 0-33 0 0,0 0-4 0 0,0 0 0 0 0,0 0 0 0 0,0 0 0 0 0,0 0-136 0 0,0 0-572 0 0,-4-7-2698 0 0,3 6-2224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2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11975 0 0,'0'0'267'0'0,"0"0"42"0"0,0 0 17 0 0,0 0-28 0 0,2 0-196 0 0,6 0 219 0 0,-1 0 0 0 0,1 0 0 0 0,-1-1 0 0 0,15-4 0 0 0,-4 1 926 0 0,-7 2 244 0 0,0-1 1 0 0,19-9 0 0 0,-9 4-253 0 0,-18 6-1043 0 0,1 1-1 0 0,-1-1 1 0 0,0 1 0 0 0,0-1-1 0 0,4-3 1 0 0,-4 2 134 0 0,8-2-175 0 0,1 2-271 0 0,-3 1-494 0 0,-7 1-1382 0 0,1 1-3883 0 0,-3 0-563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2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11975 0 0,'0'0'267'0'0,"0"0"42"0"0,0 0 17 0 0,0 0-28 0 0,0 0-126 0 0,0 0 204 0 0,0 0 111 0 0,0 0 22 0 0,0 2 71 0 0,1 21 4023 0 0,-2-19-4374 0 0,0 0 0 0 0,0-1 0 0 0,0 1 0 0 0,0 0 0 0 0,-4 6 0 0 0,-10 23-34 0 0,11-20 18 0 0,1 1 1 0 0,1-1-1 0 0,0 1 0 0 0,1 0 0 0 0,0 0 1 0 0,1 0-1 0 0,2 17 0 0 0,-1 28 129 0 0,-2 27-342 0 0,1-75 0 0 0,0 1 0 0 0,3 16 0 0 0,0 12 0 0 0,-3-18 0 0 0,-1-7 0 0 0,2-1 0 0 0,-1 1 0 0 0,2-1 0 0 0,5 26 0 0 0,-7-40 0 0 0,0 0 0 0 0,0 0 0 0 0,0 0 0 0 0,0 0 0 0 0,0 0 0 0 0,0 0 0 0 0,0 0 0 0 0,0 0 0 0 0,0 1 0 0 0,0-1 0 0 0,0 0 0 0 0,0 0 0 0 0,0 0 0 0 0,0 0-1 0 0,0 0 1 0 0,0 0 0 0 0,0 0 0 0 0,0 0 0 0 0,0 0 0 0 0,0 0 0 0 0,0 0 0 0 0,0 0 0 0 0,0 0 0 0 0,0 1 0 0 0,0-1 0 0 0,0 0 0 0 0,1 0 0 0 0,-1 0 0 0 0,0 0 0 0 0,0 0 0 0 0,0 0 0 0 0,0 0 0 0 0,0 0 0 0 0,0 0 0 0 0,0 0 0 0 0,0 0-1 0 0,0 0 1 0 0,0 0 0 0 0,0 0 0 0 0,0 0 0 0 0,0 0 0 0 0,0 0 0 0 0,0 0 0 0 0,1 0 0 0 0,-1 0 0 0 0,0 0 0 0 0,0 0 0 0 0,0 0 0 0 0,0 0 0 0 0,0 0 0 0 0,0 0 0 0 0,0 0 0 0 0,0 0 0 0 0,0 0 0 0 0,0 0 0 0 0,0 0 0 0 0,0 0 0 0 0,0 0-1 0 0,1 0 1 0 0,-1 0 0 0 0,0 0 0 0 0,0 0 0 0 0,0 0 0 0 0,0 0 0 0 0,0 0 0 0 0,0 0 0 0 0,0 0 0 0 0,0 0 0 0 0,0-1 0 0 0,4-6 8 0 0,1-11-77 0 0,-2-13-3135 0 0,-1-55 0 0 0,-2 64 2019 0 0,0-12-862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2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11975 0 0,'0'0'547'0'0,"0"0"-11"0"0,0 0-271 0 0,0 0 133 0 0,0 0 91 0 0,0 0 20 0 0,-1-7 1539 0 0,14-13 0 0 0,-12 18-1536 0 0,3-6 512 0 0,0 0-767 0 0,1 0 1 0 0,0 0-1 0 0,1 1 0 0 0,0-1 0 0 0,0 1 0 0 0,1 0 0 0 0,14-11 0 0 0,4 0 1113 0 0,29-17 0 0 0,-19 14-951 0 0,-18 13-419 0 0,4-4 0 0 0,-12 7 0 0 0,-9 5 0 0 0,1-1 0 0 0,0 1 0 0 0,0-1 0 0 0,-1 1 0 0 0,1 0 0 0 0,0-1 0 0 0,0 1 0 0 0,-1 0 0 0 0,1 0 0 0 0,0 0 0 0 0,0 0 0 0 0,0 0 0 0 0,0-1 0 0 0,-1 1 0 0 0,1 1 0 0 0,0-1 0 0 0,1 0 0 0 0,2 0 0 0 0,-4 0 0 0 0,2 0 73 0 0,0-1 1 0 0,0 1-1 0 0,0 0 0 0 0,0-1 0 0 0,0 1 0 0 0,0 0 0 0 0,0 0 0 0 0,0 1 0 0 0,1-1 1 0 0,-1 0-1 0 0,0 1 0 0 0,0-1 0 0 0,0 1 0 0 0,0-1 0 0 0,0 1 0 0 0,0 0 1 0 0,-1 0-1 0 0,1 0 0 0 0,0 0 0 0 0,0 0 0 0 0,0 1 0 0 0,-1-1 0 0 0,1 0 1 0 0,-1 1-1 0 0,1-1 0 0 0,-1 1 0 0 0,2 2 0 0 0,-1-1-73 0 0,7 13 0 0 0,-6-11 0 0 0,-1 1 0 0 0,1 0 0 0 0,-1 0 0 0 0,-1 0 0 0 0,1 0 0 0 0,-1 0 0 0 0,0 0 0 0 0,-1 1 0 0 0,1-1 0 0 0,-1 0 0 0 0,0 0 0 0 0,-1 0 0 0 0,1 1 0 0 0,-1-1 0 0 0,-1 0 0 0 0,-3 10 0 0 0,2-8 0 0 0,0 0 0 0 0,-1 0 0 0 0,-1 0 0 0 0,1-1 0 0 0,-1 0 0 0 0,0 0 0 0 0,-1 0 0 0 0,1 0 0 0 0,-2-1 0 0 0,1 0 0 0 0,-12 8 0 0 0,10-8-273 0 0,-1-1 0 0 0,1 0-1 0 0,-1-1 1 0 0,0 0 0 0 0,-1 0 0 0 0,1-1 0 0 0,-1 0-1 0 0,1-1 1 0 0,-1 0 0 0 0,0 0 0 0 0,-18 0-1 0 0,18-4-746 0 0,9 2 692 0 0,1-1 1 0 0,-1 1-1 0 0,1 0 0 0 0,-1-1 1 0 0,0 1-1 0 0,1 0 1 0 0,-1-1-1 0 0,1 1 0 0 0,-1-1 1 0 0,1 1-1 0 0,-1-1 1 0 0,1 1-1 0 0,-1-1 0 0 0,1 1 1 0 0,-1-1-1 0 0,1 0 1 0 0,0 1-1 0 0,-1-1 0 0 0,1 0 1 0 0,0 1-1 0 0,0-1 0 0 0,0 0 1 0 0,-1 1-1 0 0,1-1 1 0 0,0 0-1 0 0,0 1 0 0 0,0-1 1 0 0,0-1-1 0 0,1-6-1720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2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13823 0 0,'0'0'315'0'0,"0"0"45"0"0,0 0 21 0 0,0 0-49 0 0,0 0-81 0 0,0 0 481 0 0,0 0 237 0 0,0 0 45 0 0,0 0-61 0 0,0 0-288 0 0,0 0-121 0 0,0 0-28 0 0,0 2-4 0 0,0 1-349 0 0,0 0 0 0 0,0-1 0 0 0,0 1 0 0 0,0-1 0 0 0,-1 1 0 0 0,1 0 0 0 0,-1-1 0 0 0,0 1 0 0 0,0-1 0 0 0,0 1 1 0 0,0-1-1 0 0,0 1 0 0 0,-2 1 0 0 0,-24 34 690 0 0,1-2 195 0 0,9 0-1044 0 0,0 1 0 0 0,2 1 0 0 0,2 0 0 0 0,-13 67 0 0 0,20-73-4 0 0,2 0-1 0 0,1 1 0 0 0,1-1 1 0 0,2 1-1 0 0,2-1 1 0 0,6 42-1 0 0,-2-36 1 0 0,-3-15 0 0 0,8 28 0 0 0,-10-44 0 0 0,2 0 0 0 0,-1 0 0 0 0,1-1 0 0 0,0 1 0 0 0,0-1 0 0 0,1 0 0 0 0,0 0 0 0 0,6 8 0 0 0,-3-9 0 0 0,2-6 0 0 0,-8 1-153 0 0,1-1-1 0 0,-1 0 1 0 0,1 1-1 0 0,-1-1 1 0 0,1 0-1 0 0,-1 0 1 0 0,0 0 0 0 0,1 0-1 0 0,-1-1 1 0 0,0 1-1 0 0,2-2 1 0 0,-1-1-1008 0 0,1-1-1 0 0,-1 1 1 0 0,0 0 0 0 0,-1-1-1 0 0,2-4 1 0 0,-2 8 796 0 0,2-11-6717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25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0,'0'0'231'0'0,"0"0"29"0"0,0 0 19 0 0,0 0 105 0 0,0 0 410 0 0,0 0 184 0 0,0 0 40 0 0,0 0 6 0 0,0 0 0 0 0,0 0 0 0 0,0 0 0 0 0,8 8 2680 0 0,-5-4-2689 0 0,-2-3-792 0 0,1 1 0 0 0,-1-1-1 0 0,0 1 1 0 0,0-1 0 0 0,0 1 0 0 0,0-1-1 0 0,0 1 1 0 0,-1 0 0 0 0,1-1 0 0 0,0 1-1 0 0,0 2 1 0 0,12 34 355 0 0,12 53 0 0 0,3 8 314 0 0,-8-40-892 0 0,12 32 0 0 0,-22-64-64 0 0,-10-26-273 0 0,-1-6-9 0 0,1-1 1 0 0,-1 0 0 0 0,-1 1-1 0 0,1-1 1 0 0,-1 1-1 0 0,-2-6 1 0 0,1 4-1333 0 0,0 0 1 0 0,-2-15-1 0 0,-3-24-4270 0 0,4 26 3900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4:5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107 249 10135 0 0,'0'0'231'0'0,"0"0"29"0"0,0 0 19 0 0,0 0 173 0 0,0 0 697 0 0,0 0 311 0 0,5-1 1460 0 0,42-10 1561 0 0,-45 10-3969 0 0,-1 2 8 0 0,4-2-202 0 0,8-4 484 0 0,5-2-644 0 0,-10 5 112 0 0,0-1 0 0 0,-1 0 0 0 0,1 0 0 0 0,-1-1 0 0 0,0 0 0 0 0,9-6 0 0 0,10-4-270 0 0,-22 12 0 0 0,0 1 0 0 0,1-1 0 0 0,-2 0 0 0 0,1-1 0 0 0,6-3 0 0 0,4-5 0 0 0,-10 9 0 0 0,-1 0 0 0 0,1-1 0 0 0,-1 1 0 0 0,1-1 0 0 0,-1 0 0 0 0,3-4 0 0 0,-5 6 0 0 0,0 0 0 0 0,1-1 0 0 0,-1 1 0 0 0,0 0 0 0 0,0-1 0 0 0,0 1 0 0 0,-1-1 0 0 0,1 1 0 0 0,0-1 0 0 0,0-1 0 0 0,3-4 0 0 0,-2 6 44 0 0,-1 0 1 0 0,0 0-1 0 0,0 0 0 0 0,1 0 1 0 0,-1-1-1 0 0,0 1 0 0 0,0-1 1 0 0,0 1-1 0 0,-1 0 0 0 0,1-1 1 0 0,0 1-1 0 0,-1-1 0 0 0,1 0 1 0 0,0 1-1 0 0,-1-1 0 0 0,0 1 1 0 0,1-1-1 0 0,-1 0 0 0 0,0 0 0 0 0,0-1 1 0 0,2-4 480 0 0,0 3-116 0 0,-1-14-226 0 0,-1 16-183 0 0,-1-11 0 0 0,1 12 0 0 0,0 1 0 0 0,0-1 0 0 0,0 0 0 0 0,0 1 0 0 0,0-1 0 0 0,0 1 0 0 0,0-1 0 0 0,0 1 0 0 0,-1-1 0 0 0,1 1 0 0 0,0-1 0 0 0,0 1 0 0 0,-1-1 0 0 0,1 1 0 0 0,0-1 0 0 0,-1 1 0 0 0,1 0 0 0 0,0-1 0 0 0,-1 1 0 0 0,1-1 0 0 0,-1 1 0 0 0,1 0 0 0 0,0-1 0 0 0,-1 1 0 0 0,0-1 0 0 0,-1 1 0 0 0,-6-9 0 0 0,3 6 0 0 0,-3 0 0 0 0,4 2 0 0 0,1 1 0 0 0,-1-1 0 0 0,1 0 0 0 0,-1 1 0 0 0,0 0 0 0 0,0 0 0 0 0,1 0 0 0 0,-1 0 0 0 0,0 1 0 0 0,1-1 0 0 0,-6 2 0 0 0,-3 2 0 0 0,-24 11 0 0 0,13-5 0 0 0,19-9 0 0 0,-8 8 0 0 0,4-3 0 0 0,2-1 0 0 0,-42 40 0 0 0,38-35 0 0 0,-13 21 0 0 0,7-10 0 0 0,9-13 0 0 0,1 0 0 0 0,-6 11 0 0 0,8-11 0 0 0,-9 15 0 0 0,-13 34 0 0 0,13-20 0 0 0,-17 76 0 0 0,28-87 0 0 0,2-25 0 0 0,0 1 0 0 0,0-1 0 0 0,0 0 0 0 0,0 1 0 0 0,0-1 0 0 0,0 0 0 0 0,0 1 0 0 0,1-1 0 0 0,-1 0 0 0 0,0 1 0 0 0,1-1 0 0 0,-1 0 0 0 0,1 0 0 0 0,0 1 0 0 0,-1-1 0 0 0,1 0 0 0 0,0 0 0 0 0,1 2 0 0 0,1 0 0 0 0,-1 0 0 0 0,-1 0 0 0 0,1 0 0 0 0,0-1 0 0 0,0 1 0 0 0,0-1 0 0 0,0 0 0 0 0,1 1 0 0 0,-1-1 0 0 0,0 0 0 0 0,1 0 0 0 0,0-1 0 0 0,-1 1 0 0 0,1 0 0 0 0,0-1 0 0 0,0 0 0 0 0,0 1 0 0 0,0-1 0 0 0,0 0 0 0 0,0-1 0 0 0,0 1 0 0 0,0-1 0 0 0,0 1 0 0 0,0-1 0 0 0,0 0 0 0 0,1 0 0 0 0,-1 0 0 0 0,0 0 0 0 0,0-1 0 0 0,0 1 0 0 0,0-1 0 0 0,5-2 0 0 0,13-3-57 0 0,45-18-579 0 0,-60 21 559 0 0,0 0 0 0 0,0 0 0 0 0,0 0 1 0 0,-1-1-1 0 0,1 0 0 0 0,-1 0 1 0 0,0 0-1 0 0,5-6 0 0 0,-9 8-571 0 0,1-10-2045 0 0,-2 0 1169 0 0,0 3-11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2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10135 0 0,'0'0'464'0'0,"0"0"-9"0"0,0 0-223 0 0,0 0 156 0 0,0 0 100 0 0,0 0 21 0 0,0 0 71 0 0,0 0 286 0 0,0 0 124 0 0,0 0 30 0 0,0 0-65 0 0,0 0-290 0 0,0 0-121 0 0,0 0-28 0 0,0 0-4 0 0,0 0 0 0 0,0 0 0 0 0,0 0 0 0 0,0 0 0 0 0,0 0 0 0 0,0 0 0 0 0,0 0 0 0 0,0 0-68 0 0,0 1-289 0 0,-3 4-66 0 0,-11 27 363 0 0,-3-1 0 0 0,0-1-1 0 0,-38 48 1 0 0,28-41-283 0 0,5-9-169 0 0,-31 31 0 0 0,32-37 0 0 0,19-20 0 0 0,-2 2 0 0 0,0 0 0 0 0,0 0 0 0 0,-1 0 0 0 0,1-1 0 0 0,-9 5 0 0 0,12-8 0 0 0,22-33-1384 0 0,1-8-1737 0 0,-12 24-3032 0 0,-3 7-285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2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8287 0 0,'0'0'191'0'0,"0"0"26"0"0,0 0 9 0 0,0 0 110 0 0,0 0 444 0 0,0 0 196 0 0,0 0 42 0 0,2 1 6 0 0,-1-1-876 0 0,-1 0 0 0 0,1 0 0 0 0,-1 0 0 0 0,1 1 0 0 0,-1-1 0 0 0,1 0 0 0 0,-1 0 0 0 0,1 1 0 0 0,-1-1 0 0 0,1 0 0 0 0,-1 1 0 0 0,1-1 0 0 0,-1 1 0 0 0,0-1 0 0 0,1 0 0 0 0,-1 1 0 0 0,0-1 0 0 0,1 1 0 0 0,-1-1 0 0 0,0 1 0 0 0,1-1 0 0 0,-1 1 0 0 0,0 0 0 0 0,0-1 0 0 0,0 1 0 0 0,0-1 0 0 0,0 1 0 0 0,0-1 0 0 0,1 1 0 0 0,-1-1 0 0 0,0 1 0 0 0,-1 0 0 0 0,1-1 0 0 0,0 1 0 0 0,0-1 0 0 0,0 1 0 0 0,0-1 0 0 0,0 1 0 0 0,0 0 0 0 0,-1-1 0 0 0,1 1 0 0 0,0-1 0 0 0,-1 1 0 0 0,0 2 398 0 0,0-1-1 0 0,0 0 1 0 0,0 1-1 0 0,0-1 0 0 0,-1 0 1 0 0,1 0-1 0 0,-1 0 1 0 0,1 0-1 0 0,-1 0 1 0 0,-2 2-1 0 0,3-4-545 0 0,-1 2 0 0 0,0-1 0 0 0,0 1 0 0 0,0 0 0 0 0,0-1 0 0 0,1 1 0 0 0,-1 0 0 0 0,0 0 0 0 0,1 0 0 0 0,-1 0 0 0 0,1 1 0 0 0,-2 3 0 0 0,-2 2 0 0 0,1-1 0 0 0,-1 1 0 0 0,0-1 0 0 0,-1 0 0 0 0,0 0 0 0 0,-8 7 0 0 0,-7 8 0 0 0,-11 16 0 0 0,27-29 0 0 0,2-1 72 0 0,3-7 299 0 0,2 1 117 0 0,0-1-460 0 0,1 1 1 0 0,-1-1-1 0 0,1 0 0 0 0,0 1 1 0 0,-1-1-1 0 0,1 0 0 0 0,0 0 1 0 0,0-1-1 0 0,0 1 1 0 0,0-1-1 0 0,0 1 0 0 0,-1-1 1 0 0,1 0-1 0 0,0 0 0 0 0,0 0 1 0 0,0-1-1 0 0,4 0 1 0 0,9-2 134 0 0,0-1 1 0 0,16-7 0 0 0,4 0-49 0 0,-27 9-115 0 0,-2 1-64 0 0,-6 0-273 0 0,-1 1-138 0 0,0 0-33 0 0,0 0-4 0 0,0 0 0 0 0,0 0 0 0 0,0 0-644 0 0,0 0-2705 0 0,-1 2-1187 0 0,-7 4-231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2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10135 0 0,'0'0'464'0'0,"0"0"-9"0"0,1 1-295 0 0,2 6 65 0 0,-2-5 274 0 0,1 0 0 0 0,-1 0 1 0 0,1 0-1 0 0,0 0 0 0 0,0-1 0 0 0,-1 1 0 0 0,1 0 0 0 0,0-1 0 0 0,1 1 0 0 0,2 1 0 0 0,3 2 1759 0 0,-4-2-1784 0 0,-3-2-78 0 0,1 1 0 0 0,0-1 0 0 0,0 0 1 0 0,0 1-1 0 0,-1-1 0 0 0,1 0 0 0 0,1 0 1 0 0,-1 0-1 0 0,0-1 0 0 0,0 1 0 0 0,0 0 1 0 0,0-1-1 0 0,0 0 0 0 0,1 1 0 0 0,3-1 0 0 0,24-5 818 0 0,-27 4-1333 0 0,0 0 0 0 0,0 0 0 0 0,0 0 0 0 0,-1 0 1 0 0,1 0-1 0 0,-1-1 0 0 0,1 0 0 0 0,-1 1 0 0 0,0-1 0 0 0,3-2 1 0 0,12-12-2300 0 0,-8 5-3078 0 0,-8 10 4966 0 0,6-7-6990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2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8287 0 0,'0'0'382'0'0,"0"0"-8"0"0,0 0-32 0 0,0 0 750 0 0,0 0 352 0 0,0 0 76 0 0,0 0-55 0 0,0 0-288 0 0,0 0-121 0 0,0 0-28 0 0,0 0-72 0 0,0 0-285 0 0,0 0-126 0 0,0 0-29 0 0,0 0-4 0 0,0 0 0 0 0,0 0 0 0 0,0 0 0 0 0,1 2 0 0 0,1 4-437 0 0,0 0-1 0 0,1 0 1 0 0,-2 1-1 0 0,1-1 1 0 0,-1 1-1 0 0,0 0 1 0 0,0-1 0 0 0,-1 1-1 0 0,0 0 1 0 0,-1 7-1 0 0,-2 12 440 0 0,-8 34 0 0 0,1-5-210 0 0,5-25-232 0 0,5-29 299 0 0,0-1 117 0 0,0 0 21 0 0,0 0-66 0 0,1 1-294 0 0,2 0-148 0 0,0-1 0 0 0,0 1 0 0 0,0 0 0 0 0,0-1 0 0 0,0 0 0 0 0,0 1 0 0 0,1-1 0 0 0,-1-1 0 0 0,0 1 0 0 0,0 0 0 0 0,0-1 0 0 0,0 1 0 0 0,0-1 0 0 0,0 0 0 0 0,0 0 0 0 0,3-2 0 0 0,-1 1-2 0 0,24-9 1 0 0,-15 4 0 0 0,1 2 0 0 0,-1 0 0 0 0,2 1 0 0 0,-1 0 0 0 0,26-3 0 0 0,-11 9-64 0 0,-28-2-273 0 0,-2 0-138 0 0,0 0-33 0 0,6-6-1928 0 0,3-14-1476 0 0,-9 19 3737 0 0,0 1 0 0 0,0-1 0 0 0,0 1 0 0 0,0-1 0 0 0,0 1 0 0 0,0-1 0 0 0,0 1 0 0 0,0-1 0 0 0,0 1 0 0 0,-1-1 1 0 0,1 1-1 0 0,0-1 0 0 0,0 1 0 0 0,0-1 0 0 0,-1 1 0 0 0,1 0 0 0 0,0-1 0 0 0,0 1 0 0 0,-1-1 0 0 0,0 0-347 0 0,-4-9-1525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2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13823 0 0,'0'0'315'0'0,"1"1"45"0"0,1 2-252 0 0,0-1 0 0 0,1 0-1 0 0,-1 0 1 0 0,0 0 0 0 0,0 0 0 0 0,1-1 0 0 0,-1 1 0 0 0,6 2 0 0 0,-4-2-34 0 0,-3-1 1004 0 0,2 9 3967 0 0,6 3-3282 0 0,1 3 783 0 0,-9-15-2034 0 0,-1 1 0 0 0,0 9-415 0 0,0 0 0 0 0,0 0 0 0 0,-2 0 0 0 0,1 0 0 0 0,-5 14 0 0 0,2-4-63 0 0,-6 30-34 0 0,-22 130 0 0 0,21-125-12 0 0,7-44 21 0 0,2 1 1 0 0,-1 0-1 0 0,1 0 0 0 0,1 0 1 0 0,0 1-1 0 0,1-1 0 0 0,1 0 1 0 0,1 14-1 0 0,-1-25 362 0 0,-1-2 117 0 0,0 0 21 0 0,0 0-134 0 0,0 0-577 0 0,0 0-248 0 0,0 0-50 0 0,0 0 58 0 0,1-15 205 0 0,0 8-476 0 0,0 1 0 0 0,-1-1-1 0 0,-1-13 1 0 0,0-3-3862 0 0,1 10-2933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28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13823 0 0,'0'0'315'0'0,"0"0"45"0"0,0 0 21 0 0,0 0-49 0 0,0 0-149 0 0,0 0 194 0 0,0 0 110 0 0,0 0 22 0 0,0 0 3 0 0,0 0 0 0 0,0 0 0 0 0,1 2 0 0 0,6 13 2560 0 0,-7-14-2560 0 0,0-1 0 0 0,0 0-69 0 0,0 0-222 0 0,0 0 166 0 0,0 0 101 0 0,0 0 21 0 0,0 0-66 0 0,0 0-222 0 0,0 0 166 0 0,1 2 101 0 0,10 14 629 0 0,-5-4-824 0 0,1-1-1 0 0,-1 1 1 0 0,-1 0-1 0 0,0 1 1 0 0,-1 0-1 0 0,4 16 1 0 0,6 32 578 0 0,11 107-1 0 0,-16-94-563 0 0,-6-54-307 0 0,6 44 0 0 0,-2 1 0 0 0,-3 85 0 0 0,-7-120 0 0 0,0 0 0 0 0,-2-1 0 0 0,-1 0 0 0 0,-2 0 0 0 0,-1 0 0 0 0,-1-1 0 0 0,-1-1 0 0 0,-19 35 0 0 0,22-49 0 0 0,0 0 0 0 0,-1 0 0 0 0,-17 19 0 0 0,19-26 0 0 0,-1 0 0 0 0,8-6-11 0 0,0 0-1 0 0,0 0 1 0 0,-1 0 0 0 0,1 1 0 0 0,0-1-1 0 0,-1 0 1 0 0,1 0 0 0 0,0 0 0 0 0,0 0-1 0 0,-1 1 1 0 0,1-1 0 0 0,0 0 0 0 0,-1 0-1 0 0,1 0 1 0 0,0 0 0 0 0,-1 0 0 0 0,1 0-1 0 0,0 0 1 0 0,-1 0 0 0 0,1 0 0 0 0,0 0-1 0 0,-1 0 1 0 0,1 0 0 0 0,0 0 0 0 0,-1 0-1 0 0,1 0 1 0 0,0-1 0 0 0,-1 1-1 0 0,1 0 1 0 0,0 0 0 0 0,-1 0 0 0 0,1 0-1 0 0,0-1 1 0 0,0 1 0 0 0,-1 0 0 0 0,1 0-1 0 0,0 0 1 0 0,0-1 0 0 0,-1 1 0 0 0,1 0-1 0 0,0-1 1 0 0,0 1 0 0 0,-5-12-782 0 0,5 11 686 0 0,-2-3-399 0 0,1-1 0 0 0,0 1-1 0 0,0-1 1 0 0,0 1 0 0 0,0-7 0 0 0,1-5-3462 0 0,0 2-4563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31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8287 0 0,'0'0'191'0'0,"0"0"26"0"0,0 0 9 0 0,0 0 110 0 0,0 0 444 0 0,0 0 196 0 0,0 0 42 0 0,0 0 6 0 0,0 0 0 0 0,0 0 0 0 0,0 0 0 0 0,0 0 0 0 0,0 0 0 0 0,2-1 0 0 0,1-2-730 0 0,0 1 0 0 0,0 0 0 0 0,1-1 0 0 0,-1 1 0 0 0,1 0 0 0 0,0 0 0 0 0,0 1 0 0 0,6-3 0 0 0,36-7 2960 0 0,-27 8-2786 0 0,-6-1-468 0 0,1 0 0 0 0,15-8 0 0 0,-12 5 0 0 0,-7 4 0 0 0,0 0 0 0 0,1 1 0 0 0,12-2 0 0 0,5-1 0 0 0,1-1 0 0 0,-3-3-401 0 0,-23 8-74 0 0,-3 1-33 0 0,0 0-140 0 0,0 0-572 0 0,0 0-253 0 0,0 0-51 0 0,0 0 59 0 0,0 0 287 0 0,0 0 122 0 0,-2 2 28 0 0,-6 6 4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3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11975 0 0,'0'0'547'0'0,"0"0"-11"0"0,2 1-344 0 0,6 1 601 0 0,0-1 0 0 0,0 0-1 0 0,1 0 1 0 0,-1 0 0 0 0,0-1 0 0 0,0 0-1 0 0,1-1 1 0 0,-1 0 0 0 0,11-2 0 0 0,22-5 1531 0 0,-36 6-2312 0 0,17-2-7 0 0,3 3-5 0 0,-19 0-144 0 0,1-1 1 0 0,0 0-1 0 0,-1 0 0 0 0,9-3 0 0 0,-9 2-1079 0 0,0 0 0 0 0,0 0 0 0 0,10-8 1 0 0,-13 10-824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32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13823 0 0,'0'0'315'0'0,"0"0"45"0"0,0 0 21 0 0,0 0-49 0 0,0 0-149 0 0,0 0 194 0 0,0 0 110 0 0,0 0 22 0 0,0 0 3 0 0,0 0 0 0 0,0 0 0 0 0,1 1 0 0 0,11 17 1924 0 0,-11-16-1416 0 0,-1-2-133 0 0,2 14-550 0 0,4 40-337 0 0,-5-48 0 0 0,0 0 0 0 0,0 0 0 0 0,-1-1 0 0 0,0 1 0 0 0,0 0 0 0 0,0 0 0 0 0,-1 0 0 0 0,0 0 0 0 0,0 0 0 0 0,-4 10 0 0 0,-18 79 1155 0 0,4-13-238 0 0,8-55-917 0 0,9-23 0 0 0,0-1 0 0 0,0 0 0 0 0,1 1 0 0 0,-1-1 0 0 0,1 1 0 0 0,0 0 0 0 0,0-1 0 0 0,1 1 0 0 0,-1 0 0 0 0,1 6 0 0 0,-2 5 0 0 0,0-2 0 0 0,3 1 0 0 0,-3-4-64 0 0,1-8-273 0 0,1-2-138 0 0,0 0-33 0 0,0 0 65 0 0,2-10-131 0 0,1 0 0 0 0,0 1-1 0 0,0 0 1 0 0,9-17 0 0 0,2-7-2460 0 0,-1-9-987 0 0,-8 22 1974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3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28 227 10135 0 0,'0'0'231'0'0,"0"0"29"0"0,0 0 19 0 0,-1-1-41 0 0,-10-17 2698 0 0,11 18-2890 0 0,0 0-1 0 0,0 0 0 0 0,-1 0 1 0 0,1-1-1 0 0,0 1 0 0 0,0 0 1 0 0,0 0-1 0 0,0-1 0 0 0,-1 1 0 0 0,1 0 1 0 0,0 0-1 0 0,0-1 0 0 0,0 1 1 0 0,0 0-1 0 0,0 0 0 0 0,0-1 1 0 0,0 1-1 0 0,0 0 0 0 0,0-1 1 0 0,0 1-1 0 0,0 0 0 0 0,0 0 1 0 0,0-1-1 0 0,0 1 0 0 0,0 0 1 0 0,0 0-1 0 0,0-1 0 0 0,0 1 1 0 0,1 0-1 0 0,-1 0 0 0 0,0-1 1 0 0,1-7 2599 0 0,-16-24-481 0 0,15 11-624 0 0,0 20-1394 0 0,0 0-1 0 0,0 0 0 0 0,1 0 1 0 0,-1 0-1 0 0,0 0 1 0 0,1-1-1 0 0,-1 1 1 0 0,0 0-1 0 0,1 0 1 0 0,-1 0-1 0 0,1 0 0 0 0,0 0 1 0 0,-1 0-1 0 0,1 0 1 0 0,0 1-1 0 0,1-2 1 0 0,13-13 897 0 0,-13 13-1024 0 0,0 1 0 0 0,0-1 0 0 0,0 0 0 0 0,0 1 1 0 0,0 0-1 0 0,1-1 0 0 0,-1 1 0 0 0,5-2 0 0 0,2-1-19 0 0,17-11 0 0 0,-7 0 0 0 0,-16 13 0 0 0,-1 0 0 0 0,0 0 0 0 0,1 0 0 0 0,0 0 0 0 0,-1 1 0 0 0,1-1 0 0 0,0 1 0 0 0,0 0 0 0 0,0-1 0 0 0,4 0 0 0 0,-1 1 206 0 0,0-1 0 0 0,0-1-1 0 0,-1 1 1 0 0,1-1 0 0 0,0 0-1 0 0,5-4 1 0 0,-10 6-171 0 0,-1 1 0 0 0,1 0 0 0 0,0-1 0 0 0,0 1 0 0 0,0 0 0 0 0,-1-1-1 0 0,1 1 1 0 0,0 0 0 0 0,0 0 0 0 0,0 0 0 0 0,0 0 0 0 0,0 0 0 0 0,-1 0 0 0 0,1 0 0 0 0,1 0 0 0 0,3 0-2 0 0,25-8-17 0 0,-11 3-16 0 0,-14 6 0 0 0,-1 0 0 0 0,2-1 0 0 0,17 4 0 0 0,-5 0 0 0 0,-15 0 0 0 0,-1-1 0 0 0,8 6 0 0 0,-2 3 0 0 0,-7-8 0 0 0,0 1 0 0 0,0-1 0 0 0,0 0 0 0 0,0 1 0 0 0,-1-1 0 0 0,0 1 0 0 0,0-1 0 0 0,0 1 0 0 0,0 0 0 0 0,-1-1 0 0 0,1 1 0 0 0,-2 3 0 0 0,0-1 0 0 0,0 0 0 0 0,0 0 0 0 0,-1-1 0 0 0,0 1 0 0 0,0-1 0 0 0,0 0 0 0 0,-5 7 0 0 0,1-3-180 0 0,-1 0 1 0 0,0-1-1 0 0,0 0 1 0 0,-1-1-1 0 0,0 1 0 0 0,-1-2 1 0 0,0 1-1 0 0,0-1 0 0 0,-1-1 1 0 0,-11 6-1 0 0,17-10 154 0 0,-4 2-82 0 0,-1 0 0 0 0,0-1 0 0 0,-17 4-1 0 0,24-7-379 0 0,3 0-21 0 0,-7-1-234 0 0,7 1 698 0 0,-1 0 0 0 0,1 0 0 0 0,-1 0 0 0 0,1 0 0 0 0,0 0 0 0 0,-1 0 0 0 0,1 0 1 0 0,-1 0-1 0 0,1-1 0 0 0,-1 1 0 0 0,1 0 0 0 0,0 0 0 0 0,-1 0 0 0 0,1 0 0 0 0,-1-1 0 0 0,1 1 0 0 0,0 0 0 0 0,-1 0 0 0 0,1-1 0 0 0,0 1 0 0 0,-1 0 0 0 0,1-1 0 0 0,0 1 0 0 0,0 0 1 0 0,-1-1-1 0 0,1 1 0 0 0,0 0 0 0 0,0-1 0 0 0,-1 1 0 0 0,1 0 0 0 0,0-1 0 0 0,0 1 0 0 0,0-1 0 0 0,0 1 0 0 0,0-1 0 0 0,0 1 0 0 0,0 0 0 0 0,0-1 0 0 0,0 1 0 0 0,0-1 0 0 0,0 0 1 0 0,0-2-788 0 0,1 0 1 0 0,0 0 0 0 0,0 1 0 0 0,0-1 0 0 0,1 0-1 0 0,1-3 1 0 0,2-3-1512 0 0,4-10-2489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4:5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16 10135 0 0,'0'0'231'0'0,"0"0"29"0"0,0 0 19 0 0,0 0 105 0 0,0 0 410 0 0,0 0 184 0 0,0 0 40 0 0,0 0 6 0 0,0 0 0 0 0,0 0 0 0 0,0 0 0 0 0,0 0-69 0 0,0 0-290 0 0,-11-12 2955 0 0,10 12-3559 0 0,1-1-1 0 0,-1 1 1 0 0,0 0-1 0 0,1-1 1 0 0,-1 1-1 0 0,0 0 1 0 0,1-1-1 0 0,-1 1 1 0 0,0 0-1 0 0,0 0 1 0 0,0 0-1 0 0,1 0 1 0 0,-1 0 0 0 0,0 0-1 0 0,0 0 1 0 0,1 0-1 0 0,-1 0 1 0 0,0 0-1 0 0,0 0 1 0 0,-1 1-1 0 0,-3 0 116 0 0,0 0 1 0 0,0 0-1 0 0,0-1 0 0 0,-8 0 0 0 0,9 1-21 0 0,-1-1-1 0 0,1 1 1 0 0,0 0-1 0 0,0 0 1 0 0,0 0-1 0 0,0 1 1 0 0,0-1-1 0 0,0 1 1 0 0,-4 3-1 0 0,-6 1 349 0 0,0-2-503 0 0,1 0 0 0 0,0 2 0 0 0,1-1 0 0 0,-1 1 0 0 0,-14 11 0 0 0,-55 43 0 0 0,68-47 0 0 0,0 1 0 0 0,0 0 0 0 0,1 0 0 0 0,1 1 0 0 0,0 1 0 0 0,-14 26 0 0 0,24-37 0 0 0,0 0 0 0 0,0 0 0 0 0,0 0 0 0 0,1 0 0 0 0,0 0 0 0 0,0 1 0 0 0,0-1 0 0 0,0 0 0 0 0,1 1 0 0 0,0-1 0 0 0,0 0 0 0 0,1 1 0 0 0,-1-1 0 0 0,1 0 0 0 0,0 1 0 0 0,2 5 0 0 0,-1-8 0 0 0,-1 1 0 0 0,0-1 0 0 0,1 0 0 0 0,0 1 0 0 0,0-1 0 0 0,0 0 0 0 0,0 0 0 0 0,0 0 0 0 0,1 0 0 0 0,3 3 0 0 0,2 2 0 0 0,2 3 0 0 0,1 0 0 0 0,0-1 0 0 0,1 0 0 0 0,0-1 0 0 0,0 0 0 0 0,25 13 0 0 0,2-11 0 0 0,-34-8-76 0 0,0-2 0 0 0,0 1 0 0 0,0 0 0 0 0,1-1 0 0 0,-1 0-1 0 0,1-1 1 0 0,-1 1 0 0 0,1-1 0 0 0,-1 0 0 0 0,1 0 0 0 0,-1 0 0 0 0,1-1 0 0 0,-1 0 0 0 0,0 0-1 0 0,1-1 1 0 0,-1 1 0 0 0,0-1 0 0 0,0 0 0 0 0,0-1 0 0 0,0 1 0 0 0,0-1 0 0 0,0 0 0 0 0,4-3-1 0 0,2-3-93 0 0,-4 4-74 0 0,0-1 0 0 0,0 0 0 0 0,0 0-1 0 0,-1-1 1 0 0,1 0 0 0 0,5-9-1 0 0,-9 11-750 0 0,0 1 0 0 0,1-1 0 0 0,0 1 0 0 0,8-7 0 0 0,2-2-6171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33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0 15663 0 0,'0'0'356'0'0,"0"0"50"0"0,0 0 20 0 0,0 0-42 0 0,0 0-370 0 0,0 0 1 0 0,1 0-1 0 0,-1 0 0 0 0,0 0 0 0 0,0 0 1 0 0,0 1-1 0 0,0-1 0 0 0,0 0 0 0 0,0 0 1 0 0,0 0-1 0 0,0 0 0 0 0,1 0 0 0 0,-1 0 1 0 0,0 0-1 0 0,0 1 0 0 0,0-1 0 0 0,0 0 1 0 0,0 0-1 0 0,0 0 0 0 0,0 0 0 0 0,0 0 1 0 0,0 1-1 0 0,0-1 0 0 0,0 0 0 0 0,0 0 1 0 0,0 0-1 0 0,0 0 0 0 0,0 0 0 0 0,0 1 1 0 0,0-1-1 0 0,0 0 0 0 0,0 0 0 0 0,0 0 1 0 0,0 0-1 0 0,0 0 0 0 0,0 0 0 0 0,0 1 0 0 0,0-1 1 0 0,-1 0-1 0 0,1 0 0 0 0,-3 3 337 0 0,1 0 1 0 0,-2 0-1 0 0,1 0 0 0 0,0 0 0 0 0,0-1 0 0 0,-1 0 1 0 0,1 1-1 0 0,-1-1 0 0 0,0-1 0 0 0,0 1 0 0 0,-7 2 1 0 0,5-2-109 0 0,0 0 1 0 0,1 1-1 0 0,0 0 1 0 0,-1 0 0 0 0,-5 4-1 0 0,9-5-148 0 0,0 1 1 0 0,0-1-1 0 0,0 1 0 0 0,1-1 1 0 0,-1 1-1 0 0,1 0 0 0 0,-2 3 0 0 0,-6 10 607 0 0,5-10-614 0 0,1 1-1 0 0,0-1 1 0 0,1 1-1 0 0,-1-1 1 0 0,-2 13 0 0 0,-3 7-6 0 0,-20 55-82 0 0,-34 151 0 0 0,61-226 0 0 0,1 0 0 0 0,-1 0 0 0 0,1-1 0 0 0,0 1 0 0 0,0 0 0 0 0,0 0 0 0 0,1 0 0 0 0,0 0 0 0 0,0-1 0 0 0,1 1 0 0 0,0 0 0 0 0,3 8 0 0 0,-3-11 0 0 0,-1 0 0 0 0,1 0 0 0 0,0 0 0 0 0,0-1 0 0 0,0 1 0 0 0,1 0 0 0 0,-1-1 0 0 0,1 1 0 0 0,-1-1 0 0 0,1 0 0 0 0,0 0 0 0 0,0 0 0 0 0,0 0 0 0 0,0-1 0 0 0,0 1 0 0 0,0-1 0 0 0,0 0 0 0 0,1 0 0 0 0,-1 0 0 0 0,0 0 0 0 0,1 0 0 0 0,3 0 0 0 0,4-1-342 0 0,0 0 0 0 0,0 0-1 0 0,-1-1 1 0 0,1 0 0 0 0,0-1 0 0 0,12-3-1 0 0,-15 2-26 0 0,-1 1-1 0 0,1-1 1 0 0,0 0-1 0 0,-1-1 1 0 0,1 0-1 0 0,-1 0 1 0 0,0-1-1 0 0,10-8 1 0 0,-13 9-290 0 0,0 0-1 0 0,0-1 1 0 0,0 0 0 0 0,3-6 0 0 0,-2 3-29 0 0,10-12-1359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3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0,'0'0'547'0'0,"0"0"-11"0"0,10 8 1521 0 0,20 15 3211 0 0,-26-18-4908 0 0,1-1 0 0 0,-1 1 0 0 0,0 0 0 0 0,0 1 0 0 0,-1-1 0 0 0,6 12 0 0 0,47 107 1696 0 0,8 28-1468 0 0,-53-121-568 0 0,-6-21-20 0 0,-1-1 0 0 0,0 1 0 0 0,-1-1 0 0 0,-2 1 0 0 0,-1-3-64 0 0,0-6-273 0 0,0-1-138 0 0,0 0-33 0 0,0 0-72 0 0,0 0-285 0 0,4-18-6964 0 0,-3 9 1391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3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13823 0 0,'0'0'315'0'0,"0"0"45"0"0,0 0 21 0 0,0 0-49 0 0,0 0-149 0 0,0 0 194 0 0,0 0 110 0 0,0 0 22 0 0,0 0 71 0 0,0 1 286 0 0,-40 55 3872 0 0,-2 2-4170 0 0,-8 13-568 0 0,13-19 0 0 0,-61 76 0 0 0,96-125-1 0 0,-8 7-62 0 0,9-9-274 0 0,1-1-138 0 0,0 0-33 0 0,0 0-72 0 0,11-5-1276 0 0,3-1-256 0 0,3-3-4372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34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15663 0 0,'0'0'356'0'0,"0"0"50"0"0,0 0 20 0 0,0 0-42 0 0,2 1-250 0 0,2 1-522 0 0,-2-1 1013 0 0,1 0-1 0 0,-1 0 1 0 0,1 0-1 0 0,-1 0 0 0 0,1 0 1 0 0,-1 0-1 0 0,1-1 1 0 0,0 1-1 0 0,4-1 1 0 0,102-23 1716 0 0,-94 21-2329 0 0,25-6-88 0 0,-39 7-261 0 0,-1 1-138 0 0,0 0-33 0 0,0 0-140 0 0,0 0-572 0 0,0 0-253 0 0,0 0-1108 0 0,0 0-4241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34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17503 0 0,'0'0'399'0'0,"0"0"60"0"0,0 0 21 0 0,0 0-59 0 0,2 1-276 0 0,0 1-107 0 0,-1 0 0 0 0,1-1 0 0 0,0 1 0 0 0,0-1 0 0 0,0 0 1 0 0,0 1-1 0 0,0-1 0 0 0,0 0 0 0 0,0 0 0 0 0,1 0 0 0 0,1 0 0 0 0,1 0 387 0 0,-3 0 545 0 0,-2-1 43 0 0,13 0 606 0 0,-5-1-1367 0 0,-1 0 0 0 0,1 0 0 0 0,-1-1 1 0 0,0 0-1 0 0,13-6 0 0 0,-5 2-89 0 0,-3 2-154 0 0,-5 1-24 0 0,1 0 1 0 0,0 1-1 0 0,-1 1 1 0 0,14-2-1 0 0,-13 1-322 0 0,-7 1-138 0 0,-1 1-33 0 0,0 0-208 0 0,8-3-2809 0 0,-2-2 1493 0 0,-5 4-15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3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50 13823 0 0,'0'0'630'0'0,"0"0"-13"0"0,0 0-252 0 0,0 0 391 0 0,0 0 216 0 0,-1 2 42 0 0,-4 7-15 0 0,-1 0 1 0 0,0-1 0 0 0,-14 14 0 0 0,-1 3 326 0 0,10-12-1237 0 0,6-4 240 0 0,0 0 1 0 0,1 1-1 0 0,1 0 0 0 0,-1-1 1 0 0,-2 19-1 0 0,4-21-332 0 0,1-1 0 0 0,0 1 0 0 0,0-1 0 0 0,0 1 0 0 0,1 8 0 0 0,1-11 16 0 0,0 0 0 0 0,-1 0 0 0 0,1-1 0 0 0,1 1-1 0 0,-1 0 1 0 0,4 6 0 0 0,-4-8 67 0 0,1 0 0 0 0,-1 0 1 0 0,0 0-1 0 0,1-1 0 0 0,0 1 0 0 0,-1 0 0 0 0,1-1 0 0 0,0 1 0 0 0,0-1 1 0 0,0 0-1 0 0,0 1 0 0 0,3 0 0 0 0,25 9 854 0 0,-26-11-934 0 0,-1 1 0 0 0,1-1 0 0 0,-1 0 0 0 0,1 0 0 0 0,0-1 0 0 0,-1 1 0 0 0,1-1 0 0 0,-1 0 0 0 0,0 0 0 0 0,1 0 0 0 0,-1 0 0 0 0,0-1 0 0 0,1 1 0 0 0,-1-1 0 0 0,0 0 0 0 0,4-3 0 0 0,0 0 0 0 0,0 0 0 0 0,-1-1 0 0 0,1 0 0 0 0,-1 0 0 0 0,9-13 0 0 0,-11 13 0 0 0,0-1 0 0 0,-1 0 0 0 0,0 1 0 0 0,0-1 0 0 0,-1 0 0 0 0,0 0 0 0 0,0-1 0 0 0,-1 1 0 0 0,0 0 0 0 0,0-1 0 0 0,-1 1 0 0 0,0-10 0 0 0,0 4 0 0 0,-2 1 0 0 0,1-1 0 0 0,-2 1 0 0 0,0-1 0 0 0,0 1 0 0 0,-7-16 0 0 0,8 23-477 0 0,0 0 0 0 0,-1 0 0 0 0,1 1-1 0 0,-1-1 1 0 0,0 1 0 0 0,-1 0 0 0 0,1-1 0 0 0,-8-5-1 0 0,-3-1-8051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35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17503 0 0,'0'0'803'0'0,"8"3"266"0"0,19 8-983 0 0,-17-7 574 0 0,1 0 1 0 0,10 6 0 0 0,-13-6 232 0 0,-6-3-646 0 0,0 1-1 0 0,0-1 1 0 0,-1 0 0 0 0,1 0-1 0 0,0 1 1 0 0,0-1 0 0 0,-1 1 0 0 0,1 0-1 0 0,-1 0 1 0 0,1-1 0 0 0,-1 1-1 0 0,2 3 1 0 0,1 2-219 0 0,-1-1 0 0 0,0 0 0 0 0,-1 1 0 0 0,1 0 0 0 0,-1 0-1 0 0,-1 0 1 0 0,1-1 0 0 0,0 12 0 0 0,2 6 178 0 0,-1-5 14 0 0,-1 0 0 0 0,0 0 0 0 0,-2 22-1 0 0,-6 60 510 0 0,5-92-722 0 0,-2 18-7 0 0,-10 44 0 0 0,10-58 0 0 0,-1 0 0 0 0,0-1 0 0 0,-1 0 0 0 0,-1 0 0 0 0,-10 18 0 0 0,-8 10 0 0 0,15-23 0 0 0,-1-1 0 0 0,-15 18 0 0 0,22-31-14 0 0,0 0 0 0 0,0 0 0 0 0,0-1-1 0 0,-1 0 1 0 0,1 1 0 0 0,-1-1 0 0 0,-4 2 0 0 0,7-4-6 0 0,0 1-676 0 0,-12-8-2359 0 0,12 5 2654 0 0,0 0 0 0 0,0 0 0 0 0,1-1 0 0 0,-1 1 0 0 0,0 0 0 0 0,1 0 0 0 0,0-1-1 0 0,-1 1 1 0 0,1 0 0 0 0,0-5 0 0 0,3-5-1135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3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13823 0 0,'0'0'630'0'0,"0"0"-13"0"0,0 0-252 0 0,0 0 391 0 0,0 0 216 0 0,12 2 1660 0 0,44-1 1500 0 0,-38-3-3062 0 0,-16 1-1001 0 0,0 1 0 0 0,0-1 0 0 0,0 1 0 0 0,1 0 0 0 0,-1 0 0 0 0,0 0 1 0 0,3 0-1 0 0,4 0-66 0 0,1 1 1 0 0,-1-2-1 0 0,0 1 0 0 0,0-1 1 0 0,18-5-1 0 0,7 0-6 0 0,-30 6 3 0 0,0-1 0 0 0,-1 1 0 0 0,1-1 0 0 0,0 0 0 0 0,0 0 0 0 0,-1 0 0 0 0,1-1 0 0 0,-1 1 0 0 0,7-5 0 0 0,8-2 0 0 0,11-1-64 0 0,-27 8-273 0 0,-2 1-138 0 0,0 0-33 0 0,0 0-72 0 0,0 0-285 0 0,0 0-126 0 0,0 0-802 0 0,-2-1-3252 0 0,-7-3-1393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36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13823 0 0,'0'0'315'0'0,"0"0"45"0"0,0 0 21 0 0,0 0-49 0 0,0 0-149 0 0,0 0 194 0 0,0 0 110 0 0,0 0 22 0 0,0 0 71 0 0,2 0 286 0 0,-2 0-768 0 0,1 0 0 0 0,-1 0 0 0 0,1 0 0 0 0,-1 0 1 0 0,1 0-1 0 0,-1 1 0 0 0,1-1 0 0 0,-1 0 0 0 0,1 0 1 0 0,-1 0-1 0 0,1 1 0 0 0,-1-1 0 0 0,1 0 0 0 0,-1 1 1 0 0,0-1-1 0 0,1 0 0 0 0,-1 1 0 0 0,0-1 0 0 0,1 1 1 0 0,-1-1-1 0 0,1 1 0 0 0,2 13 1372 0 0,0 10 103 0 0,-2-16-1547 0 0,0 0 0 0 0,0 0-1 0 0,-1 9 1 0 0,-6 39 998 0 0,-21 94 0 0 0,26-148-1024 0 0,-2 16 27 0 0,2-11-56 0 0,0 0 1 0 0,0-1-1 0 0,-1 1 1 0 0,0 0-1 0 0,0-1 1 0 0,-1 0-1 0 0,-5 10 1 0 0,6-14-257 0 0,-1 2-477 0 0,2-2-8240 0 0,1-2 2364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37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88 15663 0 0,'0'0'356'0'0,"0"0"50"0"0,0 0 20 0 0,0 0-42 0 0,0 0-180 0 0,0 0 176 0 0,0 0 107 0 0,0 0 22 0 0,0 0 3 0 0,0 0 0 0 0,0 0 0 0 0,0 0 0 0 0,0 0 0 0 0,-1 2 0 0 0,-2 5-179 0 0,0 1-1 0 0,0 0 1 0 0,1 0-1 0 0,-3 12 1 0 0,0 3-292 0 0,-21 88 731 0 0,16-62-170 0 0,-21 65 0 0 0,22-90-602 0 0,3-5 0 0 0,-14 31 0 0 0,17-42-64 0 0,4-13-327 0 0,-1 0 1 0 0,1 0-1 0 0,-1 0 0 0 0,0 0 1 0 0,0-5-1 0 0,1-17-1926 0 0,6-31-1815 0 0,-3 0 1 0 0,-2-68-1 0 0,-4 90 3447 0 0,2 15 3332 0 0,-7-38-1 0 0,7 57-1622 0 0,3-6 8239 0 0,-2 4-9190 0 0,9-5 245 0 0,0 1 1 0 0,1 0-1 0 0,-1 0 0 0 0,1 1 1 0 0,1 1-1 0 0,20-9 0 0 0,-13 7 175 0 0,1 1 0 0 0,1 1 0 0 0,30-5 0 0 0,20 1-493 0 0,-69 9 0 0 0,3 0 0 0 0,9 7 0 0 0,-11-5 0 0 0,0 1 0 0 0,0 0 0 0 0,0 0 0 0 0,0 1 0 0 0,0-1 0 0 0,0 1 0 0 0,-1-1 0 0 0,1 1 0 0 0,-1 0 0 0 0,0 0 0 0 0,1 0 0 0 0,-1 0 0 0 0,-1 0 0 0 0,3 4 0 0 0,-2-1 0 0 0,0 0 0 0 0,0 0 0 0 0,-1-1 0 0 0,0 2 0 0 0,0-1 0 0 0,0 0 0 0 0,0 0 0 0 0,-1 7 0 0 0,-1-5 0 0 0,1 0 0 0 0,-1 0 0 0 0,-1 0 0 0 0,1-1 0 0 0,-1 1 0 0 0,0 0 0 0 0,-1-1 0 0 0,0 1 0 0 0,0-1 0 0 0,-1 0 0 0 0,0 0 0 0 0,0 0 0 0 0,-8 9 0 0 0,8-12-182 0 0,0 0 1 0 0,-1 0-1 0 0,1 0 1 0 0,-1 0-1 0 0,0-1 0 0 0,0 0 1 0 0,-1 0-1 0 0,1 0 1 0 0,0-1-1 0 0,-1 1 0 0 0,0-1 1 0 0,-9 2-1 0 0,11-4 16 0 0,1 1 0 0 0,-1-1 0 0 0,0 0 0 0 0,0 0-1 0 0,0 0 1 0 0,0 0 0 0 0,0-1 0 0 0,0 1 0 0 0,0-1 0 0 0,0 0 0 0 0,1-1-1 0 0,-1 1 1 0 0,0 0 0 0 0,1-1 0 0 0,-1 0 0 0 0,1 0 0 0 0,-1 0-1 0 0,1 0 1 0 0,-6-6 0 0 0,-14-13-3855 0 0,14 10 1974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4:5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10135 0 0,'0'0'231'0'0,"0"0"29"0"0,0 0 19 0 0,0 0 173 0 0,0 0 697 0 0,0 0 311 0 0,2 2 63 0 0,3 1-928 0 0,-1 0 1 0 0,1 0 0 0 0,0-1 0 0 0,0 0 0 0 0,0 0 0 0 0,0 0-1 0 0,0 0 1 0 0,1-1 0 0 0,-1 0 0 0 0,1 0 0 0 0,10 1 0 0 0,9-1 668 0 0,32-3 1 0 0,-41 1-883 0 0,10-1-362 0 0,-8 3-22 0 0,-3 1 1 0 0,-2 0 1 0 0,-4 0-64 0 0,-5-3-533 0 0,0 0 0 0 0,1-1 0 0 0,-1 1 0 0 0,-1-1 0 0 0,1 0 0 0 0,0 0 0 0 0,4-3 0 0 0,11-11-4907 0 0,-9 6 3968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37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15663 0 0,'0'0'356'0'0,"0"0"50"0"0,0 0 20 0 0,0 0-42 0 0,0 0-180 0 0,0 0 176 0 0,0 0 107 0 0,0 0 22 0 0,0 0 3 0 0,0 0 0 0 0,-8 0 512 0 0,2 3-640 0 0,1 0 0 0 0,0 1 0 0 0,-1 0 0 0 0,2 0 0 0 0,-1 0 0 0 0,0 0 0 0 0,-4 6 0 0 0,-3 4 10 0 0,1 1-1 0 0,0 1 1 0 0,1 0 0 0 0,-15 32-1 0 0,12-19 178 0 0,2 1-1 0 0,-8 33 1 0 0,14-42-571 0 0,0 0 0 0 0,2 1 0 0 0,0 0 0 0 0,1 40 0 0 0,3-53 0 0 0,-1 0 0 0 0,1 0 0 0 0,1-1 0 0 0,-1 1 0 0 0,1 0 0 0 0,1-1 0 0 0,0 0 0 0 0,0 1 0 0 0,1-1 0 0 0,-1 0 0 0 0,2-1 0 0 0,-1 1 0 0 0,1-1 0 0 0,11 13 0 0 0,-14-18-63 0 0,-1-1 1 0 0,1 1-1 0 0,-1-1 0 0 0,1 0 0 0 0,0 0 1 0 0,0 1-1 0 0,-1-1 0 0 0,1-1 0 0 0,0 1 1 0 0,4 1-1 0 0,-5-1-38 0 0,0-1-1 0 0,0 0 1 0 0,0 0 0 0 0,0 0 0 0 0,0 0 0 0 0,1 0-1 0 0,-1 0 1 0 0,0 0 0 0 0,0-1 0 0 0,0 1-1 0 0,0 0 1 0 0,0 0 0 0 0,0-1 0 0 0,0 1 0 0 0,1-1-1 0 0,0-1-199 0 0,1 0 0 0 0,-1 0-1 0 0,0 0 1 0 0,0 0-1 0 0,0 0 1 0 0,-1 0 0 0 0,1-1-1 0 0,0 1 1 0 0,-1 0-1 0 0,3-6 1 0 0,7-18-1731 0 0,1-3-15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3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11975 0 0,'0'0'547'0'0,"0"0"-11"0"0,1 0-344 0 0,23-8 1673 0 0,-22 8-851 0 0,0 0-61 0 0,35-9 1796 0 0,-36 9-2237 0 0,10 0 1024 0 0,3 8-542 0 0,-8-5-478 0 0,0 1 0 0 0,-1-1 0 0 0,1 1-1 0 0,-1 0 1 0 0,1 0 0 0 0,-1 1-1 0 0,8 9 1 0 0,-9-9-409 0 0,-2-3-73 0 0,-1 0 0 0 0,1 0-1 0 0,-1 0 1 0 0,1 0 0 0 0,-1 0 0 0 0,0 1 0 0 0,0-1 0 0 0,0 0 0 0 0,0 1 0 0 0,0-1 0 0 0,-1 1 0 0 0,1-1 0 0 0,-1 1 0 0 0,1 2 0 0 0,0-1-34 0 0,0-1 0 0 0,0 1 0 0 0,0-1 0 0 0,0 1 0 0 0,0-1 0 0 0,1 1 0 0 0,3 5 0 0 0,7 16 0 0 0,0 16 0 0 0,-6-21 0 0 0,-1 0 0 0 0,0 0 0 0 0,2 36 0 0 0,-4-39 341 0 0,0 1-1 0 0,1-1 1 0 0,0 0 0 0 0,2 0-1 0 0,13 28 1 0 0,-18-41-337 0 0,0-1 7 0 0,5 9-86 0 0,-5-11-262 0 0,-1-1-138 0 0,1-1-33 0 0,3-2 405 0 0,-1-1 1 0 0,0 1-1 0 0,-1 0 0 0 0,1-1 1 0 0,0 1-1 0 0,-1-1 0 0 0,0 0 1 0 0,0 0-1 0 0,0 0 0 0 0,-1 0 0 0 0,1 0 1 0 0,-1 0-1 0 0,0 0 0 0 0,1-8 1 0 0,1-7-1407 0 0,-2-1 1 0 0,0-20-1 0 0,-1 6-1385 0 0,1 13 1358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3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15663 0 0,'0'0'356'0'0,"0"0"50"0"0,0 0 20 0 0,0 0-42 0 0,0 0-180 0 0,0 0 176 0 0,0 0 107 0 0,0 0 22 0 0,0 0 3 0 0,0 0 0 0 0,0 0 0 0 0,0 0 0 0 0,0 0 0 0 0,0 0 0 0 0,-5 4 512 0 0,-78 105 1632 0 0,79-102-2656 0 0,0 1 0 0 0,0-1 0 0 0,1 1 0 0 0,-3 10 0 0 0,-11 21 0 0 0,3-15 0 0 0,7-15 0 0 0,1 1 0 0 0,1 0 0 0 0,0 1 0 0 0,0-1 0 0 0,-3 14 0 0 0,6-15 0 0 0,2-9-38 0 0,0 1-1 0 0,0-1 0 0 0,0 1 1 0 0,0-1-1 0 0,0 1 1 0 0,0-1-1 0 0,0 1 1 0 0,0-1-1 0 0,0 1 1 0 0,0-1-1 0 0,0 0 1 0 0,0 1-1 0 0,0-1 0 0 0,0 1 1 0 0,0-1-1 0 0,0 1 1 0 0,1-1-1 0 0,-1 1 1 0 0,0-1-1 0 0,0 0 1 0 0,0 1-1 0 0,1-1 1 0 0,-1 1-1 0 0,0-1 1 0 0,1 0-1 0 0,-1 1 0 0 0,0-1 1 0 0,1 0-1 0 0,-1 0 1 0 0,0 1-1 0 0,1-1 1 0 0,-1 0-1 0 0,1 0 1 0 0,-1 1-1 0 0,0-1 1 0 0,1 0-1 0 0,-1 0 0 0 0,1 0 1 0 0,-1 0-1 0 0,1 0 1 0 0,-1 0-1 0 0,1 0 1 0 0,-1 0-1 0 0,0 0 1 0 0,2 0-1 0 0,11-6-2242 0 0,-13 6 2255 0 0,15-13-4191 0 0,-10 4 2682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3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19351 0 0,'0'0'439'0'0,"0"0"62"0"0,0 0 33 0 0,0 0-65 0 0,1-2-309 0 0,1 2-108 0 0,-1-1 1 0 0,0 0-1 0 0,1 1 1 0 0,-1 0-1 0 0,1-1 1 0 0,-1 1-1 0 0,1 0 1 0 0,-1-1-1 0 0,1 1 1 0 0,-1 0-1 0 0,1 0 1 0 0,-1 0-1 0 0,1 1 1 0 0,-1-1-1 0 0,1 0 1 0 0,-1 0-1 0 0,1 1 1 0 0,1 0-1 0 0,19 1 920 0 0,-11-3-462 0 0,-1-1 0 0 0,1-1 0 0 0,16-5 0 0 0,-16 4-328 0 0,0 1 1 0 0,20-4-1 0 0,-22 6-21 0 0,-1 0 128 0 0,1 0 0 0 0,0 1 0 0 0,-1-1-1 0 0,15 3 1 0 0,-21-1-281 0 0,-1-1-12 0 0,0 0 0 0 0,0 0 0 0 0,0 0-1 0 0,0 0 1 0 0,-1 0 0 0 0,1 0 0 0 0,0 0-1 0 0,0 0 1 0 0,0-1 0 0 0,0 1 0 0 0,-1 0-1 0 0,1 0 1 0 0,0-1 0 0 0,0 1 0 0 0,0 0-1 0 0,1-1 1 0 0,-1 0-333 0 0,-1 1-138 0 0,-8 3-613 0 0,3 0 201 0 0,-1 0 0 0 0,1-1-1 0 0,-1 0 1 0 0,-6 1 0 0 0,10-3-98 0 0,0 1 0 0 0,-1-1 1 0 0,1 0-1 0 0,-1 0 0 0 0,1 0 1 0 0,0 0-1 0 0,-1 0 0 0 0,-2-1 1 0 0,-1-1-4378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39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0,1 2-220 0 0,4 9 39 0 0,-4-8 569 0 0,-1-3 249 0 0,0 0 45 0 0,0 0-61 0 0,0 0-288 0 0,0 0-121 0 0,0 0-28 0 0,0 0-490 0 0,0 0 0 0 0,0 1 0 0 0,0-1 0 0 0,0 0-1 0 0,0 0 1 0 0,0 1 0 0 0,0-1 0 0 0,0 0 0 0 0,0 0-1 0 0,0 1 1 0 0,1-1 0 0 0,-1 0 0 0 0,0 0 0 0 0,0 0 0 0 0,0 1-1 0 0,0-1 1 0 0,1 0 0 0 0,-1 0 0 0 0,0 0 0 0 0,0 0 0 0 0,0 1-1 0 0,1-1 1 0 0,-1 0 0 0 0,0 0 0 0 0,0 0 0 0 0,1 0 0 0 0,-1 0-1 0 0,5 6 1300 0 0,-3-5-1154 0 0,-1-1-1 0 0,1 1 1 0 0,-1 0 0 0 0,1-1-1 0 0,-1 1 1 0 0,1-1 0 0 0,-1 0-1 0 0,1 1 1 0 0,-1-1 0 0 0,1 0-1 0 0,2 0 1 0 0,3 1 210 0 0,-3 1-210 0 0,10-1-107 0 0,8-3-64 0 0,-21 2 0 0 0,5-1 0 0 0,1 0 0 0 0,0 1 0 0 0,0-1 0 0 0,-1 1 0 0 0,13 2 0 0 0,-17-2 0 0 0,0 0 0 0 0,0 0 0 0 0,0 0 0 0 0,0 0 0 0 0,0 0 0 0 0,0-1 0 0 0,0 1 0 0 0,0 0 0 0 0,0-1 0 0 0,0 0 0 0 0,-1 1 0 0 0,4-3 0 0 0,1 1 0 0 0,0-1 0 0 0,1 1 0 0 0,9-2 0 0 0,-9 4-133 0 0,-5 0-563 0 0,-2 0-258 0 0,0 0-920 0 0,0 0-3643 0 0,0 0-1565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3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15663 0 0,'0'0'356'0'0,"0"0"50"0"0,0 0 20 0 0,0 0-42 0 0,0 0-112 0 0,1 1 463 0 0,-1 1-266 0 0,0 1-684 0 0,13 7 5681 0 0,-12-8-5321 0 0,1-1-33 0 0,-1 0 0 0 0,1 0 0 0 0,-1 0 0 0 0,0 0 0 0 0,1 1 0 0 0,-1-1 0 0 0,0 1 0 0 0,0-1-1 0 0,0 1 1 0 0,0-1 0 0 0,0 1 0 0 0,-1-1 0 0 0,1 1 0 0 0,0 0 0 0 0,-1-1 0 0 0,1 4 0 0 0,0-4 376 0 0,2 29 629 0 0,-11 30-1117 0 0,-19 143 2048 0 0,13-130-3875 0 0,13-86 1531 0 0,-7-26 0 0 0,-1 3-4366 0 0,8 34 4163 0 0,-3-14-7689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4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11975 0 0,'0'0'547'0'0,"0"0"-11"0"0,1 1-344 0 0,2 6-29 0 0,-2-6 567 0 0,7 13 3634 0 0,14 19 0 0 0,-15-24-3917 0 0,-1 0-1 0 0,0 1 0 0 0,-1-1 1 0 0,0 1-1 0 0,7 17 1 0 0,3 25 69 0 0,-2 0 0 0 0,-2 0 1 0 0,4 67-1 0 0,-15-98-516 0 0,0-1 0 0 0,-1 0 0 0 0,-7 32 0 0 0,-20 57 0 0 0,24-98 0 0 0,0 1 0 0 0,-1-1 0 0 0,0 1 0 0 0,-1-2 0 0 0,-10 16 0 0 0,13-21 0 0 0,-1-1 0 0 0,1 1 0 0 0,-1-1 0 0 0,0 0 0 0 0,-1 0 0 0 0,1 0 0 0 0,-1-1 0 0 0,0 1 0 0 0,1-1 0 0 0,-1 0 0 0 0,-1 0 0 0 0,1-1 0 0 0,-8 3 0 0 0,-3-4-2020 0 0,15-1 1634 0 0,0-1 0 0 0,-1 1 1 0 0,1 0-1 0 0,0-1 0 0 0,0 1 0 0 0,0 0 0 0 0,0-1 1 0 0,0 1-1 0 0,0-1 0 0 0,0 0 0 0 0,1 1 1 0 0,-1-1-1 0 0,0 0 0 0 0,0 0 0 0 0,0 1 0 0 0,1-1 1 0 0,-1 0-1 0 0,0 0 0 0 0,0-2 0 0 0,-3-5-7326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4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11975 0 0,'0'0'267'0'0,"0"0"42"0"0,0 0 17 0 0,0 0-28 0 0,0 0-58 0 0,0 0 491 0 0,0 0 238 0 0,0 0 45 0 0,0 0-61 0 0,0 0-288 0 0,0 0-121 0 0,2 0-28 0 0,34 0 816 0 0,53-7 0 0 0,1-3 551 0 0,-89 9-1875 0 0,178-32 149 0 0,-162 28-154 0 0,-15 5-3 0 0,8 0-67 0 0,-8 0-270 0 0,-2 0-138 0 0,0 0-33 0 0,0 0-4 0 0,0 0 0 0 0,0 0 0 0 0,0 0 0 0 0,0 0-68 0 0,0 0-285 0 0,0 0-126 0 0,-1-1-29 0 0,-2-4-4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4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11975 0 0,'0'0'267'0'0,"0"0"42"0"0,0 0 17 0 0,0 0-28 0 0,0 0-126 0 0,0 0 204 0 0,0 0 111 0 0,0 0 22 0 0,0 0 3 0 0,0 0 0 0 0,0 0 0 0 0,0 0 0 0 0,0 0 0 0 0,0 0 0 0 0,0 0 0 0 0,0 0 0 0 0,0 0 0 0 0,0 0 0 0 0,0 0 0 0 0,0 0 0 0 0,1 2-69 0 0,1 1-370 0 0,-1 0-1 0 0,1 0 1 0 0,0 1 0 0 0,-1-1 0 0 0,0 0-1 0 0,0 1 1 0 0,0-1 0 0 0,0 1 0 0 0,0-1-1 0 0,-1 1 1 0 0,0 0 0 0 0,1-1 0 0 0,-1 1-1 0 0,-1 0 1 0 0,1 3 0 0 0,-3 12 612 0 0,-8 31 0 0 0,6-28-1006 0 0,-32 123 1252 0 0,24-104-634 0 0,4-14-23 0 0,1 1-1 0 0,-8 51 0 0 0,16-43-273 0 0,0-36 0 0 0,0 0 0 0 0,0 1 0 0 0,0-1 0 0 0,0 0 0 0 0,0 0 0 0 0,0 1 0 0 0,0-1 0 0 0,0 0 0 0 0,0 0 0 0 0,0 1 0 0 0,0-1 0 0 0,0 0 0 0 0,0 1 0 0 0,0-1 0 0 0,1 0 0 0 0,-1 0 0 0 0,0 1 0 0 0,0-1 0 0 0,0 0 0 0 0,0 0 0 0 0,1 0 0 0 0,-1 1 0 0 0,0-1 0 0 0,0 0 0 0 0,0 0 0 0 0,1 0 0 0 0,-1 0 0 0 0,0 1 0 0 0,0-1 0 0 0,1 0 0 0 0,-1 0 0 0 0,0 0 0 0 0,0 0 0 0 0,1 0 0 0 0,-1 0 0 0 0,0 0 0 0 0,1 0 0 0 0,-1 0 0 0 0,0 0 0 0 0,0 0 0 0 0,1 0 0 0 0,-1 0 0 0 0,0 0 0 0 0,1 0 0 0 0,-1 0 0 0 0,0 0 0 0 0,0 0 0 0 0,1 0 0 0 0,-1 0 0 0 0,1-1 0 0 0,-1 1 0 0 0,10-2-1644 0 0,0-6-3750 0 0,0-5-2568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4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8287 0 0,'0'0'382'0'0,"0"0"-8"0"0,0 0-102 0 0,0 0 463 0 0,0 0 234 0 0,0 0 45 0 0,0 0 8 0 0,0 0 2 0 0,0 0 0 0 0,0 0 0 0 0,0 0-69 0 0,0 0-290 0 0,0 0-121 0 0,0 0-28 0 0,0 0-4 0 0,0 0 0 0 0,0 2 0 0 0,0 1-251 0 0,0-1-1 0 0,-1 0 1 0 0,1 1-1 0 0,-1-1 0 0 0,0 1 1 0 0,1-1-1 0 0,-1 0 1 0 0,0 0-1 0 0,-3 4 1 0 0,-10 23 310 0 0,2-4-59 0 0,1 0 0 0 0,1 0 0 0 0,-12 52 0 0 0,7 6-512 0 0,-10 46 0 0 0,18-101 0 0 0,6-23 0 0 0,-7 17 0 0 0,4-14-64 0 0,3-6-273 0 0,1-4-138 0 0,-1-23-2380 0 0,2-35-1 0 0,0-1-2310 0 0,-2 38 3119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5:0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42 11975 0 0,'0'0'547'0'0,"0"0"-11"0"0,0 0-203 0 0,0 0 419 0 0,0 0 220 0 0,0 0 42 0 0,0 0 8 0 0,0 0 2 0 0,0 0 0 0 0,-2-1 0 0 0,-3 2 582 0 0,3-1-1210 0 0,1 0 0 0 0,-1 0 1 0 0,0 0-1 0 0,1 0 0 0 0,-1 0 0 0 0,1 0 1 0 0,-1 0-1 0 0,-2-1 0 0 0,-4-4-169 0 0,6 4 161 0 0,-11 0 1052 0 0,4 0-1291 0 0,0 0-61 0 0,7 1 283 0 0,2-19-151 0 0,-2 18-594 0 0,1 0 457 0 0,-1-1 106 0 0,1 1 0 0 0,-1 0 0 0 0,0-1 0 0 0,1 1-1 0 0,-1 0 1 0 0,0 0 0 0 0,-2-1 0 0 0,-19 6-24 0 0,20-3-165 0 0,-1 0 0 0 0,1 0 0 0 0,-1 0 0 0 0,1 0 0 0 0,0 1 0 0 0,0-1 0 0 0,0 1 0 0 0,-6 4 0 0 0,-23 21 0 0 0,19-15 0 0 0,-89 65 0 0 0,77-61 0 0 0,-3 4 0 0 0,6-3 0 0 0,10-7 0 0 0,10-4 0 0 0,1-3 0 0 0,-2 0 0 0 0,2-2 0 0 0,0 0 0 0 0,1 0 0 0 0,-1 0 0 0 0,0 1 0 0 0,1-1 0 0 0,-1 0 0 0 0,0 0 0 0 0,1 0 0 0 0,0 1 0 0 0,-1-1 0 0 0,1 0 0 0 0,0 0 0 0 0,-1 1 0 0 0,1 1 0 0 0,-2 10 0 0 0,2-13 0 0 0,0 1 0 0 0,0 0 0 0 0,0 0 0 0 0,0 0 0 0 0,0 0 0 0 0,0-1 0 0 0,0 1 0 0 0,1 0 0 0 0,-1 0 0 0 0,0 0 0 0 0,0 0 0 0 0,1 1 0 0 0,1 0 0 0 0,-1 0 0 0 0,1 0 0 0 0,0-1 0 0 0,0 1 0 0 0,0 0 0 0 0,-1-1 0 0 0,1 0 0 0 0,1 1 0 0 0,-1-1 0 0 0,0 0 0 0 0,0 0 0 0 0,0 0 0 0 0,1 0 0 0 0,3 1 0 0 0,5 0 0 0 0,0 0 0 0 0,13 1 0 0 0,13 2 0 0 0,107 38 0 0 0,-142-43 0 0 0,0 1 0 0 0,0-1 0 0 0,0 1 0 0 0,-1-1 0 0 0,1 1 0 0 0,0 0 0 0 0,0 0 0 0 0,0 0 0 0 0,-1 0 0 0 0,1 0 0 0 0,0 0 0 0 0,-1 0 0 0 0,1 1 0 0 0,-1-1 0 0 0,3 3 0 0 0,1 2 0 0 0,-1-2 0 0 0,1 1 0 0 0,-1 0 0 0 0,-1 0 0 0 0,1 0 0 0 0,-1 1 0 0 0,0-1 0 0 0,0 1 0 0 0,2 6 0 0 0,14 50 0 0 0,-16-52 0 0 0,-1 0 0 0 0,0 0 0 0 0,-1 1 0 0 0,0-1 0 0 0,-1 0 0 0 0,-2 19 0 0 0,-10 53 0 0 0,9-66 0 0 0,3-13-24 0 0,-1 0-1 0 0,0 0 1 0 0,1 0-1 0 0,-1 0 1 0 0,0 0 0 0 0,0 0-1 0 0,0 0 1 0 0,-1-1 0 0 0,1 1-1 0 0,-1-1 1 0 0,1 1-1 0 0,-1-1 1 0 0,0 1 0 0 0,0-1-1 0 0,0 0 1 0 0,0 0-1 0 0,0 0 1 0 0,-1 0 0 0 0,1 0-1 0 0,-1 0 1 0 0,1-1-1 0 0,-1 1 1 0 0,0-1 0 0 0,1 0-1 0 0,-1 0 1 0 0,0 0-1 0 0,0 0 1 0 0,0 0 0 0 0,0-1-1 0 0,0 1 1 0 0,0-1 0 0 0,0 0-1 0 0,-3 0 1 0 0,-15 0-1690 0 0,1-2 0 0 0,-1-1 0 0 0,1 0 0 0 0,0-1 0 0 0,-35-13 0 0 0,18 3-845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4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4 252 13823 0 0,'0'0'315'0'0,"0"0"45"0"0,0 0 21 0 0,-1-1-49 0 0,0-7-220 0 0,3 0 39 0 0,-1 6 569 0 0,-3-2 682 0 0,2 4-1357 0 0,0 0 0 0 0,0 0 0 0 0,-1 0 0 0 0,1 0 1 0 0,0-1-1 0 0,0 1 0 0 0,0 0 0 0 0,0 0 0 0 0,0 0 0 0 0,-1-1 0 0 0,1 1 0 0 0,0 0 1 0 0,0 0-1 0 0,0 0 0 0 0,0-1 0 0 0,0 1 0 0 0,0 0 0 0 0,0 0 0 0 0,0-1 0 0 0,0 1 0 0 0,0 0 1 0 0,0 0-1 0 0,0-1 0 0 0,0 1 0 0 0,0 0 0 0 0,0 0 0 0 0,0-1 0 0 0,0 1 0 0 0,0 0 0 0 0,0 0 1 0 0,0-1-1 0 0,0 1 0 0 0,1 0 0 0 0,19-27 1680 0 0,-20 26-1674 0 0,1 0-1 0 0,-1 1 0 0 0,1-1 1 0 0,-1 1-1 0 0,1-1 1 0 0,-1 1-1 0 0,1-1 0 0 0,0 1 1 0 0,-1 0-1 0 0,1-1 0 0 0,0 1 1 0 0,-1 0-1 0 0,1-1 1 0 0,0 1-1 0 0,-1 0 0 0 0,2 0 1 0 0,2-2 116 0 0,46-28 1456 0 0,62-37-166 0 0,-66 38-1061 0 0,12-6-184 0 0,-43 26-212 0 0,-13 7 0 0 0,1 1 0 0 0,0-1 0 0 0,-1 0 0 0 0,1 1 0 0 0,0 0 0 0 0,0-1 0 0 0,0 1 0 0 0,0 0 0 0 0,0 1 0 0 0,0-1 0 0 0,0 0 0 0 0,0 1 0 0 0,0 0 0 0 0,1 0 0 0 0,-1 0 0 0 0,0 0 0 0 0,0 0 0 0 0,0 1 0 0 0,0-1 0 0 0,0 1 0 0 0,0 0 0 0 0,0 0 0 0 0,4 1 0 0 0,-3-1 0 0 0,16 9 0 0 0,-6 1-14 0 0,-11-6 23 0 0,-1-1 68 0 0,3 4 27 0 0,0 1 1 0 0,0 0-1 0 0,-1 0 0 0 0,0 0 0 0 0,-1 1 0 0 0,0-1 0 0 0,0 1 1 0 0,-1 0-1 0 0,1 10 0 0 0,-1 2 130 0 0,-1-1-1 0 0,-1 1 1 0 0,-3 24-1 0 0,3-40-233 0 0,-5 19 0 0 0,-7 18 0 0 0,6-32 0 0 0,3-8-223 0 0,0 0 0 0 0,1 0 0 0 0,-1-1 1 0 0,0 1-1 0 0,-1-1 0 0 0,1 1 0 0 0,0-1 0 0 0,-1 0 0 0 0,1 0 0 0 0,-1-1 0 0 0,0 1 0 0 0,0-1 1 0 0,1 0-1 0 0,-1 0 0 0 0,0 0 0 0 0,0 0 0 0 0,-8 0 0 0 0,4-12-1633 0 0,0-4-392 0 0,2 1-4916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44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0 10135 0 0,'0'0'464'0'0,"0"0"-9"0"0,0 0-87 0 0,0 0 728 0 0,0 0 353 0 0,0 0 73 0 0,0 0-57 0 0,0 0-288 0 0,0 0-121 0 0,0 0-28 0 0,1 2-72 0 0,1 2-563 0 0,0 6 1335 0 0,-6 14-1501 0 0,3-20-51 0 0,-1 0 0 0 0,1 0 0 0 0,-1 0 0 0 0,0 0 0 0 0,0 0 0 0 0,-1-1 0 0 0,1 1 0 0 0,-5 4 0 0 0,-27 26 1485 0 0,6-6-826 0 0,1 3-825 0 0,-37 53 0 0 0,57-73-10 0 0,0 2-1 0 0,1-1 1 0 0,0 1-1 0 0,1 0 1 0 0,0 0-1 0 0,1 0 1 0 0,0 1 0 0 0,-2 19-1 0 0,4-16 1 0 0,0-3 0 0 0,0 1 0 0 0,1 0 0 0 0,2 25 0 0 0,0-35 0 0 0,-1-1 0 0 0,1 0 0 0 0,0 0 0 0 0,0 1 0 0 0,1-1 0 0 0,-1 0 0 0 0,1 0 0 0 0,0 0 0 0 0,0 0 0 0 0,1 0 0 0 0,-1-1 0 0 0,1 1 0 0 0,0-1 0 0 0,-1 1 0 0 0,2-1 0 0 0,-1 0 0 0 0,4 3 0 0 0,-5-4 0 0 0,0-1 0 0 0,1 1 0 0 0,-1 0 0 0 0,1-1 0 0 0,-1 1 0 0 0,1-1 0 0 0,-1 0 0 0 0,1 0 0 0 0,0 0 0 0 0,0 0 0 0 0,0 0 0 0 0,0-1 0 0 0,-1 1 0 0 0,1-1 0 0 0,0 0 0 0 0,0 0 0 0 0,0 0 0 0 0,0 0 0 0 0,4-1 0 0 0,13 0 0 0 0,-16 1 0 0 0,-1 0 0 0 0,1 0 0 0 0,-1-1 0 0 0,1 1 0 0 0,-1-1 0 0 0,1 0 0 0 0,-1 0 0 0 0,1 0 0 0 0,5-3 0 0 0,14-13-2020 0 0,-19 14 1056 0 0,-1 0-1 0 0,0 0 1 0 0,0-1-1 0 0,-1 0 1 0 0,1 1-1 0 0,-1-1 1 0 0,3-7-1 0 0,2-7-6747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47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10 6447 0 0,'0'0'298'0'0,"0"0"-10"0"0,-4-3 359 0 0,1 1 2611 0 0,1 1-2915 0 0,-1 0 0 0 0,1 0 0 0 0,0 1 0 0 0,0-1 0 0 0,-1 1 0 0 0,1 0 0 0 0,0-1 0 0 0,0 1 0 0 0,-1 0 0 0 0,-2 1 0 0 0,4-1 169 0 0,1 0 0 0 0,0 0 0 0 0,0 0 0 0 0,0 0 0 0 0,0 0 0 0 0,-3 0 231 0 0,-4 0-414 0 0,5 2 5767 0 0,-2 22-5497 0 0,3-20-580 0 0,3 19-21 0 0,2-7 2 0 0,0-1 0 0 0,1 0 0 0 0,1 0 0 0 0,13 24 0 0 0,-1 1 0 0 0,-1-7 0 0 0,-9-18 0 0 0,0 1 0 0 0,6 17 0 0 0,-11-25 0 0 0,14 30 0 0 0,7 0 0 0 0,-17-26 0 0 0,-4-2-64 0 0,-3-20-832 0 0,0 8 795 0 0,1 0 1 0 0,-1 0 0 0 0,0 0-1 0 0,0-1 1 0 0,-1 1 0 0 0,1 0-1 0 0,0 0 1 0 0,-1 0 0 0 0,0-3-1 0 0,-2-1-656 0 0,1 0 0 0 0,0 1 1 0 0,0-1-1 0 0,0 0 0 0 0,1-1 0 0 0,0 1 0 0 0,0 0 0 0 0,0-10 0 0 0,3-8-3580 0 0,-1 4-166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4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8 11975 0 0,'0'0'267'0'0,"0"0"42"0"0,0 0 17 0 0,0 0-28 0 0,0 0-58 0 0,0 0 491 0 0,0 0 238 0 0,0 0 45 0 0,3-1-61 0 0,6-4-288 0 0,-6 3-121 0 0,-3 2-28 0 0,0 0-4 0 0,0 0 0 0 0,0 0 0 0 0,0 0 0 0 0,0 0 0 0 0,0 0 0 0 0,0 0 0 0 0,0 0 0 0 0,0 0-68 0 0,-7 4-272 0 0,5-4-114 0 0,0 1-1 0 0,1-1 1 0 0,-1 1 0 0 0,1 0-1 0 0,-1-1 1 0 0,1 1-1 0 0,-1 0 1 0 0,1 0 0 0 0,0 0-1 0 0,0 0 1 0 0,-1 1-1 0 0,1-1 1 0 0,0 0 0 0 0,0 0-1 0 0,0 1 1 0 0,0-1 0 0 0,-1 3-1 0 0,-4 4 346 0 0,0-1-258 0 0,-1-1-1 0 0,-14 9 1 0 0,13-9-87 0 0,1 0 0 0 0,-12 10 0 0 0,-43 43-58 0 0,39-38 0 0 0,1 1 0 0 0,-22 27 0 0 0,17-18 0 0 0,19-24 0 0 0,1 1 0 0 0,0 0 0 0 0,-6 10 0 0 0,6-9 0 0 0,1-2-64 0 0,4-5-273 0 0,2-2-138 0 0,0 0-33 0 0,1-3 102 0 0,-1 1 1 0 0,1-1-1 0 0,-1 1 0 0 0,1-1 0 0 0,0 1 0 0 0,2-5 0 0 0,3-7-4951 0 0,2 0-1525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48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11975 0 0,'0'0'267'0'0,"0"0"42"0"0,0 0 17 0 0,0 0-28 0 0,0 0-58 0 0,2 1 491 0 0,20 8 4322 0 0,-20-9-4765 0 0,1 1 0 0 0,-1-1 0 0 0,0 0 0 0 0,1 0 1 0 0,-1 0-1 0 0,0 0 0 0 0,1 0 0 0 0,-1 0 0 0 0,4-1 0 0 0,9-1 979 0 0,25 2-1095 0 0,-16 3 414 0 0,-16-1-294 0 0,0-1 1 0 0,1 0-1 0 0,-1-1 1 0 0,14-1-1 0 0,-10 1-292 0 0,-3 2-64 0 0,-7-2-273 0 0,-2 0-138 0 0,0 0-33 0 0,0 0-4 0 0,0 0 0 0 0,0 0 0 0 0,0 0 0 0 0,0-14-1793 0 0,0 5-1176 0 0,0 0-2661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4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8287 0 0,'0'0'382'0'0,"0"0"-8"0"0,-1 2-240 0 0,1-2 64 0 0,-1 0 1 0 0,1 1-1 0 0,0-1 1 0 0,-1 1-1 0 0,1-1 1 0 0,0 1-1 0 0,0-1 1 0 0,0 1-1 0 0,0-1 1 0 0,-1 1-1 0 0,1-1 1 0 0,0 1-1 0 0,0-1 1 0 0,0 1-1 0 0,0 0 1 0 0,0-1-1 0 0,0 1 1 0 0,0-1-1 0 0,0 1 1 0 0,0-1-1 0 0,1 1 1 0 0,-1-1-1 0 0,0 1 1 0 0,0-1-1 0 0,0 1 1 0 0,1-1-1 0 0,-1 1 1 0 0,0-1-1 0 0,0 1 1 0 0,1-1-1 0 0,-1 0 1 0 0,0 1 0 0 0,1-1-1 0 0,-1 1 1 0 0,1-1-1 0 0,-1 0 1 0 0,0 1-1 0 0,1-1 1 0 0,-1 0-1 0 0,1 0 1 0 0,-1 1-1 0 0,1-1 1 0 0,0 0-1 0 0,4 1 447 0 0,-5-1-1418 0 0,2 1 1285 0 0,11 7 1024 0 0,-9-8-1014 0 0,1 0-1 0 0,-1 0 1 0 0,0 1-1 0 0,6 1 1 0 0,-9-2-570 0 0,26-1 1159 0 0,1 8-651 0 0,-26-7 28 0 0,4-1 259 0 0,-2 1-669 0 0,15-6 198 0 0,5-4-260 0 0,-23 9-208 0 0,0 1 0 0 0,0 0 0 0 0,0 0 0 0 0,0-1 0 0 0,0 1 0 0 0,0-1-1 0 0,-1 1 1 0 0,1-1 0 0 0,0 1 0 0 0,0-1 0 0 0,0 1 0 0 0,0-1 0 0 0,-1 0 0 0 0,1 1 0 0 0,0-1 0 0 0,-1 0 0 0 0,1 0-1 0 0,0-1 1 0 0,2 1-3464 0 0,-3 1-3166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4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0 15663 0 0,'0'0'356'0'0,"0"0"50"0"0,0 0 20 0 0,0 0-42 0 0,-1 3-250 0 0,1-2-123 0 0,0 0 0 0 0,0 1 1 0 0,0-1-1 0 0,0 1 0 0 0,-1-1 1 0 0,1 0-1 0 0,0 1 0 0 0,-1-1 1 0 0,1 0-1 0 0,-1 0 0 0 0,1 1 1 0 0,-1-1-1 0 0,0 0 0 0 0,0 0 1 0 0,1 0-1 0 0,-1 1 0 0 0,0-1 1 0 0,0 0-1 0 0,0 0 0 0 0,0-1 1 0 0,0 1-1 0 0,-2 1 0 0 0,-1 1 179 0 0,-4 4 357 0 0,-1-1-1 0 0,0 0 0 0 0,-18 9 0 0 0,8-5 313 0 0,18-9-754 0 0,0-1-1 0 0,-1 1 0 0 0,1-1 1 0 0,-1 1-1 0 0,1-1 1 0 0,0 1-1 0 0,-1-1 0 0 0,1 0 1 0 0,-3 0-1 0 0,3 0-59 0 0,0 0 0 0 0,0 1-1 0 0,0-1 1 0 0,-1 0 0 0 0,1 0 0 0 0,0 1-1 0 0,0-1 1 0 0,0 0 0 0 0,0 1-1 0 0,-2 0 1 0 0,2 0-6 0 0,-1 0 60 0 0,0 1-1 0 0,0-1 0 0 0,-1 1 0 0 0,1-1 1 0 0,-1 0-1 0 0,1 0 0 0 0,-1 0 0 0 0,1 0 1 0 0,-1-1-1 0 0,-4 2 0 0 0,7-2-97 0 0,0 0 0 0 0,0 0 1 0 0,0 0-1 0 0,0 0 0 0 0,0 0 0 0 0,0 0 0 0 0,0 0 0 0 0,0 0 0 0 0,0 0 0 0 0,0 0 1 0 0,0 0-1 0 0,0 0 0 0 0,0 0 0 0 0,0 0 0 0 0,0 0 0 0 0,0 0 0 0 0,0 0 0 0 0,0 0 1 0 0,0 0-1 0 0,0 0 0 0 0,0 0 0 0 0,0 0 0 0 0,0 0 0 0 0,0 0 0 0 0,0 0 0 0 0,0 0 1 0 0,0 0-1 0 0,0 1 0 0 0,0-1 0 0 0,0 0 0 0 0,-1 0 0 0 0,1 0 0 0 0,0 0 0 0 0,0 0 1 0 0,0 0-1 0 0,0 0 0 0 0,0 0 0 0 0,0 0 0 0 0,0 0 0 0 0,8 2 120 0 0,16-1 1153 0 0,-20-1-1048 0 0,1-1-150 0 0,0 0 1 0 0,1 1-1 0 0,-1 0 1 0 0,9 1-1 0 0,0 2-76 0 0,-11 0 0 0 0,0-1 0 0 0,-1 0 0 0 0,1 1 0 0 0,-1-1 0 0 0,4 6 0 0 0,-4-5 0 0 0,0-1 0 0 0,0 0 0 0 0,0 0 0 0 0,0 0 0 0 0,-1 1 0 0 0,1-1 0 0 0,-1 0 0 0 0,1 1 0 0 0,-1-1 0 0 0,0 1 0 0 0,0 0 0 0 0,1 4 0 0 0,0 1 0 0 0,-1-2 0 0 0,0-1 0 0 0,0 1 0 0 0,-1 0 0 0 0,1 0 0 0 0,-1-1 0 0 0,-1 1 0 0 0,1 0 0 0 0,-1 0 0 0 0,0-1 0 0 0,0 1 0 0 0,-1 0 0 0 0,-2 5 0 0 0,1-2 0 0 0,-1 0 0 0 0,0 0 0 0 0,0-1 0 0 0,-1 1 0 0 0,0-1 0 0 0,-9 10 0 0 0,-63 58 0 0 0,45-48 0 0 0,29-25 0 0 0,-1 0 0 0 0,0-1 0 0 0,1 1 0 0 0,-1-1 0 0 0,0 0 0 0 0,-1-1 0 0 0,-7 4 0 0 0,-14 5 0 0 0,10-2 0 0 0,10-8 0 0 0,3-1 0 0 0,-9-1 0 0 0,12 2 0 0 0,0 0 0 0 0,0-1 0 0 0,-1 1 0 0 0,1 0 0 0 0,0 0 0 0 0,0 0 0 0 0,0-1 0 0 0,0 1 0 0 0,0 0 0 0 0,-1 0 0 0 0,1-1 0 0 0,0 1 0 0 0,0 0 0 0 0,0 0 0 0 0,0-1 0 0 0,0 1 0 0 0,0 0 0 0 0,0-1 0 0 0,0 1 0 0 0,0 0 0 0 0,0 0 0 0 0,0-1 0 0 0,0 1 0 0 0,0 0 0 0 0,0 0 0 0 0,0-1 0 0 0,0 1 0 0 0,0 0 0 0 0,1 0 0 0 0,-1-1 0 0 0,9-3 0 0 0,-2 2 0 0 0,-4 2 0 0 0,-1-1 0 0 0,1 1 0 0 0,0 0 0 0 0,-1 0 0 0 0,1-1 0 0 0,0 2 0 0 0,0-1 0 0 0,-1 0 0 0 0,4 1 0 0 0,22 4 0 0 0,-18-2 0 0 0,18 3 0 0 0,-15-6 0 0 0,31-11 0 0 0,-39 11 22 0 0,-3 0-35 0 0,0-1 0 0 0,0 1 0 0 0,-1 0 0 0 0,1-1 0 0 0,0 1 0 0 0,-1-1 1 0 0,1 0-1 0 0,0 0 0 0 0,-1 1 0 0 0,1-1 0 0 0,1-2 0 0 0,-1 2-683 0 0,2-8-1135 0 0,-3 6-4683 0 0,-1 3-568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5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11975 0 0,'0'0'547'0'0,"0"0"-11"0"0,0 0-203 0 0,0 0 419 0 0,0 0 220 0 0,1 2 42 0 0,18 45 5006 0 0,-9-25-5746 0 0,-2 0 0 0 0,0 0 0 0 0,-1 1 0 0 0,5 31 0 0 0,-4 1-274 0 0,-4-35 0 0 0,-1 1 0 0 0,-1-1 0 0 0,-1 41 0 0 0,-5-32 0 0 0,-1-1 0 0 0,-1 1 0 0 0,-1-2 0 0 0,-2 1 0 0 0,-1-1 0 0 0,-21 41 0 0 0,24-59 0 0 0,-2-2 0 0 0,9-7-63 0 0,0 1 1 0 0,-1-1-1 0 0,1 0 0 0 0,-1 1 1 0 0,1-1-1 0 0,0 0 0 0 0,-1 0 0 0 0,1 1 1 0 0,-1-1-1 0 0,1 0 0 0 0,-1 0 0 0 0,1 0 1 0 0,-1 0-1 0 0,1 0 0 0 0,-1 0 0 0 0,1 1 1 0 0,-1-1-1 0 0,1 0 0 0 0,-1 0 1 0 0,1-1-1 0 0,-1 1 0 0 0,1 0 0 0 0,-1 0 1 0 0,1 0-1 0 0,-1 0 0 0 0,1 0 0 0 0,-1 0 1 0 0,1-1-1 0 0,-1 1 0 0 0,1 0 1 0 0,0 0-1 0 0,-1-1 0 0 0,1 1 0 0 0,-1 0 1 0 0,1-1-1 0 0,0 1 0 0 0,-1 0 0 0 0,1-1 1 0 0,0 1-1 0 0,-1 0 0 0 0,1-1 1 0 0,0 1-1 0 0,0-1 0 0 0,-1 1 0 0 0,1-1 1 0 0,0 1-1 0 0,0-1 0 0 0,0 1 0 0 0,0-1 1 0 0,-1 1-1 0 0,1-1 0 0 0,0 1 1 0 0,0-1-1 0 0,0 1 0 0 0,0-1 0 0 0,0 1 1 0 0,0-1-1 0 0,1 1 0 0 0,-1-1 0 0 0,0 1 1 0 0,0-1-1 0 0,0 0 0 0 0,0-8-1087 0 0,0 0-1 0 0,1 0 0 0 0,0 0 1 0 0,3-10-1 0 0,3-6-896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5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76 8287 0 0,'0'0'191'0'0,"-2"1"26"0"0,1 0-193 0 0,-1 0 34 0 0,-1 0-1 0 0,1 0 1 0 0,0 0 0 0 0,0 0-1 0 0,0-1 1 0 0,-1 1 0 0 0,1-1-1 0 0,0 1 1 0 0,-3-1-1 0 0,4 0 685 0 0,1 0 234 0 0,0 0 42 0 0,0 0 6 0 0,0 0 0 0 0,0 0 0 0 0,0 0 0 0 0,0 0-69 0 0,0 0-290 0 0,0 0-121 0 0,0 0-28 0 0,0 0-4 0 0,0 0 0 0 0,0 0 0 0 0,12-2 512 0 0,9-5 215 0 0,-17 6-1097 0 0,0 0-1 0 0,0 0 1 0 0,0 0 0 0 0,1 0 0 0 0,-1 1 0 0 0,0-1 0 0 0,0 1 0 0 0,0 0-1 0 0,0 1 1 0 0,0-1 0 0 0,1 1 0 0 0,6 1 0 0 0,15 2 959 0 0,-1 0-1085 0 0,-22-4-16 0 0,-1 1 0 0 0,1-1 0 0 0,-1 0 0 0 0,0 0 0 0 0,1 0 0 0 0,-1 0 0 0 0,0-1 0 0 0,1 1 0 0 0,-1-1 0 0 0,0 1 0 0 0,3-2 0 0 0,6-1 0 0 0,-3 3 0 0 0,-5 1 0 0 0,0-1 0 0 0,0 0 0 0 0,0 0 0 0 0,0 0 0 0 0,0 0 0 0 0,5-2 0 0 0,25-10 0 0 0,-23 9-64 0 0,-8 3-273 0 0,-2 0-138 0 0,0 0-33 0 0,0 0-72 0 0,-1-1 396 0 0,0 1 0 0 0,1-1 0 0 0,-1 0 0 0 0,1 1 0 0 0,-1-1 0 0 0,1 0 0 0 0,0 1 0 0 0,-1-1 0 0 0,1 0 0 0 0,-1 0 0 0 0,1 1 0 0 0,0-1 0 0 0,0 0 0 0 0,0 0 0 0 0,-1 1 0 0 0,1-1 0 0 0,0 0 0 0 0,0 0 0 0 0,0-1 0 0 0,-1-16-2984 0 0,1 4 1636 0 0,3 2-4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5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8287 0 0,'0'0'382'0'0,"0"0"-8"0"0,0 0-102 0 0,0 0 463 0 0,0 0 234 0 0,0 0 45 0 0,0 0-61 0 0,0 0-288 0 0,0 0-121 0 0,0 0-28 0 0,0 0-4 0 0,0 2 0 0 0,-6 19 512 0 0,6-19-512 0 0,-3 9 512 0 0,0-4-278 0 0,2 8-505 0 0,1-7-100 0 0,0 31 1225 0 0,-3 1-1 0 0,-11 65 0 0 0,7-75-1365 0 0,1-1 0 0 0,4-17-64 0 0,2-10-273 0 0,0-2-138 0 0,0 0-33 0 0,0 0-72 0 0,2-1-285 0 0,1-1 530 0 0,0 0 0 0 0,0 0 0 0 0,0 0-1 0 0,0 0 1 0 0,3-4 0 0 0,5-6-689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5:0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6447 0 0,'0'0'298'0'0,"0"0"-10"0"0,0 0 20 0 0,0 0 780 0 0,0 0 356 0 0,0 0 76 0 0,-1 3-123 0 0,0 4-668 0 0,0-3-238 0 0,0 0 0 0 0,1 1 0 0 0,-1-1 0 0 0,1 0 0 0 0,0 1 0 0 0,0-1 0 0 0,1 5 0 0 0,-1-7-120 0 0,2-1-155 0 0,0-1 0 0 0,-1 0 0 0 0,1 1 1 0 0,0 0-1 0 0,-1-1 0 0 0,1 1 0 0 0,-1 0 0 0 0,3 1 1 0 0,-1 0 13 0 0,-1-1 0 0 0,0 0 0 0 0,1 0 0 0 0,-1 1 1 0 0,1-2-1 0 0,4 3 0 0 0,4-1 309 0 0,-6-1-251 0 0,-1 0 0 0 0,1-1 0 0 0,0 1 0 0 0,8-1 0 0 0,6-2-144 0 0,-2-2-129 0 0,6-2-9 0 0,73-15 2042 0 0,-91 19-2048 0 0,15-2 0 0 0,-8 4 0 0 0,-3 3 0 0 0,-9 0 0 0 0,-6 1 0 0 0,-1 0 0 0 0,-1-1 0 0 0,0 0 0 0 0,-10 2 0 0 0,-8 3 0 0 0,-7 3 7 0 0,-57 10 0 0 0,7-2-85 0 0,77-17-439 0 0,-2-2-45 0 0,-1-1-427 0 0,8 1 264 0 0,0-13-2487 0 0,2 2-3951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52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43 10135 0 0,'0'0'231'0'0,"0"0"29"0"0,1-1 19 0 0,5-4-25 0 0,-6 5-252 0 0,0-1-1 0 0,1 1 1 0 0,-1 0-1 0 0,0 0 0 0 0,0-1 1 0 0,1 1-1 0 0,-1 0 1 0 0,0-1-1 0 0,0 1 1 0 0,0 0-1 0 0,1 0 1 0 0,-1-1-1 0 0,0 1 1 0 0,0 0-1 0 0,0-1 1 0 0,0 1-1 0 0,0-1 0 0 0,0 1 1 0 0,0 0-1 0 0,0-1 1 0 0,1 1-1 0 0,-1-1 1 0 0,1-7 142 0 0,0 3-250 0 0,-3-7 8760 0 0,0 9-8200 0 0,1 2 62 0 0,1 1-4 0 0,0 0 0 0 0,-8 1 1024 0 0,1 10-1393 0 0,0-1-1 0 0,1 1 1 0 0,0-1 0 0 0,0 2-1 0 0,-5 17 1 0 0,-16 65 899 0 0,12-38-788 0 0,-1-6-254 0 0,-14 58 0 0 0,28-105 10 0 0,3 12-84 0 0,-1-13-263 0 0,9-11-655 0 0,1-2 353 0 0,-2-21-2486 0 0,-6 21 976 0 0,1-5-4673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5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13823 0 0,'0'0'630'0'0,"0"0"-13"0"0,0 0-320 0 0,0 0 105 0 0,0 0 87 0 0,1-1 20 0 0,7-13 608 0 0,2 0 0 0 0,0 1 0 0 0,0 1 0 0 0,1 0 0 0 0,20-17 0 0 0,-20 19-875 0 0,22-12-1 0 0,-1 2 905 0 0,-20 12-646 0 0,0 1 0 0 0,0 0 1 0 0,1 0-1 0 0,19-6 0 0 0,-17 8-488 0 0,-8 2-10 0 0,1 1 1 0 0,15-3 0 0 0,-20 4-3 0 0,-1 1-1 0 0,1 0 1 0 0,0 0 0 0 0,-1 0-1 0 0,1 0 1 0 0,-1 1 0 0 0,1-1 0 0 0,0 1-1 0 0,-1 0 1 0 0,1-1 0 0 0,-1 1 0 0 0,1 0-1 0 0,2 2 1 0 0,0 0 0 0 0,0 1 0 0 0,1 0 0 0 0,-2-1 0 0 0,1 2 0 0 0,0-1 0 0 0,-1 0 0 0 0,0 1 0 0 0,0 0 0 0 0,0 0 0 0 0,5 8 0 0 0,-5-4 0 0 0,0 0 0 0 0,-1-1 0 0 0,0 1 0 0 0,0 0 0 0 0,-1 0 0 0 0,2 14 0 0 0,-3-10 0 0 0,0 0 0 0 0,-1-1 0 0 0,0 1 0 0 0,-1 0 0 0 0,0 0 0 0 0,-1-1 0 0 0,-1 1 0 0 0,0-1 0 0 0,-1 1 0 0 0,0-1 0 0 0,-1 0 0 0 0,-6 12 0 0 0,9-20-144 0 0,0 0 0 0 0,-1 0-1 0 0,1-1 1 0 0,-1 1 0 0 0,0 0-1 0 0,0-1 1 0 0,0 1 0 0 0,-1-1 0 0 0,1 0-1 0 0,-1 0 1 0 0,0-1 0 0 0,0 1 0 0 0,0-1-1 0 0,-7 4 1 0 0,9-5 60 0 0,0-1 1 0 0,0 1-1 0 0,-1 0 1 0 0,1-1-1 0 0,0 1 0 0 0,0-1 1 0 0,-1 0-1 0 0,1 0 1 0 0,0 0-1 0 0,0 0 0 0 0,-1 0 1 0 0,1-1-1 0 0,0 1 0 0 0,0 0 1 0 0,0-1-1 0 0,-1 0 1 0 0,1 1-1 0 0,0-1 0 0 0,0 0 1 0 0,0 0-1 0 0,0 0 0 0 0,0-1 1 0 0,0 1-1 0 0,1 0 1 0 0,-1-1-1 0 0,0 1 0 0 0,0-1 1 0 0,1 0-1 0 0,-1 1 0 0 0,1-1 1 0 0,-2-3-1 0 0,2 4-117 0 0,1-1-1 0 0,-1 1 1 0 0,0 0 0 0 0,1 0-1 0 0,-1-1 1 0 0,1 1 0 0 0,0-1-1 0 0,-1 1 1 0 0,1-3 0 0 0,0-7-5652 0 0,1 1-585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5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 13823 0 0,'0'0'315'0'0,"0"0"45"0"0,0 0 21 0 0,0 0-49 0 0,0 0-149 0 0,0 0 194 0 0,0 0 110 0 0,0 0 22 0 0,0 0 71 0 0,0 0 286 0 0,0 0 124 0 0,0 0 30 0 0,-8 2 600 0 0,5-1-1507 0 0,0 0 0 0 0,0 1-1 0 0,0-1 1 0 0,0 1 0 0 0,0 0-1 0 0,0 0 1 0 0,0 0 0 0 0,0 0-1 0 0,0 1 1 0 0,1-1 0 0 0,-4 5-1 0 0,-2 3 815 0 0,-11 22-1 0 0,3-5-407 0 0,14-25-518 0 0,-70 108 1038 0 0,58-85-703 0 0,1 0 0 0 0,-16 43 0 0 0,24-53-336 0 0,1-7 0 0 0,1 1 0 0 0,0 0 0 0 0,1 0 0 0 0,0 0 0 0 0,1 0 0 0 0,-1 11 0 0 0,1-2 0 0 0,3 36 0 0 0,-1-48 0 0 0,0-1 0 0 0,0 1 0 0 0,0-1 0 0 0,1 1 0 0 0,0-1 0 0 0,0 0 0 0 0,4 8 0 0 0,-3-8 0 0 0,3 5 0 0 0,0 1 0 0 0,1-1 0 0 0,0-1 0 0 0,13 14 0 0 0,-17-20 0 0 0,0-1 0 0 0,0 1 0 0 0,0-1 0 0 0,1 0 0 0 0,-1 0 0 0 0,1 0 0 0 0,0 0 0 0 0,-1-1 0 0 0,1 1 0 0 0,0-1 0 0 0,0 0 0 0 0,0 0 0 0 0,0 0 0 0 0,0-1 0 0 0,0 1 0 0 0,0-1 0 0 0,6-1 0 0 0,-7 1-294 0 0,1 0-1 0 0,0 0 1 0 0,-1-1-1 0 0,1 1 1 0 0,-1-1-1 0 0,1 0 1 0 0,-1 0-1 0 0,0-1 1 0 0,1 1-1 0 0,-1-1 0 0 0,0 1 1 0 0,0-1-1 0 0,0 0 1 0 0,0 0-1 0 0,0 0 1 0 0,0-1-1 0 0,-1 1 1 0 0,1-1-1 0 0,-1 1 1 0 0,0-1-1 0 0,1 0 1 0 0,-1 0-1 0 0,0 0 1 0 0,-1 0-1 0 0,3-6 1 0 0,0-2-1753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5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0,'0'0'267'0'0,"0"0"42"0"0,0 0 17 0 0,0 0-28 0 0,1 1-196 0 0,11 11 767 0 0,-11-11 100 0 0,-1-1 45 0 0,0 0 8 0 0,0 0 2 0 0,1 2 0 0 0,11 17-88 0 0,-1 2 0 0 0,-1-1-1 0 0,-1 1 1 0 0,7 26 0 0 0,13 26 753 0 0,-16-44-1177 0 0,-1 1 0 0 0,-1 0 0 0 0,8 35 0 0 0,-7-17-512 0 0,3-3 0 0 0,-15-41 11 0 0,7 11-86 0 0,-6-13-262 0 0,-1-2-138 0 0,0 0-33 0 0,0 0 65 0 0,1-48-1810 0 0,-1 46 1033 0 0,0 0-253 0 0,1-69-7602 0 0,-2 53 7027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53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11975 0 0,'0'0'547'0'0,"0"0"-11"0"0,0 0-203 0 0,0 0 419 0 0,0 0 220 0 0,0 0 42 0 0,0 0-61 0 0,0 0-288 0 0,0 0-121 0 0,0 0-28 0 0,0 0-4 0 0,0 0 0 0 0,0 0 0 0 0,0 2 0 0 0,0 2-277 0 0,-1 0 1 0 0,0 0-1 0 0,1 0 0 0 0,-1-1 1 0 0,-1 1-1 0 0,1 0 0 0 0,-1 0 1 0 0,-2 5-1 0 0,-22 32 525 0 0,14-23-531 0 0,-95 140 1376 0 0,58-82-1605 0 0,46-73 11 0 0,-4 10-86 0 0,7-11-262 0 0,0-2-138 0 0,0 0-33 0 0,0 0-4 0 0,0 0 0 0 0,18-15-1228 0 0,18-13-3817 0 0,-25 15 3510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5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15663 0 0,'0'0'356'0'0,"0"0"50"0"0,3 1 20 0 0,-2 0-303 0 0,4 2-10 0 0,11-3 322 0 0,-12-1-31 0 0,-1 0 0 0 0,0 0 0 0 0,0 0 1 0 0,0-1-1 0 0,0 1 0 0 0,0-1 0 0 0,0 1 0 0 0,3-3 0 0 0,12-6 824 0 0,4 2 175 0 0,33-5 0 0 0,-33 8-1029 0 0,13 0 1509 0 0,-25 4-1734 0 0,-2 3-266 0 0,-7-1-579 0 0,-1-1-258 0 0,0 0-56 0 0,0 0-81 0 0,0 0-286 0 0,-5-4-2715 0 0,4 3-2731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54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13823 0 0,'0'0'315'0'0,"0"0"45"0"0,0 0 21 0 0,0 0-49 0 0,1 1-81 0 0,0 2 310 0 0,0-1 0 0 0,1 0-1 0 0,-1 0 1 0 0,0 0 0 0 0,1 0 0 0 0,0 0 0 0 0,-1 0 0 0 0,1 0-1 0 0,0 0 1 0 0,0-1 0 0 0,0 1 0 0 0,0-1 0 0 0,1 0-1 0 0,-1 1 1 0 0,3 0 0 0 0,-3-1-45 0 0,17 5 100 0 0,11-6-173 0 0,-28 0 45 0 0,11 0 464 0 0,-10 0-914 0 0,5-1-6 0 0,-1 0 0 0 0,1 0-1 0 0,9-3 1 0 0,-14 3-32 0 0,-1 1 0 0 0,-1 0 0 0 0,-1 0 0 0 0,1 0 0 0 0,0 0 0 0 0,-1 0 0 0 0,1 0 0 0 0,0 0 0 0 0,-1 0 0 0 0,1-1 0 0 0,0 1 0 0 0,-1 0 0 0 0,1 0 0 0 0,0-1 0 0 0,-1 1 0 0 0,1 0 0 0 0,-1-1 0 0 0,1 1 0 0 0,-1 0 0 0 0,1-1 0 0 0,-1 1 0 0 0,1-1 0 0 0,-1 1 0 0 0,1-1 0 0 0,-1 1 0 0 0,1-2 0 0 0,1 0-220 0 0,0-1-1 0 0,0 0 1 0 0,-1 1 0 0 0,1-1 0 0 0,-1 0-1 0 0,3-6 1 0 0,-3 7-21 0 0,-1 0-769 0 0,0 2-149 0 0,5-10-2558 0 0,-1-5 1681 0 0,-3 12-11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55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25 15663 0 0,'0'0'356'0'0,"0"0"50"0"0,0 0 20 0 0,0 0-42 0 0,5-5-236 0 0,13-12 3944 0 0,-14 14-1279 0 0,-14 13-1534 0 0,1 1-1279 0 0,8-9 0 0 0,0-1 0 0 0,0 1 0 0 0,0-1 0 0 0,-1 1 0 0 0,1-1 0 0 0,0 1 0 0 0,-1-1 0 0 0,1 0 0 0 0,-1 0 0 0 0,0 0 0 0 0,-1 1 0 0 0,0 0 0 0 0,0-1 0 0 0,1 1 0 0 0,-1-1 0 0 0,1 1 0 0 0,0 0 0 0 0,-1 0 0 0 0,1 0 0 0 0,0 0 0 0 0,0 1 0 0 0,-3 4 0 0 0,52-31 2032 0 0,-38 18-1997 0 0,0 1 1 0 0,1 1-1 0 0,-1-1 0 0 0,1 2 0 0 0,0-1 1 0 0,0 1-1 0 0,1 1 0 0 0,-1 0 1 0 0,0 0-1 0 0,1 1 0 0 0,-1 1 0 0 0,15 0 1 0 0,-24 1 88 0 0,0-1 0 0 0,1 1 0 0 0,-1 0 1 0 0,0 0-1 0 0,0 0 0 0 0,0 0 0 0 0,1 0 0 0 0,-1 0 1 0 0,1 2-1 0 0,1 1 74 0 0,0-2-68 0 0,10 13-95 0 0,-11-12-35 0 0,0 1 0 0 0,0-1 0 0 0,0 1 0 0 0,-1-1 0 0 0,1 1 0 0 0,-1 0 0 0 0,0 0 0 0 0,0-1 0 0 0,0 1 0 0 0,0 0 0 0 0,-1 0 0 0 0,0 0 0 0 0,1 0 0 0 0,-1 0 0 0 0,-1 5 0 0 0,0-2 0 0 0,-1 0 0 0 0,0-1 0 0 0,0 0 0 0 0,0 1 0 0 0,-1-1 0 0 0,0 0 0 0 0,0 0 0 0 0,0 0 0 0 0,-1-1 0 0 0,-5 7 0 0 0,8-10 0 0 0,0-1 0 0 0,-1 1 0 0 0,1 0 0 0 0,0-1 0 0 0,-1 1 0 0 0,1-1 0 0 0,-1 0 0 0 0,1 0 0 0 0,-1 1 0 0 0,0-1 0 0 0,0 0 0 0 0,1 0 0 0 0,-1-1 0 0 0,-3 2 0 0 0,-1 0 0 0 0,4-1 0 0 0,1 0 0 0 0,0-1 0 0 0,0 1 0 0 0,0-1 0 0 0,0 1 0 0 0,0-1 0 0 0,0 0 0 0 0,0 0 0 0 0,0 0 0 0 0,0 1 0 0 0,0-1 0 0 0,0 0 0 0 0,0 0 0 0 0,0 0 0 0 0,0-1 0 0 0,0 1 0 0 0,0 0 0 0 0,0 0 0 0 0,0 0 0 0 0,0-1 0 0 0,0 1 0 0 0,0-1 0 0 0,0 1 0 0 0,0-1 0 0 0,0 1 0 0 0,0-1 0 0 0,0 1 0 0 0,0-1 0 0 0,-1-1 0 0 0,2 2-5 0 0,-1-1-1 0 0,0 1 1 0 0,1 0-1 0 0,-1-1 1 0 0,1 1 0 0 0,-1-1-1 0 0,1 1 1 0 0,-1-1 0 0 0,1 1-1 0 0,0-1 1 0 0,-1 1-1 0 0,1-1 1 0 0,0 0 0 0 0,-1 1-1 0 0,1-1 1 0 0,-1-1-1 0 0,3-1-303 0 0,-2 2-166 0 0,0 1-33 0 0,0 0 133 0 0,0 0 577 0 0,6-7 1190 0 0,-4 6-1380 0 0,0 1 0 0 0,-1-1-1 0 0,1 0 1 0 0,0 1 0 0 0,0-1 0 0 0,-1 1 0 0 0,1 0 0 0 0,0 0 0 0 0,0-1 0 0 0,0 1 0 0 0,0 0 0 0 0,-1 0-1 0 0,3 1 1 0 0,-1 0-13 0 0,11 3 1 0 0,-12-1 0 0 0,0-1 0 0 0,0-2 0 0 0,-1 0 0 0 0,-1 1 0 0 0,1-1 0 0 0,0 0 0 0 0,-1 0 0 0 0,1 1 0 0 0,-1-1 0 0 0,1 1 0 0 0,-1-1 0 0 0,1 0 0 0 0,-1 1 0 0 0,1-1 0 0 0,-1 1 0 0 0,1-1 0 0 0,-1 1 0 0 0,1 0 0 0 0,-1-1 0 0 0,0 1 0 0 0,1-1 0 0 0,-1 1 0 0 0,0 0 0 0 0,0-1 0 0 0,1 2 0 0 0,1 2 0 0 0,1 1 0 0 0,-1 0 0 0 0,0-1 0 0 0,-1 1 0 0 0,1 0 0 0 0,-1 0 0 0 0,0 0 0 0 0,0 1 0 0 0,-1-1 0 0 0,1 0 0 0 0,-1 0 0 0 0,0 0 0 0 0,0 1 0 0 0,-1-1 0 0 0,0 0 0 0 0,-2 7 0 0 0,3 17 0 0 0,0-25 0 0 0,0 0 0 0 0,0 0 0 0 0,0-1 0 0 0,0 1 0 0 0,-1 0 0 0 0,1 0 0 0 0,-1 0 0 0 0,0-1 0 0 0,-2 7 0 0 0,-1-3 0 0 0,1 0 0 0 0,-1 0 0 0 0,0-1 0 0 0,-1 0 0 0 0,0 0 0 0 0,0 0 0 0 0,-7 7 0 0 0,9-11 0 0 0,1 0 0 0 0,-1 0 0 0 0,0 0 0 0 0,0-1 0 0 0,0 1 0 0 0,0-1 0 0 0,0 1 0 0 0,0-1 0 0 0,-1 0 0 0 0,1 0 0 0 0,0-1 0 0 0,-1 1 0 0 0,1-1 0 0 0,0 1 0 0 0,-1-1 0 0 0,1 0 0 0 0,-1 0 0 0 0,-5-1 0 0 0,3 0 0 0 0,0-1 0 0 0,0 1 0 0 0,0-1 0 0 0,1 0 0 0 0,-1-1 0 0 0,-7-3 0 0 0,10 4 0 0 0,1 1 0 0 0,-1-1 0 0 0,1 0 0 0 0,0 1 0 0 0,0-1 0 0 0,0 0 0 0 0,0 0 0 0 0,0 0 0 0 0,1-1 0 0 0,-1 1 0 0 0,0 0 0 0 0,1-1 0 0 0,0 1 0 0 0,-1-1 0 0 0,1 1 0 0 0,-1-4 0 0 0,-5-15-875 0 0,5 20 714 0 0,1-1 1 0 0,0 0 0 0 0,1 0 0 0 0,-1 0-1 0 0,0 0 1 0 0,1 0 0 0 0,-1 0 0 0 0,1 0 0 0 0,-1 0-1 0 0,1 0 1 0 0,0 0 0 0 0,0 0 0 0 0,0 0-1 0 0,0 0 1 0 0,0 0 0 0 0,0 0 0 0 0,1 0 0 0 0,-1 0-1 0 0,2-3 1 0 0,6-11-4057 0 0,-4 8 2682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56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0,'0'0'231'0'0,"0"0"29"0"0,0 0 19 0 0,0 0 105 0 0,2 1 410 0 0,0 1-532 0 0,0-1 386 0 0,1 0 0 0 0,-1 1 0 0 0,0-1 0 0 0,1 0 1 0 0,0 0-1 0 0,-1 0 0 0 0,1-1 0 0 0,-1 1 0 0 0,1-1 0 0 0,4 1 0 0 0,-6-1-265 0 0,-1 0 113 0 0,18 11 2505 0 0,-17-9-2852 0 0,1 0 34 0 0,0 0-1 0 0,0 1 1 0 0,0-1 0 0 0,0 1-1 0 0,-1-1 1 0 0,1 1-1 0 0,-1 0 1 0 0,3 5 0 0 0,7 20 309 0 0,-1-9-126 0 0,-3-6 171 0 0,0 1-1 0 0,5 16 1 0 0,1 7-225 0 0,-7-22 64 0 0,-1 0 0 0 0,6 28 0 0 0,-7-17-275 0 0,-1 0 1 0 0,-2 1-1 0 0,0 0 0 0 0,-2-1 1 0 0,-5 39-1 0 0,-18 49-101 0 0,17-93 0 0 0,-1-1 0 0 0,0 0 0 0 0,-21 35 0 0 0,24-47 0 0 0,-1-1 0 0 0,-1-3 0 0 0,7-3 0 0 0,-1-1 0 0 0,1 0 0 0 0,-1 1 0 0 0,1-1 0 0 0,-1 0 0 0 0,1 0 0 0 0,-1 1 0 0 0,1-1 0 0 0,-1 0 0 0 0,1 0 0 0 0,-1 0 0 0 0,1 0 0 0 0,-1 0 0 0 0,0 0 0 0 0,1 1 0 0 0,-1-1 0 0 0,1-1 0 0 0,-1 1 0 0 0,1 0 0 0 0,-1 0 0 0 0,0 0 0 0 0,1 0 0 0 0,-1 0 0 0 0,1 0 0 0 0,-1-1 0 0 0,0 1 0 0 0,-1-1 0 0 0,1 1-179 0 0,0 0 1 0 0,0-1-1 0 0,0 1 0 0 0,0-1 0 0 0,0 1 0 0 0,0 0 1 0 0,0-1-1 0 0,0 0 0 0 0,0 1 0 0 0,0-1 1 0 0,0 0-1 0 0,0 1 0 0 0,0-1 0 0 0,0 0 1 0 0,0 0-1 0 0,1 0 0 0 0,-1 0 0 0 0,0 1 1 0 0,0-1-1 0 0,1 0 0 0 0,-1 0 0 0 0,1-1 1 0 0,-1 0-1 0 0,-6-25-6077 0 0,7 24 5688 0 0,-1-1-1990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5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8287 0 0,'0'0'382'0'0,"0"0"-8"0"0,0 0-170 0 0,0 0 176 0 0,0 0 107 0 0,0 0 22 0 0,0 0 71 0 0,0 0 286 0 0,0 0 124 0 0,0 0 30 0 0,0 0 4 0 0,0 0 0 0 0,0 0 0 0 0,0 0 0 0 0,0 0 0 0 0,0 0 0 0 0,0 0 0 0 0,0 0 0 0 0,0 0-137 0 0,2 0-583 0 0,25 9 186 0 0,-25-8 6 0 0,11 1 458 0 0,-6 0-933 0 0,1-2-1 0 0,0 1 1 0 0,0-1 0 0 0,0 0 0 0 0,0-1 0 0 0,0 0-1 0 0,14-3 1 0 0,53-22 847 0 0,-34 11 295 0 0,-29 11-1465 0 0,-2 0 1 0 0,1-1-1 0 0,0-1 0 0 0,-1 1 0 0 0,11-9 0 0 0,-20 13 13 0 0,-14-21-6407 0 0,8 15 4243 0 0,-1 0-3690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5:03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10135 0 0,'0'0'464'0'0,"0"0"-9"0"0,0 0-87 0 0,0 0 728 0 0,0 0 353 0 0,0 0 73 0 0,0 0-57 0 0,0 0-288 0 0,0 0-121 0 0,0 0-28 0 0,0 0-4 0 0,1 1 0 0 0,19 27 1980 0 0,-19-27-2333 0 0,-1-1-126 0 0,0 0-29 0 0,0 0-72 0 0,1 1-289 0 0,3 3-41 0 0,0 0 1 0 0,-1 0 0 0 0,0 0 0 0 0,0 1-1 0 0,0-1 1 0 0,-1 0 0 0 0,0 1 0 0 0,1 0-1 0 0,-2 0 1 0 0,1-1 0 0 0,0 1 0 0 0,-1 0-1 0 0,0 1 1 0 0,0-1 0 0 0,-1 0 0 0 0,1 0-1 0 0,-1 6 1 0 0,0 4-115 0 0,-1 1 0 0 0,-1-2 0 0 0,0 1 0 0 0,-1 0 0 0 0,0 0 0 0 0,-1-1 0 0 0,-1 1 0 0 0,0-1 0 0 0,-12 21 0 0 0,14-29-248 0 0,-1 0 0 0 0,0-1 0 0 0,0 0 0 0 0,0 1 0 0 0,-1-1 0 0 0,1-1-1 0 0,-10 8 1 0 0,10-10 38 0 0,1 1-1 0 0,-1-1 0 0 0,1 0 0 0 0,-1 0 0 0 0,0 0 1 0 0,0-1-1 0 0,0 1 0 0 0,0-1 0 0 0,0 0 0 0 0,0 0 0 0 0,-1 0 1 0 0,-5 0-1 0 0,7-2-2644 0 0,-5-3-5333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2:5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11975 0 0,'0'0'547'0'0,"0"0"-11"0"0,0 0-203 0 0,0 0 419 0 0,0 0 220 0 0,0 0 42 0 0,0 1 8 0 0,6 17 3670 0 0,-6-17-4148 0 0,-3 19 571 0 0,-12 33-505 0 0,6-24 118 0 0,-6 41-1 0 0,-17 76-727 0 0,15-78 0 0 0,17-68-7 0 0,0 1 0 0 0,-1-1-1 0 0,1 0 1 0 0,0 0 0 0 0,0 1-1 0 0,0-1 1 0 0,0 0 0 0 0,0 0 0 0 0,0 1-1 0 0,0-1 1 0 0,0 0 0 0 0,0 0 0 0 0,0 1-1 0 0,0-1 1 0 0,0 0 0 0 0,0 1-1 0 0,0-1 1 0 0,0 0 0 0 0,0 0 0 0 0,0 1-1 0 0,0-1 1 0 0,0 0 0 0 0,0 0 0 0 0,0 1-1 0 0,0-1 1 0 0,0 0 0 0 0,0 0-1 0 0,1 1 1 0 0,-1-1 0 0 0,0 0 0 0 0,0 0-1 0 0,0 1 1 0 0,0-1 0 0 0,1 0-1 0 0,-1 0 1 0 0,0 0 0 0 0,0 0 0 0 0,1 1-1 0 0,-1-1 1 0 0,7-3-954 0 0,-5 2 668 0 0,14-13-2751 0 0,-5 3-2617 0 0,-3 2-977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0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 13823 0 0,'0'0'630'0'0,"0"0"-13"0"0,0 0-252 0 0,0 0 391 0 0,0 0 216 0 0,0 0 42 0 0,8-3 621 0 0,-5 4 2988 0 0,-2 0-4567 0 0,0 0-1 0 0,0 0 0 0 0,-1 0 1 0 0,1 0-1 0 0,0 0 1 0 0,-1 0-1 0 0,1 0 0 0 0,0 0 1 0 0,-1 1-1 0 0,0-1 1 0 0,1 0-1 0 0,-1 0 0 0 0,0 1 1 0 0,1-1-1 0 0,-1 0 1 0 0,0 0-1 0 0,0 1 0 0 0,0-1 1 0 0,0 2-1 0 0,-6 31 1490 0 0,2-11-1018 0 0,-1 7-144 0 0,0 1-1 0 0,-20 55 1 0 0,-1 9 352 0 0,-6 82-1954 0 0,32-175 776 0 0,0-2 154 0 0,0 0-452 0 0,0 0-230 0 0,0 0-42 0 0,-1-20-3794 0 0,-2-5 2702 0 0,-3 1 58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0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13823 0 0,'0'0'630'0'0,"0"0"-13"0"0,2-1-393 0 0,2-2 7 0 0,0 0 1 0 0,0-1-1 0 0,-1 1 1 0 0,1-1-1 0 0,-1 0 1 0 0,1 0-1 0 0,-1-1 1 0 0,-1 1-1 0 0,1 0 1 0 0,-1-1-1 0 0,1 0 1 0 0,2-8-1 0 0,-1 4 491 0 0,0 0-1 0 0,1 1 1 0 0,0-1-1 0 0,1 1 1 0 0,0 1-1 0 0,10-12 1 0 0,-12 16-564 0 0,0-1 0 0 0,1 1 0 0 0,-1 0 0 0 0,1 0 0 0 0,0 0 0 0 0,0 1 0 0 0,0 0 0 0 0,11-3 0 0 0,-2-1 537 0 0,2 1-95 0 0,25-8 0 0 0,-36 12-495 0 0,1 0 0 0 0,0 0 0 0 0,0 0 0 0 0,-1 1 0 0 0,1 0-1 0 0,0 0 1 0 0,0 0 0 0 0,6 2 0 0 0,-11-2-105 0 0,0 0 0 0 0,0 0 0 0 0,-1 0 0 0 0,1 0 0 0 0,0 0 0 0 0,0 0 0 0 0,0 1 0 0 0,-1-1 0 0 0,1 0 0 0 0,0 1 0 0 0,0-1 0 0 0,-1 0 0 0 0,1 1 0 0 0,0-1 0 0 0,-1 1 0 0 0,1-1 0 0 0,0 1 0 0 0,-1-1 0 0 0,1 1 0 0 0,-1-1 0 0 0,1 1 0 0 0,-1 0 0 0 0,1-1 0 0 0,0 2 0 0 0,0 0 0 0 0,2 1 0 0 0,9 13 0 0 0,-11-13 0 0 0,1 1 0 0 0,0 0 0 0 0,-1 0 0 0 0,0-1 0 0 0,0 1 0 0 0,0 0 0 0 0,0 0 0 0 0,-1 0 0 0 0,0 0 0 0 0,0 0 0 0 0,0 0 0 0 0,0 1 0 0 0,0-1 0 0 0,-1 0 0 0 0,0 0 0 0 0,1-1 0 0 0,-2 1 0 0 0,1 0 0 0 0,-3 6 0 0 0,-3 5 0 0 0,-1-1 0 0 0,0 1 0 0 0,-16 18 0 0 0,17-23-130 0 0,-2-1-1 0 0,1 0 1 0 0,-1 0-1 0 0,-1-1 1 0 0,0 0-1 0 0,0 0 1 0 0,0-1-1 0 0,-1-1 1 0 0,0 0-1 0 0,0 0 1 0 0,-1-1-1 0 0,1 0 1 0 0,-23 5-1 0 0,32-10 108 0 0,-1 1-1 0 0,0-1 1 0 0,0 1-1 0 0,0-1 1 0 0,0 0 0 0 0,1 0-1 0 0,-1 0 1 0 0,0 0-1 0 0,0-1 1 0 0,0 1-1 0 0,0-1 1 0 0,-3 0-1 0 0,5 0-701 0 0,0-1 420 0 0,1 1 0 0 0,-1-1 0 0 0,1 1 0 0 0,-1-1 0 0 0,1 0 0 0 0,0 1 0 0 0,-1-1 0 0 0,1 0 0 0 0,0 1 0 0 0,0-1 1 0 0,0 0-1 0 0,1 1 0 0 0,-1-1 0 0 0,0 1 0 0 0,1-1 0 0 0,0-3 0 0 0,14-23-3170 0 0,-13 25 3238 0 0,12-18-1810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0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13 10135 0 0,'0'0'231'0'0,"3"0"29"0"0,1 0-91 0 0,-1 0-125 0 0,0-1 0 0 0,-1 1 0 0 0,1 0 0 0 0,0-1 0 0 0,-1 1 0 0 0,1-1 0 0 0,-1 0 0 0 0,4-1 0 0 0,0-1 3397 0 0,6-1 6366 0 0,-25 20-8271 0 0,7 4-567 0 0,6-18-910 0 0,0 0 0 0 0,-1 0 1 0 0,1 0-1 0 0,-1 0 1 0 0,1 0-1 0 0,-1 0 1 0 0,0 0-1 0 0,0 0 1 0 0,0 0-1 0 0,-2 2 1 0 0,0 1-55 0 0,-1 1 1 0 0,1-1-1 0 0,-5 13 0 0 0,6-13-5 0 0,0 1-1 0 0,-1-1 0 0 0,0 1 0 0 0,-6 8 0 0 0,2-5 1 0 0,1 1 0 0 0,-1 0 0 0 0,2 0 0 0 0,0 1 0 0 0,0 0 0 0 0,1 0 0 0 0,0 0 0 0 0,-4 22 0 0 0,1 7 0 0 0,-2 49 0 0 0,9-86 0 0 0,-1 7 0 0 0,1 0 0 0 0,0 0 0 0 0,1 0 0 0 0,0 0 0 0 0,0 0 0 0 0,1 0 0 0 0,0-1 0 0 0,1 1 0 0 0,0-1 0 0 0,1 1 0 0 0,0-1 0 0 0,0 0 0 0 0,1 0 0 0 0,0 0 0 0 0,8 9 0 0 0,-8-10 0 0 0,15 17 0 0 0,-12-17 0 0 0,-7-7 0 0 0,-1 0-1 0 0,1 0 1 0 0,-1-1-1 0 0,1 1 1 0 0,0 0-1 0 0,0-1 1 0 0,-1 1-1 0 0,1-1 1 0 0,0 1-1 0 0,0-1 1 0 0,0 1 0 0 0,0-1-1 0 0,-1 0 1 0 0,1 1-1 0 0,0-1 1 0 0,0 0-1 0 0,0 0 1 0 0,0 1-1 0 0,0-1 1 0 0,0 0-1 0 0,0 0 1 0 0,0 0-1 0 0,0 0 1 0 0,0 0 0 0 0,0-1-1 0 0,1 1 1 0 0,0 0-52 0 0,-1-1-6 0 0,0 1-1 0 0,0-1 1 0 0,0 1-1 0 0,0 0 1 0 0,-1-1 0 0 0,1 0-1 0 0,0 1 1 0 0,0-1-1 0 0,0 1 1 0 0,-1-1 0 0 0,1 0-1 0 0,0 0 1 0 0,-1 1-1 0 0,1-1 1 0 0,-1 0-1 0 0,1 0 1 0 0,-1 0 0 0 0,1-1-1 0 0,1 0-151 0 0,5-7-392 0 0,-5 7 271 0 0,0 0 0 0 0,0 0 1 0 0,-1 0-1 0 0,1 0 0 0 0,-1 0 0 0 0,0-1 0 0 0,1 1 0 0 0,-1 0 1 0 0,0-1-1 0 0,0-2 0 0 0,3-19-1701 0 0,-1 2-15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01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0,'0'0'231'0'0,"0"0"29"0"0,0 0 19 0 0,0 0 173 0 0,0 0 697 0 0,0 0 311 0 0,0 0 63 0 0,0 0-126 0 0,1 1-574 0 0,9 6-161 0 0,-8-5-516 0 0,0 0 0 0 0,0-1 0 0 0,1 1 0 0 0,-1-1 0 0 0,0 1 0 0 0,1-1 0 0 0,-1 0 0 0 0,1 0 0 0 0,3 1 0 0 0,-5-1-40 0 0,1-1 0 0 0,-1 1-1 0 0,0-1 1 0 0,0 1 0 0 0,0 0 0 0 0,1-1 0 0 0,-1 1-1 0 0,0 0 1 0 0,0 0 0 0 0,2 2 0 0 0,3 2 266 0 0,0-2-44 0 0,-1 0 0 0 0,1 1 0 0 0,-1 0 0 0 0,1 0 0 0 0,-1 0 0 0 0,-1 1 0 0 0,1 0 0 0 0,0 0 0 0 0,-1 0-1 0 0,0 0 1 0 0,-1 1 0 0 0,1-1 0 0 0,-1 1 0 0 0,0 0 0 0 0,0 0 0 0 0,-1 0 0 0 0,1 1 0 0 0,1 10 0 0 0,2 7-314 0 0,0 1-13 0 0,-1 1 0 0 0,2 32 0 0 0,-6-31 147 0 0,-2-13 69 0 0,2-1-1 0 0,-1 1 1 0 0,2-1 0 0 0,0 0 0 0 0,1 0 0 0 0,0 0 0 0 0,6 17 0 0 0,-4-21-68 0 0,1-4-133 0 0,3-2-16 0 0,-9-2 0 0 0,1-1-1 0 0,-1 0 1 0 0,1 0 0 0 0,-1 0-1 0 0,1 0 1 0 0,-1 1 0 0 0,1-1-1 0 0,-1 0 1 0 0,1 0 0 0 0,-1 0-1 0 0,1 0 1 0 0,-1 0 0 0 0,1 0-1 0 0,-1 0 1 0 0,1 0 0 0 0,-1-1-1 0 0,1 1 1 0 0,-1 0 0 0 0,1 0-1 0 0,-1 0 1 0 0,1 0 0 0 0,-1-1-1 0 0,1 1 1 0 0,-1 0 0 0 0,1 0-1 0 0,-1-1 1 0 0,0 1 0 0 0,1 0-1 0 0,-1-1 1 0 0,0 1 0 0 0,1-1-1 0 0,0 0-52 0 0,2-1-160 0 0,-1-1 1 0 0,1 1-1 0 0,-1 0 0 0 0,0-1 1 0 0,0 0-1 0 0,0 1 0 0 0,0-1 1 0 0,0 0-1 0 0,-1 0 0 0 0,1 0 1 0 0,-1 0-1 0 0,2-6 0 0 0,1-3-2064 0 0,3-26 0 0 0,-6 32 1507 0 0,8-49-4238 0 0,-4 24 2449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02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0 10135 0 0,'0'0'231'0'0,"0"0"29"0"0,0 0 19 0 0,0 0 105 0 0,0 0 410 0 0,0 0 184 0 0,0 0 40 0 0,0 0-63 0 0,0 0-290 0 0,0 0-121 0 0,0 0-28 0 0,0 0 66 0 0,0 0 288 0 0,0 0 122 0 0,0 2 28 0 0,-4 5-408 0 0,0-1 1 0 0,1 1-1 0 0,-2-1 0 0 0,-6 8 0 0 0,3-3 31 0 0,-13 13 150 0 0,14-17-511 0 0,0 1 1 0 0,-6 10-1 0 0,-104 184-282 0 0,101-175 0 0 0,-1-1 0 0 0,-23 26 0 0 0,14-19 0 0 0,17-15-64 0 0,8-16-273 0 0,2-3-138 0 0,4-3-235 0 0,-1 0 1 0 0,1 0-1 0 0,-1 0 0 0 0,0 0 0 0 0,0-1 1 0 0,3-4-1 0 0,1-2-1103 0 0,1-1-234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0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15663 0 0,'0'0'356'0'0,"0"0"50"0"0,0 0 20 0 0,0 0-42 0 0,2 1-250 0 0,0 1 190 0 0,0 0 1 0 0,0-1-1 0 0,1 0 0 0 0,-1 0 1 0 0,1 1-1 0 0,-1-1 1 0 0,1-1-1 0 0,-1 1 1 0 0,1 0-1 0 0,0-1 1 0 0,-1 1-1 0 0,1-1 1 0 0,4 0-1 0 0,-2 0 110 0 0,1 0 0 0 0,-1-1 0 0 0,1 1 0 0 0,0-2 1 0 0,-1 1-1 0 0,6-3 0 0 0,7-1 223 0 0,0 1 1 0 0,24-3 0 0 0,2 0 34 0 0,42-9-692 0 0,-84 15 0 0 0,3-1 0 0 0,9 6 0 0 0,-6 1 0 0 0,-4 0-64 0 0,-3-4-273 0 0,-1-1-138 0 0,0 0-33 0 0,0 0-72 0 0,0 0-285 0 0,-21 0-6650 0 0,20 0 5979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02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13823 0 0,'0'0'315'0'0,"0"0"45"0"0,0 0 21 0 0,0 0-49 0 0,0 0-149 0 0,0 0 194 0 0,0 0 110 0 0,0 0 22 0 0,2 1 71 0 0,17 7 1276 0 0,-18-8-836 0 0,19 0 1144 0 0,-3 0-816 0 0,-1-2-1 0 0,28-5 1 0 0,10-2-1150 0 0,-12 7-5460 0 0,-42 2 3727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0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 13823 0 0,'0'0'315'0'0,"0"0"45"0"0,0 0 21 0 0,0 0-49 0 0,9-9-11 0 0,-7 8 2966 0 0,-2 2 3404 0 0,0 15-6713 0 0,-2-1 1 0 0,0 0 0 0 0,-8 30-1 0 0,-20 45 1605 0 0,28-87-1422 0 0,-1 13 270 0 0,2-14-416 0 0,1-2-15 0 0,-1 1 0 0 0,1-1 0 0 0,0 1 0 0 0,0-1 0 0 0,-1 1 0 0 0,1-1 0 0 0,0 1 0 0 0,0 0 1 0 0,0-1-1 0 0,0 1 0 0 0,0-1 0 0 0,0 1 0 0 0,0 0 0 0 0,0-1 0 0 0,0 1 0 0 0,0-1 0 0 0,0 1 0 0 0,1-1 0 0 0,-1 1 0 0 0,0 0 0 0 0,0-1 0 0 0,0 1 0 0 0,1-1 0 0 0,-1 1 0 0 0,0-1 0 0 0,1 1 0 0 0,-1 0 0 0 0,0-1 0 0 0,0 1 0 0 0,1-1 0 0 0,-1 1 0 0 0,0-1 0 0 0,0 1 0 0 0,0-1 0 0 0,0 0 0 0 0,1 1 0 0 0,-1-1 0 0 0,0 1 0 0 0,0-1 0 0 0,1 0 0 0 0,-1 1 0 0 0,0-1 0 0 0,1 0 0 0 0,-1 1 0 0 0,0-1 0 0 0,1 0 0 0 0,-1 0 0 0 0,1 1 0 0 0,-1-1 0 0 0,1 0 0 0 0,-1 0 0 0 0,0 0 0 0 0,1 1 0 0 0,-1-1 0 0 0,1 0 0 0 0,-1 0 0 0 0,1 0 0 0 0,-1 0 0 0 0,1 0 0 0 0,0 0 0 0 0,0 0 0 0 0,18 3 0 0 0,-12-3 0 0 0,1 0 0 0 0,0-1 0 0 0,0 0 0 0 0,-1 0 0 0 0,1 0 0 0 0,-1-1 0 0 0,1-1 0 0 0,12-5 0 0 0,-12 5 0 0 0,-5 2 0 0 0,-1 1 0 0 0,0-1 0 0 0,-1 0 0 0 0,1 1 0 0 0,0 0 0 0 0,0-1 0 0 0,0 1 0 0 0,0 0 0 0 0,0 0 0 0 0,0 0 0 0 0,2 0 0 0 0,6 0 0 0 0,25 1 0 0 0,-10 1 0 0 0,-23-2 0 0 0,0 0 0 0 0,0 1 0 0 0,0-1 0 0 0,0 0 0 0 0,0 0 0 0 0,0 0 0 0 0,0-1 0 0 0,-1 1 0 0 0,1 0 0 0 0,0-1 0 0 0,2 0 0 0 0,2-1 0 0 0,9-4-403 0 0,-12 0-331 0 0,-2 3 487 0 0,-1 2-333 0 0,0 1-285 0 0,1-1 402 0 0,0-1 1 0 0,-1 1-1 0 0,1 0 0 0 0,0 0 1 0 0,-1-1-1 0 0,1 1 1 0 0,-1 0-1 0 0,0-1 1 0 0,1 1-1 0 0,-1-1 0 0 0,0 1 1 0 0,0 0-1 0 0,0-3 1 0 0,1-1-577 0 0,2-4-497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0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 11975 0 0,'0'0'267'0'0,"0"0"42"0"0,0 0 17 0 0,0 0-28 0 0,0 0-58 0 0,0 0 491 0 0,-3-1 238 0 0,-7-2 45 0 0,7 2 8 0 0,3 1 2 0 0,0 2-529 0 0,-1 1-1 0 0,1-1 1 0 0,0 0-1 0 0,-1 0 1 0 0,0 0-1 0 0,1 0 1 0 0,-3 3 0 0 0,2-3-286 0 0,1-1 1 0 0,-1 1-1 0 0,0-1 0 0 0,1 1 1 0 0,-1-1-1 0 0,1 1 1 0 0,-1 0-1 0 0,1-1 1 0 0,0 1-1 0 0,0 0 1 0 0,0-1-1 0 0,0 1 1 0 0,0 0-1 0 0,0 2 1 0 0,4 11 154 0 0,-1 0 1 0 0,0-1-1 0 0,-1 1 1 0 0,-1 0-1 0 0,0 1 0 0 0,-1-1 1 0 0,-1 0-1 0 0,0 0 1 0 0,-1 0-1 0 0,-1-1 1 0 0,-4 18-1 0 0,1-12-357 0 0,2 0-1 0 0,-4 37 0 0 0,0 4-9 0 0,-34 121 3 0 0,1-75 0 0 0,41-107 0 0 0,0 0 1 0 0,0 0-1 0 0,0 0 0 0 0,1 0 0 0 0,-1 0 0 0 0,0 0 1 0 0,0 0-1 0 0,0 0 0 0 0,0 0 0 0 0,1 0 1 0 0,-1 0-1 0 0,0 0 0 0 0,0-1 0 0 0,0 1 1 0 0,0 0-1 0 0,1 0 0 0 0,-1 0 0 0 0,0 0 0 0 0,0 1 1 0 0,0-1-1 0 0,1 0 0 0 0,-1 0 0 0 0,0 0 1 0 0,0 0-1 0 0,0 0 0 0 0,0 0 0 0 0,1 0 1 0 0,-1 0-1 0 0,0 0 0 0 0,0 0 0 0 0,0 0 0 0 0,0 0 1 0 0,0 1-1 0 0,1-1 0 0 0,-1 0 0 0 0,0 0 1 0 0,0 0-1 0 0,0 0 0 0 0,0 0 0 0 0,0 1 1 0 0,0-1-1 0 0,0 0 0 0 0,0 0 0 0 0,0 0 1 0 0,0 0-1 0 0,1 1 0 0 0,-1-1 0 0 0,0 0 0 0 0,0 0 1 0 0,0 0-1 0 0,0 1 0 0 0,0-1 0 0 0,0 0 1 0 0,0 0-1 0 0,0 0 0 0 0,0 0 0 0 0,0 1 1 0 0,-1-1-1 0 0,1 0 0 0 0,0 0 0 0 0,0 0 0 0 0,0 0 1 0 0,0 1-1 0 0,0-1 0 0 0,0 0 0 0 0,0 0 1 0 0,0 0-1 0 0,-1 0 0 0 0,12-6-80 0 0,-7 2-224 0 0,0 0 1 0 0,0 0-1 0 0,-1-1 0 0 0,1 0 1 0 0,-1 1-1 0 0,4-7 0 0 0,5-9-1326 0 0,-3 6-891 0 0,0-4-6010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5:0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8287 0 0,'0'0'382'0'0,"0"0"-8"0"0,0 0-102 0 0,0 0 463 0 0,0 0 234 0 0,6-11 1408 0 0,-3 7 1974 0 0,0 3-3740 0 0,5-3 741 0 0,-1 3 2400 0 0,-1 2-3751 0 0,-5-1 100 0 0,0 0 1 0 0,0 0 0 0 0,0 0 0 0 0,0 1-1 0 0,0-1 1 0 0,0 0 0 0 0,0 0 0 0 0,0 1 0 0 0,0-1-1 0 0,0 0 1 0 0,0 1 0 0 0,-1-1 0 0 0,1 1-1 0 0,0-1 1 0 0,0 1 0 0 0,0-1 0 0 0,-1 1-1 0 0,1 0 1 0 0,1 1 0 0 0,8 8 23 0 0,13 17 1259 0 0,-22-26-941 0 0,5 12-278 0 0,6 17-165 0 0,8 31 0 0 0,-15-46 0 0 0,9 34 374 0 0,-8-23 159 0 0,13 29 0 0 0,10 23-907 0 0,14 31-636 0 0,11 24 1010 0 0,-44-100 0 0 0,-10-25 0 0 0,-1-1-72 0 0,0-6-299 0 0,1-1-117 0 0,0 0-21 0 0,0 0-3 0 0,0-1 0 0 0,1-10-579 0 0,0-1-1 0 0,0 1 1 0 0,6-18 0 0 0,-4 12-433 0 0,-1 2-11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0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0,'0'0'464'0'0,"0"0"-9"0"0,0 0-223 0 0,0 0 156 0 0,0 0 100 0 0,0 0 21 0 0,0 0 139 0 0,0 0 572 0 0,0 0 254 0 0,0 0 50 0 0,0 0-59 0 0,1 2-288 0 0,12 24 682 0 0,-1 0 0 0 0,-1 1 0 0 0,9 35 0 0 0,45 278 2221 0 0,-60-295-4072 0 0,-2 54 0 0 0,-4-73-8 0 0,-5 92 0 0 0,4-93 0 0 0,-2 0 0 0 0,-10 40 0 0 0,10-52 0 0 0,-1 0 0 0 0,0 0 0 0 0,-1-1 0 0 0,-13 22 0 0 0,16-31-285 0 0,0 1 1 0 0,0-1-1 0 0,0 0 1 0 0,0 0-1 0 0,-5 2 1 0 0,5-3 164 0 0,2-1-913 0 0,1-3-3575 0 0,-2-7-1592 0 0,2-4-316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2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4607 0 0,'0'0'102'0'0,"0"0"20"0"0,0 0 6 0 0,-1 1-21 0 0,-12 8-23 0 0,4-2 2004 0 0,5-5-1353 0 0,2-1 255 0 0,2-1 30 0 0,0 0-133 0 0,-2 1-583 0 0,-28 16 3921 0 0,-17 7-2177 0 0,45-23-1542 0 0,-10 5-1162 0 0,10-4 2041 0 0,7-1 3452 0 0,13-2-4837 0 0,-10 1 0 0 0,32 0 0 0 0,-16-1 0 0 0,-12-1 0 0 0,-1-2 0 0 0,-1 2 0 0 0,-1-1-64 0 0,-8 3-273 0 0,-1 0-138 0 0,0 0-33 0 0,0 0-72 0 0,0 0-285 0 0,0 0-126 0 0,3-8-5285 0 0,-3 6 476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2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8287 0 0,'0'0'191'0'0,"0"0"26"0"0,0 0 9 0 0,0 0 42 0 0,-2 1 158 0 0,-5 4-340 0 0,-12 8 5912 0 0,18-11-5454 0 0,1-2-28 0 0,0 0-72 0 0,0 0-217 0 0,0 0 161 0 0,0 0 100 0 0,0 0 21 0 0,0 0-66 0 0,0 0-222 0 0,2 1 166 0 0,2 1-125 0 0,-1 0-70 0 0,1 0 0 0 0,-1-1 0 0 0,1 0 0 0 0,0 0 0 0 0,-1 0-1 0 0,7 1 1 0 0,-4-1-192 0 0,0 0 0 0 0,-1 0 0 0 0,1-1 0 0 0,11 0 0 0 0,-6 1 0 0 0,2 2 0 0 0,6 3 0 0 0,-19-6 0 0 0,31 1 0 0 0,-30-2-132 0 0,1 1 0 0 0,-1 0-1 0 0,1 0 1 0 0,-1 0 0 0 0,1-1 0 0 0,-1 1-1 0 0,1-1 1 0 0,-1 1 0 0 0,2-2 0 0 0,11-6-6320 0 0,-14 8 6178 0 0,2-1-5526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2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17 8287 0 0,'0'0'191'0'0,"0"0"26"0"0,0 0 9 0 0,0 0 42 0 0,0 0 158 0 0,0 0 72 0 0,0 0 12 0 0,0 0 70 0 0,2-1 286 0 0,1 1-507 0 0,10-9 2660 0 0,-12 8-2277 0 0,-1 1 232 0 0,0 0 40 0 0,0 0-129 0 0,0 0-506 0 0,0 0 37 0 0,0 0 80 0 0,0 0 14 0 0,0 0-67 0 0,0 0-222 0 0,0 0 166 0 0,-19-5 1202 0 0,16 5-1578 0 0,-15 5-6 0 0,0 4-5 0 0,0 0 0 0 0,0 2 0 0 0,-28 21 0 0 0,40-28 0 0 0,2-1 0 0 0,1 0 0 0 0,-1 0 0 0 0,1 1 0 0 0,0-1 0 0 0,0 1 0 0 0,-5 7 0 0 0,-2 2 0 0 0,9-11 0 0 0,-7 14 0 0 0,3-5 0 0 0,3 0 0 0 0,6 1 0 0 0,4-2 0 0 0,2-1 0 0 0,2-2 0 0 0,8 1 0 0 0,0 1 0 0 0,4 5 0 0 0,-17-11 0 0 0,0 1 0 0 0,0 1 0 0 0,12 9 0 0 0,-16-11 0 0 0,1 1 0 0 0,-1 0 0 0 0,0 0 0 0 0,3 6 0 0 0,0 1 0 0 0,0 2 0 0 0,0 1 0 0 0,1 9 0 0 0,-6-19 0 0 0,1 15 0 0 0,-3-15 0 0 0,0 1 0 0 0,-2 14 0 0 0,1-15 0 0 0,-1 0 0 0 0,-4 9 0 0 0,1-2 0 0 0,5-10 0 0 0,0 1 0 0 0,1-1 0 0 0,-1 1 0 0 0,0-1 0 0 0,0 0 0 0 0,0 1 0 0 0,0-1 0 0 0,0 0 0 0 0,-1 0 0 0 0,1 0 0 0 0,0 0 0 0 0,0 0 0 0 0,-2 1 0 0 0,-1 0 0 0 0,-15 13 0 0 0,15-14 0 0 0,-6 2 0 0 0,-9-5 0 0 0,10 1 0 0 0,2-5 0 0 0,5 4 0 0 0,1 1 0 0 0,0 0 0 0 0,0 0 0 0 0,0 1 0 0 0,1-1 0 0 0,-1 0 0 0 0,0 0 0 0 0,1 0 0 0 0,-1 0 0 0 0,1 0 0 0 0,-1 0 0 0 0,1 0 0 0 0,0 0 0 0 0,-1 0 0 0 0,1-1 0 0 0,0 1 0 0 0,0 0 0 0 0,0 0 0 0 0,0 0 0 0 0,0 0 0 0 0,0 0 0 0 0,0 0 0 0 0,0-2 0 0 0,1-6 0 0 0,1 0 0 0 0,0 0 0 0 0,0 1 0 0 0,1-1 0 0 0,0 1 0 0 0,6-12 0 0 0,-3 10 0 0 0,-1 1 0 0 0,2-1 0 0 0,-1 1 0 0 0,1 0 0 0 0,0 1 0 0 0,1-1 0 0 0,12-9 0 0 0,-2 1 0 0 0,11-10 0 0 0,37-44 0 0 0,-62 66 0 0 0,12-22 0 0 0,-15 24 0 0 0,5-13 0 0 0,-6 12 0 0 0,-1 1 0 0 0,-3-12 0 0 0,1 12 0 0 0,1 1 0 0 0,0-1-52 0 0,-1 0-1 0 0,1 1 1 0 0,0-1-1 0 0,-1 1 1 0 0,1-1 0 0 0,-1 1-1 0 0,0 0 1 0 0,0 0-1 0 0,-3-2 1 0 0,0 2-965 0 0,0-1-1 0 0,0 1 1 0 0,0 0 0 0 0,-7 0 0 0 0,2-1-1029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2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57 11975 0 0,'0'0'267'0'0,"0"0"42"0"0,0 0 17 0 0,0 0-28 0 0,0 0-58 0 0,0 0 491 0 0,0 0 238 0 0,0 0 45 0 0,0 0-61 0 0,0 0-288 0 0,0 0-121 0 0,0 0-28 0 0,0 0-4 0 0,0 0 0 0 0,0 0 0 0 0,0 0 0 0 0,0 0-68 0 0,-1 1-289 0 0,-16 28-138 0 0,4-5-17 0 0,8-16 0 0 0,0 0 0 0 0,1 1 0 0 0,0 0 0 0 0,1 0 0 0 0,-4 15 0 0 0,1-6 0 0 0,1-4 0 0 0,1-1 0 0 0,0 1 0 0 0,-3 26 0 0 0,7-12 0 0 0,2-14 0 0 0,-2-12 0 0 0,1-1 0 0 0,0 1 0 0 0,0 0 0 0 0,0-1 0 0 0,0 1 0 0 0,0-1 0 0 0,0 0 0 0 0,0 1 0 0 0,0-1 0 0 0,1 0 0 0 0,-1 0 0 0 0,1 0 0 0 0,1 2 0 0 0,13 6 0 0 0,-10-10 0 0 0,-3 0 0 0 0,2 0-2 0 0,0 0-1 0 0,0 0 0 0 0,0-1 1 0 0,0 0-1 0 0,0 0 1 0 0,0 0-1 0 0,0 0 1 0 0,-1-1-1 0 0,1 0 1 0 0,4-4-1 0 0,6-5 139 0 0,20-21 0 0 0,-27 25 63 0 0,2-3 7 0 0,0 1 1 0 0,-1-1-1 0 0,0-1 0 0 0,-1 0 1 0 0,0 0-1 0 0,-1-1 0 0 0,6-16 1 0 0,-10 24-209 0 0,-1 0 0 0 0,-1 0 0 0 0,1-1-1 0 0,-1 1 1 0 0,0 0 0 0 0,0-1 0 0 0,0 1 0 0 0,-1-1 0 0 0,0 0 0 0 0,0 1 0 0 0,0-1 0 0 0,-1 1 0 0 0,0-1 0 0 0,0 1 0 0 0,0 0 0 0 0,-1-1 0 0 0,1 1-1 0 0,-1 0 1 0 0,-1 0 0 0 0,1 0 0 0 0,-6-8 0 0 0,5 10-298 0 0,0 0 0 0 0,0 0 0 0 0,0 1-1 0 0,-1-1 1 0 0,1 1 0 0 0,-1 0 0 0 0,1 0 0 0 0,-1 0-1 0 0,0 0 1 0 0,0 0 0 0 0,0 1 0 0 0,0 0 0 0 0,-7-1 0 0 0,-2 0-1234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2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10135 0 0,'0'0'231'0'0,"0"0"29"0"0,0 0 19 0 0,0 0 105 0 0,0 0 410 0 0,0 0 184 0 0,0 0 40 0 0,0 0-63 0 0,0 0-290 0 0,0 0-121 0 0,0 0-28 0 0,0 0-4 0 0,0 0 0 0 0,0 0 0 0 0,-1 2 0 0 0,-1 1-371 0 0,0-1-1 0 0,0 1 1 0 0,0-1 0 0 0,0 0-1 0 0,0 0 1 0 0,-3 2 0 0 0,-3 4 410 0 0,7-7-39 0 0,-1 2 0 0 0,-14 29 600 0 0,-20 58 0 0 0,26-53-453 0 0,2-1-1 0 0,-7 60 1 0 0,12-69-661 0 0,-7 68-198 0 0,3 101 1 0 0,7-190 49 0 0,1 1-1 0 0,-1-1 1 0 0,2 1 0 0 0,-1-1 0 0 0,0 0 0 0 0,1 1 0 0 0,0-1-1 0 0,1 0 1 0 0,0 0 0 0 0,0 0 0 0 0,0-1 0 0 0,6 9 0 0 0,-7-11-83 0 0,1 0 0 0 0,1 1 1 0 0,-1-1-1 0 0,0 0 1 0 0,1 0-1 0 0,0-1 0 0 0,-1 1 1 0 0,1-1-1 0 0,0 0 0 0 0,0 0 1 0 0,1 0-1 0 0,-1 0 1 0 0,0-1-1 0 0,0 1 0 0 0,1-1 1 0 0,-1-1-1 0 0,1 1 1 0 0,6 0-1 0 0,12-1-2212 0 0,0-1-3697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2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0,'0'0'315'0'0,"0"0"45"0"0,1 1 21 0 0,25 39 2917 0 0,0-6-108 0 0,-15-20-1998 0 0,11 20-1 0 0,-10-16-502 0 0,-4-3-626 0 0,0 1 0 0 0,0-1 0 0 0,-2 2 0 0 0,0-1 0 0 0,-1 1 0 0 0,0 0-1 0 0,-2 0 1 0 0,0 0 0 0 0,0 0 0 0 0,-1 28 0 0 0,-3 14 155 0 0,-15 102 0 0 0,-10-44-218 0 0,12-60 0 0 0,12-39-2575 0 0,1 8-5508 0 0,1-26 1645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3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6447 0 0,'0'0'142'0'0,"0"0"22"0"0,0 0 13 0 0,2-1-20 0 0,0 0-10 0 0,0-1 0 0 0,0 1 0 0 0,0 0-1 0 0,-1-1 1 0 0,1 0 0 0 0,-1 1 0 0 0,1-1-1 0 0,-1 0 1 0 0,1 0 0 0 0,-1 0 0 0 0,0 0-1 0 0,0 0 1 0 0,0 0 0 0 0,1-3 0 0 0,2-5 675 0 0,-1-5-185 0 0,3-18-154 0 0,2 9-483 0 0,1 3-3874 0 0,-9 21 1148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3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148 118 4607 0 0,'0'0'208'0'0,"-1"2"-9"0"0,-17 24 3677 0 0,16-25-3211 0 0,2-1-121 0 0,0 0-28 0 0,0 0 66 0 0,0 0 288 0 0,0 0 122 0 0,0 0 28 0 0,0 0-133 0 0,0 0-508 0 0,0 0 37 0 0,0 0 80 0 0,0 0 14 0 0,2-2 2 0 0,16-22 1024 0 0,-17 21-1093 0 0,-1 1-431 0 0,0 0-1 0 0,0 1 1 0 0,0-1 0 0 0,0 0 0 0 0,0 1 0 0 0,1-1-1 0 0,-1 0 1 0 0,0 0 0 0 0,1 1 0 0 0,-1-1-1 0 0,1 1 1 0 0,0-1 0 0 0,1-2 0 0 0,2-4 60 0 0,4-29 1739 0 0,-8 28-1662 0 0,-3-15-133 0 0,-3 16 56 0 0,5 6 299 0 0,-1 1 117 0 0,-1 0-396 0 0,-3-1 613 0 0,-17 12-385 0 0,17-7-320 0 0,0 1 0 0 0,0 0 0 0 0,0 1 0 0 0,0 0 0 0 0,1-1 0 0 0,0 2 0 0 0,0-1 0 0 0,0 1 0 0 0,0-1 0 0 0,1 1 0 0 0,0 1 0 0 0,1-1 0 0 0,-1 0 0 0 0,-4 14 0 0 0,5-10 0 0 0,-7 16 0 0 0,2 1 0 0 0,1-1 0 0 0,-5 43 0 0 0,11-56 0 0 0,0-7 0 0 0,0 0 0 0 0,1 0 0 0 0,0 1 0 0 0,0-1 0 0 0,0 0 0 0 0,3 9 0 0 0,1 15 0 0 0,-1-11 0 0 0,0-14 0 0 0,0-2 0 0 0,0 4 0 0 0,0-1 0 0 0,0 1 0 0 0,1-1 0 0 0,0 0 0 0 0,9 10 0 0 0,-11-14 0 0 0,-1 0 0 0 0,0-1 0 0 0,1 1 0 0 0,-1-1 0 0 0,1 1 0 0 0,0-1 0 0 0,0 0 0 0 0,-1 1 0 0 0,1-1 0 0 0,0 0 0 0 0,0 0 0 0 0,0 0 0 0 0,3 0 0 0 0,0 1 0 0 0,6 1 0 0 0,15 2 0 0 0,-13-6 0 0 0,-10 0 0 0 0,2-1 0 0 0,11-7 0 0 0,-11 6 0 0 0,0-1 0 0 0,0 0 0 0 0,-1 0 0 0 0,1-1 0 0 0,-1 1 0 0 0,0-1 0 0 0,0 0 0 0 0,-1 0 0 0 0,4-7 0 0 0,-1 3 0 0 0,-2 0 0 0 0,1-1 0 0 0,-1 0 0 0 0,4-16 0 0 0,-4 14 158 0 0,-2-1-1 0 0,1 1 1 0 0,-2-1-1 0 0,0 0 1 0 0,0 0-1 0 0,-1 0 1 0 0,-1 0-1 0 0,0 1 1 0 0,-1-1 0 0 0,0 0-1 0 0,-1 1 1 0 0,-8-25-1 0 0,6 24-224 0 0,0 1 0 0 0,-1-1 0 0 0,-1 1 1 0 0,1 0-1 0 0,-11-13 0 0 0,16 24-408 0 0,-11-2-625 0 0,11 3 1069 0 0,-1 0-1 0 0,1 0 1 0 0,-1 0-1 0 0,0 0 1 0 0,1 1-1 0 0,-1-1 1 0 0,1 1-1 0 0,-1-1 1 0 0,1 1-1 0 0,0 0 1 0 0,-1-1-1 0 0,1 1 1 0 0,-1 0-1 0 0,1 0 1 0 0,0 0-1 0 0,0 0 1 0 0,0 0-1 0 0,-1 0 1 0 0,1 0-1 0 0,0 0 1 0 0,0 1-1 0 0,1-1 1 0 0,-1 0-1 0 0,0 1 1 0 0,-1 1-1 0 0,1-1-95 0 0,0 0-247 0 0,0 0 1 0 0,0 0 0 0 0,0 0 0 0 0,0 1 0 0 0,0-1 0 0 0,1 0 0 0 0,-1 0 0 0 0,1 1 0 0 0,-1-1 0 0 0,1 1 0 0 0,0 2 0 0 0,4 14-5442 0 0,0-6 453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3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13823 0 0,'0'0'315'0'0,"0"0"45"0"0,0 0 21 0 0,2 1-49 0 0,10 4-1277 0 0,-11-4 1496 0 0,0-1 0 0 0,0 0 0 0 0,0 0 0 0 0,0 0 1 0 0,-1 0-1 0 0,1 0 0 0 0,0 0 0 0 0,0 0 1 0 0,0 0-1 0 0,0 0 0 0 0,0 0 0 0 0,-1 0 1 0 0,1-1-1 0 0,0 1 0 0 0,0 0 0 0 0,0-1 1 0 0,0 1-1 0 0,2-2 212 0 0,-1 2-319 0 0,0-1-289 0 0,6-4-138 0 0,-3-5-17 0 0,-3-1 0 0 0,0-1 0 0 0,-1 10-218 0 0,-1 0 1 0 0,1-1-1 0 0,-1 1 0 0 0,0 0 0 0 0,0-1 1 0 0,0 1-1 0 0,0-1 0 0 0,0 1 0 0 0,-1 0 1 0 0,1-1-1 0 0,-1 1 0 0 0,1 0 0 0 0,-1 0 1 0 0,0-1-1 0 0,-2-2 0 0 0,1 1-500 0 0,1 2-816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0:16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17047 0 0,'0'0'1512'0'0,"0"0"-1208"0"0,0 0-240 0 0,0 0-64 0 0,0 0 544 0 0,0 0 104 0 0,0 0 24 0 0,0 0 0 0 0,0 0-544 0 0,0 0-128 0 0,0 0 0 0 0,10-7 0 0 0,-2-5-728 0 0,0-8-168 0 0,-5-5-40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5:0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1 11975 0 0,'0'0'547'0'0,"0"0"-11"0"0,0 0-203 0 0,0 0 419 0 0,0 0 220 0 0,0 0 42 0 0,0 0 8 0 0,0 0 2 0 0,0 0 0 0 0,0 0 0 0 0,0 0-69 0 0,0 0-290 0 0,0 0-121 0 0,0 0-28 0 0,0 0-4 0 0,0 0 0 0 0,0 0 0 0 0,0 0 0 0 0,0 0-68 0 0,0 0-217 0 0,0 0 161 0 0,0 2 100 0 0,0 7-387 0 0,0 0 1 0 0,-1 0-1 0 0,0 0 1 0 0,0 0 0 0 0,-1 0-1 0 0,0 0 1 0 0,-1 0-1 0 0,0 0 1 0 0,0-1-1 0 0,-5 10 1 0 0,-148 184-102 0 0,91-123 0 0 0,48-58 4 0 0,-62 83-72 0 0,60-79-381 0 0,12-15-39 0 0,-1 1 1 0 0,-11 20-1 0 0,16-21 472 0 0,3-10 13 0 0,0 1-1 0 0,0-1 0 0 0,0 1 1 0 0,0-1-1 0 0,0 1 1 0 0,0-1-1 0 0,0 0 0 0 0,1 1 1 0 0,-1-1-1 0 0,0 1 1 0 0,0-1-1 0 0,0 0 0 0 0,0 1 1 0 0,0-1-1 0 0,1 1 1 0 0,-1-1-1 0 0,0 0 0 0 0,0 1 1 0 0,1 0-1 0 0,0-1-51 0 0,1 1 0 0 0,-1 0 0 0 0,0-1-1 0 0,1 1 1 0 0,-1-1 0 0 0,1 0 0 0 0,-1 1 0 0 0,1-1 0 0 0,-1 0-1 0 0,0 0 1 0 0,1 0 0 0 0,-1 0 0 0 0,1 0 0 0 0,-1 0 0 0 0,1 0 0 0 0,-1 0-1 0 0,1-1 1 0 0,-1 1 0 0 0,0 0 0 0 0,1-1 0 0 0,-1 0 0 0 0,1 1-1 0 0,-1-1 1 0 0,0 0 0 0 0,0 1 0 0 0,1-1 0 0 0,1-2 0 0 0,2 0-172 0 0,0-1 0 0 0,-1 0 1 0 0,1 0-1 0 0,-1 0 1 0 0,7-9-1 0 0,0-5-1683 0 0,1 0-5596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34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42 13823 0 0,'0'0'630'0'0,"0"0"-13"0"0,1-1-393 0 0,1 0-34 0 0,-1 0 0 0 0,0 0 1 0 0,1 0-1 0 0,-1-1 0 0 0,0 1 0 0 0,0 0 0 0 0,0-1 1 0 0,0 1-1 0 0,0-1 0 0 0,0 1 0 0 0,-1-1 0 0 0,1 0 1 0 0,0 1-1 0 0,-1-1 0 0 0,1 0 0 0 0,-1-1 0 0 0,1-2 345 0 0,-1 5-483 0 0,1 0 0 0 0,-1 0 0 0 0,0-1 0 0 0,0 1 0 0 0,0 0 0 0 0,0 0 0 0 0,0-1 0 0 0,0 1 0 0 0,0 0 0 0 0,0-1 0 0 0,0 1 0 0 0,0 0 0 0 0,0-1 0 0 0,0 1 0 0 0,0 0 0 0 0,0 0 0 0 0,0-1 0 0 0,0 1 0 0 0,-1 0 0 0 0,1-1 0 0 0,0 1 0 0 0,0 0 0 0 0,0 0 0 0 0,0-1 0 0 0,0 1 0 0 0,-1 0 0 0 0,1 0 0 0 0,0 0 0 0 0,0-1 0 0 0,-1 1 0 0 0,1 0 1 0 0,0 0-1 0 0,0 0 0 0 0,-1-1 0 0 0,1 1 0 0 0,0 0 0 0 0,0 0 0 0 0,-1 0 0 0 0,1 0 0 0 0,0 0 0 0 0,-1 0 0 0 0,1 0 0 0 0,0 0 0 0 0,0 0 0 0 0,-1 0 0 0 0,1 0 0 0 0,0 0 0 0 0,-1 0 0 0 0,1 0 0 0 0,0 0 0 0 0,0 0 0 0 0,-1 0 0 0 0,-1 0 135 0 0,0 0 0 0 0,0 0 0 0 0,0 1 0 0 0,1-1 1 0 0,-1 0-1 0 0,0 1 0 0 0,0-1 0 0 0,-1 2 0 0 0,-3 0-172 0 0,4-2-15 0 0,0 1 0 0 0,0 0 0 0 0,0 0 0 0 0,0 0 0 0 0,0 0 1 0 0,0 0-1 0 0,0 1 0 0 0,0-1 0 0 0,0 1 0 0 0,-3 2 0 0 0,-8 7 0 0 0,1 1 0 0 0,-14 14 0 0 0,20-16 0 0 0,-3 5 304 0 0,9-13-165 0 0,-1 0 349 0 0,1-2 21 0 0,0 0-66 0 0,3-1-294 0 0,83-22-133 0 0,-56 13 476 0 0,-25 8-350 0 0,0 0-1 0 0,-1 0 0 0 0,1 1 1 0 0,0-1-1 0 0,0 1 1 0 0,0 1-1 0 0,0-1 1 0 0,0 1-1 0 0,1-1 1 0 0,9 2-1 0 0,0 2-141 0 0,-2 2 0 0 0,-11-4 0 0 0,0 1 0 0 0,0 0 0 0 0,-1-1 0 0 0,1 1 0 0 0,0 0 0 0 0,-1 1 0 0 0,1-1 0 0 0,-1 0 0 0 0,0 0 0 0 0,0 0 0 0 0,1 1 0 0 0,-2-1 0 0 0,1 1 0 0 0,0-1 0 0 0,0 1 0 0 0,-1-1 0 0 0,1 1 0 0 0,-1-1 0 0 0,0 1 0 0 0,0-1 0 0 0,0 6 0 0 0,0 0 0 0 0,-1-1 0 0 0,0 1 0 0 0,0 0 0 0 0,-1 0 0 0 0,0-1 0 0 0,-3 10 0 0 0,0-5 0 0 0,0-1 0 0 0,-1 0 0 0 0,-13 18 0 0 0,4-10 0 0 0,-26 26 0 0 0,32-39 0 0 0,9-6 0 0 0,0 0 0 0 0,0 0 0 0 0,-1 0 0 0 0,1 0 0 0 0,0 0 0 0 0,0 1 0 0 0,0-1 0 0 0,-1 0 0 0 0,1 0 0 0 0,0 0 0 0 0,0 0 0 0 0,-1 0 0 0 0,1 0 0 0 0,0 0 0 0 0,0 0 0 0 0,-1 0 0 0 0,1-1 0 0 0,0 1 0 0 0,0 0 0 0 0,0 0 0 0 0,-1 0 0 0 0,1 0 0 0 0,0 0 0 0 0,0 0 0 0 0,0 0 0 0 0,-1 0 0 0 0,1-1 0 0 0,0 1 0 0 0,0 0 0 0 0,0 0 0 0 0,-1-1 0 0 0,4-8 0 0 0,-3 6 0 0 0,1 2 0 0 0,-1 0 0 0 0,0 0 0 0 0,1 0 0 0 0,-1 0 0 0 0,0 0 0 0 0,1 0 0 0 0,-1 1 0 0 0,1-1 0 0 0,0 0 0 0 0,-1 0 0 0 0,1 1 0 0 0,0-1 0 0 0,-1 0 0 0 0,1 1 0 0 0,0-1 0 0 0,0 0 0 0 0,0 0 0 0 0,20-18 0 0 0,-15 15 0 0 0,2 4 0 0 0,-5 1 0 0 0,0-1 0 0 0,0 2 0 0 0,-1-1 0 0 0,1 0 0 0 0,-1 1 0 0 0,1-1 0 0 0,-1 1 0 0 0,1-1 0 0 0,-1 1 0 0 0,0 0 0 0 0,0 0 0 0 0,0 0 0 0 0,0 1 0 0 0,3 3 0 0 0,-3-2 0 0 0,1 0 0 0 0,-1 0 0 0 0,1 1 0 0 0,-1-1 0 0 0,-1 0 0 0 0,1 1 0 0 0,0-1 0 0 0,0 7 0 0 0,3 17 0 0 0,-2-9 0 0 0,2 35 0 0 0,-5-44 0 0 0,-2 28 0 0 0,1-29 0 0 0,1-9 0 0 0,0 1 0 0 0,0-1 0 0 0,0 0 0 0 0,0 1 0 0 0,0-1 0 0 0,0 0 0 0 0,-1 1 0 0 0,1-1 0 0 0,0 0 0 0 0,0 1 0 0 0,0-1 0 0 0,0 0 0 0 0,0 1 0 0 0,-1-1 0 0 0,1 0 0 0 0,0 0 0 0 0,0 1 0 0 0,-1-1 0 0 0,1 0 0 0 0,0 0 0 0 0,0 1 0 0 0,-1-1 0 0 0,1 0 0 0 0,-8 7 0 0 0,7-5 0 0 0,-1-1 0 0 0,0 0 0 0 0,0 0 0 0 0,0 0 0 0 0,0 0 0 0 0,0-1 0 0 0,0 1 0 0 0,0 0 0 0 0,0-1 0 0 0,0 1 0 0 0,0-1 0 0 0,-1 0 0 0 0,1 0 0 0 0,0 0 0 0 0,0 0 0 0 0,0 0 0 0 0,0 0 0 0 0,0-1 0 0 0,0 1 0 0 0,-1-1 0 0 0,1 1 0 0 0,-2-2 0 0 0,-5-1 0 0 0,0 0 0 0 0,0-1 0 0 0,-12-7 0 0 0,-12-6-1026 0 0,21 11 74 0 0,-1 0-1 0 0,-13-11 0 0 0,25 16-424 0 0,-1 0-126 0 0,-4-6-29 0 0,-1-1-4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35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38 8287 0 0,'0'0'191'0'0,"0"0"26"0"0,0 0 9 0 0,-1-1-34 0 0,0 1-190 0 0,0-1 1 0 0,1 1 0 0 0,-1-1-1 0 0,1 1 1 0 0,0-1 0 0 0,-1 1-1 0 0,1-1 1 0 0,-1 0 0 0 0,1 1 0 0 0,0-1-1 0 0,-1 1 1 0 0,1-1 0 0 0,0 0-1 0 0,0 1 1 0 0,-1-1 0 0 0,1 0-1 0 0,0 1 1 0 0,0-1 0 0 0,0 0-1 0 0,0 1 1 0 0,0-1 0 0 0,0 0-1 0 0,0 1 1 0 0,0-1 0 0 0,0-1-1 0 0,1 0 43 0 0,-2-8 343 0 0,1 8 110 0 0,0 2 12 0 0,0 0-67 0 0,0 0-222 0 0,0 0 166 0 0,1-1 101 0 0,1-1-114 0 0,0 0 3051 0 0,-1 3 1035 0 0,-3 6-1709 0 0,-4 9-4452 0 0,3-7 1701 0 0,-9 18 0 0 0,-8 9 0 0 0,13-24 0 0 0,0 0 0 0 0,-8 20 0 0 0,0 9 441 0 0,3 1 0 0 0,1 0 0 0 0,2 0 0 0 0,-3 48-1 0 0,10-56-466 0 0,1 0 0 0 0,1 0 0 0 0,2 0 0 0 0,2-1 0 0 0,13 60 0 0 0,-12-75 26 0 0,-3-5 0 0 0,1 0 0 0 0,1 0 0 0 0,0-1 0 0 0,1 0 0 0 0,0 0 0 0 0,1 0 0 0 0,0-1 0 0 0,1 1 0 0 0,1-2 0 0 0,14 19 0 0 0,-20-27-138 0 0,0 1-1 0 0,1 0 0 0 0,-1-1 1 0 0,1 1-1 0 0,0-1 1 0 0,0 0-1 0 0,0 0 1 0 0,0 0-1 0 0,0 0 1 0 0,4 1-1 0 0,-5-3-120 0 0,0 1-1 0 0,0-1 1 0 0,1 0 0 0 0,-1 1 0 0 0,0-1-1 0 0,1 0 1 0 0,-1 0 0 0 0,0-1-1 0 0,1 1 1 0 0,-1 0 0 0 0,0-1 0 0 0,0 0-1 0 0,1 1 1 0 0,-1-1 0 0 0,0 0 0 0 0,2-1-1 0 0,9-4-6224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3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0,'0'0'231'0'0,"0"0"29"0"0,0 0 19 0 0,2 0-41 0 0,6 0-44 0 0,-6 0 552 0 0,-2 0 232 0 0,0 0 40 0 0,2 1 6 0 0,7 0-185 0 0,-1 0 260 0 0,-1 0 1 0 0,0 0-1 0 0,10 3 0 0 0,-16-3-583 0 0,-1-1-72 0 0,7 4-277 0 0,2 4-90 0 0,-7-7 55 0 0,-1 0 0 0 0,0 1-1 0 0,0-1 1 0 0,0 1 0 0 0,0-1-1 0 0,0 1 1 0 0,0-1 0 0 0,0 1-1 0 0,0 0 1 0 0,-1-1 0 0 0,1 1-1 0 0,-1 0 1 0 0,1 0 0 0 0,0 2-1 0 0,3 9-130 0 0,2 10 682 0 0,0-1-1 0 0,5 36 1 0 0,6 37-683 0 0,10 202 0 0 0,-26-252 0 0 0,-2 1 0 0 0,-2-1 0 0 0,-18 86 0 0 0,18-121 0 0 0,0 0 0 0 0,0-1 0 0 0,-1 0 0 0 0,0 1 0 0 0,-1-1 0 0 0,0-1 0 0 0,0 1 0 0 0,-1-1 0 0 0,0 0 0 0 0,-11 11 0 0 0,16-17-29 0 0,0-1 1 0 0,-1 0-1 0 0,1 0 0 0 0,-1 0 1 0 0,1 0-1 0 0,-1 0 0 0 0,1 0 1 0 0,-1 0-1 0 0,0 0 0 0 0,0-1 1 0 0,1 1-1 0 0,-1 0 0 0 0,-2-1 1 0 0,3 0-32 0 0,1 0-1 0 0,-1 0 1 0 0,0 0 0 0 0,1 0 0 0 0,-1 0-1 0 0,1-1 1 0 0,-1 1 0 0 0,0 0-1 0 0,1 0 1 0 0,-1-1 0 0 0,1 1 0 0 0,-1 0-1 0 0,1-1 1 0 0,-1 1 0 0 0,1-1 0 0 0,-1 1-1 0 0,1 0 1 0 0,-1-1 0 0 0,1 1 0 0 0,0-1-1 0 0,-1 0 1 0 0,1 1 0 0 0,0-1 0 0 0,-1 1-1 0 0,1-1 1 0 0,0 1 0 0 0,0-1 0 0 0,0 0-1 0 0,-1 1 1 0 0,1-1 0 0 0,0 0 0 0 0,0 0-1 0 0,-1-25-2811 0 0,1 16-1448 0 0,-1-7-2562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36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10135 0 0,'0'0'464'0'0,"0"0"-9"0"0,0 0-155 0 0,0 0 443 0 0,0 0 227 0 0,0 0 44 0 0,0 0-61 0 0,0 0-288 0 0,0 0-121 0 0,0 0-28 0 0,0 0-4 0 0,0 0 0 0 0,0 0 0 0 0,0 0 0 0 0,0 0 0 0 0,0 11 1468 0 0,-3-4-1577 0 0,0 1 0 0 0,-1-1 0 0 0,-6 10 0 0 0,-3 3 235 0 0,4-5-668 0 0,6-11 25 0 0,0 1 1 0 0,1-1-1 0 0,-1 1 0 0 0,1 0 0 0 0,0 0 0 0 0,0 0 1 0 0,0 0-1 0 0,1 0 0 0 0,0 0 0 0 0,0 1 0 0 0,0-1 1 0 0,0 0-1 0 0,1 1 0 0 0,0-1 0 0 0,0 0 0 0 0,2 8 1 0 0,-2-10 34 0 0,1 0 1 0 0,-1-1 0 0 0,1 1-1 0 0,0 0 1 0 0,0-1 0 0 0,0 1-1 0 0,0-1 1 0 0,0 1 0 0 0,0-1-1 0 0,1 1 1 0 0,-1-1 0 0 0,1 0-1 0 0,0 0 1 0 0,0 0 0 0 0,0 0-1 0 0,0 0 1 0 0,0 0 0 0 0,0 0-1 0 0,0-1 1 0 0,1 1 0 0 0,-1-1-1 0 0,0 1 1 0 0,1-1 0 0 0,-1 0-1 0 0,1 0 1 0 0,0 0 0 0 0,-1-1-1 0 0,1 1 1 0 0,0 0 0 0 0,0-1-1 0 0,-1 0 1 0 0,6 0 0 0 0,-1 0 21 0 0,-1-1 1 0 0,1 0 0 0 0,0 0-1 0 0,-1 0 1 0 0,1-1 0 0 0,-1 0-1 0 0,1-1 1 0 0,-1 0 0 0 0,0 1-1 0 0,0-2 1 0 0,0 1 0 0 0,7-6-1 0 0,-4 2 10 0 0,0-1 0 0 0,-1 1 0 0 0,0-2 0 0 0,0 1-1 0 0,-1-1 1 0 0,10-15 0 0 0,-15 21-62 0 0,0 0 0 0 0,-1-1 0 0 0,0 0 0 0 0,0 1 0 0 0,0-1 0 0 0,0 1 0 0 0,0-1 0 0 0,-1 0 0 0 0,1 0 0 0 0,-1 1 0 0 0,0-1 0 0 0,-1 0 0 0 0,1 0 0 0 0,0 1 0 0 0,-1-1 0 0 0,0 0 0 0 0,0 1 0 0 0,0-1 0 0 0,0 0 0 0 0,-1 1 0 0 0,1 0 0 0 0,-1-1 0 0 0,0 1 0 0 0,0 0 0 0 0,0 0 0 0 0,0 0 0 0 0,-1 0 0 0 0,1 0 0 0 0,-1 0 0 0 0,0 1 0 0 0,0 0 0 0 0,0-1 0 0 0,0 1 0 0 0,-5-3 0 0 0,0 2-217 0 0,0 1 0 0 0,-1 0 0 0 0,1 0 0 0 0,-1 0-1 0 0,1 1 1 0 0,-1 0 0 0 0,-10 1 0 0 0,-7 2-1780 0 0,-28 5 1 0 0,47-6 1658 0 0,-20 3-6826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39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17 8287 0 0,'0'0'191'0'0,"0"0"26"0"0,0 0 9 0 0,0 0 110 0 0,0 0 444 0 0,0 0 196 0 0,0 0 42 0 0,0 0-131 0 0,0 0-508 0 0,0 0 37 0 0,0 0 80 0 0,0 0 14 0 0,0 0-67 0 0,0 0-222 0 0,0 0 166 0 0,0 0 101 0 0,0 0 21 0 0,0 0-66 0 0,0 0-222 0 0,0 0 166 0 0,0 0 101 0 0,0 0 21 0 0,1-2-66 0 0,12-10 26 0 0,-11 11-330 0 0,-1 0 349 0 0,-1 1 21 0 0,0 0-66 0 0,0 0-222 0 0,0 0 166 0 0,0 0 101 0 0,0 0 21 0 0,0 0-66 0 0,-1 0-294 0 0,-9 1-133 0 0,1 5-16 0 0,4-1 0 0 0,1-2 0 0 0,1 1 0 0 0,0-1 0 0 0,0 1 0 0 0,0 0 0 0 0,1 0 0 0 0,-4 7 0 0 0,-6 12 0 0 0,-9 27 0 0 0,12-29 0 0 0,5-6 0 0 0,0-1 0 0 0,0 1 0 0 0,1 0 0 0 0,1 0 0 0 0,0 23 0 0 0,1-22 0 0 0,0 1 0 0 0,-1-1 0 0 0,-1 0 0 0 0,-6 20 0 0 0,6-23 0 0 0,0 1 0 0 0,1-1 0 0 0,0 1 0 0 0,1 0 0 0 0,1 14 0 0 0,2 15 0 0 0,-2-42 0 0 0,0 0 0 0 0,0 0 0 0 0,0 0 0 0 0,0-1 0 0 0,0 1 0 0 0,0 0 0 0 0,0 0 0 0 0,1 0 0 0 0,-1-1 0 0 0,0 1 0 0 0,0 0 0 0 0,1 0 0 0 0,-1 0 0 0 0,0-1 0 0 0,1 2 0 0 0,2 0 0 0 0,-1 1 0 0 0,0-1 0 0 0,1 0 0 0 0,0 0 0 0 0,-1 0 0 0 0,4 2 0 0 0,7 2 0 0 0,7-1 0 0 0,-15-6 0 0 0,0 0 0 0 0,1 0 54 0 0,-1 0 0 0 0,1-1 0 0 0,0 1 0 0 0,0-1 0 0 0,0 0 0 0 0,-1-1-1 0 0,1 0 1 0 0,-1 1 0 0 0,0-2 0 0 0,0 1 0 0 0,0-1 0 0 0,0 1 0 0 0,-1-1 0 0 0,1-1 0 0 0,-1 1-1 0 0,0-1 1 0 0,0 1 0 0 0,3-7 0 0 0,-2 4 25 0 0,-1 0 0 0 0,0-1-1 0 0,0 0 1 0 0,-1 0 0 0 0,0 0 0 0 0,0 0 0 0 0,0 0-1 0 0,-1-1 1 0 0,-1 1 0 0 0,0-1 0 0 0,0 1-1 0 0,0-11 1 0 0,-2 4-79 0 0,-1 0 0 0 0,0 0 0 0 0,-1 0 0 0 0,-7-20 0 0 0,-25-55 0 0 0,34 88 0 0 0,-6-22 10 0 0,6 20-15 0 0,0 0 0 0 0,0 0 0 0 0,0 0 0 0 0,-1 0 0 0 0,0 0 0 0 0,1 0 0 0 0,-1 0 1 0 0,-1 0-1 0 0,1 1 0 0 0,0-1 0 0 0,-1 1 0 0 0,0 0 0 0 0,0 0 0 0 0,-5-5 0 0 0,-1 4-478 0 0,8 4-2799 0 0,0 0-3547 0 0,4 11 391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4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10 105 17503 0 0,'0'0'399'0'0,"0"0"60"0"0,0 0 21 0 0,0 0-59 0 0,2 0-276 0 0,8-1-129 0 0,-4-7 56 0 0,-5 5 299 0 0,-1 1-197 0 0,-1 0 0 0 0,1 0 0 0 0,-1 0 0 0 0,0 0-1 0 0,0 0 1 0 0,-2-4 0 0 0,2 2 118 0 0,0 2 220 0 0,0 0 0 0 0,-9-19 592 0 0,6 10-1088 0 0,3 9-239 0 0,0 0 0 0 0,1-1-1 0 0,-1 1 1 0 0,0-1 0 0 0,1 1 0 0 0,-1-1-1 0 0,1 1 1 0 0,0-1 0 0 0,0-3 0 0 0,1 1-1111 0 0,-1 3-3710 0 0,0 2-1394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4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13823 0 0,'0'0'630'0'0,"0"0"-13"0"0,2 0-393 0 0,8 2 275 0 0,-1-1 1 0 0,1-1-1 0 0,0 0 1 0 0,15-1-1 0 0,-23 1 13 0 0,9-4 512 0 0,0-1-520 0 0,0 0-1 0 0,1 1 0 0 0,-1 0 1 0 0,1 0-1 0 0,0 2 0 0 0,0-1 0 0 0,19 0 1 0 0,-22 4-355 0 0,-1 3-133 0 0,-3 4-16 0 0,-4-4 3 0 0,-1 0 1 0 0,1-1-1 0 0,-1 1 0 0 0,1 0 0 0 0,-1-1 0 0 0,-1 1 0 0 0,1 0 1 0 0,0 0-1 0 0,-1-1 0 0 0,0 1 0 0 0,0-1 0 0 0,-1 5 1 0 0,-4 7 609 0 0,-10 21 1 0 0,14-33-443 0 0,-3 9-57 0 0,1 0 0 0 0,0 0 0 0 0,-3 16 1 0 0,3-13-40 0 0,-9 26 1 0 0,-15 41-76 0 0,12-31 0 0 0,14-44 0 0 0,1 0 0 0 0,-1 1 0 0 0,0 15 0 0 0,-2 12 0 0 0,1-22 0 0 0,2 0 0 0 0,-1 0 0 0 0,2 14 0 0 0,0-25 0 0 0,0-1 0 0 0,0 1 0 0 0,0-1 0 0 0,0 0 0 0 0,-1 1 0 0 0,1-1 0 0 0,0 1 0 0 0,-1-1 0 0 0,1 0 0 0 0,-1 0 0 0 0,-1 3 0 0 0,1-1 0 0 0,-1 0 0 0 0,1 1 0 0 0,-1-1 0 0 0,1 1 0 0 0,0 0 0 0 0,0 3 0 0 0,-4-23-184 0 0,-6-24-884 0 0,6 13-1962 0 0,2-1-1 0 0,0-42 0 0 0,4 51 1495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4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13823 0 0,'-2'2'315'0'0,"-30"33"870"0"0,30-34-912 0 0,1 1-1 0 0,-1-1 1 0 0,1 1-1 0 0,-1-1 1 0 0,1 1-1 0 0,-1 0 1 0 0,1 0-1 0 0,0 0 1 0 0,0 0 0 0 0,0 0-1 0 0,0 0 1 0 0,0 0-1 0 0,0 0 1 0 0,0 2-1 0 0,-2 4 540 0 0,3-7 212 0 0,0-1 0 0 0,-1 2-137 0 0,0 4-509 0 0,1-5-321 0 0,0 0-1 0 0,0-1 0 0 0,0 1 1 0 0,1 0-1 0 0,-1-1 0 0 0,0 1 1 0 0,0-1-1 0 0,0 1 0 0 0,1 0 1 0 0,-1-1-1 0 0,0 1 0 0 0,1-1 1 0 0,-1 1-1 0 0,1-1 0 0 0,-1 1 1 0 0,0-1-1 0 0,1 1 0 0 0,-1-1 1 0 0,1 1-1 0 0,-1-1 0 0 0,2 1 1 0 0,9 6 560 0 0,-10-6-608 0 0,19 7 168 0 0,-12-9-185 0 0,-3 0 76 0 0,7 0 266 0 0,-1-1 1 0 0,0 0-1 0 0,1-1 1 0 0,-1 0-1 0 0,18-9 0 0 0,3 0-1193 0 0,-18 5-1105 0 0,-13 6 873 0 0,0 0-286 0 0,15-13-1658 0 0,-14 12 1499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4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43 11975 0 0,'0'0'547'0'0,"0"0"-11"0"0,0 0-203 0 0,0 0 419 0 0,0 0 220 0 0,0 0 42 0 0,-2 1-61 0 0,-5 4-269 0 0,4-2-340 0 0,0 0 0 0 0,-1 0 0 0 0,0 0 1 0 0,1-1-1 0 0,-8 4 0 0 0,-2 1 395 0 0,13-6-677 0 0,-1 0 1 0 0,0 0-1 0 0,0-1 0 0 0,0 1 1 0 0,0 0-1 0 0,0-1 0 0 0,0 1 1 0 0,0-1-1 0 0,0 1 0 0 0,0-1 1 0 0,0 0-1 0 0,0 1 0 0 0,0-1 1 0 0,0 0-1 0 0,0 0 0 0 0,0 0 1 0 0,-1 0-1 0 0,1 0 0 0 0,0 0 1 0 0,-1 0-1 0 0,1 0 27 0 0,0 0 0 0 0,0 0 0 0 0,0 0 0 0 0,-1 0-1 0 0,1 0 1 0 0,0 0 0 0 0,0 0 0 0 0,0 0 0 0 0,0 0 0 0 0,0 0-1 0 0,0 1 1 0 0,0-1 0 0 0,0 0 0 0 0,0 1 0 0 0,0-1 0 0 0,0 1-1 0 0,0 0 1 0 0,-1 0 0 0 0,-14 16-209 0 0,7-7 192 0 0,5-6-72 0 0,1-2 0 0 0,1 1 0 0 0,0 0 0 0 0,0-1 0 0 0,0 1 0 0 0,0 0 0 0 0,-2 4 0 0 0,-5 8 0 0 0,7-9 0 0 0,0-1 0 0 0,1 1 0 0 0,0 0 0 0 0,-2 10 0 0 0,4-10-12 0 0,-1 0 1 0 0,2 1-1 0 0,-1-1 1 0 0,1 0-1 0 0,-1 1 0 0 0,5 8 1 0 0,20 35 1023 0 0,-19-39-885 0 0,0-1 1 0 0,1 0-1 0 0,0-1 0 0 0,1 0 1 0 0,10 8-1 0 0,-8-6-9 0 0,1 0-1 0 0,13 18 1 0 0,-24-28-118 0 0,0 0 0 0 0,0 0 0 0 0,-1 0 0 0 0,1-1 0 0 0,0 1 0 0 0,0 0 0 0 0,-1 1 0 0 0,1-1 0 0 0,-1 0 0 0 0,1 0 0 0 0,-1 0 0 0 0,1 0 0 0 0,-1 0 0 0 0,0 0 0 0 0,1 1 0 0 0,-1-1 0 0 0,0 1 0 0 0,2 15 0 0 0,-2-16 0 0 0,0 0 0 0 0,1 1 0 0 0,-1-1 0 0 0,0 0 0 0 0,0 0 0 0 0,0 0 0 0 0,0 1 0 0 0,0-1 0 0 0,0 0 0 0 0,0 0 0 0 0,0 1 0 0 0,0-1 0 0 0,-1 0 0 0 0,1 0 0 0 0,0 0 0 0 0,-1 0 0 0 0,1 0 0 0 0,-1 1 0 0 0,0 0 0 0 0,-1 2 0 0 0,1-3 37 0 0,1 1 1 0 0,-1-1-1 0 0,1 1 0 0 0,-1-1 1 0 0,0 1-1 0 0,0-1 0 0 0,0 1 1 0 0,0-1-1 0 0,0 0 0 0 0,0 1 1 0 0,0-1-1 0 0,0 0 0 0 0,0 0 1 0 0,0 0-1 0 0,-1 0 0 0 0,1 0 1 0 0,-2 1-1 0 0,-2 1 222 0 0,1-1-218 0 0,1 0 1 0 0,-1 0-1 0 0,1 0 0 0 0,-1-1 1 0 0,0 0-1 0 0,1 1 0 0 0,-1-1 1 0 0,0-1-1 0 0,0 1 1 0 0,0 0-1 0 0,0-1 0 0 0,0 0 1 0 0,0 0-1 0 0,0 0 0 0 0,0-1 1 0 0,1 1-1 0 0,-1-1 1 0 0,0 0-1 0 0,0 0 0 0 0,0 0 1 0 0,1 0-1 0 0,-1-1 1 0 0,0 1-1 0 0,1-1 0 0 0,-1 0 1 0 0,-3-3-1 0 0,2 0-41 0 0,4 4 0 0 0,1 1 0 0 0,-1-1 0 0 0,1 1 0 0 0,-1 0 0 0 0,1-1 0 0 0,0 1 0 0 0,-1-1 0 0 0,1 0 0 0 0,0 1 0 0 0,-1-1 0 0 0,1 1 0 0 0,0-1 0 0 0,0 1 0 0 0,-1-1 0 0 0,1 0 0 0 0,0 1 0 0 0,0-1 0 0 0,0 0 0 0 0,0 1 0 0 0,0-1 0 0 0,0 0 0 0 0,0 1 0 0 0,0-1 0 0 0,0-1 0 0 0,1 0 0 0 0,-1-3 0 0 0,0 0 0 0 0,0 0 0 0 0,1 0 0 0 0,-1 0 0 0 0,1 0 0 0 0,0 1 0 0 0,1-1 0 0 0,-1 0 0 0 0,1 0 0 0 0,0 1 0 0 0,5-9 0 0 0,3-2 0 0 0,22-27 0 0 0,-13 19 0 0 0,23-29 0 0 0,23-32 0 0 0,-61 78 0 0 0,0 0 0 0 0,0-1 0 0 0,-1 1 0 0 0,5-11 0 0 0,-7 13 0 0 0,0 0 0 0 0,-1 0 0 0 0,1-1 0 0 0,-1 1 0 0 0,0 0 0 0 0,0 0 0 0 0,0 0 0 0 0,0 0 0 0 0,-2-6 0 0 0,1-1-525 0 0,-2 1 1 0 0,1 0-1 0 0,-1 0 0 0 0,0 0 0 0 0,-1 0 1 0 0,-6-12-1 0 0,1 2-3459 0 0,6 11 1937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4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11975 0 0,'0'0'267'0'0,"0"0"42"0"0,0 0 17 0 0,0 0-28 0 0,0 0-126 0 0,0 0 204 0 0,0 0 111 0 0,0 0 22 0 0,0 0 3 0 0,0 0 0 0 0,0 0 0 0 0,0 0 0 0 0,0 0 68 0 0,4-12 1545 0 0,-1 8 3953 0 0,8 3-5719 0 0,1 0-1 0 0,14 2 1 0 0,24-3 630 0 0,-36-1-989 0 0,-1 0 0 0 0,1-1 0 0 0,-1 0 0 0 0,0-2 0 0 0,0 1 0 0 0,12-8 0 0 0,-10 5 0 0 0,-5 3 0 0 0,-2 2-64 0 0,-7 3-273 0 0,-1 0-138 0 0,0 0-33 0 0,0 0-4 0 0,0 0 0 0 0,8-8-1092 0 0,-5-1-72 0 0,1 0 0 0 0,-1 0 0 0 0,0 0 0 0 0,2-12 0 0 0,-5 18 140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5:0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15663 0 0,'0'0'356'0'0,"0"0"50"0"0,0 0 20 0 0,0 2-42 0 0,0 10 178 0 0,-3-10-256 0 0,2-1-167 0 0,0 0 830 0 0,1-1 45 0 0,0 0-61 0 0,-1 1-288 0 0,-78 115 4499 0 0,61-92-5096 0 0,2 1-1 0 0,1 1 1 0 0,0 1-1 0 0,2-1 1 0 0,1 2-1 0 0,2 0 1 0 0,0 0 0 0 0,-8 43-1 0 0,12-39-67 0 0,-5 53 0 0 0,10-73 0 0 0,1 0 0 0 0,1 0 0 0 0,0 0 0 0 0,0-1 0 0 0,1 1 0 0 0,1 0 0 0 0,6 20 0 0 0,-7-28 0 0 0,0 0 0 0 0,0 0 0 0 0,0 0 0 0 0,1-1 0 0 0,-1 1 0 0 0,1-1 0 0 0,0 0 0 0 0,0 0 0 0 0,4 4 0 0 0,-5-6 0 0 0,0 1 0 0 0,0-1 0 0 0,0 1 0 0 0,0-1 0 0 0,0 0 0 0 0,0 0 0 0 0,1 0 0 0 0,-1 0 0 0 0,0 0 0 0 0,1 0 0 0 0,-1-1 0 0 0,1 1 0 0 0,-1-1 0 0 0,1 0 0 0 0,-1 1 0 0 0,5-2 0 0 0,-1 1-126 0 0,1-1 0 0 0,-1 0 1 0 0,0 0-1 0 0,0-1 0 0 0,0 1 0 0 0,-1-1 0 0 0,1-1 1 0 0,0 1-1 0 0,-1-1 0 0 0,9-6 0 0 0,-12 8-144 0 0,2-2-47 0 0,0 1 0 0 0,-1-1 1 0 0,0 0-1 0 0,1 0 0 0 0,2-4 0 0 0,-5 5-535 0 0,0 1 0 0 0,0-1 0 0 0,0 0 0 0 0,0 0 0 0 0,-1 1 0 0 0,1-1 0 0 0,0 0 1 0 0,0-4-1 0 0,-1-3-6230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4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10135 0 0,'0'0'464'0'0,"0"0"-9"0"0,0 0-155 0 0,0 0 443 0 0,0 0 227 0 0,0 0 44 0 0,0 0 8 0 0,0 0 2 0 0,0 0 0 0 0,0 0 0 0 0,0 0-69 0 0,0 0-290 0 0,0 0-121 0 0,0 0-28 0 0,0 2-4 0 0,-16 127 1864 0 0,1-10-552 0 0,11-81-1856 0 0,0 70 0 0 0,19-125-1288 0 0,-11 9 347 0 0,1 0 1 0 0,-1 0-1 0 0,0-1 0 0 0,3-13 0 0 0,-7 22 972 0 0,6-16-1534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4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47 13823 0 0,'0'0'315'0'0,"0"0"45"0"0,0 0 21 0 0,1-1-49 0 0,3-5-149 0 0,-3 5 194 0 0,-1 1 110 0 0,0 0 22 0 0,0 0 71 0 0,0 0 286 0 0,0-1-619 0 0,-1 0 0 0 0,-1 1 0 0 0,1-1 0 0 0,0 1 0 0 0,0-1 0 0 0,0 1 0 0 0,0-1 0 0 0,0 1 1 0 0,0-1-1 0 0,-1 1 0 0 0,0 0 0 0 0,-28-3 3344 0 0,-15-1-2757 0 0,26 3-427 0 0,15 1-230 0 0,-1 0-1 0 0,1 0 1 0 0,0 0 0 0 0,1 1 0 0 0,-1 0-1 0 0,0 0 1 0 0,0 0 0 0 0,-7 3 0 0 0,-29 17-352 0 0,30-15-37 0 0,-1 1 245 0 0,1 0 1 0 0,0 1 0 0 0,0 0-1 0 0,-16 18 1 0 0,24-24-97 0 0,1-1 0 0 0,0 1 0 0 0,0 0 1 0 0,0-1-1 0 0,0 1 0 0 0,0 0 0 0 0,0 0 0 0 0,0 0 0 0 0,0 0 1 0 0,1 0-1 0 0,-1 0 0 0 0,1 0 0 0 0,-1 0 0 0 0,1 0 1 0 0,0 0-1 0 0,0 0 0 0 0,0 0 0 0 0,0 1 0 0 0,0-1 1 0 0,1 0-1 0 0,-1 0 0 0 0,0 0 0 0 0,1 0 0 0 0,0 0 1 0 0,-1 0-1 0 0,1 0 0 0 0,1 2 0 0 0,6 11 50 0 0,-3-12 21 0 0,-2-1 61 0 0,11 11 413 0 0,1 0 0 0 0,1-2 0 0 0,24 16 0 0 0,-32-22-482 0 0,0 1 0 0 0,11 12 0 0 0,-2-2 0 0 0,-11-10 0 0 0,0 0 0 0 0,-1 0 0 0 0,0 0 0 0 0,5 9 0 0 0,8 10 0 0 0,-16-24 0 0 0,-1 1 0 0 0,0-1 0 0 0,0 1 0 0 0,0 0 0 0 0,-1 0 0 0 0,1-1 0 0 0,0 1 0 0 0,0 0 0 0 0,-1 0 0 0 0,0 0 0 0 0,1 0 0 0 0,-1 0 0 0 0,0 0 0 0 0,0 0 0 0 0,0 0 0 0 0,0 0 0 0 0,0-1 0 0 0,0 1 0 0 0,0 0 0 0 0,-2 3 0 0 0,1 19 0 0 0,1-16 0 0 0,0-8 0 0 0,1 1 0 0 0,-1-1 0 0 0,0 0 0 0 0,0 1 0 0 0,0-1 0 0 0,0 1 0 0 0,0-1 0 0 0,0 0 0 0 0,0 1 0 0 0,0-1 0 0 0,0 1 0 0 0,0-1 0 0 0,0 0 0 0 0,0 1 0 0 0,0-1 0 0 0,-1 1 0 0 0,1-1 0 0 0,0 0 0 0 0,0 1 0 0 0,0-1 0 0 0,0 0 0 0 0,-1 1 0 0 0,1-1 0 0 0,-1 1 0 0 0,-5 9 0 0 0,2-4 0 0 0,3-4 0 0 0,0 0 0 0 0,0 0 0 0 0,0 0 0 0 0,0 0 0 0 0,-1-1 0 0 0,1 1 0 0 0,-1 0 0 0 0,1-1 0 0 0,-1 1 0 0 0,0-1 0 0 0,1 1 0 0 0,-1-1 0 0 0,0 0 0 0 0,0 0 0 0 0,0 0 0 0 0,-2 1 0 0 0,-2 0 0 0 0,1 1 0 0 0,-1-1 0 0 0,-10 2 0 0 0,14-4 0 0 0,0 0 0 0 0,-1 0 0 0 0,1-1 0 0 0,0 1 0 0 0,0-1 0 0 0,0 1 0 0 0,1-1 0 0 0,-1 0 0 0 0,0 0 0 0 0,-3-2 0 0 0,-2 0 0 0 0,4 1 0 0 0,0 0 0 0 0,0 0 0 0 0,0-1 0 0 0,0 1 0 0 0,1-1 0 0 0,-1 1 0 0 0,1-1 0 0 0,-1 0 0 0 0,1 0 0 0 0,0 0 0 0 0,0 0 0 0 0,0-1 0 0 0,1 1 0 0 0,-1-1 0 0 0,-1-5 0 0 0,0 2 0 0 0,1-3 0 0 0,10-10 0 0 0,2 1 0 0 0,1 0 0 0 0,18-23 0 0 0,-2 4 0 0 0,3-5 0 0 0,-17 26 0 0 0,0-1 0 0 0,9-20 0 0 0,-11 18 0 0 0,-6 13 0 0 0,-1-1 0 0 0,0 0 0 0 0,3-9 0 0 0,1-5-265 0 0,-6 18 153 0 0,0 0 0 0 0,-1 0 0 0 0,1 0 1 0 0,-1 0-1 0 0,0-1 0 0 0,0 1 0 0 0,-1 0 0 0 0,1 0 0 0 0,-1-6 0 0 0,-5-21-773 0 0,5 29-553 0 0,-1-4-3537 0 0,0 4-2191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4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13823 0 0,'0'0'315'0'0,"0"0"45"0"0,0 0 21 0 0,0 0-49 0 0,0 0-81 0 0,0 0 481 0 0,0 0 237 0 0,0 0 45 0 0,0 0-61 0 0,0 0-288 0 0,0 0-121 0 0,0 0-28 0 0,2 0-4 0 0,-1-1 0 0 0,1 1 0 0 0,0 0 0 0 0,-1 0 0 0 0,1 1 0 0 0,0-1 0 0 0,-1 0 0 0 0,1 0 0 0 0,2 1 0 0 0,-2 7-386 0 0,1-1 0 0 0,-1 0 1 0 0,-1 0-1 0 0,1 1 0 0 0,-1-1 0 0 0,-1 1 0 0 0,1-1 0 0 0,-1 1 0 0 0,0 0 1 0 0,-1-1-1 0 0,0 1 0 0 0,-2 8 0 0 0,1 10-126 0 0,2-20 0 0 0,0 0 0 0 0,-1 0 0 0 0,1 0 0 0 0,-4 10 0 0 0,-31 94 0 0 0,29-95-64 0 0,6-14-273 0 0,-2 0-289 0 0,2-1 545 0 0,-1 0 0 0 0,0 0 0 0 0,1 1-1 0 0,-1-1 1 0 0,1 0 0 0 0,-1 0 0 0 0,0 0-1 0 0,1 0 1 0 0,-1 0 0 0 0,0 0 0 0 0,1 0-1 0 0,-1 0 1 0 0,0 0 0 0 0,1 0 0 0 0,-1 0-1 0 0,-1-1 1 0 0,-3-14-1993 0 0,3 4-3596 0 0,0-2-1850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46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11975 0 0,'0'0'547'0'0,"0"0"-11"0"0,-1 1-203 0 0,-3 5 398 0 0,0-1-1 0 0,0 1 0 0 0,-1-1 0 0 0,0 0 0 0 0,-6 4 1 0 0,5-4-217 0 0,0 0 0 0 0,1 0 0 0 0,0 1 0 0 0,-9 11 0 0 0,-2 13 299 0 0,2 0 0 0 0,1 1 0 0 0,-12 44 0 0 0,14-43-889 0 0,-7 25 704 0 0,3 1-1 0 0,-9 65 1 0 0,21-99-596 0 0,1 1-1 0 0,0 0 1 0 0,2 0 0 0 0,3 26-1 0 0,-2-41-30 0 0,1 0-1 0 0,0 0 1 0 0,1 0-1 0 0,-1 0 1 0 0,2 0 0 0 0,0-1-1 0 0,0 1 1 0 0,0-1-1 0 0,1 0 1 0 0,1 0-1 0 0,-1-1 1 0 0,11 12-1 0 0,-12-16-197 0 0,0 0-1 0 0,1 0 1 0 0,-1-1 0 0 0,1 0-1 0 0,-1 0 1 0 0,1 0 0 0 0,0-1-1 0 0,0 1 1 0 0,0-1 0 0 0,0 0-1 0 0,1-1 1 0 0,-1 1 0 0 0,0-1-1 0 0,1 0 1 0 0,-1 0 0 0 0,1-1-1 0 0,-1 0 1 0 0,1 0 0 0 0,-1 0-1 0 0,1 0 1 0 0,7-2 0 0 0,0-1-474 0 0,0-1 1 0 0,0 0-1 0 0,-1 0 1 0 0,1-1-1 0 0,-1-1 1 0 0,0 0-1 0 0,17-12 1 0 0,-1-2-1377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4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15663 0 0,'-3'8'1418'0'0,"1"1"-849"0"0,0 0 0 0 0,1 1 1 0 0,0-1-1 0 0,1 0 0 0 0,0 0 1 0 0,1 0-1 0 0,2 14 1 0 0,3 5 1315 0 0,10 29 1 0 0,5 21 150 0 0,-17-53-2019 0 0,0 1 0 0 0,-2 0 1 0 0,-1-1-1 0 0,-1 1 0 0 0,-1 0 0 0 0,-1-1 0 0 0,-1 1 1 0 0,-1-1-1 0 0,-11 34 0 0 0,7-36-95 0 0,0 0 0 0 0,-2-1-1 0 0,-15 26 1 0 0,20-39 27 0 0,0-1 0 0 0,-1 0 0 0 0,0-1-1 0 0,-1 1 1 0 0,1-1 0 0 0,-2-1 0 0 0,1 1 0 0 0,-1-1-1 0 0,1-1 1 0 0,-18 10 0 0 0,13-9-836 0 0,1-1-1 0 0,-24 7 1 0 0,9-7-6797 0 0,15-5 602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4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41 217 8287 0 0,'0'0'191'0'0,"0"0"26"0"0,0 0 9 0 0,0 0 110 0 0,0 0 444 0 0,0 0 196 0 0,0 0 42 0 0,0 0-63 0 0,0 0-290 0 0,0 0-121 0 0,0 0-28 0 0,0 0-4 0 0,0 0 0 0 0,4-11 1024 0 0,51-111 3107 0 0,-55 122-4620 0 0,0 0-1 0 0,1-1 1 0 0,-1 1 0 0 0,0 0 0 0 0,0-1 0 0 0,1 1-1 0 0,-1-1 1 0 0,0 1 0 0 0,0 0 0 0 0,0-1-1 0 0,0 1 1 0 0,0-1 0 0 0,1 1 0 0 0,-1 0 0 0 0,0-1-1 0 0,0 1 1 0 0,0-1 0 0 0,0 1 0 0 0,0-1-1 0 0,0 1 1 0 0,0 0 0 0 0,0-1 0 0 0,-1 1 0 0 0,1-1-1 0 0,0 1 1 0 0,0 0 0 0 0,0-1 0 0 0,-1-2 51 0 0,0 1 0 0 0,0 0 1 0 0,1 0-1 0 0,-1-1 1 0 0,1 1-1 0 0,0-1 1 0 0,-1 1-1 0 0,1-1 0 0 0,0 1 1 0 0,1 0-1 0 0,-1-1 1 0 0,1-3-1 0 0,1-2-74 0 0,-9 15 0 0 0,2-3 0 0 0,0 1 0 0 0,1 0 0 0 0,-1 0 0 0 0,-4 9 0 0 0,1 1 0 0 0,0 1 0 0 0,1 0 0 0 0,1 0 0 0 0,0 0 0 0 0,-3 20 0 0 0,4-13 231 0 0,-2 15 978 0 0,3 0-815 0 0,-1 9-180 0 0,5-38-214 0 0,0 0 0 0 0,0 1 0 0 0,1-1 0 0 0,0 0 0 0 0,1 0 0 0 0,0 0 0 0 0,0 0 0 0 0,7 14 0 0 0,-8-21 0 0 0,1 0 0 0 0,-1 1 0 0 0,1-1 0 0 0,0 0 0 0 0,0 0 0 0 0,0 0 0 0 0,0 0 0 0 0,0-1 0 0 0,0 1 0 0 0,0-1 0 0 0,1 1 0 0 0,-1-1 0 0 0,3 2 0 0 0,15 3 0 0 0,-6-5 0 0 0,-10-4 0 0 0,-4 2 0 0 0,7-4 31 0 0,-1 1 146 0 0,-1 0-1 0 0,1-1 0 0 0,-1 0 0 0 0,0 0 0 0 0,0 0 0 0 0,0-1 0 0 0,6-9 0 0 0,-5 3-122 0 0,-1 1 0 0 0,0-1 0 0 0,0 0 0 0 0,-2 0 0 0 0,1 0 0 0 0,-1 0 0 0 0,2-23 0 0 0,-4 14-10 0 0,0 0 0 0 0,-1 0 0 0 0,-5-40 0 0 0,-1 6-234 0 0,4 32-39 0 0,-1 1 1 0 0,-5-25-1 0 0,7 46 117 0 0,1 1 0 0 0,0-1 1 0 0,0 0-1 0 0,-1 1 0 0 0,1-1 0 0 0,0 1 0 0 0,-1-1 0 0 0,1 0 1 0 0,-1 1-1 0 0,1-1 0 0 0,-1 1 0 0 0,1-1 0 0 0,-1 1 0 0 0,1 0 1 0 0,-1-1-1 0 0,1 1 0 0 0,-1-1 0 0 0,0 1 0 0 0,1 0 0 0 0,-1 0 1 0 0,-1-1-1 0 0,-1-1 16 0 0,2 2-620 0 0,1 0-857 0 0,0 0-379 0 0,-1 1-80 0 0,-3 6-15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49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46 152 13823 0 0,'0'0'315'0'0,"0"0"45"0"0,0 0 21 0 0,0 0-49 0 0,0 0-81 0 0,1-8 1450 0 0,-2 4-1077 0 0,1-1 0 0 0,-1 1-1 0 0,0 0 1 0 0,0 0 0 0 0,-1 0 0 0 0,1 0-1 0 0,-1 0 1 0 0,-4-8 0 0 0,-6-15 94 0 0,-5-36 1290 0 0,16 62-2345 0 0,0-5-397 0 0,1 4-4199 0 0,0 2-2231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5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17503 0 0,'0'0'399'0'0,"0"0"60"0"0,0 0 21 0 0,0 0-59 0 0,0 0-204 0 0,0 0 170 0 0,0 0 101 0 0,0 0 21 0 0,0 0 3 0 0,0 0 0 0 0,-6 5 1104 0 0,-24 12-1324 0 0,19-12 872 0 0,8-4-732 0 0,-13 14-256 0 0,16-15-176 0 0,0 0 0 0 0,0 0 0 0 0,0 0 0 0 0,0 0 0 0 0,0 0 0 0 0,0 0 0 0 0,0 0 0 0 0,0 0 0 0 0,-1 0 0 0 0,1 0 0 0 0,0 1 0 0 0,0-1 0 0 0,0 0 0 0 0,0 0 0 0 0,0 0 0 0 0,0 0 0 0 0,0 0 0 0 0,0 0 0 0 0,0 0 0 0 0,0 0 0 0 0,0 0 0 0 0,0 1 0 0 0,0-1 0 0 0,0 0 0 0 0,0 0 0 0 0,0 0 0 0 0,0 0 0 0 0,0 0 0 0 0,0 0 0 0 0,0 0 0 0 0,0 0 0 0 0,0 1 0 0 0,0-1 0 0 0,0 0 0 0 0,0 0 0 0 0,0 0 0 0 0,0 0 0 0 0,0 0 0 0 0,0 0 0 0 0,0 0 0 0 0,0 0 0 0 0,0 1 0 0 0,0-1 0 0 0,6 2 0 0 0,6-2 0 0 0,20-3 203 0 0,39-1 914 0 0,-63 5-1013 0 0,0-1 0 0 0,0 1 0 0 0,0 0 0 0 0,0 0 0 0 0,0 1 0 0 0,12 4 0 0 0,-11-1-104 0 0,-3 3 0 0 0,-5-3 0 0 0,0-1 0 0 0,0 1 0 0 0,0 0 0 0 0,0 9 0 0 0,0-3 0 0 0,0-8 0 0 0,-1 0 0 0 0,0 0 0 0 0,-1-1 0 0 0,1 1 0 0 0,0 0 0 0 0,-1-1 0 0 0,0 1 0 0 0,1 0 0 0 0,-1-1 0 0 0,0 1 0 0 0,-1-1 0 0 0,1 1 0 0 0,0-1 0 0 0,-1 1 0 0 0,1-1 0 0 0,-1 0 0 0 0,1 0 0 0 0,-1 0 0 0 0,-3 3 0 0 0,-4 3 0 0 0,-1 0 0 0 0,-21 14 0 0 0,15-12 0 0 0,-7 5 0 0 0,23-15 0 0 0,0 0 0 0 0,0 0 0 0 0,0-1 0 0 0,0 1 0 0 0,0 0 0 0 0,0 0 0 0 0,0 0 0 0 0,0 0 0 0 0,0 0 0 0 0,0 0 0 0 0,0 0 0 0 0,0-1 0 0 0,0 1 0 0 0,0 0 0 0 0,0 0 0 0 0,0 0 0 0 0,0 0 0 0 0,0 0 0 0 0,0 0 0 0 0,0 0 0 0 0,0 0 0 0 0,0 0 0 0 0,0 0 0 0 0,0-1 0 0 0,0 1 0 0 0,-1 0 0 0 0,1 0 0 0 0,0 0 0 0 0,0 0 0 0 0,0 0 0 0 0,0 0 0 0 0,0 0 0 0 0,0 0 0 0 0,0 0 0 0 0,0 0 0 0 0,-1 0 0 0 0,1 0 0 0 0,0 0 0 0 0,0 0 0 0 0,0 0 0 0 0,0 0 0 0 0,0 0 0 0 0,0 0 0 0 0,-1 0 0 0 0,8-8 0 0 0,-3 5 0 0 0,-1 1 0 0 0,1 0 0 0 0,0 0 0 0 0,0 0 0 0 0,0 0 0 0 0,0 1 0 0 0,0 0 0 0 0,0 0 0 0 0,0 0 0 0 0,0 0 0 0 0,0 0 0 0 0,6 1 0 0 0,-8 0 0 0 0,0-1 0 0 0,0 1 0 0 0,0 1 0 0 0,0-1 0 0 0,0 0 0 0 0,0 0 0 0 0,0 1 0 0 0,0-1 0 0 0,0 1 0 0 0,0 0 0 0 0,-1-1 0 0 0,1 1 0 0 0,0 0 0 0 0,0 0 0 0 0,-1 0 0 0 0,1 1 0 0 0,0-1 0 0 0,-1 0 0 0 0,1 0 0 0 0,-1 1 0 0 0,0-1 0 0 0,1 1 0 0 0,-1-1 0 0 0,0 1 0 0 0,0 0 0 0 0,0 0 0 0 0,0-1 0 0 0,1 4 0 0 0,-1 0 0 0 0,0 1 0 0 0,0-1 0 0 0,0 0 0 0 0,-1 9 0 0 0,3 17 0 0 0,-1-25 0 0 0,1 8 0 0 0,0-1 0 0 0,1 16 0 0 0,-3-25 0 0 0,-1 0 0 0 0,0 0 0 0 0,-1 0 0 0 0,1 0 0 0 0,-1 0 0 0 0,1 1 0 0 0,-1-1 0 0 0,0 0 0 0 0,-1 0 0 0 0,1 0 0 0 0,-3 4 0 0 0,2 9 0 0 0,2-15 0 0 0,0 1 0 0 0,0-1 0 0 0,0 0 0 0 0,0 0 0 0 0,-1 0 0 0 0,1 0 0 0 0,0 0 0 0 0,-1 0 0 0 0,0 0 0 0 0,0 2 0 0 0,0-3 0 0 0,0 0 0 0 0,0 0 0 0 0,0 0 0 0 0,0 0 0 0 0,0 0 0 0 0,0-1 0 0 0,0 1 0 0 0,0 0 0 0 0,0-1 0 0 0,0 1 0 0 0,0-1 0 0 0,-1 1 0 0 0,1-1 0 0 0,0 1 0 0 0,0-1 0 0 0,-1 0 0 0 0,1 0 0 0 0,0 0 0 0 0,0 1 0 0 0,-1-1 0 0 0,1 0 0 0 0,0-1 0 0 0,0 1 0 0 0,-2 0 0 0 0,-7-2-33 0 0,0 1-1 0 0,1-2 1 0 0,0 1-1 0 0,-1-1 1 0 0,1-1-1 0 0,0 1 1 0 0,1-2 0 0 0,-1 1-1 0 0,1-1 1 0 0,0 0-1 0 0,-11-10 1 0 0,-18-21-4291 0 0,35 35 3360 0 0,-4-4 345 0 0,4 1-6873 0 0,2 4 5444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52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15663 0 0,'0'0'356'0'0,"0"0"50"0"0,0 0 20 0 0,0 0-42 0 0,0 0-112 0 0,0 0 463 0 0,0 0 234 0 0,0 0 45 0 0,0 0 8 0 0,0 0 2 0 0,0 0 0 0 0,0 0 0 0 0,0 0-69 0 0,0 0-290 0 0,0 0-121 0 0,0 0-28 0 0,0 0-72 0 0,1-2-289 0 0,0-4-138 0 0,0-10-1972 0 0,-1 14 986 0 0,0 0 0 0 0,0 0 0 0 0,1 0 1 0 0,-1 0-1 0 0,1 0 0 0 0,-1 0 1 0 0,2-3-1 0 0,3-5-1078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52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11975 0 0,'0'0'267'0'0,"0"0"42"0"0,0 0 17 0 0,0 0-28 0 0,0 0-58 0 0,0 0 491 0 0,-13 5 2205 0 0,9-4-2510 0 0,0 1-1 0 0,0-1 1 0 0,0 1 0 0 0,1 0-1 0 0,-1-1 1 0 0,1 2 0 0 0,-1-1-1 0 0,1 0 1 0 0,0 1 0 0 0,0 0-1 0 0,-4 4 1 0 0,-4 5 332 0 0,-14 22 1 0 0,14-19-504 0 0,0 1-124 0 0,1 0 0 0 0,1 0 1 0 0,0 1-1 0 0,1 0 0 0 0,1 1 0 0 0,-6 24 0 0 0,10-31-73 0 0,0 0-1 0 0,1 0 0 0 0,1 0 0 0 0,0 0 1 0 0,0 1-1 0 0,1-1 0 0 0,0 0 0 0 0,1 0 0 0 0,1 1 1 0 0,0-1-1 0 0,6 21 0 0 0,-7-30-40 0 0,0 1 0 0 0,0-1 0 0 0,0 0-1 0 0,0 0 1 0 0,0 0 0 0 0,0 0 0 0 0,1 0 0 0 0,-1 0 0 0 0,1-1 0 0 0,-1 1-1 0 0,1 0 1 0 0,0-1 0 0 0,-1 1 0 0 0,1-1 0 0 0,0 0 0 0 0,0 1-1 0 0,0-1 1 0 0,3 1 0 0 0,-2-1 42 0 0,0 0-1 0 0,0-1 1 0 0,0 1 0 0 0,1-1-1 0 0,-1 0 1 0 0,0 1 0 0 0,0-1-1 0 0,1-1 1 0 0,-1 1 0 0 0,0 0-1 0 0,6-2 1 0 0,-1-1 55 0 0,0 0 0 0 0,1 0-1 0 0,-1-1 1 0 0,-1 0 0 0 0,1 0 0 0 0,0-1 0 0 0,-1 0-1 0 0,11-10 1 0 0,-8 5-114 0 0,-1-1 0 0 0,0-1 0 0 0,-1 1 0 0 0,-1-1 0 0 0,0-1 0 0 0,0 0 0 0 0,5-13 0 0 0,-10 18 0 0 0,0 1 0 0 0,0 0 0 0 0,-1 0 0 0 0,1-1 0 0 0,-2 1 0 0 0,1-1 0 0 0,-1 1 0 0 0,0-1 0 0 0,-1 1 0 0 0,1-1 0 0 0,-1 1 0 0 0,-1 0 0 0 0,-3-12 0 0 0,-2-1 0 0 0,-1 0 0 0 0,-1 1 0 0 0,-16-28 0 0 0,8 26-6977 0 0,16 21 1656 0 0,-5 0-1317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5:05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10135 0 0,'0'0'231'0'0,"2"0"29"0"0,1 1-119 0 0,-1-1-83 0 0,0 1 0 0 0,0-1 0 0 0,-1 0 0 0 0,1 0 0 0 0,0 0 0 0 0,0 0 0 0 0,0 0 0 0 0,0 0 0 0 0,-1-1 0 0 0,3 0 0 0 0,-2 1 1043 0 0,8-3 3416 0 0,-8 4-4326 0 0,0-1-1 0 0,0 0 0 0 0,0 0 0 0 0,0 0 1 0 0,0 0-1 0 0,0 0 0 0 0,0-1 1 0 0,1 1-1 0 0,-1 0 0 0 0,0-1 1 0 0,0 0-1 0 0,0 1 0 0 0,0-1 1 0 0,-1 0-1 0 0,1 0 0 0 0,0 0 0 0 0,0 0 1 0 0,0 0-1 0 0,2-3 0 0 0,6-4 1254 0 0,-1-1-1 0 0,10-9 1 0 0,-10 8-1037 0 0,-4 5-291 0 0,-1-1 0 0 0,0 1 0 0 0,0-1 0 0 0,0 0-1 0 0,-1 0 1 0 0,0-1 0 0 0,4-9 0 0 0,12-49 982 0 0,-17 57-1075 0 0,-1 5 75 0 0,0 0-1 0 0,-1 0 1 0 0,1-1-1 0 0,-1 1 1 0 0,1 0-1 0 0,-1 0 1 0 0,0 0-1 0 0,0-1 1 0 0,0 1-1 0 0,-1 0 1 0 0,1 0-1 0 0,-1 0 1 0 0,0 0-1 0 0,0 0 1 0 0,0 0-1 0 0,0 0 1 0 0,0 0-1 0 0,-1 0 1 0 0,1 0 0 0 0,-4-5-1 0 0,1 4-97 0 0,-3 2 0 0 0,5 2 0 0 0,0 0 0 0 0,1 0 0 0 0,-1 0 0 0 0,0 0 0 0 0,1 1 0 0 0,-1-1 0 0 0,0 1 0 0 0,1-1 0 0 0,-1 1 0 0 0,1-1 0 0 0,-1 1 0 0 0,1 0 0 0 0,-1 0 0 0 0,1 0 0 0 0,-1 0 0 0 0,1 0 0 0 0,0 0 0 0 0,-2 2 0 0 0,-4 3 0 0 0,0 1 0 0 0,1 0 0 0 0,0 0 0 0 0,0 1 0 0 0,1 0 0 0 0,0 0 0 0 0,0 0 0 0 0,1 0 0 0 0,0 1 0 0 0,0-1 0 0 0,-4 17 0 0 0,6-12 0 0 0,1 0 0 0 0,0 0 0 0 0,1 26 0 0 0,1-14 0 0 0,-1-20-62 0 0,1 0 0 0 0,-1 0-1 0 0,1-1 1 0 0,0 1 0 0 0,0 0 0 0 0,1-1-1 0 0,-1 1 1 0 0,1-1 0 0 0,0 0 0 0 0,0 1-1 0 0,0-1 1 0 0,1 0 0 0 0,0 0 0 0 0,0 0-1 0 0,6 6 1 0 0,-3-5-49 0 0,0 1 1 0 0,0-1-1 0 0,0-1 0 0 0,1 1 1 0 0,0-1-1 0 0,0 0 0 0 0,0-1 1 0 0,11 5-1 0 0,-8-5-327 0 0,0 0 1 0 0,0 0-1 0 0,0-1 0 0 0,0 0 1 0 0,1-1-1 0 0,10 0 0 0 0,-18-1 206 0 0,0 0 0 0 0,-1 0 0 0 0,1 0 0 0 0,0 0 0 0 0,-1-1 0 0 0,1 1 0 0 0,0-1 0 0 0,-1 0 0 0 0,1 0 0 0 0,-1 0 0 0 0,1 0 0 0 0,-1 0 0 0 0,0 0 0 0 0,1-1 0 0 0,-1 1 0 0 0,0-1 0 0 0,0 0 0 0 0,0 1 0 0 0,0-1 0 0 0,0 0 0 0 0,-1 0 0 0 0,1-1 0 0 0,0 1 0 0 0,-1 0 0 0 0,0 0 0 0 0,1-1 0 0 0,-1 1 0 0 0,1-3 0 0 0,3-11-7480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53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12 119 19351 0 0,'0'0'439'0'0,"0"0"62"0"0,0 0 33 0 0,0 0-65 0 0,0 0-169 0 0,0 0 442 0 0,0 0 229 0 0,0 0 42 0 0,-4-16 3202 0 0,4 15-4073 0 0,-1 0-14 0 0,0 0 0 0 0,0-1 0 0 0,0 1 0 0 0,1-1 0 0 0,-1 0 0 0 0,0 1 0 0 0,1-1 0 0 0,-1-3 0 0 0,1 2-252 0 0,0 0-1 0 0,0-1 1 0 0,1 1 0 0 0,-1 0-1 0 0,1 0 1 0 0,0-1-1 0 0,1-3 1 0 0,20-44-8752 0 0,-20 47 6829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5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15663 0 0,'0'0'356'0'0,"0"0"50"0"0,0 0 20 0 0,0 0-42 0 0,1 2-250 0 0,1 4-49 0 0,-1-4 280 0 0,-1-2 122 0 0,0 0 22 0 0,0 0 3 0 0,0 0 0 0 0,0 0 0 0 0,1 1-368 0 0,1 0 0 0 0,0 0 0 0 0,-1 0 0 0 0,1 0 0 0 0,0 0 0 0 0,0-1 0 0 0,0 1 0 0 0,0 0 0 0 0,0-1 0 0 0,0 0 0 0 0,0 1-1 0 0,2-1 1 0 0,-3 0 33 0 0,3 0 95 0 0,0 1 0 0 0,-1-1-1 0 0,1-1 1 0 0,0 1 0 0 0,0-1-1 0 0,7-1 1 0 0,3-1 386 0 0,22-3-17 0 0,-28 3-551 0 0,0 1-1 0 0,0 1 1 0 0,1 0 0 0 0,-1 0 0 0 0,1 0 0 0 0,-1 1-1 0 0,1 1 1 0 0,-1-1 0 0 0,9 3 0 0 0,-9-1 181 0 0,-8-2-241 0 0,1 0 0 0 0,-1 0 0 0 0,0 0-1 0 0,1 0 1 0 0,-1 0 0 0 0,1 0 0 0 0,-1 0 0 0 0,1 0 0 0 0,-1 0 0 0 0,0 0 0 0 0,1 0 0 0 0,-1 1 0 0 0,1-1 0 0 0,-1 0 0 0 0,0 0 0 0 0,1 1 0 0 0,-1-1 0 0 0,0 0 0 0 0,1 0 0 0 0,-1 1 0 0 0,0-1 0 0 0,1 0 0 0 0,-1 1 0 0 0,0-1 0 0 0,0 0 0 0 0,0 1 0 0 0,1-1 0 0 0,-1 1 0 0 0,0-1 0 0 0,0 0 0 0 0,0 1 0 0 0,0-1 0 0 0,0 1 0 0 0,1-1 0 0 0,-1 1 0 0 0,0-1 0 0 0,0 0 0 0 0,0 1 0 0 0,0-1 0 0 0,0 1 0 0 0,-1-1 0 0 0,1 1 0 0 0,0 2 94 0 0,1-1 1 0 0,-1 1-1 0 0,1 0 1 0 0,0-1-1 0 0,-1 1 1 0 0,1-1-1 0 0,0 0 1 0 0,2 4-1 0 0,-1-3-117 0 0,-1 0 1 0 0,0 0-1 0 0,1 0 0 0 0,-1 0 0 0 0,-1 0 0 0 0,2 3 0 0 0,-2 0-250 0 0,0 0-1 0 0,-1 0 0 0 0,1-1 0 0 0,-4 12 0 0 0,0 9-78 0 0,-12 86 1452 0 0,3-21-284 0 0,8-62-846 0 0,-14 47 0 0 0,-2 14 0 0 0,19-81 0 0 0,-2 18 0 0 0,4-19-64 0 0,7-38-1768 0 0,-5 1-78 0 0,-5-50 0 0 0,1 65 1032 0 0,0 0 0 0 0,-1 0 0 0 0,0 0 0 0 0,-1 1 0 0 0,-9-22 0 0 0,11 31 607 0 0,-1 0 0 0 0,1 0 0 0 0,-1 1 0 0 0,1-1 0 0 0,-1 1 0 0 0,0-1 0 0 0,0 1 0 0 0,-7-6 0 0 0,8 8 313 0 0,1 0 1 0 0,-1 0 0 0 0,0 0 0 0 0,0 0-1 0 0,0 0 1 0 0,0 0 0 0 0,0 0 0 0 0,1 0 0 0 0,-1 1-1 0 0,-1-1 1 0 0,1 1 0 0 0,0 0 0 0 0,0 0-1 0 0,0-1 1 0 0,0 1 0 0 0,0 0 0 0 0,0 1-1 0 0,0-1 1 0 0,0 0 0 0 0,0 1 0 0 0,-4 0 0 0 0,-29 18 5815 0 0,34-18-4015 0 0,1-1-862 0 0,0 0-374 0 0,0 0-79 0 0,2 1-83 0 0,9 1-420 0 0,-1 0 0 0 0,1-1 0 0 0,0 0-1 0 0,0 0 1 0 0,0-1 0 0 0,0-1 0 0 0,12-2 0 0 0,3-1-105 0 0,49-15 0 0 0,-23-1-4082 0 0,-32 11-4367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5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52 112 8287 0 0,'0'0'191'0'0,"0"0"26"0"0,0 0 9 0 0,0 0 42 0 0,0 0 158 0 0,0 0 72 0 0,0 0 12 0 0,0 0 70 0 0,0 0 286 0 0,0 0 124 0 0,0 0 30 0 0,0 0 4 0 0,0 0 0 0 0,0 0 0 0 0,0 0 0 0 0,-10 7 1832 0 0,6-7 1663 0 0,2-5-4303 0 0,0 0 0 0 0,0-1 1 0 0,0 1-1 0 0,0 0 0 0 0,1-1 1 0 0,0 0-1 0 0,1 1 0 0 0,-1-1 0 0 0,1-10 1 0 0,-2-9-448 0 0,2 23-465 0 0,0 2-258 0 0,-1-2 210 0 0,-1 0-1 0 0,1-1 0 0 0,0 1 0 0 0,-1 0 1 0 0,0 0-1 0 0,1 0 0 0 0,-1 0 1 0 0,-4-3-1 0 0,3 2-475 0 0,2 1-827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5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55 6447 0 0,'0'0'142'0'0,"0"0"22"0"0,0 0 13 0 0,0 0 123 0 0,0 0 468 0 0,0 0 205 0 0,0 0 41 0 0,0 0 8 0 0,0 0 2 0 0,0 0 0 0 0,0 0 0 0 0,0 0 0 0 0,0 0 0 0 0,0 0 0 0 0,0 0 0 0 0,-6-6 2168 0 0,3 6-3258 0 0,3 0 178 0 0,0-1 0 0 0,0 1 0 0 0,-1 0-1 0 0,1 0 1 0 0,0-1 0 0 0,0 1 0 0 0,0 0 0 0 0,0-1-1 0 0,0 1 1 0 0,0 0 0 0 0,0-1 0 0 0,0 1 0 0 0,0 0 0 0 0,0-1-1 0 0,1 1 1 0 0,-1 0 0 0 0,0-1 0 0 0,0 1 0 0 0,0 0-1 0 0,0 0 1 0 0,0-1 0 0 0,0 1 0 0 0,1 0 0 0 0,-1 0-1 0 0,0-1 1 0 0,0 1 0 0 0,0 0 0 0 0,1 0 0 0 0,-1-1-1 0 0,0 1 1 0 0,0 0 0 0 0,1 0 0 0 0,-1 0 0 0 0,0 0-1 0 0,0-1 1 0 0,1 1 0 0 0,0 0 0 0 0,5-5-110 0 0,1 1 0 0 0,1 0 0 0 0,-1 0 0 0 0,1 1 0 0 0,-1 0 0 0 0,1 0 0 0 0,0 1 0 0 0,12-3 0 0 0,-5 1-3 0 0,-13 4 1 0 0,15-2 0 0 0,0 2 0 0 0,-16 0 0 0 0,0 0 0 0 0,-1 0 0 0 0,1 0 0 0 0,0 0 0 0 0,-1 0 0 0 0,1 0 0 0 0,0 0 0 0 0,-1 0 0 0 0,1 1 0 0 0,-1-1 0 0 0,1 0 0 0 0,0 0 0 0 0,-1 0 0 0 0,1 1 0 0 0,-1-1 0 0 0,1 0 0 0 0,0 1 0 0 0,-1-1 0 0 0,1 1 0 0 0,0 0 0 0 0,0 5 0 0 0,-1-6 0 0 0,0 2 0 0 0,1 0 0 0 0,-1-1 0 0 0,0 1 0 0 0,0 0 0 0 0,1 0 0 0 0,-1-1 0 0 0,0 1 0 0 0,0 0 0 0 0,0 0 0 0 0,-1 0 0 0 0,1-1 0 0 0,0 1 0 0 0,-1 0 0 0 0,1-1 0 0 0,-1 1 0 0 0,0 0 0 0 0,-1 2 0 0 0,-1 3 0 0 0,-6 14 0 0 0,0 1 0 0 0,-8 28 0 0 0,3-6 0 0 0,12-38 0 0 0,-1 8 0 0 0,-2 22 0 0 0,-1-4 0 0 0,5-29 0 0 0,1 22 0 0 0,-1-14 0 0 0,0-4-231 0 0,0-6-324 0 0,0-8-691 0 0,4-7-889 0 0,2-8-5426 0 0,0 12 1569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3:59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0,0 0-81 0 0,0 0 481 0 0,0 0 237 0 0,0 0 45 0 0,0 0-61 0 0,0 0-288 0 0,0 0-121 0 0,0 0-28 0 0,0 0-4 0 0,0 0 0 0 0,0 0 0 0 0,0 0 0 0 0,0 0 0 0 0,0 0 0 0 0,0 0 0 0 0,2 2 0 0 0,5 1-329 0 0,0 0-1 0 0,1 0 1 0 0,0-1-1 0 0,-1 1 1 0 0,1-2-1 0 0,0 1 1 0 0,15 0-1 0 0,59-2 1022 0 0,-73-1-1200 0 0,-1 1-1 0 0,0-2 1 0 0,15-3-1 0 0,30-7-81 0 0,-51 11-259 0 0,-2 1-138 0 0,0 0-33 0 0,0 0-140 0 0,0 0-572 0 0,0 0-253 0 0,0 0-779 0 0,-2 0-3069 0 0,-4 0-1317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13823 0 0,'0'0'315'0'0,"0"0"45"0"0,0 0 21 0 0,0 0-49 0 0,0 0-149 0 0,0 0 194 0 0,0 0 110 0 0,0 0 22 0 0,0 0 3 0 0,0 0 0 0 0,0 0 0 0 0,0 0 0 0 0,0 0 0 0 0,0 0 0 0 0,0 0 0 0 0,11 0 1536 0 0,-6 2-1768 0 0,0-1-1 0 0,0 0 1 0 0,0-1-1 0 0,0 1 1 0 0,0-1-1 0 0,0 0 1 0 0,0 0 0 0 0,7-2-1 0 0,43-10 566 0 0,-25 5-595 0 0,66-16 1355 0 0,-87 21-1602 0 0,4-1-25 0 0,1 0-1 0 0,20-9 1 0 0,-33 12-315 0 0,-1 0-138 0 0,0 0-33 0 0,0 0 65 0 0,0 0 154 0 0,0 0-452 0 0,0 0-230 0 0,0 0-42 0 0,-19-4-3863 0 0,-1 0 2840 0 0,3 4-11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0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15663 0 0,'0'0'356'0'0,"0"0"50"0"0,0 0 20 0 0,0 0-42 0 0,0 0-112 0 0,0 0 463 0 0,0 0 234 0 0,0 0 45 0 0,0 0-61 0 0,0 0-288 0 0,0 0-121 0 0,0 0-28 0 0,0 0-72 0 0,2 1-289 0 0,0 3 54 0 0,0 0-1 0 0,1-1 1 0 0,-1 1 0 0 0,0 0-1 0 0,-1 0 1 0 0,1 0 0 0 0,-1 1-1 0 0,0-1 1 0 0,0 0 0 0 0,0 0 0 0 0,0 1-1 0 0,-1-1 1 0 0,1 1 0 0 0,-1-1-1 0 0,-1 0 1 0 0,0 7 0 0 0,0 10 340 0 0,0-4-542 0 0,0-1-1 0 0,-9 33 1 0 0,7-33-8 0 0,0 0-1 0 0,-2 33 1 0 0,3-27 1 0 0,1-17 0 0 0,1 0 0 0 0,0 0 0 0 0,0 0 0 0 0,0 1 0 0 0,1 6 0 0 0,3-1 0 0 0,2 2 46 0 0,-2-12-125 0 0,-3-1-89 0 0,0 0-36 0 0,0 0 1 0 0,0 0-1 0 0,0 0 0 0 0,0 0 1 0 0,0 0-1 0 0,0 0 0 0 0,0-1 1 0 0,0 1-1 0 0,0 0 1 0 0,0 0-1 0 0,0-1 0 0 0,0 1 1 0 0,0 0-1 0 0,0-1 1 0 0,0 1-1 0 0,0-1 0 0 0,0 0 1 0 0,1 0-1 0 0,-2 0 71 0 0,10-6-1400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0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9 10135 0 0,'0'0'464'0'0,"0"0"-9"0"0,2-1-295 0 0,0 1-1746 0 0,2 0 1897 0 0,3-2 4464 0 0,-7 2-4679 0 0,-1 0 0 0 0,1 0 0 0 0,0 0 0 0 0,0 0 0 0 0,0 0 0 0 0,0 0 0 0 0,0 0 0 0 0,0 0 0 0 0,0 0-1 0 0,-1 0 1 0 0,1 0 0 0 0,0 0 0 0 0,0 0 0 0 0,0-1 0 0 0,0 1 0 0 0,0 0 0 0 0,0 0 0 0 0,0 0 0 0 0,0 0 0 0 0,0 0 0 0 0,0 0 0 0 0,0 0 0 0 0,0 0 0 0 0,-1 0 0 0 0,1 0 0 0 0,0-1 0 0 0,0 1 0 0 0,0 0 0 0 0,0 0 0 0 0,0 0 0 0 0,0 0 0 0 0,0 0 0 0 0,0 0-1 0 0,0 0 1 0 0,0-1 0 0 0,0 1 0 0 0,0 0 0 0 0,0 0 0 0 0,0 0 0 0 0,0 0 0 0 0,0 0 0 0 0,0 0 0 0 0,0 0 0 0 0,0 0 0 0 0,1-1 0 0 0,-1 1 0 0 0,0 0 0 0 0,0 0 0 0 0,0 0 0 0 0,0 0 0 0 0,0 0 0 0 0,0 0 0 0 0,0 0 0 0 0,0 0 0 0 0,0 0 0 0 0,0 0 0 0 0,0-1-1 0 0,1 1 1 0 0,-1 0 0 0 0,0 0 0 0 0,0 0 0 0 0,0 0 0 0 0,0 0 0 0 0,-1 0 416 0 0,-20 0 1024 0 0,18 0-1457 0 0,0 1 0 0 0,0-1-1 0 0,0 1 1 0 0,0 0 0 0 0,0 0 0 0 0,0 0 0 0 0,-6 4-1 0 0,-10 3-92 0 0,5-4 14 0 0,1 0 0 0 0,0 1 0 0 0,1 0 0 0 0,-1 1 0 0 0,-13 8 0 0 0,9 4 0 0 0,3-2 0 0 0,8-10 0 0 0,6-5 1 0 0,-1 0 1 0 0,1-1-1 0 0,-1 1 0 0 0,1 0 0 0 0,-1-1 1 0 0,1 1-1 0 0,0 0 0 0 0,-1 0 1 0 0,1 0-1 0 0,0-1 0 0 0,0 1 0 0 0,0 0 1 0 0,-1 0-1 0 0,1 0 0 0 0,0-1 0 0 0,0 1 1 0 0,0 0-1 0 0,0 0 0 0 0,1 1 1 0 0,-1 2 44 0 0,0-2 48 0 0,0 1 0 0 0,0-1 0 0 0,0 1-1 0 0,0-1 1 0 0,0 0 0 0 0,1 1 0 0 0,-1-1 0 0 0,1 1 0 0 0,-1-1-1 0 0,1 1 1 0 0,0-1 0 0 0,0 0 0 0 0,2 3 0 0 0,11 31 568 0 0,-13-31-662 0 0,1-1 0 0 0,0 1 0 0 0,1 0 0 0 0,-1 0 0 0 0,1-1 0 0 0,0 0 0 0 0,0 1 0 0 0,1-1 0 0 0,5 5 0 0 0,6 5 0 0 0,19 13 0 0 0,-8-7 0 0 0,-24-18 3 0 0,2 1 177 0 0,1 1-1 0 0,-1 0 1 0 0,0 0 0 0 0,0 0-1 0 0,0 1 1 0 0,0-1-1 0 0,3 7 1 0 0,2 3 153 0 0,-7-11-288 0 0,0 1 1 0 0,0 0 0 0 0,0-1 0 0 0,0 1 0 0 0,1 4 0 0 0,-1-3-46 0 0,-1 0 0 0 0,0 0 0 0 0,0 0 0 0 0,0 1 0 0 0,-1-1 0 0 0,0 0 0 0 0,0 0 0 0 0,-1 9 0 0 0,1-12 0 0 0,-1 1 0 0 0,1-1 0 0 0,-1 0 0 0 0,0 1 0 0 0,0-1 0 0 0,0 0 0 0 0,0 0 0 0 0,0 0 0 0 0,0 0 0 0 0,-1 0 0 0 0,1 0 0 0 0,-1 0 0 0 0,1 0 0 0 0,-1 0 0 0 0,0-1 0 0 0,0 1 0 0 0,0-1 0 0 0,0 1 0 0 0,0-1 0 0 0,0 0 0 0 0,-2 2 0 0 0,-10 3 0 0 0,10-3 0 0 0,0-1 0 0 0,0 0 0 0 0,0-1 0 0 0,0 1 0 0 0,0-1 0 0 0,0 0 0 0 0,-8 2 0 0 0,-13 0 0 0 0,21-2 0 0 0,-1 0 0 0 0,1 0 0 0 0,-1-1 0 0 0,1 1 0 0 0,-1-1 0 0 0,1-1 0 0 0,-1 1 0 0 0,1 0 0 0 0,-1-1 0 0 0,1 0 0 0 0,0 0 0 0 0,-1 0 0 0 0,-5-3 0 0 0,10 4 0 0 0,-1 0 0 0 0,1 0 0 0 0,-1 0 0 0 0,1-1 0 0 0,-1 1 0 0 0,1 0 0 0 0,0 0 0 0 0,-1 0 0 0 0,1 0 0 0 0,-1-1 0 0 0,1 1 0 0 0,-1 0 0 0 0,1 0 0 0 0,0-1 0 0 0,-1 1 0 0 0,1 0 0 0 0,0-1 0 0 0,-1 1 0 0 0,1 0 0 0 0,0-1 0 0 0,0 1 0 0 0,-1-1 0 0 0,1 1 0 0 0,0 0 0 0 0,0-1 0 0 0,0 1 0 0 0,-1-1 0 0 0,1 1 0 0 0,0-1 0 0 0,0 1 0 0 0,0-1 0 0 0,0-1 0 0 0,-9-22 0 0 0,9 16 0 0 0,0 0 0 0 0,1 1 0 0 0,0-1 0 0 0,1 0 0 0 0,-1 1 0 0 0,2-1 0 0 0,4-11 0 0 0,-6 15 0 0 0,2 0 0 0 0,-1 1 0 0 0,0-1 0 0 0,1 1 0 0 0,-1 0 0 0 0,1 0 0 0 0,4-4 0 0 0,6-7 0 0 0,66-69 0 0 0,-18 20 0 0 0,-59 61 0 0 0,10-11 0 0 0,12-17 0 0 0,-21 25 0 0 0,-1 1 0 0 0,1-1 0 0 0,-1 1 0 0 0,0-1 0 0 0,0 0 0 0 0,0 0 0 0 0,-1 1 0 0 0,2-10 0 0 0,0 0-326 0 0,-2 9-40 0 0,-1 0 0 0 0,1 0 1 0 0,-1 1-1 0 0,1-1 0 0 0,-1 0 0 0 0,-1 0 1 0 0,0-7-1 0 0,-2-7-2651 0 0,2 7-3012 0 0,1 2-609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0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17503 0 0,'0'0'399'0'0,"0"0"60"0"0,0 0 21 0 0,0 0-59 0 0,0 0-204 0 0,0 0 170 0 0,-7 16 1634 0 0,0-10-1435 0 0,0 0 0 0 0,0-1-1 0 0,0 0 1 0 0,0 0 0 0 0,-15 7 0 0 0,12-8-467 0 0,7-3-115 0 0,0 0 0 0 0,1 0 0 0 0,-1 0 1 0 0,1 1-1 0 0,0-1 0 0 0,-1 1 0 0 0,1 0 0 0 0,0 0 1 0 0,0 0-1 0 0,-3 3 0 0 0,-10 6-4 0 0,17-9 0 0 0,7-1 0 0 0,10-1 0 0 0,-9 0 128 0 0,0 1 0 0 0,-1 0 0 0 0,1 0 0 0 0,0 1 0 0 0,-1 0 0 0 0,1 0 0 0 0,9 5 0 0 0,-15-5-71 0 0,0-1 0 0 0,0 2 0 0 0,0-1 0 0 0,0 0 0 0 0,0 1-1 0 0,-1 0 1 0 0,1 0 0 0 0,-1 0 0 0 0,0 0 0 0 0,1 0 0 0 0,-1 1 0 0 0,-1-1 0 0 0,1 1 0 0 0,-1 0-1 0 0,1 0 1 0 0,-1 0 0 0 0,2 6 0 0 0,-3-6-57 0 0,0 0 0 0 0,0 0 0 0 0,-1-1 0 0 0,1 1 0 0 0,-1 0 0 0 0,0 0 0 0 0,0 0 0 0 0,-1 0 0 0 0,1 0 0 0 0,-1-1 0 0 0,0 1 0 0 0,0 0 0 0 0,0 0 0 0 0,0-1 0 0 0,-1 1 0 0 0,1-1 0 0 0,-1 1 0 0 0,-2 3 0 0 0,-3 4 0 0 0,-1 0 0 0 0,0-1 0 0 0,-19 19 0 0 0,17-20 0 0 0,-1 0 0 0 0,-22 13 0 0 0,14-9 0 0 0,8-7 0 0 0,-1-1 0 0 0,1 0 0 0 0,-1 0 0 0 0,0-1 0 0 0,0 0 0 0 0,-19 2 0 0 0,29-5 0 0 0,-3 0 0 0 0,1-1 0 0 0,0 1 0 0 0,-1-1 0 0 0,1 0 0 0 0,0 0 0 0 0,0 0 0 0 0,-8-2 0 0 0,12 2 0 0 0,0 0 0 0 0,0 0 0 0 0,0 0 0 0 0,0 0 0 0 0,0 0 0 0 0,0 0 0 0 0,0 0 0 0 0,0 0 0 0 0,-1 0 0 0 0,1 0 0 0 0,0 0 0 0 0,0 0 0 0 0,0 0 0 0 0,0 0 0 0 0,0 0 0 0 0,0 0 0 0 0,0 0 0 0 0,0 0 0 0 0,-1 0 0 0 0,1 0 0 0 0,0 0 0 0 0,0 0 0 0 0,0 0 0 0 0,0 0 0 0 0,0 0 0 0 0,0 0 0 0 0,0 0 0 0 0,0-1 0 0 0,0 1 0 0 0,0 0 0 0 0,0 0 0 0 0,0 0 0 0 0,0 0 0 0 0,0 0 0 0 0,-1 0 0 0 0,1 0 0 0 0,0 0 0 0 0,0-1 0 0 0,0 1 0 0 0,0 0 0 0 0,0 0 0 0 0,0 0 0 0 0,0 0 0 0 0,0 0 0 0 0,0 0 0 0 0,0 0 0 0 0,0 0 0 0 0,0-1 0 0 0,0 1 0 0 0,0 0 0 0 0,0 0 0 0 0,1 0 0 0 0,-1 0 0 0 0,0 0 0 0 0,0 0 0 0 0,0 0 0 0 0,0 0 0 0 0,0 0 0 0 0,0-1 0 0 0,0 1 0 0 0,0 0 0 0 0,0 0 0 0 0,0 0 0 0 0,0 0 0 0 0,0 0 0 0 0,0 0 0 0 0,1 0 0 0 0,-1 0 0 0 0,5-4 0 0 0,-5 4 0 0 0,8-4 0 0 0,-1 1 0 0 0,1 1 0 0 0,0-1 0 0 0,8-1 0 0 0,12-3 0 0 0,-28 7 0 0 0,1-1 0 0 0,0 1 0 0 0,-1 0 0 0 0,1-1 0 0 0,0 1 0 0 0,-1 0 0 0 0,1 0 0 0 0,0-1 0 0 0,-1 1 0 0 0,1 0 0 0 0,0 0 0 0 0,0 0 0 0 0,-1 0 0 0 0,1 0 0 0 0,0 0 0 0 0,-1 0 0 0 0,1 0 0 0 0,0 0 0 0 0,0 0 0 0 0,-1 1 0 0 0,1-1 0 0 0,0 0 0 0 0,-1 0 0 0 0,1 1 0 0 0,0 0 0 0 0,2 0 0 0 0,54 12 0 0 0,-55-12-92 0 0,-1-1 0 0 0,1 1 1 0 0,0-1-1 0 0,-1 0 0 0 0,1 0 0 0 0,0 0 0 0 0,-1 0 1 0 0,1 0-1 0 0,0 0 0 0 0,-1 0 0 0 0,1 0 1 0 0,-1 0-1 0 0,1-1 0 0 0,0 1 0 0 0,-1-1 0 0 0,1 1 1 0 0,2-2-1 0 0,-1 0-356 0 0,-2 2-1125 0 0,-1 0-379 0 0,0-2-80 0 0,3-6-15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0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21 15663 0 0,'0'0'356'0'0,"-3"-3"50"0"0,-8-11 20 0 0,8 10-42 0 0,-4 8 300 0 0,4-1 2575 0 0,-1 1-2985 0 0,1 0 1 0 0,-1 1-1 0 0,1-1 0 0 0,0 1 0 0 0,0 0 1 0 0,0 0-1 0 0,1 0 0 0 0,-1 0 1 0 0,1 1-1 0 0,1-1 0 0 0,-1 0 1 0 0,1 1-1 0 0,0 0 0 0 0,0-1 1 0 0,0 7-1 0 0,-4 142 979 0 0,4-40-458 0 0,-10 20-795 0 0,-2 77 0 0 0,12-177 0 0 0,7 67 0 0 0,-4-87 0 0 0,1 0 0 0 0,0-1 0 0 0,1 1 0 0 0,1-1 0 0 0,6 14 0 0 0,-1-10 0 0 0,-7-15 0 0 0,9 7 15 0 0,-6-9-40 0 0,-5-1-29 0 0,2 1-88 0 0,-1 0-1 0 0,1 0 1 0 0,-1-1-1 0 0,0 1 1 0 0,1-1 0 0 0,-1 0-1 0 0,1 1 1 0 0,-1-1-1 0 0,0 0 1 0 0,0 0 0 0 0,0-1-1 0 0,1 1 1 0 0,-1 0-1 0 0,3-4 1 0 0,0 0-668 0 0,0 1 0 0 0,-1-1 1 0 0,0-1-1 0 0,5-7 0 0 0,0-1-725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5:06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11975 0 0,'0'0'547'0'0,"2"0"-11"0"0,9 0-141 0 0,1-2 1 0 0,19-4-1 0 0,-4 0 2580 0 0,-25 6-2718 0 0,0 0 1 0 0,0 0-1 0 0,0 0 0 0 0,0 0 0 0 0,1 0 0 0 0,-1 0 0 0 0,0 0 0 0 0,0 1 1 0 0,0-1-1 0 0,0 1 0 0 0,0-1 0 0 0,0 1 0 0 0,0 0 0 0 0,0 0 0 0 0,0 0 1 0 0,-1 0-1 0 0,1 0 0 0 0,2 2 0 0 0,0 1 808 0 0,1 0 0 0 0,-1 1 0 0 0,0 0 0 0 0,5 7 0 0 0,-5-6-880 0 0,-1-2-185 0 0,0 1 0 0 0,-1 0 0 0 0,0 0 0 0 0,1 0 0 0 0,-2 0 0 0 0,1 0 0 0 0,0 1 0 0 0,-1-1 0 0 0,0 1 0 0 0,-1-1 0 0 0,1 0 0 0 0,-1 1 0 0 0,0 5 0 0 0,-2 11 0 0 0,0-1 0 0 0,-7 23 0 0 0,1-1 0 0 0,6-28 0 0 0,-25 200 0 0 0,5-37 0 0 0,21-174-13 0 0,0 0 0 0 0,0 1 1 0 0,0-1-1 0 0,-4 7 0 0 0,5-10-324 0 0,0-1-138 0 0,0 0-33 0 0,0 0-72 0 0,0 0-285 0 0,-1-2 422 0 0,0 1 0 0 0,0-1-1 0 0,1 1 1 0 0,-1 0 0 0 0,0-1 0 0 0,0 1 0 0 0,-1-1 0 0 0,-1-1 0 0 0,-2-3-1894 0 0,-3-8-2426 0 0,3-2-192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04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0,'0'0'547'0'0,"0"0"-11"0"0,0 0-135 0 0,0 0 705 0 0,0 0 344 0 0,5 10 2714 0 0,30 72 1629 0 0,5 13-4166 0 0,-28-70-1366 0 0,-1 1 0 0 0,-1 1 0 0 0,11 46 0 0 0,6 86 759 0 0,-23-112-1020 0 0,-2 1 0 0 0,-3-1 0 0 0,-1 0 0 0 0,-13 73 0 0 0,-15 29 0 0 0,26-133 0 0 0,0-1 0 0 0,-2 0 0 0 0,0 0 0 0 0,0-1 0 0 0,-14 21 0 0 0,14-25 0 0 0,-1-3 0 0 0,2-1-64 0 0,4-4-273 0 0,1-2-138 0 0,0 0-33 0 0,0 0-4 0 0,0 0 0 0 0,0 0 0 0 0,-1-1 327 0 0,1 0 0 0 0,-1 0 0 0 0,0 0 0 0 0,1 0 0 0 0,-1 0 0 0 0,1 0 0 0 0,-1 0 0 0 0,1 0 0 0 0,0 0 0 0 0,-1 0 0 0 0,1 0 0 0 0,0 0 0 0 0,0 0 0 0 0,0-2 0 0 0,0 3 159 0 0,-5-35-3958 0 0,5 16 1937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08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10135 0 0,'0'0'231'0'0,"0"0"29"0"0,0 0 19 0 0,0 0 37 0 0,0 0 125 0 0,0 0 58 0 0,0 0 11 0 0,0 0 70 0 0,0 0 286 0 0,0 0 124 0 0,0 0 30 0 0,0 0-65 0 0,0 0-290 0 0,0 0-121 0 0,0 0-28 0 0,0 0-4 0 0,0 0 0 0 0,0 0 0 0 0,0 0 0 0 0,0 0 0 0 0,1-1 0 0 0,13-8 512 0 0,-13 8-580 0 0,6-4-200 0 0,-7 5-248 0 0,1 0 0 0 0,-1 0 0 0 0,1 0 0 0 0,-1 0 0 0 0,1 0 0 0 0,-1-1 0 0 0,0 1-1 0 0,1 0 1 0 0,-1 0 0 0 0,1-1 0 0 0,-1 1 0 0 0,1 0 0 0 0,-1 0 0 0 0,0-1 0 0 0,1 1 0 0 0,-1 0 0 0 0,0-1 0 0 0,1 1 0 0 0,-1-1-1 0 0,0 1 1 0 0,0 0 0 0 0,0-1 0 0 0,1 1 0 0 0,-1-1 0 0 0,0 1 0 0 0,0-1 0 0 0,0 1 0 0 0,0-2 0 0 0,0 1-184 0 0,-1 1 0 0 0,0-1 0 0 0,0 0 0 0 0,0 0 0 0 0,0 0 0 0 0,0 0 0 0 0,0 1 0 0 0,-1-1 0 0 0,1 0 1 0 0,0 1-1 0 0,0-1 0 0 0,0 1 0 0 0,-2-1 0 0 0,-9-3-1336 0 0,9 2-11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09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44 6447 0 0,'0'0'142'0'0,"0"0"22"0"0,0 0 13 0 0,-1 0-20 0 0,-4 4-125 0 0,4-4 75 0 0,0 1 0 0 0,0-1-1 0 0,0 1 1 0 0,0-1 0 0 0,0 1 0 0 0,0-1-1 0 0,0 0 1 0 0,0 0 0 0 0,0 1-1 0 0,0-1 1 0 0,0 0 0 0 0,-2 0-1 0 0,-2 1 987 0 0,4-1-581 0 0,1 0 0 0 0,0 0-69 0 0,0 0-222 0 0,0 0 166 0 0,0 0 101 0 0,0 0 21 0 0,0 0-66 0 0,0 0-222 0 0,0 0 166 0 0,0 0 101 0 0,0 0 21 0 0,0 0 3 0 0,0 0 0 0 0,0 0 0 0 0,0 0 0 0 0,0 0-69 0 0,0 0-222 0 0,0 0 166 0 0,0 0 101 0 0,0 0 21 0 0,0 0 3 0 0,0 0 0 0 0,0 0 0 0 0,0 0 0 0 0,0 0 0 0 0,0 0 0 0 0,0 0 0 0 0,0 0 0 0 0,0-1-69 0 0,2-4-294 0 0,5-9 310 0 0,-7 13 29 0 0,0 1 21 0 0,0 0-66 0 0,-1 1-358 0 0,-10 5-563 0 0,0 0 0 0 0,1 1 0 0 0,-16 12 0 0 0,26-19 478 0 0,0-1 0 0 0,0 1 0 0 0,0 0 0 0 0,0 0 0 0 0,0 0 0 0 0,0 0 0 0 0,0 0 0 0 0,0 0 0 0 0,0 0 0 0 0,0 0 0 0 0,0 0 0 0 0,0 0 0 0 0,0 0 0 0 0,0 0 0 0 0,0 0 0 0 0,0 0 0 0 0,0 0 0 0 0,0 0 0 0 0,0 0 0 0 0,0 0 0 0 0,0 0 0 0 0,0 0 0 0 0,0 0 0 0 0,0-1 0 0 0,0 1 0 0 0,0 0 0 0 0,0 0 0 0 0,0 0 0 0 0,0 0 0 0 0,-1 0 0 0 0,1 0 0 0 0,0 0 0 0 0,0 0 0 0 0,0 0 0 0 0,0 0 0 0 0,0 0 0 0 0,0 0 0 0 0,0 0 0 0 0,0 0 0 0 0,0 0 0 0 0,0 0 0 0 0,0 0 0 0 0,0 0 0 0 0,0 0 0 0 0,0 0 0 0 0,0 0 0 0 0,0 0 0 0 0,0 0 0 0 0,0 1 0 0 0,-1-1 0 0 0,1 0 0 0 0,0 0 0 0 0,0 0 0 0 0,0 0 0 0 0,0 0 0 0 0,0 0 0 0 0,0 0 0 0 0,0 0 0 0 0,0 0 0 0 0,0 0 0 0 0,0 0 0 0 0,0 0 0 0 0,3-7 0 0 0,4-8 0 0 0,3-7-1119 0 0,-5 9-4271 0 0,1 0-1941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1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73 10135 0 0,'-20'-19'231'0'0,"16"15"29"0"0,4 4 19 0 0,0 0 37 0 0,0 0 125 0 0,0 0 58 0 0,0 0 11 0 0,0 0 2 0 0,0 0 0 0 0,0 0 0 0 0,0 0 0 0 0,0 0 0 0 0,0 0 0 0 0,0 0 0 0 0,0 0 0 0 0,2 0-315 0 0,-1-1 0 0 0,1 1 0 0 0,-1-1 0 0 0,1 1 0 0 0,-1-1 0 0 0,1 0 0 0 0,-1 0 0 0 0,0 0 0 0 0,1 0 0 0 0,-1 0 0 0 0,0 0 0 0 0,2-1 0 0 0,-2 1-267 0 0,7-8 219 0 0,-3 0-61 0 0,0 4 461 0 0,-2-2 862 0 0,0 1-1395 0 0,-1 16 56 0 0,-4 4 553 0 0,0-8 196 0 0,0-8-291 0 0,0-7-530 0 0,0-1 0 0 0,2 1-133 0 0,0 8-563 0 0,0 1-257 0 0,0 0-1286 0 0,0 0-4924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14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27 275 8287 0 0,'0'0'382'0'0,"0"0"-8"0"0,0 0-102 0 0,0 0 463 0 0,0 0 234 0 0,0 0 45 0 0,0 0 8 0 0,0 0 2 0 0,0 0 0 0 0,0 0 0 0 0,0 0-69 0 0,0 0-290 0 0,0 0-121 0 0,0 0-28 0 0,0 0-4 0 0,0 0 0 0 0,0 0 0 0 0,0 0 0 0 0,2-1 0 0 0,0 0-355 0 0,1-1-1 0 0,-1 0 1 0 0,0 0 0 0 0,0 0-1 0 0,0 0 1 0 0,0 0 0 0 0,0 0-1 0 0,-1 0 1 0 0,1-1 0 0 0,-1 1-1 0 0,1-1 1 0 0,-1 1 0 0 0,0-1-1 0 0,2-4 1 0 0,2-8-343 0 0,4-24 0 0 0,-5 17 360 0 0,2-13 461 0 0,-5 27-399 0 0,0 0-1 0 0,1 0 1 0 0,-1 1-1 0 0,1-1 1 0 0,6-12-1 0 0,0-4-235 0 0,-8 21 0 0 0,-4 6 0 0 0,-6 7 0 0 0,8-8 0 0 0,-8 10 0 0 0,1-1 0 0 0,0 1 0 0 0,1 1 0 0 0,0 0 0 0 0,1 0 0 0 0,1 0 0 0 0,0 1 0 0 0,0 0 0 0 0,-3 17 0 0 0,5-9 0 0 0,1 1 0 0 0,2-1 0 0 0,0 0 0 0 0,2 27 0 0 0,0-2 0 0 0,0-32 0 0 0,3 25 0 0 0,2 16 0 0 0,-6-46 0 0 0,1 0 0 0 0,3-2 0 0 0,4-4 0 0 0,-6-4 0 0 0,0 0 0 0 0,0 0 0 0 0,1 0 0 0 0,-1 0 0 0 0,0 0 0 0 0,0-1 0 0 0,0 1 0 0 0,0-1 0 0 0,0 0 0 0 0,0 0 0 0 0,0 1 0 0 0,0-1 0 0 0,0 0 0 0 0,0-1 0 0 0,0 1 0 0 0,-1 0 0 0 0,1 0 0 0 0,0-1 0 0 0,-1 1 0 0 0,3-4 0 0 0,1-1 0 0 0,0 0 0 0 0,0 0 0 0 0,-1-1 0 0 0,5-9 0 0 0,0-4 0 0 0,-1 1 0 0 0,-1-2 0 0 0,0 1 0 0 0,-2-1 0 0 0,-1 0 0 0 0,4-38 0 0 0,-6 6 0 0 0,-6-81 0 0 0,4 124-23 0 0,-1 0 0 0 0,-1 0 0 0 0,-4-15 0 0 0,5 22 3 0 0,0 0-1 0 0,0 0 1 0 0,0 0-1 0 0,-1 0 0 0 0,1 0 1 0 0,-1 0-1 0 0,0 0 0 0 0,0 1 1 0 0,0-1-1 0 0,0 1 0 0 0,-1-1 1 0 0,1 1-1 0 0,-1 0 0 0 0,-3-3 1 0 0,6 5-100 0 0,-1 0 0 0 0,0-1 1 0 0,0 1-1 0 0,0 0 0 0 0,1-1 0 0 0,-1 1 1 0 0,0 0-1 0 0,0 0 0 0 0,0 0 0 0 0,0-1 1 0 0,0 1-1 0 0,1 0 0 0 0,-1 0 0 0 0,0 1 1 0 0,0-1-1 0 0,0 0 0 0 0,-1 0 0 0 0,-6 1-5427 0 0,-1-2-1973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15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15 103 17503 0 0,'0'0'803'0'0,"0"0"-18"0"0,0 0-358 0 0,0 0 341 0 0,0 0 205 0 0,2-8 1230 0 0,-2 4-2075 0 0,0-1 1 0 0,0 1-1 0 0,0-1 1 0 0,-1 1-1 0 0,0 0 1 0 0,0-1-1 0 0,0 1 1 0 0,0 0-1 0 0,0 0 1 0 0,-1 0-1 0 0,0 0 1 0 0,-4-6-1 0 0,6 8-578 0 0,3-7-641 0 0,-1 4 730 0 0,-1 3-1431 0 0,0 0-619 0 0,5-9-117 0 0,-5 8-28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15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6 13823 0 0,'0'0'315'0'0,"0"0"45"0"0,0 0 21 0 0,0 0-49 0 0,0 0-81 0 0,0 0 481 0 0,4-5 815 0 0,-4 5 4674 0 0,-6 3-6057 0 0,0 1 0 0 0,1 1 0 0 0,0-1 0 0 0,0 1 0 0 0,-5 6 0 0 0,-1 1 147 0 0,-20 16-1 0 0,22-22-310 0 0,7-5 0 0 0,1 0 0 0 0,-1 0 0 0 0,0 1 0 0 0,1-1 0 0 0,-1 0 0 0 0,1 1 0 0 0,-3 1 0 0 0,4-2 0 0 0,0-1 0 0 0,0 0 0 0 0,0 0 0 0 0,0 0 0 0 0,0 0 0 0 0,-1 1 0 0 0,1-1 0 0 0,0 0 0 0 0,0 0 0 0 0,0 0 0 0 0,0 1 0 0 0,0-1 0 0 0,0 0 0 0 0,0 0 0 0 0,0 0 0 0 0,0 1 0 0 0,0-1 0 0 0,0 0 0 0 0,0 0 0 0 0,0 0 0 0 0,0 1 0 0 0,0-1 0 0 0,0 0 0 0 0,0 0 0 0 0,0 0 0 0 0,0 1 0 0 0,0-1 0 0 0,0 0 0 0 0,0 0 0 0 0,0 0 0 0 0,0 1 0 0 0,1-1 0 0 0,-1 0 0 0 0,0 0 0 0 0,0 0 0 0 0,0 1 0 0 0,0-1 0 0 0,0 0 0 0 0,1 0 0 0 0,-1 0 0 0 0,0 0 0 0 0,0 0 0 0 0,0 0 0 0 0,0 1 0 0 0,1-1 0 0 0,-1 0 0 0 0,0 0 0 0 0,0 0 0 0 0,0 0 0 0 0,1 0 0 0 0,-1 0 0 0 0,0 0 0 0 0,0 0 0 0 0,1 0 0 0 0,-1 0 0 0 0,0 0 0 0 0,0 0 0 0 0,0 0 0 0 0,1 0 0 0 0,-1 0 0 0 0,0 0 0 0 0,0 0 0 0 0,0 0 0 0 0,1 0 0 0 0,-1 0 0 0 0,0-1 0 0 0,25 5 904 0 0,-21-3-679 0 0,0-1 1 0 0,0 1 0 0 0,0 0-1 0 0,8-1 1 0 0,-4 0-225 0 0,0 0 1 0 0,-1 0-1 0 0,1 1 0 0 0,-1 0 0 0 0,1 0 0 0 0,0 1 1 0 0,-1 0-1 0 0,0 0 0 0 0,0 1 0 0 0,1-1 1 0 0,-1 2-1 0 0,7 4 0 0 0,-12-7-1 0 0,-1 0 0 0 0,0-1 0 0 0,0 1 0 0 0,0 0 0 0 0,-1-1 0 0 0,1 1 0 0 0,0 0 0 0 0,0 0 0 0 0,-1 0 0 0 0,1 0 0 0 0,0 0 0 0 0,-1 0 0 0 0,1 0 0 0 0,-1 0 0 0 0,1 0 0 0 0,-1 0 0 0 0,0 0 0 0 0,1 0 0 0 0,-1 0 0 0 0,0 0 0 0 0,0 0 0 0 0,0 0 0 0 0,0 0 0 0 0,0 2 0 0 0,1 2 0 0 0,-1 1 0 0 0,0-1 0 0 0,0 1 0 0 0,0-1 0 0 0,0 0 0 0 0,-1 1 0 0 0,0-1 0 0 0,0 0 0 0 0,-1 0 0 0 0,1 0 0 0 0,-1 0 0 0 0,0 0 0 0 0,-1 0 0 0 0,1 0 0 0 0,-4 4 0 0 0,1-2 0 0 0,1-1 0 0 0,-2 0 0 0 0,1 0 0 0 0,-1 0 0 0 0,0-1 0 0 0,0 0 0 0 0,0 0 0 0 0,-1 0 0 0 0,-9 4 0 0 0,-20 14 0 0 0,36-23 0 0 0,0 0 0 0 0,0-1 0 0 0,0 1 0 0 0,0 0 0 0 0,0 0 0 0 0,0 0 0 0 0,0 0 0 0 0,0 0 0 0 0,0 0 0 0 0,0 0 0 0 0,0 0 0 0 0,0 0 0 0 0,0 0 0 0 0,0 0 0 0 0,0 0 0 0 0,0 0 0 0 0,0-1 0 0 0,0 1 0 0 0,0 0 0 0 0,0 0 0 0 0,0 0 0 0 0,0 0 0 0 0,0 0 0 0 0,0 0 0 0 0,0 0 0 0 0,0 0 0 0 0,0 0 0 0 0,0 0 0 0 0,-1 0 0 0 0,1 0 0 0 0,0 0 0 0 0,0 0 0 0 0,0 0 0 0 0,0 0 0 0 0,0 0 0 0 0,0 0 0 0 0,0 0 0 0 0,0 0 0 0 0,0 0 0 0 0,0 0 0 0 0,0 0 0 0 0,0 0 0 0 0,0 0 0 0 0,-1 0 0 0 0,1 0 0 0 0,0 0 0 0 0,0 0 0 0 0,0 0 0 0 0,0 0 0 0 0,0 0 0 0 0,0 0 0 0 0,0 0 0 0 0,0 0 0 0 0,7-9 0 0 0,9-9 0 0 0,-13 15 0 0 0,-3 2 0 0 0,1 1 0 0 0,0-1 0 0 0,-1 0 0 0 0,1 1 0 0 0,0-1 0 0 0,0 1 0 0 0,0-1 0 0 0,-1 1 0 0 0,1-1 0 0 0,0 1 0 0 0,0-1 0 0 0,0 1 0 0 0,0 0 0 0 0,0 0 0 0 0,0-1 0 0 0,1 1 0 0 0,-1 0 0 0 0,0-1 0 0 0,0 1 0 0 0,0-1 0 0 0,-1 1 0 0 0,1 0 0 0 0,0-1 0 0 0,0 1 0 0 0,0 0 0 0 0,0 0 0 0 0,0-1 0 0 0,0 1 0 0 0,0 0 0 0 0,0 0 0 0 0,0 0 0 0 0,0 0 0 0 0,0 0 0 0 0,0 1 0 0 0,1-1 0 0 0,1 1 0 0 0,8 0 0 0 0,0 2 0 0 0,-8-1 0 0 0,0 1 0 0 0,-1-1 0 0 0,1 1 0 0 0,-1-1 0 0 0,1 1 0 0 0,-1 0 0 0 0,0 0 0 0 0,0 0 0 0 0,0 0 0 0 0,0 0 0 0 0,-1 1 0 0 0,3 5 0 0 0,1 7 0 0 0,5 21 0 0 0,-9-33 0 0 0,2 11 0 0 0,-1-1 0 0 0,0 1 0 0 0,-1 0 0 0 0,-1 0 0 0 0,0 0 0 0 0,-1 0 0 0 0,-1-1 0 0 0,0 1 0 0 0,-1 0 0 0 0,-7 21 0 0 0,1-15 0 0 0,9-20 0 0 0,-1 0 0 0 0,1-1 0 0 0,0 1 0 0 0,-1 0 0 0 0,1 0 0 0 0,-1 0 0 0 0,1-1 0 0 0,-1 1 0 0 0,0 0 0 0 0,1-1 0 0 0,-1 1 0 0 0,0 0 0 0 0,1-1 0 0 0,-1 1 0 0 0,0-1 0 0 0,0 1 0 0 0,1-1 0 0 0,-1 1 0 0 0,0-1 0 0 0,0 0 0 0 0,0 1 0 0 0,0-1 0 0 0,1 0 0 0 0,-1 0 0 0 0,0 0 0 0 0,0 1 0 0 0,0-1 0 0 0,0 0 0 0 0,0 0 0 0 0,-1-1 0 0 0,-1 1 0 0 0,-2 0-15 0 0,0 0 1 0 0,0 0-1 0 0,0-1 0 0 0,-1 0 0 0 0,1 0 1 0 0,0 0-1 0 0,0-1 0 0 0,1 0 0 0 0,-1 0 1 0 0,-8-4-1 0 0,-4-5-251 0 0,-22-16 0 0 0,30 21 131 0 0,-70-63-7332 0 0,68 61 5931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1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0,0 0-81 0 0,0 0 481 0 0,0 0 237 0 0,0 0 45 0 0,0 0-61 0 0,0 0-288 0 0,0 0-121 0 0,0 0-28 0 0,0 0-4 0 0,0 0 0 0 0,0 0 0 0 0,0 0 0 0 0,2 1 0 0 0,9 6 280 0 0,2-1-1 0 0,16 7 1 0 0,10 4 417 0 0,-33-14-1121 0 0,0 0 0 0 0,0-1 0 0 0,10 2 1 0 0,-12-3-71 0 0,-1 0 1 0 0,1 0 0 0 0,-1 0 0 0 0,1 0 0 0 0,-1 0-1 0 0,0 1 1 0 0,0-1 0 0 0,0 1 0 0 0,1 0 0 0 0,-2 0 0 0 0,1 0-1 0 0,0 0 1 0 0,3 4 0 0 0,28 24-19 0 0,-34-30 11 0 0,1 1 0 0 0,0 0 0 0 0,0 0 0 0 0,-1-1 0 0 0,1 1 0 0 0,-1 0 0 0 0,1 0 0 0 0,-1 0 0 0 0,1 0 1 0 0,-1 0-1 0 0,1 0 0 0 0,-1 0 0 0 0,0 0 0 0 0,1 0 0 0 0,-1 0 0 0 0,0 0 0 0 0,0 0 0 0 0,0 0 0 0 0,0 0 0 0 0,0 0 0 0 0,0 0 0 0 0,0 0 0 0 0,0 0 0 0 0,0 0 0 0 0,-1 2 0 0 0,0 0 145 0 0,1 1-154 0 0,-1-1 0 0 0,0 1 0 0 0,0-1 0 0 0,0 0 1 0 0,-1 0-1 0 0,1 1 0 0 0,-1-1 0 0 0,0 0 0 0 0,0 0 1 0 0,0-1-1 0 0,0 1 0 0 0,0 0 0 0 0,-5 4 0 0 0,-4 2-91 0 0,0 0-1 0 0,-16 9 1 0 0,16-11 14 0 0,-18 15 1 0 0,10-5 74 0 0,12-12 0 0 0,0 2 0 0 0,-11 11 0 0 0,13-10 0 0 0,3 1 0 0 0,3-8 40 0 0,0 1 0 0 0,0-1 0 0 0,0 0-1 0 0,0 0 1 0 0,0 0 0 0 0,0 1 0 0 0,0-1 0 0 0,0 0-1 0 0,0 0 1 0 0,0 0 0 0 0,1-1 0 0 0,-1 1 0 0 0,0 0 0 0 0,0 0-1 0 0,1-1 1 0 0,-1 1 0 0 0,1-1 0 0 0,-1 1 0 0 0,3 0-1 0 0,30 6 905 0 0,-31-7-925 0 0,16 2-459 0 0,0-1 0 0 0,0-1 1 0 0,29-3-1 0 0,-24 0 0 0 0,-15 1-590 0 0,0 1 1 0 0,0 0-1 0 0,0 0 1 0 0,16 2-1 0 0,-23-1-7158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16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19351 0 0,'0'0'424'0'0,"0"0"88"0"0,13 3 24 0 0,-2-11 8 0 0,-1 0-440 0 0,-2 0-104 0 0,0-2 0 0 0,-2 1 0 0 0,-3-2 0 0 0,1 3 0 0 0,-4 8 0 0 0,3-8 0 0 0,0 0-800 0 0,-3 8-176 0 0,0 0-40 0 0,0 0-6560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19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98 10135 0 0,'0'0'231'0'0,"0"0"29"0"0,0 0 19 0 0,0 0 37 0 0,0 0 125 0 0,-5-4 1160 0 0,-1-1-1432 0 0,5 5-429 0 0,-1-16 4535 0 0,2 15-3904 0 0,0 1 117 0 0,0 0 21 0 0,0 0-134 0 0,0 0-576 0 0,0 0-250 0 0,0 0-49 0 0,1-1 59 0 0,2-3 355 0 0,-2 3 408 0 0,-1 1 152 0 0,0 0 34 0 0,0 0-133 0 0,0 0-576 0 0,0 0-250 0 0,0 0-49 0 0,0 0 59 0 0,0 0 355 0 0,0 0 408 0 0,0 0 152 0 0,0 0 34 0 0,0 0-133 0 0,0 0-576 0 0,0 0-250 0 0,0 0-49 0 0,0 0 59 0 0,0 0 355 0 0,0 0 408 0 0,0 0 152 0 0,0 0 34 0 0,0 0-133 0 0,0 0-576 0 0,0 0-250 0 0,0 0-49 0 0,-1-8 1869 0 0,0 3-1353 0 0,5 0-16 0 0,4-9 0 0 0,-6 8 72 0 0,-2 5 299 0 0,0 1 117 0 0,0 0 21 0 0,0 0-66 0 0,0 0-222 0 0,0 0 166 0 0,0 0 101 0 0,0 0 21 0 0,0 0-66 0 0,0 2-294 0 0,1-2-148 0 0,-1 1-1 0 0,0-1 0 0 0,0 1 1 0 0,0-1-1 0 0,0 1 1 0 0,0-1-1 0 0,0 1 0 0 0,0-1 1 0 0,0 1-1 0 0,0-1 1 0 0,0 0-1 0 0,0 1 0 0 0,0-1 1 0 0,0 1-1 0 0,0-1 1 0 0,0 1-1 0 0,0-1 0 0 0,-1 1 1 0 0,1-1-1 0 0,0 1 1 0 0,0-1-1 0 0,-1 0 1 0 0,1 1-1 0 0,0-1 0 0 0,0 0 1 0 0,-1 1-1 0 0,1-1 1 0 0,0 0-1 0 0,-1 1 0 0 0,-7 6 76 0 0,7-6 295 0 0,1-1 117 0 0,-1 0-423 0 0,0 1-1 0 0,0 0 1 0 0,1 0 0 0 0,-1-1 0 0 0,1 1-1 0 0,-1 0 1 0 0,1 0 0 0 0,-1 0 0 0 0,1 0 0 0 0,-1 0-1 0 0,1 0 1 0 0,0-1 0 0 0,-1 1 0 0 0,1 0 0 0 0,0 0-1 0 0,0 2 1 0 0,-1 4-46 0 0,1-5-20 0 0,0 0 1 0 0,-1 1 0 0 0,1-1-1 0 0,-1 0 1 0 0,0 0 0 0 0,1 1-1 0 0,-3 3 1 0 0,-6 15 0 0 0,5-10 0 0 0,1 0 0 0 0,-2 15 0 0 0,3-15 0 0 0,-1 1 0 0 0,-4 13 0 0 0,3-14 369 0 0,2 0 0 0 0,-1 0-1 0 0,0 13 1 0 0,-2 5 188 0 0,-13 21-541 0 0,16-45-16 0 0,2-1 0 0 0,-1 0 0 0 0,0 1 0 0 0,1-1 0 0 0,0 1 0 0 0,0-1 0 0 0,0 1 0 0 0,1-1 0 0 0,-1 1 0 0 0,2 4 0 0 0,0-6 0 0 0,-1 23 0 0 0,-1 1 0 0 0,0-10 0 0 0,0-7 0 0 0,1-5 0 0 0,6 6 0 0 0,-1-3 0 0 0,0 0 0 0 0,-6-7 0 0 0,1-1 0 0 0,-1 1 0 0 0,1-1 0 0 0,-1 1 0 0 0,1-1 0 0 0,-1 1 0 0 0,1-1 0 0 0,-1 1 0 0 0,1-1 0 0 0,0 1 0 0 0,-1-1 0 0 0,1 0 0 0 0,-1 1 0 0 0,1-1 0 0 0,0 0 0 0 0,0 1 0 0 0,-1-1 0 0 0,1 0 0 0 0,0 0 0 0 0,0 0 0 0 0,2 0 0 0 0,5 3 0 0 0,2-2 0 0 0,-8-1 0 0 0,0 0 0 0 0,0 1 0 0 0,0-1 0 0 0,0 0 0 0 0,0-1 0 0 0,0 1 0 0 0,0 0 0 0 0,-1-1 0 0 0,1 1 0 0 0,0-1 0 0 0,0 1 0 0 0,0-1 0 0 0,-1 0 0 0 0,1 1 0 0 0,0-1 0 0 0,-1 0 0 0 0,1 0 0 0 0,0-1 0 0 0,-1 1 0 0 0,0 0 0 0 0,1 0 0 0 0,1-2 0 0 0,-3 2 0 0 0,4-4 0 0 0,0 0 0 0 0,0 0 0 0 0,-1-1 0 0 0,0 1 0 0 0,0-1 0 0 0,-1 0 0 0 0,0 1 0 0 0,1-1 0 0 0,-2 0 0 0 0,1 0 0 0 0,-1 0 0 0 0,1-8 0 0 0,-1-8 0 0 0,0-1 0 0 0,-3-24 0 0 0,1 2 0 0 0,1-9 0 0 0,1 10 0 0 0,-1-1 0 0 0,-12-76 0 0 0,11 118 0 0 0,1 1 0 0 0,-1 0 0 0 0,1-1 0 0 0,-1 1 0 0 0,0 0 0 0 0,0 0 0 0 0,0 0 0 0 0,0-1 0 0 0,0 1 0 0 0,-3-2 0 0 0,1 1 0 0 0,-1 2-64 0 0,2 2-40 0 0,1-1 1 0 0,0 1-1 0 0,-1 0 0 0 0,1 0 0 0 0,-1 0 1 0 0,1 0-1 0 0,0 0 0 0 0,0 0 0 0 0,0 0 0 0 0,-2 3 1 0 0,1-2-76 0 0,-1 1-164 0 0,0 1 1 0 0,0-1-1 0 0,1 1 1 0 0,0 0-1 0 0,-3 5 0 0 0,-1 5-3392 0 0,2-7-312 0 0,0 4-3035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5:0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11975 0 0,'0'0'547'0'0,"0"0"-11"0"0,0 0-203 0 0,0 0 419 0 0,0 0 220 0 0,0 0 42 0 0,0 0 8 0 0,0 0 2 0 0,0 0 0 0 0,0 0 0 0 0,0 0 0 0 0,0 0 0 0 0,0 0 0 0 0,1 0 0 0 0,7 2-697 0 0,0-1 0 0 0,0-1 0 0 0,0 0 0 0 0,-1 0 0 0 0,1 0 0 0 0,13-3 0 0 0,-8 2 177 0 0,23-1-1 0 0,-17 2-503 0 0,0 0 0 0 0,23-5 0 0 0,5 0 0 0 0,-39 5-64 0 0,-7 0-273 0 0,-1 0-138 0 0,0 0-33 0 0,0 0-4 0 0,0 0 0 0 0,-18 2-1160 0 0,-9-1-1792 0 0,8 1-2768 0 0,6-1 240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2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19351 0 0,'0'0'439'0'0,"0"0"62"0"0,0 0 33 0 0,0 0-65 0 0,0 0-237 0 0,0 0 156 0 0,0 0 100 0 0,0 0 21 0 0,0 0 3 0 0,0 0 0 0 0,0 0 0 0 0,2-1 0 0 0,29-24 96 0 0,-25 19-608 0 0,9-5-744 0 0,-15 11 656 0 0,0 0 0 0 0,0 0-1 0 0,1 0 1 0 0,-1-1 0 0 0,0 1 0 0 0,0 0-1 0 0,1 0 1 0 0,-1 0 0 0 0,0-1 0 0 0,0 1-1 0 0,0 0 1 0 0,1 0 0 0 0,-1 0 0 0 0,0-1-1 0 0,0 1 1 0 0,0 0 0 0 0,0 0 0 0 0,1-1 0 0 0,-1 1-1 0 0,0 0 1 0 0,0-1 0 0 0,0 1 0 0 0,0 0-1 0 0,0 0 1 0 0,0-1 0 0 0,0 1 0 0 0,0 0-1 0 0,0-1 1 0 0,0 1 0 0 0,0 0 0 0 0,0 0-1 0 0,0-1 1 0 0,-1 0-5430 0 0,-3-5-1564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2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32 11975 0 0,'0'0'267'0'0,"0"0"42"0"0,0 0 17 0 0,0 0-28 0 0,0 0-126 0 0,0 0 204 0 0,-1-5 111 0 0,-1 0-248 0 0,1 3 75 0 0,0 1 1 0 0,1-1-1 0 0,-1 0 1 0 0,1 0-1 0 0,-1 0 1 0 0,1 0-1 0 0,0 0 1 0 0,-1-3-1 0 0,8 5 1641 0 0,0 0 1 0 0,14-2-1 0 0,-19 2-2189 0 0,45 3 842 0 0,-35-2-579 0 0,27 3 1974 0 0,-31-1-1987 0 0,-2 5-16 0 0,-3-4 20 0 0,-1 1 1 0 0,0-1-1 0 0,-1 0 1 0 0,1 0-1 0 0,-1 1 0 0 0,0-1 1 0 0,0 1-1 0 0,0-1 0 0 0,0 1 1 0 0,-1 0-1 0 0,0-1 1 0 0,0 8-1 0 0,-2 6 239 0 0,-7 33 0 0 0,5-31-111 0 0,-3 12 296 0 0,-5 31 229 0 0,-5 37-673 0 0,-1 6 0 0 0,15-82 0 0 0,1-13 0 0 0,1 0 0 0 0,0 1 0 0 0,2 14 0 0 0,0-18 0 0 0,0-3 0 0 0,-2-39-1576 0 0,0 28 710 0 0,1-1 0 0 0,0 0-1 0 0,0 1 1 0 0,1-1 0 0 0,2-10 0 0 0,0-3-6137 0 0,-3 11 1011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21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15663 0 0,'0'0'356'0'0,"0"0"50"0"0,0 0 20 0 0,0 0-42 0 0,-1 6-55 0 0,1-3 6554 0 0,3 0-6700 0 0,-1 0-1 0 0,1 0 0 0 0,0-1 1 0 0,-1 1-1 0 0,1-1 1 0 0,1 0-1 0 0,-1 1 0 0 0,0-2 1 0 0,0 1-1 0 0,1 0 0 0 0,-1-1 1 0 0,1 1-1 0 0,-1-1 1 0 0,8 1-1 0 0,-1 1 314 0 0,0-2 0 0 0,0 1 0 0 0,1-1 0 0 0,15-1 0 0 0,2 0-496 0 0,31 3 0 0 0,-53-3 0 0 0,-6 0-23 0 0,1 0 0 0 0,0 1 0 0 0,-1-1-1 0 0,1 0 1 0 0,0 0 0 0 0,0 0 0 0 0,-1 0 0 0 0,1 0 0 0 0,0 0 0 0 0,-1-1-1 0 0,1 1 1 0 0,0 0 0 0 0,-1 0 0 0 0,1 0 0 0 0,0-1 0 0 0,-1 1 0 0 0,1 0-1 0 0,-1-1 1 0 0,1 1 0 0 0,-1 0 0 0 0,1-1 0 0 0,0 1 0 0 0,-1-1 0 0 0,1 1-1 0 0,-1-1 1 0 0,0 1 0 0 0,1-1 0 0 0,-1 1 0 0 0,1-1 0 0 0,-1 0 0 0 0,0 1-1 0 0,1-1 1 0 0,-1 1 0 0 0,0-1 0 0 0,0 0 0 0 0,0 1 0 0 0,1-1 0 0 0,-1 0-1 0 0,0 1 1 0 0,0-1 0 0 0,0 0 0 0 0,0 0 0 0 0,0 1 0 0 0,0-1 0 0 0,0 0-1 0 0,-1 1 1 0 0,1-2 0 0 0,0 2-118 0 0,-4-15-2605 0 0,0 6-4630 0 0,1 2-530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22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10135 0 0,'0'0'231'0'0,"0"0"29"0"0,2 0 19 0 0,33-13 7 0 0,-29 11 887 0 0,0 0 0 0 0,-1 0 1 0 0,1-1-1 0 0,-1 0 0 0 0,0 0 0 0 0,9-7 0 0 0,14-8 2998 0 0,-35 41-2194 0 0,-16 31-1961 0 0,20-39-16 0 0,2 1 0 0 0,-1-1 0 0 0,2 24 0 0 0,0-26 0 0 0,-2 26 374 0 0,1-26-19 0 0,0 1 1 0 0,2 22-1 0 0,0-29-249 0 0,-1-1-1 0 0,0 1 1 0 0,-1 8 0 0 0,0-2-14 0 0,2 24 1 0 0,-2-34-93 0 0,6 17 0 0 0,-4-17 0 0 0,0 0 0 0 0,0 0 0 0 0,0 0 0 0 0,1-1 0 0 0,-1 1 0 0 0,1 0 0 0 0,2 4 0 0 0,1-1 0 0 0,-5-5 0 0 0,1 1 0 0 0,0-1 0 0 0,-1 0 0 0 0,1 1 0 0 0,0-1 0 0 0,0 0 0 0 0,0 0 0 0 0,0 1 0 0 0,0-1 0 0 0,0 0 0 0 0,0 0 0 0 0,1 0 0 0 0,-1 0 0 0 0,0-1 0 0 0,0 1 0 0 0,3 1 0 0 0,1 0 0 0 0,0 1 0 0 0,0 0 0 0 0,0-1 0 0 0,0 0 0 0 0,1 0 0 0 0,-1 0 0 0 0,1-1 0 0 0,-1 0 0 0 0,1 0 0 0 0,-1 0 0 0 0,10-1 0 0 0,3 0 0 0 0,35-6 0 0 0,-43 4 0 0 0,-2 0 72 0 0,-7 1 159 0 0,0 1-162 0 0,0 0 1 0 0,0-1-1 0 0,0 1 0 0 0,0 0 0 0 0,0-1 0 0 0,0 1 0 0 0,-1-1 1 0 0,1 1-1 0 0,0 0 0 0 0,0-1 0 0 0,-1 0 0 0 0,1 1 0 0 0,0-1 0 0 0,-1 0 1 0 0,1 1-1 0 0,0-1 0 0 0,-1 0 0 0 0,1 1 0 0 0,-1-1 0 0 0,1 0 0 0 0,-1 0 1 0 0,0 0-1 0 0,1 0 0 0 0,-1-1 0 0 0,0 1-68 0 0,0 1-1 0 0,0-1 1 0 0,0 0-1 0 0,0 1 1 0 0,0-1 0 0 0,0 0-1 0 0,0 0 1 0 0,0 1-1 0 0,-1-1 1 0 0,1 0 0 0 0,0 1-1 0 0,0-1 1 0 0,-1 0 0 0 0,1 1-1 0 0,-1-1 1 0 0,1 0-1 0 0,0 1 1 0 0,-1-1 0 0 0,1 1-1 0 0,-1-1 1 0 0,0 1-1 0 0,1-1 1 0 0,-1 1 0 0 0,1 0-1 0 0,-1-1 1 0 0,-1 0-1 0 0,2 1 0 0 0,-2-1 1 0 0,1 0 0 0 0,-1 0-1 0 0,0 0 1 0 0,1 0 0 0 0,-1 1 0 0 0,0-1 0 0 0,0 1 0 0 0,1-1-1 0 0,-1 1 1 0 0,0 0 0 0 0,0-1 0 0 0,0 1 0 0 0,0 0-1 0 0,-2 1 1 0 0,-28 5-5 0 0,5-1-68 0 0,0-5-1826 0 0,1 0-1 0 0,-1-2 1 0 0,-33-6 0 0 0,31 4-149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3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71 10135 0 0,'-27'-21'491'0'0,"27"21"-212"0"0,0 0 105 0 0,0 0 410 0 0,0 0 184 0 0,0 0 40 0 0,0 0-63 0 0,0 0-290 0 0,0 0-121 0 0,0 0-28 0 0,0 0 66 0 0,0 0 288 0 0,0 0 122 0 0,0 0 28 0 0,0 0-133 0 0,3-1-373 0 0,-1-2-436 0 0,10 1 1723 0 0,86 1 342 0 0,3-1-782 0 0,-23-9-954 0 0,12-1-206 0 0,-86 12-185 0 0,21 5-96 0 0,-23-5-257 0 0,-2 0-138 0 0,0 0-33 0 0,0 0 65 0 0,0 0 154 0 0,0 0-452 0 0,0 0-230 0 0,0 0-42 0 0,-13-5-1878 0 0,-5-10-895 0 0,17 14 3551 0 0,-1 0-1812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3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13823 0 0,'0'0'315'0'0,"0"0"45"0"0,0 0 21 0 0,0 0-49 0 0,0 0-149 0 0,0 0 194 0 0,0 0 110 0 0,1 11 1558 0 0,3 2-1178 0 0,0 0 0 0 0,-1 0-1 0 0,-1 0 1 0 0,0 1-1 0 0,1 26 1 0 0,-3-15-862 0 0,-1 0 1 0 0,-6 32-1 0 0,2-33-5 0 0,-11 35 0 0 0,0 0 0 0 0,15-49-64 0 0,1-8-273 0 0,0-2-138 0 0,4-13-817 0 0,7-25-5606 0 0,-10 36 4340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34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50 10135 0 0,'0'0'63'0'0,"1"1"0"0"0,-1-1 0 0 0,1 0 0 0 0,-1 0 0 0 0,1 0-1 0 0,-1 0 1 0 0,1 1 0 0 0,-1-1 0 0 0,1 0 0 0 0,-1 0 0 0 0,1 0-1 0 0,-1 0 1 0 0,1 0 0 0 0,-1 0 0 0 0,1 0 0 0 0,-1 0 0 0 0,1 0-1 0 0,-1 0 1 0 0,1-1 0 0 0,-1 1 0 0 0,1 0 0 0 0,-1 0 0 0 0,0 0-1 0 0,1-1 1 0 0,-1 1 0 0 0,1 0 0 0 0,-1 0 0 0 0,1-1 0 0 0,-1 1-1 0 0,1-1 1 0 0,0 0 915 0 0,-1 1-929 0 0,0 0 1 0 0,0 0-1 0 0,0 0 1 0 0,0 0 0 0 0,1 0-1 0 0,-1 0 1 0 0,0 0-1 0 0,0 0 1 0 0,0 0 0 0 0,0 0-1 0 0,0 0 1 0 0,0 0-1 0 0,1 0 1 0 0,-1 0 0 0 0,0 0-1 0 0,0 0 1 0 0,0 0-1 0 0,0 0 1 0 0,0 0 0 0 0,0 0-1 0 0,0 0 1 0 0,1 0-1 0 0,-1-1 1 0 0,0 1 0 0 0,0 0-1 0 0,0 0 1 0 0,0 0-1 0 0,0 0 1 0 0,0 0 0 0 0,0 0-1 0 0,0 0 1 0 0,0 0-1 0 0,0 0 1 0 0,0-1 0 0 0,1 1-1 0 0,-1 0 1 0 0,0 0-1 0 0,0 0 1 0 0,0 0 0 0 0,-2-7 1726 0 0,-5-4-174 0 0,6 10-1730 0 0,0-1 353 0 0,0 0-1 0 0,-1 1 0 0 0,1-1 0 0 0,-1 0 1 0 0,1 1-1 0 0,-1-1 0 0 0,0 1 1 0 0,1 0-1 0 0,-1 0 0 0 0,0-1 0 0 0,0 1 1 0 0,0 0-1 0 0,0 1 0 0 0,0-1 1 0 0,-4-1-1 0 0,-1 1 180 0 0,0 0 1 0 0,1 0-1 0 0,-14 0 1 0 0,17 1-404 0 0,1 1 1 0 0,-1-1-1 0 0,0 0 0 0 0,0 1 1 0 0,1-1-1 0 0,-1 1 0 0 0,0 0 1 0 0,1 0-1 0 0,-1 0 0 0 0,1 0 1 0 0,-4 3-1 0 0,-2 0 0 0 0,-35 23-1 0 0,22-8 0 0 0,15-12 0 0 0,2 1 0 0 0,0 0 0 0 0,-2 4 0 0 0,5-4 0 0 0,1-1 0 0 0,1 2 0 0 0,-1-7 0 0 0,0-1 0 0 0,0 1 0 0 0,1-1 0 0 0,-1 0 0 0 0,0 1 0 0 0,0-1 0 0 0,1 0 0 0 0,-1 1 0 0 0,1-1 0 0 0,-1 0 0 0 0,1 0 0 0 0,-1 1 0 0 0,1-1 0 0 0,1 2 0 0 0,9 13 0 0 0,2 4 0 0 0,1 0 0 0 0,0-1 0 0 0,2 0 0 0 0,22 20 0 0 0,-6-4 0 0 0,-29-32 0 0 0,0 0 0 0 0,-1 0 0 0 0,1 1 0 0 0,-1 0 0 0 0,0-1 0 0 0,0 1 0 0 0,-1 0 0 0 0,3 5 0 0 0,4 11 0 0 0,-7-17 0 0 0,0-2 0 0 0,-1 0 0 0 0,1 0 0 0 0,-1 0 0 0 0,0 0 0 0 0,1 0 0 0 0,-1 0 0 0 0,0 0 0 0 0,0 0 0 0 0,0 0 0 0 0,0 0 0 0 0,0 0 0 0 0,0 0 0 0 0,0 0 0 0 0,0 0 0 0 0,0 0 0 0 0,0 0 0 0 0,-1 0 0 0 0,1 0 0 0 0,0 0 0 0 0,-2 2 0 0 0,1 2 0 0 0,1-3 0 0 0,-1 0 0 0 0,0 0 0 0 0,0 0 0 0 0,0 0 0 0 0,0 0 0 0 0,0 0 0 0 0,0 0 0 0 0,0 0 0 0 0,-3 2 0 0 0,0 2 0 0 0,-1-1 0 0 0,0 1 0 0 0,-9 7 0 0 0,-7 6 0 0 0,17-15 146 0 0,0 0 1 0 0,0-1-1 0 0,0 0 0 0 0,-1 0 1 0 0,0 0-1 0 0,1 0 0 0 0,-1-1 0 0 0,0 0 1 0 0,0 0-1 0 0,0 0 0 0 0,0-1 1 0 0,-1 1-1 0 0,-5 0 0 0 0,2-1-146 0 0,9-1 0 0 0,-1 0 0 0 0,1 0 0 0 0,-1 0 0 0 0,1 0 0 0 0,0 0 0 0 0,-1 0 0 0 0,1 0 0 0 0,-1 0 0 0 0,1 0 0 0 0,-1 0 0 0 0,1 0 0 0 0,-1 0 0 0 0,1 0 0 0 0,0 0 0 0 0,-1-1 0 0 0,1 1 0 0 0,-1 0 0 0 0,1 0 0 0 0,0 0 0 0 0,-1-1 0 0 0,-4-2 0 0 0,4 2 0 0 0,0 0 0 0 0,0 0 0 0 0,0 0 0 0 0,0 0 0 0 0,0 0 0 0 0,1 0 0 0 0,-1 0 0 0 0,0 0 0 0 0,1-1 0 0 0,-1 1 0 0 0,1 0 0 0 0,-1 0 0 0 0,1-1 0 0 0,0 1 0 0 0,0 0 0 0 0,-1-1 0 0 0,1 1 0 0 0,0 0 0 0 0,0-3 0 0 0,1-1 0 0 0,-1 1 0 0 0,1-1 0 0 0,0 1 0 0 0,0 0 0 0 0,1 0 0 0 0,-1-1 0 0 0,1 1 0 0 0,3-6 0 0 0,21-31 0 0 0,-25 40 0 0 0,17-22 0 0 0,-13 16 0 0 0,1 0 0 0 0,-1 0 0 0 0,7-13 0 0 0,36-70 0 0 0,-35 64 0 0 0,0-2 0 0 0,12-42 0 0 0,-24 66 0 0 0,0 0 0 0 0,-1 0 0 0 0,1-1 0 0 0,-1 1 0 0 0,0 0 0 0 0,0 0 0 0 0,0 0 0 0 0,-1 0 0 0 0,1 0 0 0 0,-1 0 0 0 0,-2-6 0 0 0,2 8-15 0 0,1 1-1 0 0,-1-1 1 0 0,0 0 0 0 0,0 1-1 0 0,0 0 1 0 0,0-1 0 0 0,0 1-1 0 0,0-1 1 0 0,0 1 0 0 0,-1 0-1 0 0,1 0 1 0 0,0 0 0 0 0,-1 0-1 0 0,1 0 1 0 0,-1 0 0 0 0,1 0-1 0 0,-4-1 1 0 0,1-1-110 0 0,2 3-350 0 0,-5-1-292 0 0,-13 3-4896 0 0,18-2-1159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35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2759 0 0,'0'0'0'0'0,"0"0"112"0"0,0 0-32 0 0,0 0 16 0 0,0 0-96 0 0,0 0 0 0 0,0 0 0 0 0,0 0 0 0 0,0 0 0 0 0,-8 3 0 0 0,1-1 0 0 0,7-2 0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3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6447 0 0,'0'0'298'0'0,"0"0"-10"0"0,0 0-50 0 0,0 0 493 0 0,0 0 238 0 0,0 0 45 0 0,0 0-61 0 0,0 0-288 0 0,0 0-121 0 0,0 0-28 0 0,0 0-4 0 0,-6 9 1024 0 0,-27 28 1200 0 0,21-27-197 0 0,7-6 477 0 0,10-8-2056 0 0,-4 3-918 0 0,15-9 878 0 0,13 4-277 0 0,-19 5-643 0 0,-1 6 0 0 0,-7-2 0 0 0,-1-1 0 0 0,0 0 0 0 0,1 1 0 0 0,-1-1 0 0 0,0 1 0 0 0,0-1 0 0 0,0 1 0 0 0,0 0 0 0 0,-1-1 0 0 0,1 1 0 0 0,-1 0 0 0 0,1 2 0 0 0,-2 38 0 0 0,-1-8 0 0 0,3-31 0 0 0,-1 16 0 0 0,0-18 0 0 0,0 0 0 0 0,0 1 0 0 0,0-1 0 0 0,0 0 0 0 0,-1 0 0 0 0,1 0 0 0 0,-1 0 0 0 0,0 0 0 0 0,1 0 0 0 0,-1 0 0 0 0,0 0 0 0 0,0-1 0 0 0,0 1 0 0 0,-1 0 0 0 0,1 0 0 0 0,0-1 0 0 0,-1 1 0 0 0,1-1 0 0 0,-1 1 0 0 0,1-1 0 0 0,-1 0 0 0 0,0 1 0 0 0,1-1 0 0 0,-1 0 0 0 0,0 0 0 0 0,-2 1 0 0 0,-10 2 0 0 0,11-4 0 0 0,-4 1 0 0 0,2-5 0 0 0,4-4 0 0 0,6 2 0 0 0,5 5 0 0 0,11 8 0 0 0,-20-7 0 0 0,0 1 0 0 0,0-1 0 0 0,0 0 0 0 0,0 1 0 0 0,0-1 0 0 0,-1 1 0 0 0,1-1 0 0 0,0 1 0 0 0,0-1 0 0 0,0 1 0 0 0,-1-1 0 0 0,1 1 0 0 0,0 0 0 0 0,-1-1 0 0 0,1 1 0 0 0,0 0 0 0 0,-1 0 0 0 0,1-1 0 0 0,0 3 0 0 0,0-1 0 0 0,-1-1 0 0 0,1 1 0 0 0,0 0 0 0 0,0 0 0 0 0,1-1 0 0 0,-1 1 0 0 0,0-1 0 0 0,2 2 0 0 0,18 17 0 0 0,-17-17 0 0 0,-1 0 0 0 0,1 0 0 0 0,-1 0 0 0 0,0 0 0 0 0,0 1 0 0 0,0 0 0 0 0,0-1 0 0 0,-1 1 0 0 0,1 0 0 0 0,-1 0 0 0 0,3 7 0 0 0,-4-8 0 0 0,2 12 0 0 0,-3-6 0 0 0,0-8 0 0 0,0 1 0 0 0,0-1 0 0 0,0 0 0 0 0,0 1 0 0 0,0-1 0 0 0,-1 0 0 0 0,1 0 0 0 0,0 1 0 0 0,-1-1 0 0 0,1 0 0 0 0,-1 0 0 0 0,0 0 0 0 0,1 0 0 0 0,-1 0 0 0 0,0 0 0 0 0,1 0 0 0 0,-1 0 0 0 0,0 0 0 0 0,0 0 0 0 0,0 0 0 0 0,0 0 0 0 0,0 0 0 0 0,0-1 0 0 0,0 1 0 0 0,0 0 0 0 0,-2 0 0 0 0,-3 2 0 0 0,-18 11 0 0 0,15-11-2 0 0,0-1 1 0 0,0 0-1 0 0,0-1 0 0 0,0 0 0 0 0,0 0 0 0 0,0-1 1 0 0,0 0-1 0 0,0-1 0 0 0,0 0 0 0 0,-15-3 0 0 0,6 1-42 0 0,16 3-293 0 0,0-2-138 0 0,1 2 308 0 0,0-1 0 0 0,0 0 0 0 0,1 1 0 0 0,-1-1 0 0 0,0 0 1 0 0,0 1-1 0 0,1-1 0 0 0,-1 0 0 0 0,1 0 0 0 0,-1 0 0 0 0,0 0 0 0 0,1 0 0 0 0,0 0 0 0 0,-1 0 0 0 0,1 0 0 0 0,0 0 0 0 0,-1 0 0 0 0,1 0 0 0 0,0 0 0 0 0,0 0 1 0 0,0 0-1 0 0,0 0 0 0 0,0-1 0 0 0,0-1-436 0 0,1 1 0 0 0,-1-1 0 0 0,1 1 0 0 0,0-1 0 0 0,0 1 1 0 0,0-1-1 0 0,2-2 0 0 0,2-3-1444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3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13823 0 0,'0'0'315'0'0,"0"0"45"0"0,0 0 21 0 0,0 2-49 0 0,0 2 95 0 0,0 1 0 0 0,-1 0 0 0 0,1-1 0 0 0,-1 0 0 0 0,0 1 0 0 0,-1-1 0 0 0,1 1 0 0 0,-1-1 0 0 0,0 0-1 0 0,0 0 1 0 0,0 0 0 0 0,-5 7 0 0 0,1-2 111 0 0,1-1-383 0 0,-1 2 166 0 0,0 0 1 0 0,1 0 0 0 0,0 0-1 0 0,0 1 1 0 0,1 0 0 0 0,0 0-1 0 0,-2 15 1 0 0,1-6 610 0 0,1 1-673 0 0,-3 32 0 0 0,2-12-169 0 0,-27 326-90 0 0,31-332 0 0 0,9 70 0 0 0,-6-91 0 0 0,0-1 0 0 0,1 0 0 0 0,1 0 0 0 0,0 0 0 0 0,1-1 0 0 0,0 1 0 0 0,1-1 0 0 0,11 17 0 0 0,-16-27-59 0 0,1 0 0 0 0,0 1 0 0 0,0-1-1 0 0,-1 0 1 0 0,2 0 0 0 0,-1 0 0 0 0,0-1 0 0 0,0 1-1 0 0,0 0 1 0 0,1-1 0 0 0,-1 0 0 0 0,1 1 0 0 0,-1-1-1 0 0,1 0 1 0 0,0 0 0 0 0,-1 0 0 0 0,1-1 0 0 0,0 1-1 0 0,0-1 1 0 0,-1 1 0 0 0,1-1 0 0 0,0 0 0 0 0,5-1-1 0 0,-3 1-224 0 0,0-1 0 0 0,-1-1 0 0 0,1 1 0 0 0,-1-1 0 0 0,1 0 0 0 0,-1 0 0 0 0,0 0 0 0 0,0 0 0 0 0,0-1 0 0 0,0 0 0 0 0,0 0 0 0 0,0 0 0 0 0,4-5 0 0 0,9-11-7223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5:0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0,'0'0'547'0'0,"0"0"-11"0"0,0 0-135 0 0,0 0 705 0 0,1 1 344 0 0,7 2-461 0 0,0 0 0 0 0,0-1 0 0 0,0 0-1 0 0,0 0 1 0 0,0 0 0 0 0,1-1 0 0 0,10 0-1 0 0,5 1 38 0 0,6-1-124 0 0,-23-1-682 0 0,0 0 0 0 0,0 0 1 0 0,0 1-1 0 0,0 0 0 0 0,0 0 0 0 0,0 1 1 0 0,8 2-1 0 0,-7 0-353 0 0,-6-3-563 0 0,-2-1-258 0 0,0 0-56 0 0,0 0-149 0 0,0 0-573 0 0,0 0-253 0 0,0 0-51 0 0,0 0-11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3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37 111 10135 0 0,'0'0'231'0'0,"0"0"29"0"0,0 0 19 0 0,0 0 37 0 0,0 0 125 0 0,0 0 58 0 0,0 0 11 0 0,0 0 2 0 0,0 0 0 0 0,0 0 0 0 0,0 0 0 0 0,0 0 0 0 0,0 0 0 0 0,0 0 0 0 0,0 0 0 0 0,0 0 0 0 0,0 0 0 0 0,0 0 0 0 0,0 0 0 0 0,-7 5 80 0 0,6 2-504 0 0,1-6 283 0 0,0-1 117 0 0,0 0 21 0 0,0 0-66 0 0,0 2-294 0 0,-1 3-61 0 0,0-4 283 0 0,1-1 117 0 0,0 0 21 0 0,0 0-66 0 0,1-1-294 0 0,0-6-133 0 0,-1-1-16 0 0,0 0 0 0 0,0-1 0 0 0,0 8 0 0 0,0 1 0 0 0,-1-1 0 0 0,1 0 0 0 0,0 1 0 0 0,1-1 0 0 0,-1 0 0 0 0,0 1 0 0 0,0-1 0 0 0,0 0 0 0 0,0 0 0 0 0,0 1 0 0 0,1-1 0 0 0,-1 0 0 0 0,0 1 0 0 0,1-1 0 0 0,0 0 0 0 0,4-10 0 0 0,-4 8 0 0 0,-2 3 0 0 0,2 0 0 0 0,17-24 0 0 0,-14 17 0 0 0,-4 0 0 0 0,-2 1 72 0 0,2 5 299 0 0,0 1 117 0 0,0 0 21 0 0,0 0-66 0 0,-1-1-294 0 0,-2-6-133 0 0,0-1-27 0 0,2 6 6 0 0,-1-6 93 0 0,2 7 283 0 0,7 10 626 0 0,-3-5-795 0 0,-4-4-186 0 0,0 1 1 0 0,1-1-1 0 0,-1 0 0 0 0,0 1 0 0 0,1-1 1 0 0,-1 1-1 0 0,0-1 0 0 0,0 0 1 0 0,0 1-1 0 0,1-1 0 0 0,-1 1 1 0 0,0-1-1 0 0,0 1 0 0 0,0-1 1 0 0,0 0-1 0 0,0 1 0 0 0,0-1 0 0 0,0 1 1 0 0,0-1-1 0 0,0 1 0 0 0,0-1 1 0 0,0 2-1 0 0,1 10 15 0 0,12 61-31 0 0,12 31 931 0 0,-21-74-689 0 0,11 91 633 0 0,-8 177-875 0 0,6-165 0 0 0,1 28 0 0 0,-15-155 0 0 0,1 0 0 0 0,-1 0 0 0 0,0 0 0 0 0,0 0 0 0 0,-1 0 0 0 0,0 0 0 0 0,0-1 0 0 0,0 1 0 0 0,-1 0 0 0 0,0-1 0 0 0,0 0 0 0 0,0 0 0 0 0,-1 0 0 0 0,-4 5 0 0 0,-5 5 0 0 0,-1-1 0 0 0,-1-1 0 0 0,-23 17 0 0 0,32-24 0 0 0,1-1 0 0 0,0 1 0 0 0,1 0 0 0 0,1 0-64 0 0,2-5-273 0 0,1-1-138 0 0,0 0-33 0 0,0 0-72 0 0,0 0-285 0 0,-1-1-126 0 0,-4-5-1530 0 0,-3-3-6010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4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58 13823 0 0,'0'0'315'0'0,"0"0"45"0"0,0 0 21 0 0,0 0-49 0 0,0 0-149 0 0,0 0 194 0 0,0 0 110 0 0,0 0 22 0 0,-2-2-66 0 0,-5-9-294 0 0,6 10-71 0 0,1 0 0 0 0,-1 0-1 0 0,1 0 1 0 0,0-1-1 0 0,0 1 1 0 0,0 0 0 0 0,0 0-1 0 0,0-1 1 0 0,0 1 0 0 0,0 0-1 0 0,0-1 1 0 0,7-24 2800 0 0,-7 24-2709 0 0,1 0-865 0 0,-1 2-257 0 0,0 0-58 0 0,0 0-80 0 0,0 0-286 0 0,-3 11-1658 0 0,2-9 1499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4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15663 0 0,'0'0'356'0'0,"0"0"50"0"0,0 0 20 0 0,0 0-42 0 0,0 0-180 0 0,0 0 176 0 0,-2 2 107 0 0,-5 5 98 0 0,-54 58 3450 0 0,53-55-3916 0 0,0 1-1 0 0,1 0 1 0 0,0 0 0 0 0,-10 25-1 0 0,6-5 223 0 0,1 1 1 0 0,1 0-1 0 0,2 0 0 0 0,2 1 1 0 0,-3 50-1 0 0,8-76-341 0 0,0 3 0 0 0,0-1 0 0 0,0 1 0 0 0,1-1 0 0 0,0 1 0 0 0,1-1 0 0 0,4 14 0 0 0,-2-5 0 0 0,1-4 0 0 0,2-4 0 0 0,4-4 0 0 0,-8-6 0 0 0,-1 0 0 0 0,0-1 0 0 0,0 1 0 0 0,1 0 0 0 0,-1-1 0 0 0,0 1 0 0 0,0-1 0 0 0,0 0 0 0 0,1 1 0 0 0,-1-1 0 0 0,0 0 0 0 0,0 0 0 0 0,-1-1 0 0 0,1 1 0 0 0,3-3 0 0 0,27-27 0 0 0,-24 22 0 0 0,-1 0 164 0 0,1-1 1 0 0,-2 0-1 0 0,1 0 0 0 0,-2-1 1 0 0,1 0-1 0 0,5-18 0 0 0,-1 5 126 0 0,-6 12-214 0 0,0 0 0 0 0,-1 0 0 0 0,-1-1 0 0 0,0 1 0 0 0,-1-1 0 0 0,0 1 0 0 0,-1-17 0 0 0,0 15-82 0 0,-1 0 0 0 0,0 1 1 0 0,-1-1-1 0 0,0 0 0 0 0,-1 1 0 0 0,0-1 0 0 0,-1 1 1 0 0,-1 0-1 0 0,0 0 0 0 0,-8-13 0 0 0,11 23-256 0 0,-1 0 1 0 0,1 0-1 0 0,-1 0 0 0 0,1 1 1 0 0,-1-1-1 0 0,-4-2 0 0 0,5 4-250 0 0,2 1 0 0 0,0 0 0 0 0,0 0-204 0 0,0 0-857 0 0,0 0-379 0 0,0 0-80 0 0,0 0-15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4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17503 0 0,'0'0'399'0'0,"0"0"60"0"0,0 0 21 0 0,2-1-59 0 0,18-18 164 0 0,-16 4 412 0 0,-3 6-535 0 0,11-16-297 0 0,-12 23-162 0 0,0 1 0 0 0,0-1-1 0 0,1 1 1 0 0,-1-1 0 0 0,0 1 0 0 0,1-1-1 0 0,-1 1 1 0 0,1-1 0 0 0,0 1-1 0 0,1-3 1 0 0,6-10-370 0 0,6-22-6316 0 0,-13 33 4127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4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13823 0 0,'0'0'630'0'0,"0"0"-13"0"0,0 0-252 0 0,0 0 391 0 0,0 0 216 0 0,0 0 42 0 0,0 0-61 0 0,0 0-288 0 0,0 0-121 0 0,0 0-28 0 0,0 0-4 0 0,0 0 0 0 0,0 0 0 0 0,0 0 0 0 0,-2 8 512 0 0,-1-3-850 0 0,-1 0 1 0 0,1-1-1 0 0,0 1 0 0 0,-1-1 0 0 0,0 0 0 0 0,0 0 1 0 0,-8 6-1 0 0,-2 3 72 0 0,-1 1-246 0 0,10-8 0 0 0,3 1 0 0 0,3-6 4 0 0,0 0 0 0 0,0 0 1 0 0,-1-1-1 0 0,1 1 0 0 0,0 0 0 0 0,0 0 0 0 0,0-1 0 0 0,1 1 0 0 0,-1-1 0 0 0,0 1 1 0 0,0-1-1 0 0,0 0 0 0 0,0 1 0 0 0,0-1 0 0 0,1 0 0 0 0,1 1 0 0 0,25 2 219 0 0,-19-3-73 0 0,-6 1-137 0 0,12 0 140 0 0,0 1 0 0 0,0 0 1 0 0,0 2-1 0 0,0 0 0 0 0,14 6 1 0 0,-26-9-133 0 0,0 0 0 0 0,0 0 0 0 0,0 1 0 0 0,0-1 0 0 0,-1 1 0 0 0,1 0 0 0 0,-1 0 0 0 0,1 0 0 0 0,-1 0 0 0 0,0 0 0 0 0,0 1 0 0 0,0-1 0 0 0,0 1 0 0 0,0-1 0 0 0,-1 1 0 0 0,1 0 0 0 0,-1-1 0 0 0,1 1 0 0 0,-1 0 0 0 0,0 0 0 0 0,0 0 0 0 0,0 0 0 0 0,-1 0 0 0 0,1 0 0 0 0,-1 0 0 0 0,0 1 0 0 0,0-1 0 0 0,0 0 0 0 0,0 0 0 0 0,0 0 0 0 0,-1 5 0 0 0,-1 0-17 0 0,0-1 0 0 0,0 0 0 0 0,-1 1 0 0 0,1-1 0 0 0,-2 0 0 0 0,1 0 0 0 0,-1-1 0 0 0,0 1 0 0 0,0-1 0 0 0,-1 0 0 0 0,1 0 0 0 0,-2 0 0 0 0,1 0 0 0 0,0-1 0 0 0,-1 0 0 0 0,0 0 0 0 0,-10 6 0 0 0,11-11-24 0 0,18-11 24 0 0,-11 9-4 0 0,1 0 0 0 0,11-1 0 0 0,-11 4 45 0 0,-1-1 1 0 0,1 0-1 0 0,0 1 0 0 0,0-1 0 0 0,-1 1 1 0 0,1 0-1 0 0,0 0 0 0 0,-1 0 1 0 0,1 0-1 0 0,-1 0 0 0 0,1 1 0 0 0,-1-1 1 0 0,0 1-1 0 0,1 0 0 0 0,-1-1 0 0 0,0 1 1 0 0,0 0-1 0 0,0 0 0 0 0,0 1 1 0 0,-1-1-1 0 0,3 3 0 0 0,1 3 154 0 0,1 1 0 0 0,-1-1 1 0 0,-1 1-1 0 0,6 17 0 0 0,-6-14-199 0 0,-1 1 0 0 0,-1 0 0 0 0,0-1 0 0 0,-1 1 0 0 0,0 0 0 0 0,-1 0 0 0 0,-1 0 0 0 0,0 0 0 0 0,0 0 0 0 0,-1 0 0 0 0,-1 0 0 0 0,-5 14 0 0 0,7-25 0 0 0,1 1 0 0 0,-1 0 0 0 0,0-1 0 0 0,-1 1 0 0 0,1-1 0 0 0,0 1 0 0 0,-1-1 0 0 0,0 0 0 0 0,1 1 0 0 0,-1-1 0 0 0,0 0 0 0 0,0 0 0 0 0,0 0 0 0 0,0 0 0 0 0,-1-1 0 0 0,1 1 0 0 0,-4 1 0 0 0,1-1 0 0 0,0 0 0 0 0,0 0 0 0 0,0-1 0 0 0,0 0 0 0 0,0 0 0 0 0,0-1 0 0 0,0 1 0 0 0,-8-1 0 0 0,5-1-180 0 0,0 0 0 0 0,0 0 0 0 0,1-1 0 0 0,-1 0 0 0 0,1 0 0 0 0,-1-1 0 0 0,-7-3 0 0 0,4 1-529 0 0,9 4 16 0 0,0 1 0 0 0,1-1 0 0 0,-1 0 0 0 0,1 0 0 0 0,0 0 0 0 0,-1 0 1 0 0,1 0-1 0 0,0 0 0 0 0,-1 0 0 0 0,1-1 0 0 0,0 1 0 0 0,0 0 0 0 0,0-1 0 0 0,-1-1 1 0 0,-6-12-5486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4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 15663 0 0,'0'0'356'0'0,"0"0"50"0"0,0 0 20 0 0,0 0-42 0 0,-1 0-121 0 0,1-1 0 0 0,-1 1 0 0 0,1-1 0 0 0,-1 1-1 0 0,0 0 1 0 0,1-1 0 0 0,-1 1 0 0 0,1 0 0 0 0,-1 0 0 0 0,0 0-1 0 0,1-1 1 0 0,-1 1 0 0 0,0 0 0 0 0,0 0 0 0 0,-1 0 3 0 0,0 1 1 0 0,0 0 0 0 0,0-1-1 0 0,0 1 1 0 0,0 0 0 0 0,0 0-1 0 0,0 0 1 0 0,0 0 0 0 0,1 0-1 0 0,-1 0 1 0 0,-2 3 0 0 0,0-1 306 0 0,3-2-61 0 0,1-1 0 0 0,0 0 0 0 0,0 0 0 0 0,0 1-475 0 0,0 0 0 0 0,1 1 0 0 0,-1-1-1 0 0,1 0 1 0 0,-1 1 0 0 0,1-1 0 0 0,-1 0 0 0 0,1 0 0 0 0,0 0-1 0 0,0 0 1 0 0,0 0 0 0 0,0 0 0 0 0,-1 0 0 0 0,1 0-1 0 0,0 0 1 0 0,1 0 0 0 0,-1 0 0 0 0,0 0 0 0 0,0-1 0 0 0,0 1-1 0 0,2 0 1 0 0,28 11 1209 0 0,9-3-937 0 0,-25-6-235 0 0,0 1 1 0 0,0 0 0 0 0,19 8 0 0 0,-24-7-75 0 0,-4 3 0 0 0,-5-6 0 0 0,0 0 0 0 0,0 0 0 0 0,-1-1 0 0 0,1 1 0 0 0,-1 0 0 0 0,1 0 0 0 0,-1 0 0 0 0,1 0 0 0 0,-1 0 0 0 0,0 0 0 0 0,0 0 0 0 0,0 0 0 0 0,0 0 0 0 0,-1 0 0 0 0,1 0 0 0 0,0 0 0 0 0,-1 0 0 0 0,1 0 0 0 0,-1-1 0 0 0,0 1 0 0 0,1 0 0 0 0,-1 0 0 0 0,0 0 0 0 0,0-1 0 0 0,-1 1 0 0 0,1 0 0 0 0,0-1 0 0 0,0 1 0 0 0,-3 1 0 0 0,-4 4 0 0 0,0 0 0 0 0,0-1 0 0 0,-1 0 0 0 0,-13 7 0 0 0,8-5 0 0 0,-5 3 0 0 0,18-11 0 0 0,1 0 0 0 0,0 0 0 0 0,0 0 0 0 0,0 0 0 0 0,0 0 0 0 0,0 0 0 0 0,0 0 0 0 0,0 0 0 0 0,0 0 0 0 0,0 0 0 0 0,0 0 0 0 0,-1 0 0 0 0,1 0 0 0 0,0 0 0 0 0,0 0 0 0 0,0 0 0 0 0,0 0 0 0 0,0 0 0 0 0,0 0 0 0 0,0 1 0 0 0,0-1 0 0 0,0 0 0 0 0,0 0 0 0 0,0 0 0 0 0,0 0 0 0 0,0 0 0 0 0,0 0 0 0 0,-1 0 0 0 0,1 0 0 0 0,0 0 0 0 0,0 0 0 0 0,0 0 0 0 0,0 0 0 0 0,0 0 0 0 0,0 0 0 0 0,0 1 0 0 0,0-1 0 0 0,0 0 0 0 0,0 0 0 0 0,0 0 0 0 0,0 0 0 0 0,0 0 0 0 0,0 0 0 0 0,0 0 0 0 0,0 0 0 0 0,0 0 0 0 0,0 0 0 0 0,0 0 0 0 0,0 1 0 0 0,0-1 0 0 0,0 0 0 0 0,0 0 0 0 0,0 0 0 0 0,0 0 0 0 0,0 0 0 0 0,1 0 0 0 0,-1 0 0 0 0,0 0 0 0 0,0 0 0 0 0,7 1 0 0 0,8-1 0 0 0,-5-1 0 0 0,-10 1 0 0 0,0 0 0 0 0,1-1 0 0 0,-1 1 0 0 0,0 0 0 0 0,1 0 0 0 0,-1 0 0 0 0,1 0 0 0 0,-1 0 0 0 0,0 0 0 0 0,1 0 0 0 0,-1 0 0 0 0,0 0 0 0 0,1 0 0 0 0,-1 1 0 0 0,0-1 0 0 0,1 0 0 0 0,-1 0 0 0 0,1 0 0 0 0,-1 0 0 0 0,0 0 0 0 0,1 1 0 0 0,13 6 0 0 0,-4-2 0 0 0,2 4 0 0 0,-10-4 0 0 0,-2-3 0 0 0,3 4 0 0 0,-1-1 0 0 0,0 1 0 0 0,0 0 0 0 0,0 0 0 0 0,0 0 0 0 0,-1 0 0 0 0,0 0 0 0 0,-1 0 0 0 0,1 0 0 0 0,-1 0 0 0 0,0 1 0 0 0,-1-1 0 0 0,0 0 0 0 0,0 0 0 0 0,0 0 0 0 0,0 0 0 0 0,-1 0 0 0 0,0 0 0 0 0,-4 7 0 0 0,5-11-120 0 0,0 0 0 0 0,-1 0 0 0 0,1 0 0 0 0,-1 0 0 0 0,0 0 0 0 0,1 0 0 0 0,-1 0 0 0 0,0 0 0 0 0,0-1 0 0 0,-1 1 0 0 0,1-1 0 0 0,0 1 0 0 0,0-1 0 0 0,-1 0-1 0 0,1 0 1 0 0,-1 0 0 0 0,1 0 0 0 0,-1-1 0 0 0,1 1 0 0 0,-1-1 0 0 0,1 1 0 0 0,-1-1 0 0 0,1 0 0 0 0,-6 0 0 0 0,5 0-59 0 0,0-1 0 0 0,0 1 0 0 0,0-1-1 0 0,0 1 1 0 0,0-1 0 0 0,1 0 0 0 0,-1 0 0 0 0,0-1-1 0 0,0 1 1 0 0,1-1 0 0 0,-1 1 0 0 0,0-1 0 0 0,1 0-1 0 0,0 0 1 0 0,-1 0 0 0 0,1 0 0 0 0,0 0 0 0 0,0 0 0 0 0,0-1-1 0 0,-3-4 1 0 0,-2-8-1353 0 0,0-1-4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4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17503 0 0,'0'0'399'0'0,"0"0"60"0"0,0 0 21 0 0,0 0-59 0 0,0 0-136 0 0,0 0 457 0 0,0 0 228 0 0,0 0 43 0 0,0 0-59 0 0,0 0-289 0 0,0 0-121 0 0,0 0-28 0 0,0 0-4 0 0,0 0 0 0 0,0 0 0 0 0,0 0 0 0 0,0-1-68 0 0,1-6-289 0 0,2-1-138 0 0,0 1-150 0 0,-1 5-240 0 0,0 0 0 0 0,0 0 0 0 0,-1 0 0 0 0,1 0 1 0 0,0 1-1 0 0,0-1 0 0 0,1 0 0 0 0,-1 1 0 0 0,0-1 0 0 0,5-1 0 0 0,12-9-3061 0 0,-4-2 1398 0 0,1 2-11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4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13823 0 0,'0'0'630'0'0,"0"0"-13"0"0,-5 7-368 0 0,1-2-39 0 0,4-4 874 0 0,-28 33 6433 0 0,22-25-6902 0 0,0-1 0 0 0,-13 13 0 0 0,15-16-461 0 0,0 0 0 0 0,0 0 0 0 0,0 0-1 0 0,1 0 1 0 0,0 0 0 0 0,0 1 0 0 0,-3 7 0 0 0,-9 17 255 0 0,8-16-409 0 0,-1 1 0 0 0,2 1 0 0 0,0-1 0 0 0,-5 24 0 0 0,0-5 0 0 0,8-24 254 0 0,0 0 0 0 0,0 1 0 0 0,0-1 0 0 0,2 0 0 0 0,-1 1 0 0 0,1-1 0 0 0,1 21 0 0 0,1-27-243 0 0,1 5-2 0 0,13 9-13 0 0,-13-16 4 0 0,0 0 0 0 0,1 0 0 0 0,-1-1 0 0 0,0 1 0 0 0,1-1 0 0 0,5 3 0 0 0,11 3 0 0 0,-10-8 0 0 0,-5 0 0 0 0,2-1 0 0 0,0 1 0 0 0,1-1 0 0 0,-2 0 0 0 0,1-1 0 0 0,0 1 0 0 0,0-1 0 0 0,-1 0 0 0 0,1-1 0 0 0,-1 0 0 0 0,5-4 0 0 0,9-8 0 0 0,19-22 0 0 0,-37 37 0 0 0,4-5 0 0 0,-1 0 0 0 0,0 1 0 0 0,0-2 0 0 0,0 1 0 0 0,-1 0 0 0 0,0-1 0 0 0,0 1 0 0 0,-1-1 0 0 0,1 0 0 0 0,-1 0 0 0 0,-1 0 0 0 0,0 0 0 0 0,0 0 0 0 0,0 0 0 0 0,-1 0 0 0 0,0-1 0 0 0,0 1 0 0 0,-2-11 0 0 0,1 10 0 0 0,-1-1 0 0 0,0 1 0 0 0,0 0 0 0 0,-1 0 0 0 0,0 0 0 0 0,0 1 0 0 0,-1-1 0 0 0,0 1 0 0 0,0-1 0 0 0,-1 1 0 0 0,1 0 0 0 0,-2 1 0 0 0,1 0 0 0 0,-1-1 0 0 0,-11-8 0 0 0,14 13-99 0 0,0-1 0 0 0,0 1 0 0 0,-1 0 1 0 0,1 0-1 0 0,-1 0 0 0 0,1 0 0 0 0,-1 1 0 0 0,0-1 0 0 0,0 1 0 0 0,0 0 1 0 0,0 0-1 0 0,0 1 0 0 0,-5-1 0 0 0,8 1-549 0 0,1 0-572 0 0,-5 3-1167 0 0,4 0-4366 0 0,3 5 5217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4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17503 0 0,'0'0'399'0'0,"0"0"60"0"0,0 0 21 0 0,0 0-59 0 0,1 0-276 0 0,1 1 91 0 0,0-1-1 0 0,-1 1 1 0 0,1-1 0 0 0,0 0-1 0 0,-1 0 1 0 0,1 0 0 0 0,0 0-1 0 0,0 0 1 0 0,-1 0-1 0 0,3-1 1 0 0,-3 0-35 0 0,1 0-1 0 0,0 0 1 0 0,-1-1-1 0 0,0 1 1 0 0,1 0-1 0 0,-1-1 1 0 0,0 1-1 0 0,2-4 1 0 0,0 1-435 0 0,8-11 2215 0 0,10-15-3617 0 0,3 2-4369 0 0,-17 21 3958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4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26 15663 0 0,'0'0'719'0'0,"0"0"-20"0"0,0 0-374 0 0,0 0 84 0 0,0 0 82 0 0,11 2 1042 0 0,0-1-1058 0 0,1-1 0 0 0,-1-1-1 0 0,1 1 1 0 0,-1-2 0 0 0,1 1-1 0 0,-1-2 1 0 0,16-5-1 0 0,27-4 1441 0 0,-53 12-1884 0 0,0 0 1 0 0,0-1-1 0 0,0 1 0 0 0,-1 0 0 0 0,1 0 1 0 0,0 0-1 0 0,0 0 0 0 0,-1 0 1 0 0,1 0-1 0 0,0 0 0 0 0,0 0 0 0 0,0 0 1 0 0,-1 0-1 0 0,1 1 0 0 0,0-1 1 0 0,0 0-1 0 0,-1 0 0 0 0,1 1 0 0 0,0-1 1 0 0,-1 1-1 0 0,1-1 0 0 0,0 0 0 0 0,-1 1 1 0 0,2 0-1 0 0,-2 0 55 0 0,0 0 1 0 0,1 0-1 0 0,-1 0 0 0 0,0-1 1 0 0,0 1-1 0 0,1 0 0 0 0,-1 0 0 0 0,0 0 1 0 0,0 0-1 0 0,0 0 0 0 0,0 0 1 0 0,-1 1-1 0 0,1 3 74 0 0,0 5-160 0 0,-1-1 0 0 0,0 1 0 0 0,0-1 0 0 0,-1 1 0 0 0,0-1 0 0 0,-1 0 0 0 0,0 0 0 0 0,-5 11 0 0 0,-7 22 0 0 0,6-11 0 0 0,2 1 0 0 0,-6 52 0 0 0,-19 202 2048 0 0,31-276-2048 0 0,0-2-64 0 0,1-6-273 0 0,0-2-138 0 0,-9-21-625 0 0,2 7 1135 0 0,4 7-349 0 0,0 0-1 0 0,0 1 1 0 0,1-1-1 0 0,0 0 1 0 0,-1-8-1 0 0,2 11 73 0 0,-5-35-3703 0 0,1-1-1 0 0,1-56 1 0 0,5 94 3767 0 0,-1 0 0 0 0,0 0 0 0 0,0 0 1 0 0,-1 0-1 0 0,1 0 0 0 0,0 0 0 0 0,-1 0 1 0 0,1 0-1 0 0,-1 0 0 0 0,0 0 0 0 0,0 0 1 0 0,0 1-1 0 0,0-1 0 0 0,0 0 0 0 0,0 0 1 0 0,0 1-1 0 0,-2-3 0 0 0,0 2 441 0 0,1 0 0 0 0,-1-1 0 0 0,0 1 1 0 0,0 1-1 0 0,0-1 0 0 0,0 0 0 0 0,0 1 0 0 0,0 0 0 0 0,0 0 0 0 0,-4-1 0 0 0,4 1 108 0 0,1 1 0 0 0,-1 0 0 0 0,0 0 0 0 0,0 0 0 0 0,1 0-1 0 0,-1 0 1 0 0,0 1 0 0 0,1-1 0 0 0,-1 1 0 0 0,0 0 0 0 0,1 0 0 0 0,-1 0-1 0 0,0 0 1 0 0,1 0 0 0 0,0 0 0 0 0,-1 1 0 0 0,1-1 0 0 0,0 1-1 0 0,0 0 1 0 0,-4 3 0 0 0,5-4 653 0 0,1-1-68 0 0,1 1-856 0 0,-1 1 0 0 0,0-1 1 0 0,0 1-1 0 0,1-1 0 0 0,-1 1 0 0 0,0-1 0 0 0,1 1 0 0 0,-1-1 0 0 0,1 0 0 0 0,0 1 1 0 0,0-1-1 0 0,-1 0 0 0 0,1 0 0 0 0,0 0 0 0 0,0 1 0 0 0,0-1 0 0 0,0 0 0 0 0,0 0 1 0 0,0 0-1 0 0,1-1 0 0 0,-1 1 0 0 0,0 0 0 0 0,3 1 0 0 0,2 2 398 0 0,1-1 1 0 0,0 0-1 0 0,9 3 0 0 0,-9-4-386 0 0,0-1-1 0 0,1 1 1 0 0,-1-2-1 0 0,0 1 1 0 0,1-1-1 0 0,-1 0 1 0 0,1 0-1 0 0,12-3 1 0 0,59-17 931 0 0,-77 20-1042 0 0,1-1-109 0 0,-1 0-529 0 0,0 1 0 0 0,1-1 0 0 0,-1 1 0 0 0,0-1 0 0 0,1 0 0 0 0,-1 0 1 0 0,0 0-1 0 0,0 0 0 0 0,0-1 0 0 0,0 1 0 0 0,0-1 0 0 0,0 1 0 0 0,0-1 0 0 0,0 0 0 0 0,2-2 1 0 0,-2-3-7714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5:0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1 671 15663 0 0,'0'0'719'0'0,"1"-2"-20"0"0,4-1-612 0 0,-1-1 0 0 0,0 1 0 0 0,0-1 0 0 0,0 0 1 0 0,-1-1-1 0 0,1 1 0 0 0,2-6 0 0 0,21-40 2196 0 0,-16 29-1097 0 0,13-27-39 0 0,-2-1-1 0 0,20-69 1 0 0,15-106 1781 0 0,-55 215-2928 0 0,3-10 0 0 0,-2 1 0 0 0,2-36 0 0 0,-4 53 1 0 0,-1 0 0 0 0,0 0 0 0 0,0 0 0 0 0,0 0-1 0 0,0-1 1 0 0,0 1 0 0 0,-1 0 0 0 0,1 0 0 0 0,0 0 0 0 0,0 0 0 0 0,-1 0 0 0 0,1 0-1 0 0,-1 0 1 0 0,1 0 0 0 0,-1 0 0 0 0,1 0 0 0 0,-2-2 0 0 0,1 3 0 0 0,1 0 0 0 0,0 0 0 0 0,-1 0 1 0 0,1-1-1 0 0,-1 1 0 0 0,1 0 0 0 0,-1 0 0 0 0,1 0 1 0 0,-1 0-1 0 0,1 0 0 0 0,-1 0 0 0 0,1 0 0 0 0,-1 0 1 0 0,1 1-1 0 0,-1-1 0 0 0,1 0 0 0 0,-1 0 0 0 0,1 0 1 0 0,0 0-1 0 0,-1 1 0 0 0,1-1 0 0 0,-1 0 0 0 0,1 0 1 0 0,0 1-1 0 0,-1-1 0 0 0,0 1 0 0 0,-2 2 3 0 0,0 0 0 0 0,-1 1 0 0 0,1-1 0 0 0,1 1 0 0 0,-5 5 0 0 0,0 6-7 0 0,1 0 0 0 0,0 0 0 0 0,2 1 0 0 0,-1 0 0 0 0,-2 20 0 0 0,0-2 5 0 0,-6 30-2 0 0,3 0 0 0 0,-3 90 0 0 0,14-113 0 0 0,7 50 0 0 0,-1-23 0 0 0,-6-50 0 0 0,-1-18 0 0 0,1 0 0 0 0,-1 0 0 0 0,0 1 0 0 0,0-1-1 0 0,0 0 1 0 0,0 0 0 0 0,0 0 0 0 0,0 0 0 0 0,0 0 0 0 0,0 0 0 0 0,0 0-1 0 0,0 0 1 0 0,0 0 0 0 0,0 0 0 0 0,0 0 0 0 0,0 0 0 0 0,0 0 0 0 0,0 0-1 0 0,1 0 1 0 0,-1 0 0 0 0,0 0 0 0 0,0 0 0 0 0,0 0 0 0 0,0 0 0 0 0,0 0-1 0 0,0 0 1 0 0,0 0 0 0 0,0 0 0 0 0,0 0 0 0 0,0 0 0 0 0,0 0 0 0 0,1 0-1 0 0,-1 0 1 0 0,0 0 0 0 0,0 0 0 0 0,0 0 0 0 0,0 0 0 0 0,0 0 0 0 0,0 0-1 0 0,0 0 1 0 0,0 0 0 0 0,0 0 0 0 0,0 0 0 0 0,0 0 0 0 0,0 0 0 0 0,1 0-1 0 0,-1 0 1 0 0,0 0 0 0 0,0 0 0 0 0,0 0 0 0 0,0 0 0 0 0,0 0 0 0 0,0-1-1 0 0,0 1 1 0 0,0 0 0 0 0,0 0 0 0 0,8-7-8 0 0,8-9 88 0 0,1-7 752 0 0,-11 15-562 0 0,-1 0 0 0 0,2 0 0 0 0,8-7 0 0 0,8-5-265 0 0,2 0 1 0 0,51-30-1 0 0,-62 43-5 0 0,-5 2 0 0 0,0 0 0 0 0,12-10 0 0 0,-13 9 0 0 0,2 4 0 0 0,-2 5 0 0 0,-7 5 0 0 0,-1-6-4 0 0,0 0 1 0 0,0 0-1 0 0,0 0 0 0 0,0-1 1 0 0,-1 1-1 0 0,1 0 0 0 0,-1 0 1 0 0,1 0-1 0 0,-1-1 0 0 0,0 1 1 0 0,0 0-1 0 0,0-1 0 0 0,0 1 1 0 0,0-1-1 0 0,0 1 0 0 0,0-1 1 0 0,0 1-1 0 0,-1-1 0 0 0,1 0 1 0 0,0 0-1 0 0,-1 0 0 0 0,1 1 1 0 0,-1-1-1 0 0,-3 1 0 0 0,1 0-34 0 0,0 0-1 0 0,0-1 0 0 0,-1 0 1 0 0,1 0-1 0 0,-1 0 0 0 0,1 0 0 0 0,-6 0 1 0 0,-10-2-669 0 0,-19 2-177 0 0,23-4 884 0 0,16 3 0 0 0,-1 0 0 0 0,1 0 0 0 0,0 0 0 0 0,0 0 0 0 0,0 0 0 0 0,0 0 0 0 0,-1 0 0 0 0,1 0 0 0 0,0 1 0 0 0,0-1 0 0 0,0 0 0 0 0,0 0 0 0 0,-1 0 0 0 0,1 0 0 0 0,0 0 0 0 0,0 0 0 0 0,0 0 0 0 0,0 0 0 0 0,0 1 0 0 0,0-1 0 0 0,-1 0 0 0 0,1 0 0 0 0,0 0 0 0 0,0 0 0 0 0,0 0 0 0 0,0 1 0 0 0,0-1 0 0 0,0 0 0 0 0,0 0 0 0 0,0 0 0 0 0,0 0 0 0 0,0 0 0 0 0,0 1 0 0 0,0-1 0 0 0,0 0 0 0 0,0 0 0 0 0,0 0 0 0 0,0 0 0 0 0,0 1 0 0 0,0-1 0 0 0,0 0 0 0 0,0 0 0 0 0,0 0 0 0 0,0 0 0 0 0,0 1 0 0 0,0-1 0 0 0,0 0 0 0 0,0 0 0 0 0,0 0 0 0 0,0 0 0 0 0,0 1 0 0 0,1-1 0 0 0,-1 0 0 0 0,4 13 0 0 0,-4-12 0 0 0,4 7 88 0 0,0 1-1 0 0,0-1 1 0 0,1-1-1 0 0,0 1 1 0 0,1-1 0 0 0,-1 0-1 0 0,1 0 1 0 0,1 0-1 0 0,10 8 1 0 0,-10-10 32 0 0,57 48 876 0 0,-58-48-1060 0 0,-5-4-273 0 0,-1-1-138 0 0,0 0-33 0 0,0 0-4 0 0,-1-1 0 0 0,-5-4-58 0 0,0 1 0 0 0,0 0 0 0 0,0 0-1 0 0,0 0 1 0 0,-1 1 0 0 0,-12-5 0 0 0,-2-1-2523 0 0,0 0-4415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4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11975 0 0,'0'0'547'0'0,"0"0"-11"0"0,0 0-203 0 0,0 0 419 0 0,0 0 220 0 0,0 0 42 0 0,0 0-61 0 0,3 10 772 0 0,-2-8-1454 0 0,0 1-1 0 0,-1-1 0 0 0,1 1 0 0 0,-1-1 1 0 0,1 1-1 0 0,-1-1 0 0 0,0 1 1 0 0,0-1-1 0 0,0 1 0 0 0,-1-1 0 0 0,1 1 1 0 0,0-1-1 0 0,-1 1 0 0 0,-1 2 1 0 0,-3 8 1269 0 0,-1-1 1 0 0,-10 14 0 0 0,9-15-1410 0 0,-7 10-131 0 0,10-13 0 0 0,8 0 0 0 0,20 12 0 0 0,-5-5 0 0 0,-13-11 0 0 0,0 0 0 0 0,0 0 0 0 0,-1 1 0 0 0,1 0 0 0 0,-1 0 0 0 0,0 1 0 0 0,-1-1 0 0 0,1 1 0 0 0,5 10 0 0 0,-5-5 0 0 0,0 0 0 0 0,-1 1 0 0 0,4 18 0 0 0,-7-26 0 0 0,0 0 0 0 0,-1 0 0 0 0,0 0 0 0 0,1 0 0 0 0,-1 1 0 0 0,-1-1 0 0 0,1 0 0 0 0,-1 0 0 0 0,1 0 0 0 0,-1 0 0 0 0,-1 0 0 0 0,1 0 0 0 0,0 0 0 0 0,-3 4 0 0 0,3-5 51 0 0,0-1-1 0 0,-1 0 1 0 0,1 1 0 0 0,-1-1-1 0 0,0 0 1 0 0,1 0 0 0 0,-1 0-1 0 0,0 0 1 0 0,0 0 0 0 0,0-1-1 0 0,0 1 1 0 0,-5 2-1 0 0,0 0 223 0 0,6-3 236 0 0,-2 0-422 0 0,0-1 0 0 0,1 0 0 0 0,-1 0-1 0 0,0 0 1 0 0,1 0 0 0 0,-6-1 0 0 0,6 1-87 0 0,1-1 0 0 0,-1 1 0 0 0,0-1 0 0 0,0 0 0 0 0,1 1 0 0 0,-1-1 0 0 0,1 0 0 0 0,-1 0 0 0 0,1 0 0 0 0,-1 0 0 0 0,1 0 0 0 0,0-1 0 0 0,-1 1 0 0 0,1 0 0 0 0,0-1 0 0 0,0 1 0 0 0,0-1 0 0 0,0 1 0 0 0,-1-2 0 0 0,0-3 0 0 0,0 1 0 0 0,0 0 0 0 0,1-1 0 0 0,0 1 0 0 0,-1-1 0 0 0,1-8 0 0 0,1 8-64 0 0,0 4-273 0 0,0 1 96 0 0,-1 1 1 0 0,1-1-1 0 0,0 0 1 0 0,0 0-1 0 0,-1 0 1 0 0,1 0-1 0 0,0 0 1 0 0,-1 1-1 0 0,1-1 1 0 0,-1 0-1 0 0,1 0 1 0 0,-1 1-1 0 0,1-1 1 0 0,-1 0-1 0 0,-1 0 1 0 0,-3-5-2942 0 0,3-2-3733 0 0,2 2 277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46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21191 0 0,'-5'12'480'0'0,"4"-10"67"0"0,1 14 806 0 0,0-15-1248 0 0,1 1 0 0 0,0-1 0 0 0,-1 0 0 0 0,1 0-1 0 0,0 0 1 0 0,-1 0 0 0 0,1 0 0 0 0,0 0 0 0 0,0 0 0 0 0,0 0 0 0 0,0 0 0 0 0,0 0-1 0 0,0 0 1 0 0,0 0 0 0 0,0 0 0 0 0,0-1 0 0 0,0 1 0 0 0,1-1 0 0 0,-1 1-1 0 0,0-1 1 0 0,0 1 0 0 0,3 0 0 0 0,6 0 255 0 0,1-1 0 0 0,-1 1 0 0 0,1-2 0 0 0,0 1 0 0 0,-1-1 1 0 0,0-1-1 0 0,13-3 0 0 0,20-3 439 0 0,77 0-799 0 0,-110 7-133 0 0,-8 1-563 0 0,-2 0-258 0 0,0 0-56 0 0,0 0-149 0 0,0 0-573 0 0,-3 1-253 0 0,-9 3-51 0 0,9-3-11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4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10135 0 0,'0'0'464'0'0,"0"0"-9"0"0,0 0-18 0 0,2 1 1018 0 0,20 5 2500 0 0,-14-3-2720 0 0,1 0 0 0 0,-1-1 0 0 0,0 0 0 0 0,1-1 0 0 0,8 1 0 0 0,37-5 1795 0 0,27-7-2806 0 0,-12 2 259 0 0,-42 2 567 0 0,1 0-977 0 0,0 5-6469 0 0,-28-1 5304 0 0,1 0 466 0 0,0-6-419 0 0,-2 0-2617 0 0,0-4-2481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4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15663 0 0,'0'0'356'0'0,"0"0"50"0"0,0 0 20 0 0,0 0-42 0 0,7 9 623 0 0,-5-3-423 0 0,1-1 1 0 0,-2 0-1 0 0,1 1 0 0 0,0 0 1 0 0,-1 0-1 0 0,0-1 1 0 0,-1 1-1 0 0,1 0 0 0 0,-1 0 1 0 0,-1 7-1 0 0,-1 8 471 0 0,-9 32-1 0 0,10-47-834 0 0,-42 273 396 0 0,36-187-680 0 0,7-91-273 0 0,0-1-138 0 0,0 0-33 0 0,0 0-140 0 0,2 0-572 0 0,0 0 754 0 0,0 0 1 0 0,1 0-1 0 0,-1-1 0 0 0,0 1 0 0 0,0-1 1 0 0,1 1-1 0 0,-1-1 0 0 0,3-2 0 0 0,13-7-7042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49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66 10135 0 0,'0'0'231'0'0,"0"0"29"0"0,0 0 19 0 0,1-1-41 0 0,4-3-112 0 0,-3 3 267 0 0,-2 1 106 0 0,0 0 11 0 0,0 0 2 0 0,0 0 0 0 0,0 0 0 0 0,6-26 3584 0 0,-6 25-3961 0 0,0 1 1 0 0,0-1-1 0 0,0 0 0 0 0,-1 0 0 0 0,1 1 0 0 0,0-1 0 0 0,0 0 1 0 0,-1 1-1 0 0,1-1 0 0 0,0 0 0 0 0,-1 1 0 0 0,1-1 1 0 0,-1 0-1 0 0,1 1 0 0 0,0-1 0 0 0,-1 1 0 0 0,0-1 0 0 0,1 1 1 0 0,-1-1-1 0 0,1 1 0 0 0,-1-1 0 0 0,0 1 0 0 0,1-1 0 0 0,-1 1 1 0 0,0 0-1 0 0,1 0 0 0 0,-1-1 0 0 0,0 1 0 0 0,1 0 1 0 0,-1 0-1 0 0,0 0 0 0 0,0 0 0 0 0,1 0 0 0 0,-1-1 0 0 0,0 1 1 0 0,0 1-1 0 0,1-1 0 0 0,-2 0 0 0 0,1 0 252 0 0,1 0 101 0 0,0 0 21 0 0,-43 1 99 0 0,38 0-608 0 0,-18 5 0 0 0,-19 8 0 0 0,40-14 0 0 0,-1 0 0 0 0,0 0 0 0 0,0 0 0 0 0,1 1 0 0 0,-1-1 0 0 0,0 1 0 0 0,1 0 0 0 0,-1 0 0 0 0,0 0 0 0 0,1 0 0 0 0,-1 0 0 0 0,1 1 0 0 0,0-1 0 0 0,-1 1 0 0 0,-2 2 0 0 0,-4 4 0 0 0,6-5 0 0 0,-3 9 0 0 0,3-3 0 0 0,-2 6 0 0 0,4-7 0 0 0,1 1 0 0 0,-2 15 0 0 0,3 10 0 0 0,-1-27 0 0 0,0-5 0 0 0,0 0 0 0 0,0 0 0 0 0,0 0 0 0 0,0 0 0 0 0,1 0 0 0 0,-1-1 0 0 0,1 1 0 0 0,-1 0 0 0 0,1 0 0 0 0,0 0 0 0 0,-1 0 0 0 0,1-1 0 0 0,2 4 0 0 0,4 6 24 0 0,0-1-1 0 0,1 0 1 0 0,0 0-1 0 0,0-1 1 0 0,1 0-1 0 0,17 13 1 0 0,-10-8 115 0 0,17 18 0 0 0,-26-23-24 0 0,0-1-1 0 0,-1 2 1 0 0,0-1 0 0 0,0 0 0 0 0,-1 1 0 0 0,0 0 0 0 0,4 15-1 0 0,-7-20-75 0 0,-1 1-1 0 0,0-1 0 0 0,0 0 0 0 0,0 1 0 0 0,0-1 0 0 0,-1 0 0 0 0,0 1 1 0 0,0-1-1 0 0,-1 1 0 0 0,1-1 0 0 0,-1 0 0 0 0,0 1 0 0 0,-1-1 0 0 0,1 0 1 0 0,-1 0-1 0 0,0 0 0 0 0,-3 6 0 0 0,4-9-38 0 0,0 0 0 0 0,0 0 0 0 0,0 0 0 0 0,-1 0 0 0 0,1 0 0 0 0,-1 0 0 0 0,1-1 0 0 0,-1 1 0 0 0,0 0 0 0 0,1-1 0 0 0,-1 1 0 0 0,-3 1 0 0 0,-3 3 0 0 0,6-3 0 0 0,1-3 0 0 0,1 1 0 0 0,-1 0 0 0 0,0 0 0 0 0,1-1 0 0 0,-1 1 0 0 0,0 0 0 0 0,0-1 0 0 0,0 1 0 0 0,0-1 0 0 0,1 1 0 0 0,-1-1 0 0 0,0 1 0 0 0,0-1 0 0 0,-2 1 0 0 0,0 1 0 0 0,0-1 0 0 0,0 0 0 0 0,-1 0 0 0 0,1 0 0 0 0,0 0 0 0 0,0-1 0 0 0,-1 1 0 0 0,1-1 0 0 0,0 0 0 0 0,-1 0 0 0 0,1 0 0 0 0,-1 0 0 0 0,1 0 0 0 0,0-1 0 0 0,-6-1 0 0 0,-1-2 0 0 0,0 0 0 0 0,0 0 0 0 0,-14-10 0 0 0,5 3 0 0 0,16 9 0 0 0,1 1 0 0 0,-1-1 0 0 0,1 0 0 0 0,0 0 0 0 0,-1 0 0 0 0,1-1 0 0 0,0 1 0 0 0,0-1 0 0 0,1 1 0 0 0,-1-1 0 0 0,1 1 0 0 0,-3-6 0 0 0,-1-3 0 0 0,-5-22 0 0 0,5 17 0 0 0,5 13 28 0 0,-1 0-1 0 0,1 0 1 0 0,0-1 0 0 0,0 1-1 0 0,0 0 1 0 0,0 0-1 0 0,0 0 1 0 0,1 0 0 0 0,-1-1-1 0 0,1 1 1 0 0,0 0-1 0 0,0 0 1 0 0,0 0 0 0 0,0 0-1 0 0,1 0 1 0 0,-1 1-1 0 0,5-6 1 0 0,2-4 245 0 0,2 0-1 0 0,15-16 1 0 0,-16 18-148 0 0,36-35 226 0 0,25-28-94 0 0,-61 62-472 0 0,0 0 0 0 0,-1-1-1 0 0,0 0 1 0 0,7-16 0 0 0,-13 24 132 0 0,0-1 0 0 0,-1 1-1 0 0,1-1 1 0 0,-1 0 0 0 0,0 0 0 0 0,-1 1-1 0 0,1-1 1 0 0,-1 0 0 0 0,0 0 0 0 0,0 0-1 0 0,0 0 1 0 0,-1 0 0 0 0,0 1 0 0 0,0-1-1 0 0,-3-9 1 0 0,-2-7-1381 0 0,2 5-5378 0 0,-1 3-1316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51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13823 0 0,'0'0'315'0'0,"0"0"45"0"0,0 0 21 0 0,0 0-49 0 0,0 0-81 0 0,1 0 481 0 0,1-1-223 0 0,0 1-1 0 0,0 0 1 0 0,0 0 0 0 0,0 0-1 0 0,0 0 1 0 0,1 0 0 0 0,-1 0-1 0 0,0 0 1 0 0,0 0 0 0 0,0 1 0 0 0,-1-1-1 0 0,1 1 1 0 0,0 0 0 0 0,3 1-1 0 0,-3-1-417 0 0,0 1 0 0 0,-1 0 0 0 0,1 0-1 0 0,-1 0 1 0 0,0-1 0 0 0,1 1 0 0 0,-1 0-1 0 0,0 1 1 0 0,0-1 0 0 0,-1 0-1 0 0,1 0 1 0 0,0 0 0 0 0,-1 0 0 0 0,1 1-1 0 0,-1-1 1 0 0,1 0 0 0 0,-1 1 0 0 0,0-1-1 0 0,0 3 1 0 0,-1 14 191 0 0,-1-1 0 0 0,0 0 0 0 0,-1-1 0 0 0,-1 1 0 0 0,-11 31-1 0 0,2-5 4 0 0,7-19-285 0 0,6-24 0 0 0,-1-1 0 0 0,1 0 0 0 0,0 1 0 0 0,0-1 0 0 0,0 1 0 0 0,0-1 0 0 0,0 1 0 0 0,-1-1 0 0 0,1 1 0 0 0,0-1 0 0 0,0 1 0 0 0,0-1 0 0 0,0 1 0 0 0,0-1 0 0 0,0 1 0 0 0,1-1 0 0 0,-1 1 0 0 0,0-1 0 0 0,0 0 0 0 0,0 1 0 0 0,0-1 0 0 0,0 1 0 0 0,1-1 0 0 0,-1 1 0 0 0,0-1 0 0 0,0 0 0 0 0,1 1 0 0 0,-1-1 0 0 0,1 1 0 0 0,5-1 0 0 0,-6 0 0 0 0,5 0 0 0 0,0 0 0 0 0,0 0 0 0 0,0-1 0 0 0,0 0 0 0 0,-1 0 0 0 0,1 0 0 0 0,0 0 0 0 0,0-1 0 0 0,7-3 0 0 0,4-4 0 0 0,20-14 0 0 0,7-3 0 0 0,-8 8 0 0 0,-27 15-64 0 0,-7 2-273 0 0,-1 1-138 0 0,0 0-33 0 0,0 0-72 0 0,0 0-285 0 0,0 0-126 0 0,0 0-29 0 0,0 0-140 0 0,0 0-572 0 0,0 0-253 0 0,2-4-51 0 0,4-16-11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5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19351 0 0,'1'15'439'0'0,"-1"-12"62"0"0,0-3 33 0 0,1 1-65 0 0,5 13-246 0 0,-4-13-129 0 0,-1 0 631 0 0,8 7 3422 0 0,-6-3-4029 0 0,1 1 0 0 0,-1-1 0 0 0,-1 1 0 0 0,1 0 0 0 0,-1 0 0 0 0,0 0 0 0 0,0 0 0 0 0,0 0 0 0 0,-1 0 0 0 0,0 0 0 0 0,0 12 0 0 0,0 8 604 0 0,-5 38 1 0 0,4-59-569 0 0,-18 141-1 0 0,-2 33-141 0 0,20-167-12 0 0,0-12-2 0 0,-1 1 0 0 0,1-1 0 0 0,0 0 0 0 0,0 0 1 0 0,0 1-1 0 0,0-1 0 0 0,0 0 0 0 0,0 0 0 0 0,0 1 0 0 0,0-1 0 0 0,0 0 0 0 0,0 0 0 0 0,0 1 0 0 0,0-1 0 0 0,0 0 1 0 0,0 0-1 0 0,1 1 0 0 0,-1-1 0 0 0,0 0 0 0 0,0 0 0 0 0,0 1 0 0 0,0-1 0 0 0,0 0 0 0 0,0 0 0 0 0,1 0 1 0 0,-1 1-1 0 0,0-1 0 0 0,0 0 0 0 0,0 0 0 0 0,1 0 0 0 0,-1 0 0 0 0,0 1 0 0 0,0-1 0 0 0,0 0 0 0 0,1 0 0 0 0,-1 0 1 0 0,0 0-1 0 0,0 0 0 0 0,1 0 0 0 0,-1 0 0 0 0,0 0 0 0 0,0 0 0 0 0,1 0 0 0 0,-1 0 0 0 0,0 0 0 0 0,0 0 1 0 0,1 0-1 0 0,-1 0 0 0 0,0 0 0 0 0,0 0 0 0 0,1 0 0 0 0,-1 0 0 0 0,0 0 0 0 0,0 0 0 0 0,1 0 0 0 0,-1 0 1 0 0,0 0-1 0 0,0-1 0 0 0,0 1 0 0 0,1 0 0 0 0,-1 0 0 0 0,0 0 0 0 0,0 0 0 0 0,0-1 0 0 0,1 1 0 0 0,-1 0 0 0 0,0 0 1 0 0,0 0-1 0 0,0-1 0 0 0,2-1-219 0 0,1 0 1 0 0,-1 0-1 0 0,-1 0 1 0 0,1 0 0 0 0,0-1-1 0 0,0 1 1 0 0,-1 0-1 0 0,1-1 1 0 0,-1 1-1 0 0,1-4 1 0 0,7-17-4652 0 0,-7 16 2004 0 0,6-18-5482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52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15 11975 0 0,'0'0'267'0'0,"0"0"42"0"0,0 0 17 0 0,0 0-28 0 0,2-3-196 0 0,4-6-21 0 0,-4 6 284 0 0,-2 3 122 0 0,0 0 22 0 0,0 0 3 0 0,0 0 0 0 0,0 0 0 0 0,0 0 0 0 0,0 0 68 0 0,0 0 286 0 0,0 0 124 0 0,0 0 30 0 0,0 0-65 0 0,0 0-290 0 0,0 0-121 0 0,0 2-28 0 0,-2 10-2 0 0,1 0-1 0 0,-1 0 1 0 0,-1 0-1 0 0,0 0 1 0 0,-1 0-1 0 0,-8 17 1 0 0,9-18-326 0 0,0 0 0 0 0,1 0 0 0 0,0 0 1 0 0,0 20-1 0 0,-1 1-12 0 0,2-21-176 0 0,-2 13 0 0 0,0 0 0 0 0,2-1 0 0 0,2 27 0 0 0,0-25 0 0 0,-2 0 0 0 0,-1 0 0 0 0,0-1 0 0 0,-11 40 0 0 0,-2 22 0 0 0,3 0 0 0 0,-3 20 0 0 0,13-85 0 0 0,-3 49 0 0 0,5-61 0 0 0,1 0 0 0 0,0 0 0 0 0,0 0 0 0 0,0 0 0 0 0,5 14 0 0 0,-1-6 0 0 0,-3-9 0 0 0,1-1 0 0 0,-1 1 0 0 0,8 13 0 0 0,3-4 0 0 0,-12-16-12 0 0,0 0-1 0 0,0 1 0 0 0,0-1 1 0 0,0-1-1 0 0,0 1 1 0 0,0 0-1 0 0,1 0 1 0 0,-1 0-1 0 0,0 0 0 0 0,0-1 1 0 0,1 1-1 0 0,-1-1 1 0 0,0 1-1 0 0,1-1 1 0 0,2 1-1 0 0,0 0-187 0 0,-2 0-275 0 0,-2-1-33 0 0,19-3-4357 0 0,-19 3 3330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5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13823 0 0,'0'0'315'0'0,"0"0"45"0"0,0 0 21 0 0,0 0-49 0 0,0 0-149 0 0,0 0 194 0 0,0 0 110 0 0,0 0 22 0 0,0 0 71 0 0,0 0 286 0 0,0 0 124 0 0,0 0 30 0 0,0 0 4 0 0,0 0 0 0 0,-2 9 1024 0 0,2 0-1750 0 0,1 1 0 0 0,0 0 1 0 0,0-1-1 0 0,1 1 0 0 0,0-1 0 0 0,1 1 0 0 0,0-1 1 0 0,0 0-1 0 0,1 0 0 0 0,10 17 0 0 0,-5-7-36 0 0,10 32 0 0 0,-5-12 670 0 0,-3-8-824 0 0,-2 1 0 0 0,0-1 0 0 0,4 44 0 0 0,0 100 68 0 0,-13-139-102 0 0,-1 0 0 0 0,-3 0-1 0 0,0-1 1 0 0,-3 1 0 0 0,-13 46 0 0 0,-55 107 1321 0 0,48-127-1185 0 0,27-61-210 0 0,-9 14-10 0 0,4-8-44 0 0,4-6-283 0 0,0 1-138 0 0,-15 13-1084 0 0,15-14 1071 0 0,1-1-21 0 0,0 0-139 0 0,0 0-572 0 0,0-2-253 0 0,0-7-1382 0 0,2-3-5333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5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79 15663 0 0,'0'0'356'0'0,"0"0"50"0"0,-2-2 20 0 0,-1-3-251 0 0,1 1 0 0 0,0-1 0 0 0,1 1 0 0 0,-1-1 0 0 0,1 0 0 0 0,0 1 0 0 0,-1-9 0 0 0,0 5 389 0 0,1 2-1155 0 0,-3-6 4936 0 0,4 12-4207 0 0,-1 0-1 0 0,1 0 1 0 0,-1-1 0 0 0,1 1-1 0 0,-1 0 1 0 0,1 0 0 0 0,0 0-1 0 0,-1 0 1 0 0,1 0-1 0 0,-1 0 1 0 0,1 0 0 0 0,-1 0-1 0 0,1 0 1 0 0,-1 0 0 0 0,1 0-1 0 0,-1 1 1 0 0,1-1-1 0 0,0 0 1 0 0,-1 0 0 0 0,1 0-1 0 0,-1 0 1 0 0,1 1 0 0 0,0-1-1 0 0,-2 1 1 0 0,1-1 350 0 0,-11 12 629 0 0,7-8-1117 0 0,0 2 0 0 0,1-1 0 0 0,0 1 0 0 0,0-1 0 0 0,1 1 0 0 0,-1 0 0 0 0,1 0 0 0 0,-3 10 0 0 0,1-1 0 0 0,1 0 0 0 0,-2 18 0 0 0,1-1 0 0 0,-17 82 0 0 0,19-91 0 0 0,1-1 0 0 0,1 1 0 0 0,2 26 0 0 0,1-40 0 0 0,2 0 0 0 0,-3-8 0 0 0,2 2 0 0 0,13-2 0 0 0,-6-3 0 0 0,-8 1 0 0 0,-1 0 0 0 0,1 0 0 0 0,0 0 0 0 0,-1-1 0 0 0,1 1 0 0 0,-1-1 0 0 0,1 1 0 0 0,-1-1 0 0 0,1 1 0 0 0,-1-1 0 0 0,0 0 0 0 0,1-2 0 0 0,11-25 0 0 0,-11 24 0 0 0,10-26 62 0 0,-2-1 1 0 0,9-43-1 0 0,-16 59-58 0 0,-1 1 0 0 0,0-1 1 0 0,-1 1-1 0 0,-1-1 0 0 0,0 0 1 0 0,-1 0-1 0 0,-5-21 0 0 0,5 31-137 0 0,-1 0-1 0 0,0 1 1 0 0,0-1-1 0 0,-1 0 1 0 0,1 1-1 0 0,-1 0 0 0 0,0 0 1 0 0,-7-9-1 0 0,-5-1-3196 0 0,-2 3-3472 0 0,15 10 4243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5:0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15663 0 0,'1'2'356'0'0,"-1"0"-279"0"0,1 0 1 0 0,0 0-1 0 0,0 0 0 0 0,0 0 0 0 0,0 0 0 0 0,1 0 0 0 0,-1 0 0 0 0,1 0 0 0 0,-1 0 1 0 0,1-1-1 0 0,-1 1 0 0 0,1-1 0 0 0,0 1 0 0 0,0-1 0 0 0,0 0 0 0 0,0 1 1 0 0,0-1-1 0 0,3 1 0 0 0,-3-1 338 0 0,0-1-1 0 0,0 1 1 0 0,-1-1 0 0 0,1 0 0 0 0,0 1-1 0 0,0-1 1 0 0,0 0 0 0 0,-1 0 0 0 0,4-1 0 0 0,-3 1 837 0 0,3 0-669 0 0,4 11 1499 0 0,7 5-1587 0 0,-13-13-184 0 0,1 0 0 0 0,-1 1 0 0 0,0-1-1 0 0,5 8 1 0 0,0 4 99 0 0,-1 0-1 0 0,0 0 1 0 0,-1 1-1 0 0,6 23 1 0 0,-4 9-404 0 0,-2 0 0 0 0,1 96 0 0 0,-6-75-8 0 0,2 181 1026 0 0,-24 0 0 0 0,-41 37-1024 0 0,53-248 0 0 0,3-16 0 0 0,-12 35 0 0 0,15-52 0 0 0,0 0 0 0 0,0 1 0 0 0,0-1 0 0 0,-1 0 0 0 0,0-1 0 0 0,0 1 0 0 0,0 0 0 0 0,-1-1 0 0 0,-9 8 0 0 0,13-11 0 0 0,0-2 0 0 0,1 1 0 0 0,-1-1 0 0 0,1 1 0 0 0,-1-1 0 0 0,0 1 0 0 0,1-1 0 0 0,-1 1 0 0 0,1-1 0 0 0,-1 0 0 0 0,0 1 0 0 0,1-1 0 0 0,-1 0 0 0 0,0 0 0 0 0,0 1 0 0 0,1-1 0 0 0,-1 0 0 0 0,0 0 0 0 0,1 0 0 0 0,-1 0 0 0 0,-1 0 0 0 0,0 1 0 0 0,2-1 0 0 0,-1 0 0 0 0,1 0 0 0 0,-1 1 0 0 0,1-1 0 0 0,-1 0 0 0 0,0 0 0 0 0,1 0 0 0 0,-1 0 0 0 0,0 0 0 0 0,1 0 0 0 0,-1 0 0 0 0,1 0 0 0 0,-1 0 0 0 0,0 0 0 0 0,1 0 0 0 0,-1 0 0 0 0,1-1 0 0 0,-1 1 0 0 0,0 0 0 0 0,1 0 0 0 0,-1-1 0 0 0,0 1 0 0 0,-1-1 3 0 0,-16-10-70 0 0,17 11-270 0 0,-10-20-1226 0 0,-1-8-1188 0 0,5 8-4880 0 0,0 4-719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5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15663 0 0,'0'0'719'0'0,"0"0"-20"0"0,2-1-449 0 0,0 0-88 0 0,0 0-1 0 0,0 0 0 0 0,0 0 1 0 0,0 0-1 0 0,0 0 0 0 0,0 0 1 0 0,0-1-1 0 0,0 1 0 0 0,-1-1 1 0 0,1 0-1 0 0,-1 1 1 0 0,3-4-1 0 0,14-29 3729 0 0,5-8-1642 0 0,0 0-2649 0 0,-22 41-74 0 0,3-8-1157 0 0,-3 4-3517 0 0,-1 0 3102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5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15663 0 0,'0'0'356'0'0,"0"0"50"0"0,0 0 20 0 0,0 0-42 0 0,0 0-112 0 0,0 0 463 0 0,0 0 234 0 0,0 0 45 0 0,0 0-61 0 0,0 0-288 0 0,0 0-121 0 0,0 0-28 0 0,0 0-4 0 0,0 0 0 0 0,0 0 0 0 0,0 0 0 0 0,0 0 0 0 0,0 0 0 0 0,0 0 0 0 0,0 0 0 0 0,0 0-68 0 0,-2 1-289 0 0,-8 3-151 0 0,0 1 0 0 0,0 1 0 0 0,0-1 1 0 0,-16 14-1 0 0,-9 5-8 0 0,8-5 4 0 0,27-19 2 0 0,0 0-1 0 0,0 0 1 0 0,0 1-1 0 0,0-1 1 0 0,-1 0-1 0 0,1 0 1 0 0,0 0-1 0 0,0 0 1 0 0,0 0-1 0 0,0 1 1 0 0,0-1-1 0 0,0 0 1 0 0,0 0-1 0 0,0 0 1 0 0,0 1-1 0 0,0-1 1 0 0,0 0-1 0 0,0 0 1 0 0,0 0 0 0 0,0 1-1 0 0,0-1 1 0 0,0 0-1 0 0,0 0 1 0 0,0 0-1 0 0,0 0 1 0 0,0 1-1 0 0,0-1 1 0 0,0 0-1 0 0,0 0 1 0 0,0 0-1 0 0,0 1 1 0 0,0-1-1 0 0,0 0 1 0 0,0 0-1 0 0,0 0 1 0 0,1 0-1 0 0,-1 1 1 0 0,0-1-1 0 0,0 0 1 0 0,0 0-1 0 0,0 0 1 0 0,0 0-1 0 0,1 0 1 0 0,-1 0 0 0 0,0 0-1 0 0,0 1 1 0 0,0-1-1 0 0,0 0 1 0 0,1 0-1 0 0,-1 0 1 0 0,0 0-1 0 0,0 0 1 0 0,0 0-1 0 0,1 0 1 0 0,-1 0-1 0 0,0 0 1 0 0,0 0-1 0 0,0 0 1 0 0,1 0-1 0 0,-1 0 1 0 0,13 3 294 0 0,-12-3-242 0 0,9 1 153 0 0,0 0 1 0 0,0-1-1 0 0,0-1 1 0 0,0 0-1 0 0,0 0 1 0 0,0-1-1 0 0,14-4 0 0 0,-13 3-151 0 0,-1 1-1 0 0,0 0 1 0 0,1 0-1 0 0,-1 1 1 0 0,1 1-1 0 0,11 0 1 0 0,-21 0-28 0 0,0 0 1 0 0,0 1 0 0 0,1-1 0 0 0,-1 1-1 0 0,0-1 1 0 0,0 1 0 0 0,0-1-1 0 0,0 1 1 0 0,0-1 0 0 0,1 1 0 0 0,-1 0-1 0 0,0 0 1 0 0,0 0 0 0 0,-1 0-1 0 0,1-1 1 0 0,0 1 0 0 0,0 0-1 0 0,0 0 1 0 0,-1 1 0 0 0,1-1 0 0 0,0 0-1 0 0,-1 0 1 0 0,1 0 0 0 0,-1 0-1 0 0,1 1 1 0 0,-1-1 0 0 0,0 0 0 0 0,0 0-1 0 0,1 1 1 0 0,-1-1 0 0 0,0 2-1 0 0,0 1 58 0 0,0 1 0 0 0,0-1 0 0 0,0 0 0 0 0,-1 0 0 0 0,0 0-1 0 0,1 1 1 0 0,-4 6 0 0 0,-4 9-86 0 0,-1-1 0 0 0,-1-1 0 0 0,0 0 0 0 0,-1 0 0 0 0,-1-1 0 0 0,-1 0 0 0 0,-21 20 0 0 0,29-30 0 0 0,11-8 0 0 0,6-3 0 0 0,6 1 0 0 0,-16 2 0 0 0,0 0 0 0 0,0 1 0 0 0,0-1 0 0 0,1 1 0 0 0,-1 0 0 0 0,0-1 0 0 0,1 1 0 0 0,-1 0 0 0 0,0 1 0 0 0,0-1 0 0 0,1 0 0 0 0,-1 1 0 0 0,0-1 0 0 0,0 1 0 0 0,1-1 0 0 0,2 3 0 0 0,-1-1 0 0 0,1 0 0 0 0,-1 1 0 0 0,0 0 0 0 0,0 0 0 0 0,0 0 0 0 0,-1 0 0 0 0,1 1 0 0 0,-1-1 0 0 0,1 1 0 0 0,-1 0 0 0 0,-1 0 0 0 0,1 0 0 0 0,0 0 0 0 0,-1 0 0 0 0,0 1 0 0 0,0-1 0 0 0,0 1 0 0 0,1 7 0 0 0,0-4 0 0 0,3 10 0 0 0,5 32 0 0 0,-10-44 0 0 0,0 0 0 0 0,-1-1 0 0 0,1 1 0 0 0,-2 0 0 0 0,1-1 0 0 0,0 1 0 0 0,-1 0 0 0 0,0-1 0 0 0,-1 1 0 0 0,-2 7 0 0 0,3-12-34 0 0,0 1-1 0 0,0-1 1 0 0,0 0 0 0 0,0 1 0 0 0,0-1-1 0 0,0 0 1 0 0,-1 0 0 0 0,1 0-1 0 0,0 0 1 0 0,-1 0 0 0 0,1 0-1 0 0,-1 0 1 0 0,1 0 0 0 0,-1 0 0 0 0,1-1-1 0 0,-1 1 1 0 0,0-1 0 0 0,1 1-1 0 0,-1-1 1 0 0,0 0 0 0 0,1 0 0 0 0,-1 1-1 0 0,0-1 1 0 0,-2-1 0 0 0,-1 1-350 0 0,1 0-1 0 0,-1 0 1 0 0,0-1 0 0 0,0 0 0 0 0,0 0 0 0 0,1 0 0 0 0,-8-3-1 0 0,-6-5-6552 0 0,-2-1-2051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5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11975 0 0,'0'0'267'0'0,"0"0"42"0"0,0 0 17 0 0,0 0-28 0 0,0 0-126 0 0,0 0 204 0 0,0 0 111 0 0,0 0 22 0 0,0 0 71 0 0,0 0 286 0 0,0 0 124 0 0,0 0 30 0 0,0 0-65 0 0,0 0-290 0 0,0 0-121 0 0,0 0-28 0 0,0 0-4 0 0,0 0 0 0 0,0 0 0 0 0,0 0 0 0 0,0 0 0 0 0,0 0 0 0 0,0 0 0 0 0,0 0 0 0 0,0 0-68 0 0,0 1-289 0 0,0 25-66 0 0,0-24 282 0 0,0-2 117 0 0,0 0 21 0 0,0 0-66 0 0,1-2-294 0 0,0-7-153 0 0,0 5-14 0 0,0 0-1 0 0,0 0 1 0 0,-1-1 0 0 0,0 1 0 0 0,0 0 0 0 0,0 0 0 0 0,0-1 0 0 0,-1 1 0 0 0,-1-7 0 0 0,2 10-1033 0 0,0 1-385 0 0,0 0-1409 0 0,0 0-5342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5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0,0 0-81 0 0,0 0 481 0 0,0 0 237 0 0,0 0 45 0 0,0 0 8 0 0,0 0 2 0 0,2 0 0 0 0,25 3 2164 0 0,-25-3-2672 0 0,25 12 2148 0 0,-26-12-2664 0 0,0 1 0 0 0,0-1 0 0 0,0 1 0 0 0,0 0 0 0 0,0 0 0 0 0,-1 0 0 0 0,1-1 0 0 0,0 1 0 0 0,0 0 0 0 0,-1 0 0 0 0,1 0 0 0 0,0 0 0 0 0,-1 0 0 0 0,1 0 0 0 0,-1 0 0 0 0,0 0 0 0 0,1 0 0 0 0,-1 1 0 0 0,0-1 0 0 0,1 0 0 0 0,-1 0 0 0 0,0 0 0 0 0,0 0 0 0 0,0 2 0 0 0,0 0 0 0 0,0-2 0 0 0,1 0 0 0 0,-1 1 0 0 0,0-1 0 0 0,0 0 0 0 0,1 1 0 0 0,-1-1 0 0 0,0 0 0 0 0,0 1 0 0 0,-1-1 0 0 0,1 0 0 0 0,0 1 0 0 0,0-1 0 0 0,0 0 0 0 0,-1 0 0 0 0,1 1 0 0 0,-1-1 0 0 0,1 0 0 0 0,-2 3 0 0 0,-1 0 0 0 0,-17 38 0 0 0,14-34 0 0 0,2 1 0 0 0,-1 0 0 0 0,1 0 0 0 0,1 1 0 0 0,0-1 0 0 0,0 1 0 0 0,-2 10 0 0 0,6-10 0 0 0,1-2 72 0 0,-1-7-3 0 0,-1-1-1 0 0,1 1 1 0 0,0 0 0 0 0,0-1 0 0 0,0 1-1 0 0,0-1 1 0 0,0 0 0 0 0,0 1-1 0 0,0-1 1 0 0,0 0 0 0 0,0 1-1 0 0,0-1 1 0 0,0 0 0 0 0,0 0 0 0 0,0 0-1 0 0,1 0 1 0 0,1 0 131 0 0,6 2-100 0 0,0-2-1 0 0,0 1 1 0 0,0-1-1 0 0,0-1 1 0 0,0 0-1 0 0,18-4 1 0 0,-20 4-145 0 0,-1-1 1 0 0,1 0-1 0 0,-1 0 0 0 0,0-1 1 0 0,0 0-1 0 0,0 0 1 0 0,-1-1-1 0 0,1 1 1 0 0,-1-1-1 0 0,6-5 1 0 0,-10 8-431 0 0,-1 1-33 0 0,1-1 358 0 0,0 0 1 0 0,0 0-1 0 0,0 0 0 0 0,0 0 0 0 0,-1 0 0 0 0,1 0 1 0 0,0 0-1 0 0,-1-1 0 0 0,1 1 0 0 0,-1 0 1 0 0,0 0-1 0 0,1 0 0 0 0,-1-1 0 0 0,0 1 0 0 0,1 0 1 0 0,-1-1-1 0 0,0-1 0 0 0,-4-13-5262 0 0,0 5-2096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5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15663 0 0,'0'0'719'0'0,"0"0"-20"0"0,0 0-306 0 0,0 0 371 0 0,0 0 209 0 0,0 0 41 0 0,0 0-61 0 0,0 0-288 0 0,0 0-121 0 0,0 0-28 0 0,0 0-4 0 0,0 0 0 0 0,-1 12 1024 0 0,5 11-783 0 0,-1-11-179 0 0,-1-1 1 0 0,0 0-1 0 0,-1 1 1 0 0,0-1-1 0 0,-2 14 1 0 0,1 11-575 0 0,1-29 0 0 0,-1 0 0 0 0,0 1 0 0 0,-1-1 0 0 0,0 7 0 0 0,-21 127 0 0 0,3-7 0 0 0,15-115 0 0 0,-9 53 0 0 0,13-63-64 0 0,0-8-273 0 0,0-1-138 0 0,0 0-33 0 0,0 0-4 0 0,0 0 0 0 0,0 0 0 0 0,8-7-716 0 0,-1-1 148 0 0,0 0-1 0 0,-1-1 1 0 0,-1 1-1 0 0,7-15 1 0 0,-10 20 925 0 0,12-27-1892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5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21191 0 0,'1'0'195'0'0,"-1"0"0"0"0,1 1 0 0 0,0-1-1 0 0,-1 0 1 0 0,1 0 0 0 0,-1 0 0 0 0,1 0 0 0 0,-1 0-1 0 0,1 0 1 0 0,0 0 0 0 0,-1 0 0 0 0,1 0 0 0 0,-1 0-1 0 0,1 0 1 0 0,0 0 0 0 0,-1-1 0 0 0,1 1 0 0 0,-1 0-1 0 0,1 0 1 0 0,-1-1 0 0 0,2 0 0 0 0,-1 0 5 0 0,1-1 1 0 0,-1 1-1 0 0,0-1 1 0 0,1 0-1 0 0,-1 1 1 0 0,0-1-1 0 0,0 0 1 0 0,0 0-1 0 0,1-4 1 0 0,-1 5-897 0 0,-1-2 63 0 0,1 0-1 0 0,0 0 1 0 0,1 0 0 0 0,-1 0 0 0 0,0 0 0 0 0,3-3 0 0 0,2-4-2402 0 0,-2 2 1499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4:5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18 10135 0 0,'0'0'231'0'0,"0"0"29"0"0,0 0 19 0 0,2-1 105 0 0,1-1-611 0 0,7-5 7340 0 0,-9 6-6158 0 0,-1 1-290 0 0,0 0-121 0 0,0 0-28 0 0,0 0-4 0 0,0 0 0 0 0,4-6 262 0 0,-4 6 4171 0 0,-12 9-4942 0 0,1 1 1 0 0,1 0 0 0 0,-1 1-1 0 0,-12 17 1 0 0,12-15-5 0 0,3-1 318 0 0,0 1 1 0 0,1 0-1 0 0,0 0 0 0 0,1 0 1 0 0,-7 26-1 0 0,5-19-173 0 0,4-5-144 0 0,0 0 0 0 0,1 0 0 0 0,0 0 0 0 0,2 0 0 0 0,-1 0 0 0 0,2 0 0 0 0,0 1 0 0 0,1-1 0 0 0,4 22 0 0 0,-4-29 0 0 0,-1-5 0 0 0,1 0 0 0 0,-1 0 0 0 0,1 0 0 0 0,-1 0 0 0 0,1 0 0 0 0,0 0 0 0 0,0-1 0 0 0,1 1 0 0 0,-1 0 0 0 0,3 3 0 0 0,3 2 0 0 0,-4-6 0 0 0,1 0 0 0 0,-1-1 0 0 0,1 1 0 0 0,-1-1 0 0 0,1 0 0 0 0,0 0 0 0 0,0 0 0 0 0,0 0 0 0 0,0-1 0 0 0,-1 1 0 0 0,1-1 0 0 0,0 0 0 0 0,0 0 0 0 0,0-1 0 0 0,0 1 0 0 0,0-1 0 0 0,0 0 0 0 0,-1 0 0 0 0,1 0 0 0 0,0 0 0 0 0,5-4 0 0 0,-3 3 0 0 0,0-1 0 0 0,0 0 0 0 0,0-1 0 0 0,-1 1 0 0 0,1-1 0 0 0,-1 0 0 0 0,0-1 0 0 0,0 1 0 0 0,-1-1 0 0 0,1 0 0 0 0,7-11 0 0 0,-7 6 0 0 0,0-1 0 0 0,0 0 0 0 0,-1 0 0 0 0,0 0 0 0 0,-1 0 0 0 0,0-1 0 0 0,-1 1 0 0 0,2-17 0 0 0,-4 9 0 0 0,0 0 0 0 0,-1 1 0 0 0,-1-1 0 0 0,-6-28 0 0 0,8 45 0 0 0,-14-50 0 0 0,13 48 0 0 0,-1 0 0 0 0,1 0 0 0 0,-1 1 0 0 0,0-1 0 0 0,0 0 0 0 0,0 1 0 0 0,-1-1 0 0 0,1 1 0 0 0,-1 0 0 0 0,-3-4 0 0 0,5 7-164 0 0,0-1 0 0 0,0 1 0 0 0,0-1 0 0 0,0 1 0 0 0,0-1 0 0 0,-1 1 0 0 0,1 0 0 0 0,0 0 0 0 0,0-1 0 0 0,0 1 0 0 0,0 0 0 0 0,-1 0 0 0 0,1 0 0 0 0,0 0 0 0 0,0 0 0 0 0,0 0 0 0 0,0 1 0 0 0,0-1-1 0 0,-2 1 1 0 0,0 0-556 0 0,0 0-1 0 0,1 0 0 0 0,-1 0 1 0 0,0 0-1 0 0,1 1 1 0 0,-3 1-1 0 0,4-2-2836 0 0,1-1-25 0 0</inkml:trace>
  <inkml:trace contextRef="#ctx0" brushRef="#br0" timeOffset="1">366 383 17503 0 0,'0'0'399'0'0,"0"0"60"0"0,0 0 21 0 0,1 1-59 0 0,4 6-276 0 0,-1 0 11 0 0,-3-6 570 0 0,-1-1 244 0 0,3 2 715 0 0,6 5-656 0 0,-4-6 4644 0 0,-2-1-5654 0 0,10-9-21 0 0,-9 6-258 0 0,0 0 1 0 0,0 0-1 0 0,-1-1 1 0 0,1 1-1 0 0,-1-1 1 0 0,0 0-1 0 0,0 0 0 0 0,2-5 1 0 0,2-1-657 0 0,-6 8 435 0 0,0 0 0 0 0,0 1 0 0 0,0-1 1 0 0,0 0-1 0 0,-1 0 0 0 0,1 0 0 0 0,-1 1 0 0 0,1-4 0 0 0,2-7-7707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0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13823 0 0,'0'0'315'0'0,"0"0"45"0"0,-8 2 353 0 0,0-1-601 0 0,1-1-29 0 0,3 0 4197 0 0,5 1-1729 0 0,10 1-975 0 0,16 0-942 0 0,23-7 558 0 0,-48 5-1041 0 0,0 0 0 0 0,1-1-1 0 0,-1 1 1 0 0,0 0 0 0 0,1 0 0 0 0,-1 0-1 0 0,0 0 1 0 0,0 0 0 0 0,1 1 0 0 0,-1-1 0 0 0,0 1-1 0 0,4 1 1 0 0,-3 0-146 0 0,-3-1-4 0 0,1-1-1 0 0,0 1 1 0 0,0 0-1 0 0,-1-1 1 0 0,1 1-1 0 0,0 0 1 0 0,-1-1-1 0 0,1 1 1 0 0,-1 0-1 0 0,1 0 1 0 0,-1 0-1 0 0,1 0 1 0 0,-1 0-1 0 0,1-1 1 0 0,-1 1-1 0 0,0 0 1 0 0,0 0-1 0 0,1 0 1 0 0,-1 0-1 0 0,0 0 1 0 0,0 0-1 0 0,0 0 1 0 0,0 2-1 0 0,0 8-1 0 0,0 6 1 0 0,-1 1 0 0 0,-1-1 0 0 0,0 1 0 0 0,-9 26 0 0 0,7-24 0 0 0,-12 51 253 0 0,0 6 645 0 0,-34 93-1 0 0,46-158-897 0 0,-1 0 0 0 0,1 0 0 0 0,-4 21 0 0 0,7-25 0 0 0,5-16 0 0 0,3-18 0 0 0,-2-27-2299 0 0,-3 26-1717 0 0,-1-1 0 0 0,-5-41 1 0 0,2 50-2623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0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17503 0 0,'0'0'399'0'0,"0"0"60"0"0,0 0 21 0 0,0 0-59 0 0,-1 1-136 0 0,1 1 40 0 0,-1 0 0 0 0,1-1-1 0 0,0 1 1 0 0,-1 0 0 0 0,1-1 0 0 0,0 1 0 0 0,0-1-1 0 0,0 1 1 0 0,0 0 0 0 0,1-1 0 0 0,-1 1-1 0 0,0 0 1 0 0,1-1 0 0 0,-1 1 0 0 0,1-1-1 0 0,-1 1 1 0 0,1-1 0 0 0,0 1 0 0 0,0-1-1 0 0,1 3 1 0 0,-1-3 630 0 0,19 9 770 0 0,-15-8-1678 0 0,1 0 0 0 0,0 0 0 0 0,-1-1 0 0 0,1 1-1 0 0,0-1 1 0 0,0-1 0 0 0,7 1 0 0 0,43-4 171 0 0,-34 1-195 0 0,-11 1-488 0 0,-1-1 1 0 0,1 0-1 0 0,0-1 1 0 0,-1 0-1 0 0,0-1 1 0 0,20-9-1 0 0,-23 9-1008 0 0,-6 3-51 0 0,-1 1-11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0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17503 0 0,'0'0'399'0'0,"3"-2"60"0"0,2 0-278 0 0,5-3 164 0 0,4-7 175 0 0,9-6 362 0 0,-22 17 88 0 0,0 1-809 0 0,-1-1 0 0 0,0 1 1 0 0,1-1-1 0 0,-1 1 0 0 0,0 0 0 0 0,1-1 0 0 0,-1 1 0 0 0,1 0 0 0 0,-1 0 1 0 0,0-1-1 0 0,1 1 0 0 0,-1 0 0 0 0,1 0 0 0 0,-1 0 0 0 0,1-1 0 0 0,-1 1 1 0 0,1 0-1 0 0,-1 0 0 0 0,1 0 0 0 0,-1 0 0 0 0,1 0 0 0 0,-1 0 0 0 0,1 0 0 0 0,-1 0 1 0 0,1 0-1 0 0,0 0 0 0 0,0 0 34 0 0,0 0 0 0 0,0 0 0 0 0,0 0 0 0 0,0 0 0 0 0,0 1 0 0 0,0-1 0 0 0,0 0 0 0 0,0 0 0 0 0,0 1 0 0 0,0-1 0 0 0,0 0 0 0 0,0 1 0 0 0,0-1 0 0 0,1 2 0 0 0,0 0-167 0 0,0 1 1 0 0,0 0-1 0 0,-1 0 0 0 0,1 0 1 0 0,-1 0-1 0 0,2 5 0 0 0,-1-3 24 0 0,-1 1-1 0 0,0-1 1 0 0,-1 0-1 0 0,1 0 0 0 0,-1 0 1 0 0,0 8-1 0 0,-3 6 116 0 0,0-1-1 0 0,-7 24 1 0 0,2-11-97 0 0,-8 32-70 0 0,15-54 0 0 0,9-4 0 0 0,-2-5 0 0 0,0 1 0 0 0,1-1 0 0 0,-1 0 0 0 0,0-1 0 0 0,1 1 0 0 0,-1-1 0 0 0,0 0 0 0 0,0-1 0 0 0,8-2 0 0 0,16-4 0 0 0,-1 8 0 0 0,-19-1 0 0 0,-2 1-64 0 0,-7 0-273 0 0,-1 0-138 0 0,0 0-33 0 0,0 0-4 0 0,0 0 0 0 0,0 0 0 0 0,0 0 0 0 0,14-12-2829 0 0,-10 2 622 0 0,1-4-4789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5:3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242 230 6447 0 0,'-26'1'142'0'0,"20"-1"22"0"0,6 0 13 0 0,0 0 55 0 0,0 0 181 0 0,0 0 78 0 0,0 0 18 0 0,0 0 71 0 0,0 0 286 0 0,0 0 124 0 0,0 0 30 0 0,0 0-65 0 0,0 0-290 0 0,0 0-121 0 0,0 0-28 0 0,0 0-4 0 0,5-5 424 0 0,-4 4-834 0 0,-1 1-1 0 0,1 0 1 0 0,-1-1-1 0 0,1 1 1 0 0,-1-1-1 0 0,1 1 1 0 0,-1-1-1 0 0,0 1 1 0 0,1-1-1 0 0,-1 1 1 0 0,1-1-1 0 0,-1 1 1 0 0,0-1-1 0 0,0 1 1 0 0,1-2-1 0 0,12-52 1743 0 0,24-65 0 0 0,-35 113-1844 0 0,-1 5 0 0 0,0-1 0 0 0,-1 1 0 0 0,1-1 0 0 0,-1 1 0 0 0,1-1 0 0 0,-1 0 0 0 0,0 1 0 0 0,0-1 0 0 0,1 0 0 0 0,-1 1 0 0 0,0-1 0 0 0,-1-2 0 0 0,1 4 35 0 0,0-1-1 0 0,0 1 1 0 0,0-1-1 0 0,0 0 1 0 0,0 1-1 0 0,0-1 1 0 0,0 1-1 0 0,0-1 0 0 0,0 1 1 0 0,0-1-1 0 0,0 1 1 0 0,-1-1-1 0 0,1 1 1 0 0,0-1-1 0 0,0 1 1 0 0,0-1-1 0 0,-1 1 1 0 0,1 0-1 0 0,0-1 1 0 0,-1 1-1 0 0,1-1 1 0 0,-1 1-1 0 0,1 0 1 0 0,0-1-1 0 0,-1 1 1 0 0,1 0-1 0 0,-1 0 1 0 0,1-1-1 0 0,-1 1 1 0 0,1 0-1 0 0,-1 0 1 0 0,1-1-1 0 0,-1 1 0 0 0,1 0 1 0 0,-1 0-1 0 0,1 0 1 0 0,-1 0-1 0 0,1 0 1 0 0,-1 0-1 0 0,1 0 1 0 0,-1 0-1 0 0,1 0 1 0 0,-1 0-1 0 0,1 0 1 0 0,-1 0-1 0 0,1 0 1 0 0,-1 1-1 0 0,1-1 1 0 0,-1 0-1 0 0,1 0 1 0 0,-1 1-1 0 0,0-1 1 0 0,-1 1 20 0 0,0-1 10 0 0,1-1-61 0 0,1 1 0 0 0,-1 0 0 0 0,1 0 0 0 0,-1 0-1 0 0,1 0 1 0 0,-1 0 0 0 0,0 0 0 0 0,1 1 0 0 0,-1-1 0 0 0,1 0-1 0 0,-1 0 1 0 0,1 0 0 0 0,-1 0 0 0 0,1 1 0 0 0,-1-1 0 0 0,0 0 0 0 0,1 1-1 0 0,0-1 1 0 0,-1 0 0 0 0,1 1 0 0 0,-1-1 0 0 0,1 0 0 0 0,-1 1-1 0 0,1-1 1 0 0,-1 1 0 0 0,0 0-4 0 0,1-1 0 0 0,-1 1 0 0 0,0-1 0 0 0,0 1 0 0 0,0-1 0 0 0,1 1 0 0 0,-1-1 0 0 0,0 1 0 0 0,1 0 0 0 0,-1-1 0 0 0,1 1 0 0 0,-1 0 0 0 0,1-1 0 0 0,-1 1 0 0 0,1 0 0 0 0,-1 0 0 0 0,1-1 0 0 0,-1 3 0 0 0,0 0 0 0 0,-3 3 0 0 0,0 1 0 0 0,0-1 0 0 0,1 1 0 0 0,0 0 0 0 0,0 0 0 0 0,1 0 0 0 0,0 0 0 0 0,-2 14 0 0 0,1 4 0 0 0,0 33 0 0 0,0 9 0 0 0,-48 174 0 0 0,38-189 0 0 0,1-11 0 0 0,-29 75 0 0 0,15-43 0 0 0,22-65 0 0 0,-4 2 0 0 0,-1-2 0 0 0,3-3 0 0 0,-1 0 0 0 0,1 1 0 0 0,1-1-269 0 0,4-4-1135 0 0,1-1-511 0 0,0-1-107 0 0,0-9-24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0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11975 0 0,'0'0'267'0'0,"0"0"42"0"0,0 0 17 0 0,0 0-28 0 0,2 0-196 0 0,4 0 47 0 0,-5 0 323 0 0,1 0 1 0 0,-1 0-1 0 0,1 0 1 0 0,-1 0-1 0 0,1-1 1 0 0,-1 1-1 0 0,0-1 1 0 0,1 1-1 0 0,-1-1 1 0 0,0 1-1 0 0,1-1 1 0 0,-1 0-1 0 0,0 0 0 0 0,0 0 1 0 0,0 0-1 0 0,2-1 1 0 0,3-5-52 0 0,-6 5 91 0 0,0 2 0 0 0,0 0-68 0 0,0 0-217 0 0,0 0 161 0 0,0 0 100 0 0,0 0 21 0 0,0 0-66 0 0,0 0-222 0 0,0 0 166 0 0,0 0 101 0 0,0 0 21 0 0,0 0-66 0 0,-1 21 165 0 0,-15 150 521 0 0,13-57-653 0 0,5-20 144 0 0,-3 70 808 0 0,1-122-1492 0 0,0-41-273 0 0,0-1-138 0 0,0 0-33 0 0,0 0 65 0 0,-1 0-680 0 0,-3 0 2031 0 0,2-1-3991 0 0,0 0-4138 0 0,-5-3-1129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0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10135 0 0,'0'0'464'0'0,"-1"2"-9"0"0,-24 34 1558 0 0,0-12 1163 0 0,25-23-2660 0 0,0-1-4 0 0,0 0 0 0 0,-1 2 227 0 0,-1 1-871 0 0,5 8 5312 0 0,-2-9-4798 0 0,9 11 1026 0 0,-7-10-1201 0 0,2 5-135 0 0,-4-7 299 0 0,-1-1 117 0 0,31 7 629 0 0,-25-7-1117 0 0,1 1 0 0 0,0-1 0 0 0,10-1 0 0 0,11 0 0 0 0,-9-1 0 0 0,-17 1 0 0 0,1 0 0 0 0,-1 1 0 0 0,0 0 0 0 0,1-1 0 0 0,-1 1 0 0 0,1 0 0 0 0,2 1 0 0 0,30 1-64 0 0,-34-1-273 0 0,-1-1-138 0 0,0 0-33 0 0,0 0-4 0 0,0 0 0 0 0,0 0 0 0 0,0 0 0 0 0,0 0-68 0 0,0 0-285 0 0,0 0-126 0 0,0 0-29 0 0,0 0 66 0 0,0 0 288 0 0,0 0 122 0 0,0 0 28 0 0,0 0-133 0 0,0 0-576 0 0,0 0-250 0 0,0-1-49 0 0,-1-6-11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07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6447 0 0,'0'0'142'0'0,"0"0"22"0"0,-1 2 13 0 0,-2 0-152 0 0,1 0-1 0 0,-1 1 0 0 0,1-1 1 0 0,0 1-1 0 0,0 0 1 0 0,0 0-1 0 0,0 0 1 0 0,0 0-1 0 0,1 0 1 0 0,-3 6-1 0 0,-1 4 775 0 0,3-10-412 0 0,0-1-1 0 0,-1 0 1 0 0,1 1-1 0 0,-1-1 1 0 0,0 0-1 0 0,1 0 1 0 0,-1 0-1 0 0,0-1 1 0 0,-4 3 0 0 0,-3 1 804 0 0,-47 34 3537 0 0,51-36-3777 0 0,1 2 1635 0 0,5-4-2551 0 0,0-1 0 0 0,1 1 0 0 0,-1-1 0 0 0,0 1 0 0 0,1-1 0 0 0,-1 1-1 0 0,0 0 1 0 0,1-1 0 0 0,-1 1 0 0 0,1-1 0 0 0,-1 0 0 0 0,1 1 0 0 0,-1-1 0 0 0,1 1 0 0 0,0-1 0 0 0,0 1 0 0 0,3 1 47 0 0,-1 0 0 0 0,1 0 0 0 0,0 0 0 0 0,0 0 0 0 0,0-1 0 0 0,1 1 0 0 0,-1-1 0 0 0,0 0 0 0 0,0-1 0 0 0,7 2 0 0 0,6-2 671 0 0,25-2-1 0 0,-31 1-503 0 0,1 0 0 0 0,-1 1 1 0 0,1 1-1 0 0,22 2 0 0 0,-24 1-504 0 0,-1-1-1 0 0,0 1 1 0 0,13 8-1 0 0,-8-5-106 0 0,-12-6-218 0 0,8 1-3524 0 0,-10-2-3060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0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142 123 10135 0 0,'0'0'231'0'0,"2"-2"29"0"0,15-17 85 0 0,-1-1 1 0 0,18-28-1 0 0,-28 31 877 0 0,-3 8 2661 0 0,-4 7-3162 0 0,1 2-650 0 0,0-1-1 0 0,0 1 1 0 0,-1 0 0 0 0,1-1 0 0 0,0 1 0 0 0,0 0-1 0 0,0-1 1 0 0,-1 1 0 0 0,1 0 0 0 0,0 0 0 0 0,0-1-1 0 0,-1 1 1 0 0,1 0 0 0 0,0 0 0 0 0,-1-1 0 0 0,1 1-1 0 0,0 0 1 0 0,-1 0 0 0 0,1 0 0 0 0,0 0 0 0 0,-1 0-1 0 0,1-1 1 0 0,0 1 0 0 0,-1 0 0 0 0,-20 6 94 0 0,18-6-165 0 0,2 0 0 0 0,0 0 0 0 0,0 0 0 0 0,0 0 0 0 0,0 0 0 0 0,0 0 0 0 0,1 1 0 0 0,-1-1 0 0 0,0 0 0 0 0,0 0 0 0 0,0 1 0 0 0,0-1 0 0 0,0 1 0 0 0,1-1 0 0 0,-1 1 0 0 0,0-1 0 0 0,0 1 0 0 0,1-1 0 0 0,-1 1 0 0 0,0 1 0 0 0,-1-2-3 0 0,1 2 0 0 0,-1-1 0 0 0,1 0-1 0 0,0 0 1 0 0,-1 0 0 0 0,1 1 0 0 0,0-1 0 0 0,0 0-1 0 0,0 1 1 0 0,-2 2 0 0 0,0 2 99 0 0,0-1-1 0 0,-1 0 1 0 0,0-1-1 0 0,-8 9 1 0 0,2-1 103 0 0,1 0-1 0 0,0 1 1 0 0,1 0 0 0 0,0 0-1 0 0,1 1 1 0 0,0 0 0 0 0,-6 20-1 0 0,-7 16-181 0 0,13-35-17 0 0,0 0 0 0 0,1 0-1 0 0,1 1 1 0 0,1 0 0 0 0,-3 16 0 0 0,7-28 0 0 0,-1 0 0 0 0,1 0 0 0 0,0 0 0 0 0,0 1 0 0 0,0-1 0 0 0,0 0 0 0 0,1 0 0 0 0,-1 0 0 0 0,1 0 0 0 0,2 5 0 0 0,2 1 0 0 0,3-4 0 0 0,-4-5 75 0 0,1 1 1 0 0,0 0-1 0 0,-1-1 0 0 0,1 0 1 0 0,0 0-1 0 0,-1-1 0 0 0,1 1 1 0 0,0-1-1 0 0,0 0 0 0 0,0-1 1 0 0,-1 1-1 0 0,1-1 0 0 0,0 1 0 0 0,0-2 1 0 0,-1 1-1 0 0,1 0 0 0 0,-1-1 1 0 0,1 0-1 0 0,-1 0 0 0 0,0 0 1 0 0,1-1-1 0 0,-1 1 0 0 0,0-1 1 0 0,4-4-1 0 0,11-8 220 0 0,0 0 1 0 0,-1-2 0 0 0,28-31-1 0 0,-41 41-193 0 0,-1 1 0 0 0,1-1 0 0 0,-1 0 0 0 0,0-1 0 0 0,-1 1 0 0 0,4-12 0 0 0,-6 14-76 0 0,1 0 1 0 0,-1 0-1 0 0,-1 0 1 0 0,1 0-1 0 0,-1-1 0 0 0,0 1 1 0 0,0 0-1 0 0,0 0 1 0 0,-1 0-1 0 0,0 0 1 0 0,-1-7-1 0 0,-23-57-338 0 0,10 30-205 0 0,10 16-1748 0 0,5 11-3815 0 0,0 2-1002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0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17503 0 0,'0'0'399'0'0,"0"0"60"0"0,0 0 21 0 0,0 0-59 0 0,0 0-136 0 0,0 0 457 0 0,0 0 228 0 0,0 0 43 0 0,0 0-59 0 0,0 0-289 0 0,0 0-121 0 0,0 0-28 0 0,0 0-72 0 0,0 0-436 0 0,1 0 0 0 0,-1 1 0 0 0,1-1-1 0 0,-1 0 1 0 0,0 0 0 0 0,1 0 0 0 0,-1 0 0 0 0,0 0-1 0 0,1 0 1 0 0,-1 0 0 0 0,1 0 0 0 0,-1 0 0 0 0,0 0 0 0 0,1 0-1 0 0,-1 0 1 0 0,0 0 0 0 0,1 0 0 0 0,-1 0 0 0 0,1-1-1 0 0,-1 1 1 0 0,1 0 0 0 0,0-3-8 0 0,0 1 0 0 0,0-1 0 0 0,0 1 0 0 0,0-1 0 0 0,0 1 0 0 0,-1-1 0 0 0,1 0 0 0 0,-1 1 0 0 0,1-6 0 0 0,0-1 0 0 0,6-25-2805 0 0,18-50 0 0 0,-16 61 759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1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163 117 8287 0 0,'0'0'191'0'0,"0"0"26"0"0,-3-2 9 0 0,-7-12-48 0 0,1 3 123 0 0,7 6 336 0 0,2 2-117 0 0,0 0-1 0 0,0 0 1 0 0,0 1 0 0 0,0-1 0 0 0,0 0 0 0 0,1 0-1 0 0,1-4 1 0 0,4-9 508 0 0,-6 15-516 0 0,0 1 0 0 0,0 0 0 0 0,0 0 0 0 0,0 0 0 0 0,0 0 0 0 0,0 0 0 0 0,0 0 0 0 0,0 0 0 0 0,-6 5 512 0 0,-4 3-613 0 0,0 1 1 0 0,1 0-1 0 0,1 1 0 0 0,-11 14 0 0 0,6-3-208 0 0,0 1-1 0 0,-10 27 1 0 0,15-31 138 0 0,1 1 1 0 0,-9 37-1 0 0,14-46-213 0 0,1 0 0 0 0,0 1 0 0 0,0-1 0 0 0,1 1 0 0 0,0-1 0 0 0,1 0 0 0 0,3 15 0 0 0,-4-24-128 0 0,4 18 0 0 0,0-1 0 0 0,9 21 0 0 0,-4-21 0 0 0,-7-15 0 0 0,3 13 0 0 0,-1-3 0 0 0,-1-10 0 0 0,-1-2 0 0 0,-1 0 0 0 0,-1 0 0 0 0,1 0 0 0 0,0-1 0 0 0,-1 1 0 0 0,1 0 0 0 0,0-1 0 0 0,-1 1 0 0 0,1 0 0 0 0,0-1 0 0 0,0 1 0 0 0,0-1 0 0 0,0 1 0 0 0,-1-1 0 0 0,1 0 0 0 0,0 1 0 0 0,0-1 0 0 0,0 0 0 0 0,0 0 0 0 0,0 1 0 0 0,0-1 0 0 0,0 0 0 0 0,0 0 0 0 0,0 0 0 0 0,0 0 0 0 0,0 0 0 0 0,0-1 0 0 0,0 1 0 0 0,0 0 0 0 0,0 0 0 0 0,1-1 0 0 0,0 0 0 0 0,6-2 0 0 0,0 0 0 0 0,0-1 0 0 0,-1 0 0 0 0,1 0 0 0 0,-1-1 0 0 0,0 0 0 0 0,0 0 0 0 0,-1 0 0 0 0,10-11 0 0 0,5-7 0 0 0,21-31 0 0 0,-35 42 128 0 0,1 1 0 0 0,-2-2 0 0 0,0 1 0 0 0,0-1 0 0 0,-1 1 0 0 0,-1-2 0 0 0,0 1 0 0 0,-1 0 0 0 0,0-1 0 0 0,-1 1 0 0 0,-1-1 0 0 0,0 0 0 0 0,-1 0 0 0 0,0 0 0 0 0,-4-24 0 0 0,1 28-234 0 0,0 0-1 0 0,0 0 1 0 0,-1 1-1 0 0,0-1 1 0 0,-1 1-1 0 0,0 0 1 0 0,0 0-1 0 0,-1 0 1 0 0,-1 1-1 0 0,1 0 1 0 0,-1 0 0 0 0,-13-11-1 0 0,9 7-1752 0 0,3-1-6120 0 0,5 5 897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1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13823 0 0,'0'0'315'0'0,"0"0"45"0"0,0 0 21 0 0,0 0-49 0 0,0 0-149 0 0,0 0 194 0 0,0 0 110 0 0,0 0 22 0 0,0 1 3 0 0,-4 12 288 0 0,1-1 0 0 0,-2 0 0 0 0,-9 21 0 0 0,-5 13 1120 0 0,15-33-1428 0 0,-1-1-317 0 0,2 0 0 0 0,0 0 0 0 0,-3 19 0 0 0,6-30 196 0 0,0-1 117 0 0,0 0 21 0 0,0 0-66 0 0,16-9-278 0 0,-9 3-165 0 0,2 3 0 0 0,-1 0 0 0 0,2 5 0 0 0,-8 0 0 0 0,1-1 0 0 0,0 1 0 0 0,-1-1 0 0 0,0 1 0 0 0,1 0 0 0 0,-1-1 0 0 0,0 1 0 0 0,0 1 0 0 0,0-1 0 0 0,0 0 0 0 0,0 0 0 0 0,2 5 0 0 0,18 21 0 0 0,-17-22 0 0 0,0 1 0 0 0,-1 0 0 0 0,0 0 0 0 0,5 11 0 0 0,-5-9 0 0 0,1 1 0 0 0,7 9 0 0 0,-7-11 402 0 0,-1 1-1 0 0,1 0 0 0 0,-1 0 1 0 0,3 15-1 0 0,-5-21-376 0 0,-1 4-23 0 0,1 0 0 0 0,-1 0 0 0 0,0-1 0 0 0,0 1 0 0 0,-1 0 0 0 0,0 0 0 0 0,-1 12 0 0 0,-1-6-2 0 0,1-11 0 0 0,-3 12 0 0 0,1-6 0 0 0,2-6 0 0 0,0 1 0 0 0,0-1 0 0 0,-1 0 0 0 0,1 0 0 0 0,-1 1 0 0 0,0-1 0 0 0,1 0 0 0 0,-1-1 0 0 0,0 1 0 0 0,0 0 0 0 0,0 0 0 0 0,0-1 0 0 0,-1 1 0 0 0,1-1 0 0 0,0 0 0 0 0,-1 0 0 0 0,1 1 0 0 0,-4-1 0 0 0,1 1 0 0 0,0-1 0 0 0,-1 0 0 0 0,1-1 0 0 0,-1 1 0 0 0,1-1 0 0 0,-9-1 0 0 0,9 1 0 0 0,0-1 0 0 0,1 0 0 0 0,-1 0 0 0 0,0-1 0 0 0,0 1 0 0 0,1-1 0 0 0,-8-4 0 0 0,-7-3 0 0 0,8 7 0 0 0,10 2 0 0 0,1 0 0 0 0,-1 0 0 0 0,1 0 0 0 0,-1 0 0 0 0,1 0 0 0 0,-1 0 0 0 0,1 0 0 0 0,-1 0 0 0 0,1 0 0 0 0,0 0 0 0 0,-1 0 0 0 0,1-1 0 0 0,-1 1 0 0 0,1 0 0 0 0,-1 0 0 0 0,1 0 0 0 0,-1-1 0 0 0,0 0 0 0 0,-25-22 0 0 0,21 18-64 0 0,4 4-273 0 0,1 1-138 0 0,0 0-33 0 0,0 0-72 0 0,0 0-285 0 0,0 0-126 0 0,0 0-29 0 0,-2 0-208 0 0,0 0 440 0 0,0-1 0 0 0,0 1 0 0 0,0-1 0 0 0,0 1-1 0 0,0-1 1 0 0,0 0 0 0 0,0 0 0 0 0,-2-1 0 0 0,2 1-1771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11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5 113 17503 0 0,'-4'15'399'0'0,"3"-12"60"0"0,1-3 21 0 0,1 1-59 0 0,-1 0-391 0 0,1 0-1 0 0,-1-1 1 0 0,1 1 0 0 0,0 0 0 0 0,-1-1-1 0 0,1 1 1 0 0,0-1 0 0 0,-1 1-1 0 0,1-1 1 0 0,0 1 0 0 0,-1-1 0 0 0,1 0-1 0 0,0 1 1 0 0,0-1 0 0 0,0 0 0 0 0,-1 1-1 0 0,1-1 1 0 0,0 0 0 0 0,0 0-1 0 0,0 0 1 0 0,0 0 0 0 0,-1 0 0 0 0,1 0-1 0 0,0 0 1 0 0,0 0 0 0 0,0 0 0 0 0,0 0-1 0 0,0 0 1 0 0,-1-1 0 0 0,1 1-1 0 0,0 0 1 0 0,1-1 0 0 0,-1 0 81 0 0,8-2 289 0 0,-1-1 1 0 0,1 0-1 0 0,-1 0 1 0 0,0-1 0 0 0,11-9-1 0 0,4-1 197 0 0,13-9-556 0 0,24-14 665 0 0,-52 33-416 0 0,1 1 0 0 0,0 0 0 0 0,0 0 0 0 0,19-4 0 0 0,-25 7-288 0 0,0 1-1 0 0,0 0 1 0 0,0 0 0 0 0,0 0-1 0 0,0 0 1 0 0,0 0-1 0 0,0 1 1 0 0,0-1 0 0 0,3 2-1 0 0,-5-2-61 0 0,0 0 0 0 0,0 0 0 0 0,-1 0 0 0 0,1 0 0 0 0,0 0 0 0 0,-1 0 0 0 0,1 1 0 0 0,0-1 0 0 0,-1 0 0 0 0,1 0 0 0 0,-1 1 0 0 0,1-1 1 0 0,0 0-1 0 0,-1 1 0 0 0,1-1 0 0 0,-1 1 0 0 0,1-1 0 0 0,-1 0 0 0 0,1 1 0 0 0,-1-1 0 0 0,1 1 0 0 0,-1 0 0 0 0,1-1 0 0 0,-1 1 0 0 0,1 0 0 0 0,-1-1 28 0 0,0 0 1 0 0,0 1-1 0 0,0-1 0 0 0,0 0 1 0 0,0 0-1 0 0,0 0 0 0 0,0 0 1 0 0,0 0-1 0 0,0 0 0 0 0,0 0 1 0 0,0 1-1 0 0,0-1 1 0 0,1 0-1 0 0,-1 0 0 0 0,0 0 1 0 0,0 0-1 0 0,0 0 0 0 0,0 0 1 0 0,0 0-1 0 0,0 0 0 0 0,0 0 1 0 0,0 0-1 0 0,1 0 0 0 0,-1 1 1 0 0,0-1-1 0 0,0 0 1 0 0,0 0-1 0 0,0 0 0 0 0,0 0 1 0 0,0 0-1 0 0,1 0 0 0 0,-1 0 1 0 0,0 0-1 0 0,0 0 0 0 0,0 0 1 0 0,0 0-1 0 0,0 0 0 0 0,1 0 1 0 0,0 11-2189 0 0,-1-8-2472 0 0,0-3 2645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1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99 146 13823 0 0,'0'0'315'0'0,"0"0"45"0"0,0 0 21 0 0,0 0-49 0 0,0 0-81 0 0,0 0 481 0 0,0 0 237 0 0,0 0 45 0 0,0 0 8 0 0,0 0 2 0 0,0 0 0 0 0,0 0 0 0 0,0 0-69 0 0,0 0-290 0 0,0 0-121 0 0,0 0-28 0 0,-1 2-72 0 0,2-1-324 0 0,-1 3-68 0 0,-6 8-52 0 0,3-7 0 0 0,-1 1 0 0 0,0-1 0 0 0,0-1 0 0 0,0 1 0 0 0,-7 4 0 0 0,-14 18 0 0 0,-3 8 0 0 0,26-34 0 0 0,-3 15 0 0 0,5-15 0 0 0,-1 5 0 0 0,0 0 0 0 0,1 0 0 0 0,-1 0 0 0 0,2 12 0 0 0,2-4 0 0 0,0-10 0 0 0,-1-2 0 0 0,-1-1 0 0 0,-1 1 0 0 0,1-1 0 0 0,0 0 0 0 0,0 1 0 0 0,0-1 0 0 0,0 0 0 0 0,0 0 0 0 0,0 0 0 0 0,0 0 0 0 0,1 0 0 0 0,-1 0 0 0 0,0 0 0 0 0,0 0 0 0 0,1-1 0 0 0,-1 1 0 0 0,1-1 0 0 0,-1 1 0 0 0,0 0 0 0 0,1-1 0 0 0,-1 0 0 0 0,3 1 0 0 0,3 1 0 0 0,1 1 0 0 0,-1 1 0 0 0,0 0 0 0 0,-1 0 0 0 0,1 1 0 0 0,11 10 0 0 0,27 33 0 0 0,-33-34 0 0 0,-7-8 0 0 0,0 0 0 0 0,0 1 0 0 0,-1-1 0 0 0,0 1 0 0 0,-1 0 0 0 0,1 1 0 0 0,-1-1 0 0 0,-1 0 0 0 0,1 1 0 0 0,1 13 0 0 0,-3-18 0 0 0,-2 12 0 0 0,1-13 15 0 0,-1 0 0 0 0,0 1 0 0 0,1-1 0 0 0,-1 0 0 0 0,0 0 0 0 0,0 0 0 0 0,0 0 0 0 0,0 0 0 0 0,0 0 0 0 0,-1 0 0 0 0,1 0 0 0 0,-1 0 0 0 0,1 0 0 0 0,-1-1 0 0 0,1 1 0 0 0,-1-1 0 0 0,0 1 0 0 0,0-1 1 0 0,0 0-1 0 0,0 1 0 0 0,0-1 0 0 0,0 0 0 0 0,0 0 0 0 0,0-1 0 0 0,-1 1 0 0 0,-3 1 0 0 0,-3-1 37 0 0,0 0 1 0 0,0 0-1 0 0,0-1 1 0 0,0 0-1 0 0,-10-2 1 0 0,9 2-111 0 0,0-1-88 0 0,-1-1 1 0 0,0 0-1 0 0,-14-5 0 0 0,14 4 122 0 0,5 1 88 0 0,5 1 273 0 0,1 1 138 0 0,0 0 33 0 0,0 0-65 0 0,8-13-278 0 0,33-44-165 0 0,-24 35 0 0 0,16-28 0 0 0,17-27 0 0 0,-36 57 0 0 0,0 0 0 0 0,-2-1 0 0 0,0-1 0 0 0,-1 0 0 0 0,9-27 0 0 0,-17 38 0 0 0,-1 5 0 0 0,0 1 0 0 0,0-1 0 0 0,-1 0 0 0 0,0 0 0 0 0,0 0 0 0 0,0-1 0 0 0,-1 1 0 0 0,-1-10 0 0 0,-1 1-1278 0 0,-1 0 0 0 0,-1 0-1 0 0,0 1 1 0 0,-1-1 0 0 0,-10-19 0 0 0,6 13-758 0 0,0 2-11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13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11975 0 0,'0'0'547'0'0,"0"0"-11"0"0,0 1-344 0 0,0 6-29 0 0,0-6 567 0 0,0-1 242 0 0,0 0 42 0 0,0 0-61 0 0,1 3-633 0 0,-1 0 0 0 0,1 0-1 0 0,-1 0 1 0 0,1-1 0 0 0,0 1 0 0 0,0 0 0 0 0,0-1-1 0 0,1 1 1 0 0,-1-1 0 0 0,0 1 0 0 0,1-1 0 0 0,0 0 0 0 0,-1 1-1 0 0,5 3 1 0 0,-5-6-230 0 0,1 0-1 0 0,-1 0 1 0 0,0 0-1 0 0,0 1 1 0 0,0-1-1 0 0,0 0 1 0 0,0 0-1 0 0,1 0 1 0 0,-1-1-1 0 0,0 1 1 0 0,0 0-1 0 0,0 0 1 0 0,2-1-1 0 0,1 0 194 0 0,19 3 865 0 0,-19-1-913 0 0,0 0 0 0 0,0-1 1 0 0,1 1-1 0 0,-1-1 1 0 0,6-1-1 0 0,1 0 306 0 0,1-1 0 0 0,17 2 0 0 0,-5 0-521 0 0,-20-1-21 0 0,1 1 1 0 0,0 0 0 0 0,0 0-1 0 0,0 1 1 0 0,0-1 0 0 0,0 1-1 0 0,4 1 1 0 0,0 1 0 0 0,0 0 0 0 0,14 1 0 0 0,-11-1 0 0 0,-4-2 0 0 0,-6 0 0 0 0,0-1 0 0 0,0 1 0 0 0,0 0 0 0 0,0-1 0 0 0,0 1 0 0 0,0-1 0 0 0,0 0 0 0 0,0 0 0 0 0,0 0 0 0 0,0 0 0 0 0,1 0 0 0 0,-1 0 0 0 0,0 0 0 0 0,0-1 0 0 0,0 1 0 0 0,3-2 0 0 0,10-2 0 0 0,-13 4 0 0 0,-1-1 0 0 0,1 1 0 0 0,0 0 0 0 0,-1-1 0 0 0,1 0 0 0 0,-1 1 0 0 0,1-1 0 0 0,-1 0 0 0 0,0 0 0 0 0,1 0 0 0 0,-1 0 0 0 0,0 0 0 0 0,0 0 0 0 0,1 0 0 0 0,-1 0 0 0 0,0-1 0 0 0,1-1 0 0 0,12-12 0 0 0,-3 2 0 0 0,-5 5-64 0 0,-6 6-252 0 0,0 1-1 0 0,0 0 1 0 0,0 0 0 0 0,0 0 0 0 0,0 0-1 0 0,0 0 1 0 0,0-1 0 0 0,0 1-1 0 0,0 0 1 0 0,0 0 0 0 0,-1 0-1 0 0,1 0 1 0 0,0 0 0 0 0,-1 0 0 0 0,1 0-1 0 0,-1 0 1 0 0,1 0 0 0 0,-1 0-1 0 0,0-1 1 0 0,-16-15-4160 0 0,10 11 3589 0 0,5 3-1160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5:3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12 6447 0 0,'0'0'142'0'0,"0"0"22"0"0,0 0 13 0 0,-6-2 12 0 0,0 2 230 0 0,1 0-1 0 0,-1 0 1 0 0,1 1-1 0 0,-1 0 0 0 0,-6 2 1 0 0,-2 0 1086 0 0,-9 6 197 0 0,2 0 3252 0 0,25-14 67 0 0,12-3-3989 0 0,19-7-1357 0 0,-18 12 325 0 0,1 1 0 0 0,0 0 0 0 0,-1 2 0 0 0,1 0 0 0 0,29 3 0 0 0,-4 0 0 0 0,-2-1 0 0 0,10 1 0 0 0,1-2 0 0 0,103-12 0 0 0,-155 11 8 0 0,0 0-1 0 0,0 0 1 0 0,0 0 0 0 0,0 0-1 0 0,0 0 1 0 0,0 0-1 0 0,0 0 1 0 0,0 0 0 0 0,0 1-1 0 0,0-1 1 0 0,0 0 0 0 0,0 0-1 0 0,0 0 1 0 0,0 0-1 0 0,0 0 1 0 0,0 0 0 0 0,0 0-1 0 0,0 0 1 0 0,0 0-1 0 0,0 0 1 0 0,0 0 0 0 0,0 0-1 0 0,0 0 1 0 0,0 0 0 0 0,0 0-1 0 0,0 0 1 0 0,0 0-1 0 0,0 0 1 0 0,0 0 0 0 0,0 0-1 0 0,0 0 1 0 0,0 1-1 0 0,0-1 1 0 0,0 0 0 0 0,0 0-1 0 0,0 0 1 0 0,0 0 0 0 0,0 0-1 0 0,0 0 1 0 0,0 0-1 0 0,0 0 1 0 0,1 0 0 0 0,-1 0-1 0 0,0 0 1 0 0,0 0 0 0 0,0 0-1 0 0,0 0 1 0 0,0 0-1 0 0,0 0 1 0 0,0 0 0 0 0,0 0-1 0 0,0 0 1 0 0,0 0-1 0 0,-7 5-747 0 0,-11 6-2896 0 0,17-10 2763 0 0,-5 2-3969 0 0,5-3-1150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13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13823 0 0,'0'0'315'0'0,"0"0"45"0"0,0 0 21 0 0,0 0-49 0 0,-1 2-220 0 0,-1 7 39 0 0,2-7 569 0 0,0-2 249 0 0,-13 64 2316 0 0,-7 92 0 0 0,9-54-1451 0 0,1-22-1866 0 0,-31 109 0 0 0,26-124-1731 0 0,34-88-1138 0 0,-8 7 1380 0 0,1-4-14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1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148 136 11975 0 0,'0'0'267'0'0,"0"0"42"0"0,0 0 17 0 0,0 0-28 0 0,1-1-196 0 0,11-12 232 0 0,-11 6 0 0 0,-1 3-69 0 0,5-11 813 0 0,0 3-358 0 0,-2 1 0 0 0,5-18-1 0 0,-8 26-519 0 0,0 1-1 0 0,0 0 0 0 0,0-1 0 0 0,0 1 1 0 0,0 0-1 0 0,0 0 0 0 0,-1-4 1 0 0,-3-16 3669 0 0,3 23-3426 0 0,-2-1-433 0 0,1 1 0 0 0,-1 0 0 0 0,0 1 1 0 0,1-1-1 0 0,-1 0 0 0 0,1 1 0 0 0,0 0 0 0 0,-1-1 0 0 0,1 1 1 0 0,0 0-1 0 0,0 0 0 0 0,0 0 0 0 0,1 1 0 0 0,-3 2 0 0 0,-3 2 3 0 0,2-1-13 0 0,-12 14 0 0 0,7-6 39 0 0,2-3 42 0 0,0 0 0 0 0,0 1-1 0 0,1 0 1 0 0,-10 23 0 0 0,16-34 407 0 0,-4 9 464 0 0,2-6-820 0 0,-5 16-99 0 0,4-3-33 0 0,0 0 0 0 0,1 0 0 0 0,0 20 0 0 0,-2 5 0 0 0,-1 34 0 0 0,-2 13 0 0 0,6-78 0 0 0,1 0 0 0 0,1 0 0 0 0,1 17 0 0 0,1-18 0 0 0,3-2 0 0 0,-3-6 0 0 0,0-1 0 0 0,-1 0 0 0 0,1 1 0 0 0,0-1 0 0 0,0 0 0 0 0,0 0 0 0 0,0-1 0 0 0,1 1 0 0 0,-1 0 0 0 0,0-1 0 0 0,0 1 0 0 0,0-1 0 0 0,1 0 0 0 0,-1 1 0 0 0,0-1 0 0 0,0 0 0 0 0,1 0 0 0 0,-1-1 0 0 0,0 1 0 0 0,0 0 0 0 0,1-1 0 0 0,-1 0 0 0 0,0 1 0 0 0,0-1 0 0 0,0 0 0 0 0,0 0 0 0 0,2-1 0 0 0,5-3 0 0 0,0 0 0 0 0,0-1 0 0 0,-1 0 0 0 0,14-12 0 0 0,-9 6 17 0 0,-1 0 0 0 0,0-1 0 0 0,-1-1 0 0 0,0 0 0 0 0,-1-1 0 0 0,-1 0 0 0 0,0 0 0 0 0,-1-1 0 0 0,-1 0 0 0 0,-1 0 0 0 0,7-25 0 0 0,-10 29-20 0 0,0 1 0 0 0,-1-1 0 0 0,-1 0 1 0 0,0 0-1 0 0,-1 0 0 0 0,0 0 0 0 0,-1 0 0 0 0,0 0 0 0 0,-1 1 0 0 0,0-1 0 0 0,-1 0 0 0 0,0 1 1 0 0,-1-1-1 0 0,0 1 0 0 0,-1 0 0 0 0,0 0 0 0 0,-11-15 0 0 0,7 12-409 0 0,6 9 172 0 0,-1-1 0 0 0,0 1-1 0 0,0 0 1 0 0,-5-5 0 0 0,7 8 83 0 0,0 0 0 0 0,0 1-1 0 0,0 0 1 0 0,-1-1 0 0 0,1 1 0 0 0,0 0-1 0 0,-1 0 1 0 0,1 0 0 0 0,0 0-1 0 0,-1 1 1 0 0,1-1 0 0 0,-1 1 0 0 0,1-1-1 0 0,-4 1 1 0 0,5 0 67 0 0,-11-1-1635 0 0,3 2-3298 0 0,1 0-1415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1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17 115 15663 0 0,'0'0'356'0'0,"0"0"50"0"0,0 0 20 0 0,0 0-42 0 0,0-9 623 0 0,-8-26 2353 0 0,6 28-2602 0 0,0 0 1 0 0,1 0 0 0 0,-1 0-1 0 0,1-10 1 0 0,1 16-746 0 0,0 0 0 0 0,0 0 0 0 0,0 0 0 0 0,0 0 0 0 0,0 0 0 0 0,1-1 1 0 0,-1 1-1 0 0,0 0 0 0 0,1 0 0 0 0,-1 0 0 0 0,1-1 0 0 0,3-8-62 0 0,-3 9-288 0 0,-1 1-138 0 0,0 0-33 0 0,0 0-140 0 0,0 0-572 0 0,0 0-253 0 0,0 0-1108 0 0,0 0-4241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1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139 283 4607 0 0,'0'0'208'0'0,"0"-2"-9"0"0,-1 1 158 0 0,0-1 0 0 0,1 1-1 0 0,-1 0 1 0 0,0-1 0 0 0,0 1 0 0 0,0 0 0 0 0,0 0-1 0 0,0 0 1 0 0,-1-1 0 0 0,0 0 0 0 0,0 1 49 0 0,0-1 991 0 0,1-16 523 0 0,-1-31 1581 0 0,5 36-2474 0 0,1-1 0 0 0,0 1-1 0 0,0 0 1 0 0,13-25 0 0 0,-9 21-940 0 0,12-35 0 0 0,-19 48-86 0 0,0 3 4 0 0,0 0 1 0 0,-1-1-1 0 0,1 1 1 0 0,-1 0-1 0 0,0 0 1 0 0,1-1-1 0 0,-1 1 1 0 0,0 0-1 0 0,0-1 1 0 0,0 1-1 0 0,0 0 1 0 0,0-2-1 0 0,0 2 46 0 0,0 1-1 0 0,1-1 1 0 0,-1 1-1 0 0,0-1 1 0 0,0 1-1 0 0,0-1 1 0 0,0 1 0 0 0,0-1-1 0 0,0 1 1 0 0,0-1-1 0 0,0 1 1 0 0,0-1-1 0 0,0 1 1 0 0,0-1-1 0 0,-1 1 1 0 0,1-1 0 0 0,0 1-1 0 0,0-1 1 0 0,0 1-1 0 0,-1-1 1 0 0,1 1-1 0 0,0-1 1 0 0,0 1-1 0 0,-1 0 1 0 0,1-1 0 0 0,-1 1-1 0 0,0 0-21 0 0,1 0 1 0 0,-1 0-1 0 0,1 0 0 0 0,-1 0 1 0 0,1 0-1 0 0,-1 0 0 0 0,1 0 1 0 0,-1 1-1 0 0,0-1 0 0 0,1 0 0 0 0,-1 1 1 0 0,1-1-1 0 0,-1 0 0 0 0,1 1 1 0 0,0-1-1 0 0,-1 0 0 0 0,1 1 0 0 0,-1 0 1 0 0,-20 25 24 0 0,15-14-54 0 0,0 1 0 0 0,1 0 0 0 0,0 0 0 0 0,1 0 0 0 0,-3 22 0 0 0,3-16 0 0 0,-12 83 0 0 0,5-25 0 0 0,0-3 501 0 0,5-34 15 0 0,-1 0 0 0 0,-14 46-1 0 0,20-83-515 0 0,-6 12 0 0 0,-3 1 0 0 0,5-10 0 0 0,-1-6-64 0 0,5 0-18 0 0,0-1 0 0 0,0 1 1 0 0,0-1-1 0 0,0 0 0 0 0,1 0 0 0 0,-1 0 0 0 0,0 0 1 0 0,1 1-1 0 0,-1-1 0 0 0,0 0 0 0 0,1 0 0 0 0,-1 0 1 0 0,1 0-1 0 0,-1 0 0 0 0,1 0 0 0 0,0-1 0 0 0,-1 1 1 0 0,1 0-1 0 0,0 0 0 0 0,0 0 0 0 0,0 0 0 0 0,0 0 1 0 0,0 0-1 0 0,0-2 0 0 0,5-29-3857 0 0,-4 29 3738 0 0,2-9-1334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2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168 255 10135 0 0,'0'0'231'0'0,"0"0"29"0"0,0 0 19 0 0,2 0-41 0 0,4-2-44 0 0,-4 1 552 0 0,-2 1-557 0 0,1 0-1 0 0,-1 0 0 0 0,1 0 0 0 0,0 0 1 0 0,-1 0-1 0 0,1 0 0 0 0,-1 0 1 0 0,1-1-1 0 0,-1 1 0 0 0,1 0 0 0 0,0 0 1 0 0,-1-1-1 0 0,1 1 0 0 0,-1 0 1 0 0,1-1-1 0 0,-1 1 0 0 0,0 0 0 0 0,1-1 1 0 0,-1 1-1 0 0,1-1 0 0 0,0 0 1 0 0,6-10 1855 0 0,-6 10-2103 0 0,-1 0 1051 0 0,9-16 1396 0 0,-8 15-2136 0 0,5-10 87 0 0,-1 0-1 0 0,0 0 1 0 0,-1 0-1 0 0,0-1 1 0 0,-1 0-1 0 0,0 0 1 0 0,-1 0-1 0 0,-1 0 1 0 0,0 0 0 0 0,-2-24-1 0 0,1 28-338 0 0,-1 5 0 0 0,-6-6 0 0 0,7 9 0 0 0,-1 0 0 0 0,1 0 0 0 0,-1 0 0 0 0,0-1 0 0 0,0 1 0 0 0,1 0 0 0 0,-1 0 0 0 0,0 0 0 0 0,0 0 0 0 0,0 1 0 0 0,0-1 0 0 0,0 0 0 0 0,-1 0 0 0 0,1 1 0 0 0,0-1 0 0 0,0 0 0 0 0,0 1 0 0 0,-1-1 0 0 0,1 1 0 0 0,-2-1 0 0 0,-1 0 0 0 0,1-1 0 0 0,1 1 0 0 0,-1 0 0 0 0,0 0 0 0 0,0 0 0 0 0,1 1 0 0 0,-1-1 0 0 0,0 1 0 0 0,0-1 0 0 0,0 1 0 0 0,1 0 0 0 0,-1 0 0 0 0,0 0 0 0 0,0 0 0 0 0,0 1 0 0 0,0-1 0 0 0,1 1 0 0 0,-6 1 0 0 0,1 0 0 0 0,1 0 0 0 0,-1 1 0 0 0,1-1 0 0 0,-1 1 0 0 0,1 1 0 0 0,-11 6 0 0 0,8-2 0 0 0,1-1 0 0 0,0 1 0 0 0,-14 18 0 0 0,12-14 0 0 0,5-6 0 0 0,1 0 0 0 0,1 1 0 0 0,-1-1 0 0 0,1 0 0 0 0,0 1 0 0 0,0 0 0 0 0,1 0 0 0 0,0 0 0 0 0,0 0 0 0 0,0 8 0 0 0,-1 4 0 0 0,2 0 0 0 0,1 32 0 0 0,-1-29 0 0 0,1-13 0 0 0,0-1 0 0 0,1 15 0 0 0,0-21 0 0 0,-1 0 0 0 0,1 0 0 0 0,-1 0 0 0 0,1 0 0 0 0,0 0 0 0 0,-1 0 0 0 0,1 0 0 0 0,0 0 0 0 0,1 0 0 0 0,-1 0 0 0 0,0 0 0 0 0,0-1 0 0 0,1 1 0 0 0,2 3 0 0 0,-2-5 0 0 0,-1 1 0 0 0,1 0 0 0 0,0 0 0 0 0,-1 0 0 0 0,1-1 0 0 0,0 1 0 0 0,-1-1 0 0 0,1 0 0 0 0,0 1 0 0 0,0-1 0 0 0,-1 0 0 0 0,1 0 0 0 0,3 0 0 0 0,26-4 0 0 0,-22 2 0 0 0,-3 1-1 0 0,0-1-1 0 0,-1 1 1 0 0,1-1-1 0 0,-1 0 1 0 0,1-1-1 0 0,-1 1 1 0 0,0-1-1 0 0,0 0 1 0 0,0-1-1 0 0,8-5 1 0 0,1-5 14 0 0,24-27 0 0 0,-15 13 49 0 0,-18 23 297 0 0,0-1-1 0 0,-1 0 1 0 0,4-8-1 0 0,-4 8 19 0 0,-31 23-212 0 0,19-9-165 0 0,0 0 0 0 0,0 1 0 0 0,1 0 0 0 0,1 1 0 0 0,-1 0 0 0 0,2 0 0 0 0,-1 0 0 0 0,-5 16 0 0 0,-2 10 0 0 0,-9 45 0 0 0,13-43 0 0 0,7-30 0 0 0,1 1 0 0 0,0-1 0 0 0,0 0 0 0 0,1 10 0 0 0,0 10 0 0 0,-5 4 0 0 0,3-22 0 0 0,2-9-60 0 0,-1 1-1 0 0,1-1 1 0 0,-1 0-1 0 0,1 0 1 0 0,-1 0-1 0 0,0 0 1 0 0,1 0 0 0 0,-1 0-1 0 0,0 0 1 0 0,0 0-1 0 0,0 0 1 0 0,0 0-1 0 0,0 0 1 0 0,0-1 0 0 0,0 1-1 0 0,0 0 1 0 0,0-1-1 0 0,0 1 1 0 0,-2 0-1 0 0,2 0-114 0 0,0-1-337 0 0,1 0 0 0 0,0 0 0 0 0,0 0 0 0 0,-5-25-9832 0 0,7 17 4352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2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36 17503 0 0,'0'0'803'0'0,"0"0"-18"0"0,0 0-426 0 0,0 0 54 0 0,0 0 78 0 0,0 0 18 0 0,-16 0 1027 0 0,-61 3 1704 0 0,47 1-1483 0 0,22-2-1554 0 0,7-2-201 0 0,-1 1-1 0 0,1-1 1 0 0,0 0-1 0 0,-1 1 1 0 0,1-1-1 0 0,0 1 1 0 0,-1-1-1 0 0,1 1 1 0 0,0 0-1 0 0,0-1 1 0 0,-2 2 0 0 0,-1 1-5 0 0,4-3 3 0 0,-1 0 0 0 0,0 1 0 0 0,1-1 0 0 0,-1 0 0 0 0,1 0 0 0 0,-1 1 0 0 0,1-1 0 0 0,-1 0 0 0 0,1 1 0 0 0,-1-1 0 0 0,1 1 0 0 0,-1-1 0 0 0,1 0 0 0 0,-1 1 0 0 0,1-1 0 0 0,0 1 0 0 0,-1-1 0 0 0,1 1 0 0 0,0-1 0 0 0,-1 1 0 0 0,1 0 0 0 0,0-1 0 0 0,0 1 0 0 0,-1 0 0 0 0,1 2 0 0 0,-7 6 0 0 0,4-6 0 0 0,1 0 0 0 0,0 0 0 0 0,0 0 0 0 0,0 1 0 0 0,1-1 0 0 0,-1 0 0 0 0,1 1 0 0 0,-1 0 0 0 0,1-1 0 0 0,0 1 0 0 0,1 0 0 0 0,-1 4 0 0 0,-2 11 0 0 0,2 1 0 0 0,1-1 0 0 0,0 1 0 0 0,4 20 0 0 0,-2-27 0 0 0,1 0 0 0 0,1-1 0 0 0,11 24 0 0 0,-1-1 0 0 0,-3-7 0 0 0,19 34 0 0 0,-28-60 0 0 0,-1 0 0 0 0,0 0 0 0 0,0-1 0 0 0,0 1 0 0 0,0 0 0 0 0,0 1 0 0 0,0-1 0 0 0,-1 0 0 0 0,1 0 0 0 0,0 4 0 0 0,0 1 0 0 0,0-5 0 0 0,-1-1 0 0 0,1 1 0 0 0,-1-1 0 0 0,1 1 0 0 0,-1 0 0 0 0,0-1 0 0 0,0 1 0 0 0,1 0 0 0 0,-1-1 0 0 0,0 1 0 0 0,0 0 0 0 0,-1-1 0 0 0,1 1 0 0 0,0 0 0 0 0,-1-1 0 0 0,1 1 0 0 0,-1 1 0 0 0,-2 5 0 0 0,3-7 0 0 0,0 0 0 0 0,0 0 0 0 0,0 0 0 0 0,0 0 0 0 0,0 0 0 0 0,0 0 0 0 0,-1 0 0 0 0,1 0 0 0 0,0 0 0 0 0,-1-1 0 0 0,1 1 0 0 0,-1 0 0 0 0,1 0 0 0 0,-1 0 0 0 0,1-1 0 0 0,-1 1 0 0 0,1 0 0 0 0,-1 0 0 0 0,0-1 0 0 0,1 1 0 0 0,-1 0 0 0 0,0-1 0 0 0,0 1 0 0 0,-3 2 0 0 0,0 0 0 0 0,1 0 0 0 0,-1 0 0 0 0,0-1 0 0 0,0 1 0 0 0,0-1 0 0 0,0 0 0 0 0,0 0 0 0 0,-1 0 0 0 0,1 0 0 0 0,-1-1 0 0 0,-4 1 0 0 0,2 0 0 0 0,0-1 0 0 0,1 0 0 0 0,-1-1 0 0 0,0 1 0 0 0,1-1 0 0 0,-1 0 0 0 0,-9-2 0 0 0,11 0 0 0 0,0 1 0 0 0,1-1 0 0 0,-1 0 0 0 0,0-1 0 0 0,-5-3 0 0 0,1 1 0 0 0,8 5 0 0 0,1 0 0 0 0,-1 0 0 0 0,1-1 0 0 0,-1 1 0 0 0,1 0 0 0 0,-1 0 0 0 0,0-1 0 0 0,1 1 0 0 0,-1 0 0 0 0,1-1 0 0 0,-1 1 0 0 0,1 0 0 0 0,0-1 0 0 0,-1 1 0 0 0,1-1 0 0 0,-1 1 0 0 0,1-1 0 0 0,0 1 0 0 0,-1-1 0 0 0,1 1 0 0 0,0-1 0 0 0,0 1 0 0 0,-1-1 0 0 0,1-1 0 0 0,-3-7 0 0 0,4 5 0 0 0,-1 0 0 0 0,1 0 0 0 0,0 0 0 0 0,0 0 0 0 0,0 0 0 0 0,1 0 0 0 0,2-4 0 0 0,16-30 0 0 0,-13 27 0 0 0,-3 5 0 0 0,1 0 0 0 0,0 0 0 0 0,0 0 0 0 0,1 0 0 0 0,6-4 0 0 0,4-5 0 0 0,19-21 0 0 0,38-51 0 0 0,-58 67 0 0 0,-2 0 0 0 0,0-1 0 0 0,-1 0 0 0 0,15-40 0 0 0,-26 56-247 0 0,1-1 0 0 0,-1 0-1 0 0,0 1 1 0 0,-1-1 0 0 0,0 0 0 0 0,0 0 0 0 0,0 0-1 0 0,0 0 1 0 0,-1 1 0 0 0,0-1 0 0 0,0 0 0 0 0,-1 1-1 0 0,1-1 1 0 0,-1 0 0 0 0,0 1 0 0 0,-6-10-1 0 0,-2-1-1285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22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13823 0 0,'0'0'315'0'0,"0"0"45"0"0,0 0 21 0 0,0 0-49 0 0,0 0-81 0 0,0 0 481 0 0,0 0 237 0 0,0 0 45 0 0,0 0-61 0 0,0 0-288 0 0,1 1-121 0 0,1 0-436 0 0,0-1 1 0 0,-1 1-1 0 0,1 0 0 0 0,-1-1 1 0 0,1 0-1 0 0,0 1 0 0 0,0-1 1 0 0,-1 0-1 0 0,1 0 0 0 0,0 0 0 0 0,-1 0 1 0 0,1 0-1 0 0,2-1 0 0 0,27-6 1052 0 0,-7 1-248 0 0,17 0 324 0 0,47-9 1044 0 0,-76 12-2222 0 0,0 2 0 0 0,24-2 0 0 0,-11 2-60 0 0,-22 1 2 0 0,0 0 0 0 0,0 0 0 0 0,0 0 0 0 0,0 0 0 0 0,0 0 0 0 0,0 1 0 0 0,0 0 0 0 0,0-1 0 0 0,0 1 0 0 0,0 0 0 0 0,4 2 0 0 0,-7-2 0 0 0,7 1-64 0 0,-6-1-273 0 0,-1-1-138 0 0,0 0-33 0 0,0 0-72 0 0,0 0-285 0 0,0 0-126 0 0,0 0-29 0 0,0 0-72 0 0,0 0-285 0 0,-6-16-6576 0 0,3 6 2591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2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11975 0 0,'0'0'547'0'0,"0"0"-11"0"0,-12 13 5408 0 0,11-10-5373 0 0,-1 0 0 0 0,1 0-1 0 0,0 0 1 0 0,0 0 0 0 0,0 0 0 0 0,0 0 0 0 0,0 1 0 0 0,1-1-1 0 0,-1 6 1 0 0,1-2-113 0 0,-1-1 0 0 0,2 0 0 0 0,-1 1-1 0 0,3 10 1 0 0,2 10-381 0 0,0 0 1 0 0,-2 0-1 0 0,-1 0 0 0 0,-2 0 1 0 0,-2 31-1 0 0,-5 3 27 0 0,-16 72 0 0 0,14-98-1056 0 0,6-25 291 0 0,0 0 0 0 0,1 0 0 0 0,0 0 0 0 0,-1 15 0 0 0,3-24-942 0 0,0-1-286 0 0,0 0-126 0 0,2-4-29 0 0,6-17-4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2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199 154 13823 0 0,'0'0'315'0'0,"0"0"45"0"0,0 0 21 0 0,-1-1-49 0 0,0-6-50 0 0,0 0 0 0 0,1-1-1 0 0,0 1 1 0 0,0 0 0 0 0,0 0-1 0 0,3-12 1 0 0,-1 7 1128 0 0,-1 0 1 0 0,0-13-1 0 0,-1 23-1380 0 0,1 0 183 0 0,-1-1 0 0 0,0 1 0 0 0,0-1 0 0 0,1 1 1 0 0,-1-1-1 0 0,1 1 0 0 0,0 0 0 0 0,0-1 0 0 0,2-3 0 0 0,-3 4 174 0 0,-1-1 328 0 0,1 3-690 0 0,0-1 1 0 0,0 1 0 0 0,0 0-1 0 0,0 0 1 0 0,0-1 0 0 0,0 1 0 0 0,0 0-1 0 0,0 0 1 0 0,0 0 0 0 0,0-1 0 0 0,0 1-1 0 0,0 0 1 0 0,0 0 0 0 0,0 0-1 0 0,0-1 1 0 0,0 1 0 0 0,0 0 0 0 0,0 0-1 0 0,-1 0 1 0 0,1 0 0 0 0,0-1-1 0 0,0 1 1 0 0,0 0 0 0 0,0 0 0 0 0,0 0-1 0 0,-1 0 1 0 0,1 0 0 0 0,0-1 0 0 0,0 1-1 0 0,0 0 1 0 0,-1 0 0 0 0,1 0-1 0 0,0 0 1 0 0,-4 0-24 0 0,1 1 1 0 0,0 0-1 0 0,0 0 0 0 0,0 0 0 0 0,0 0 0 0 0,0 1 1 0 0,0-1-1 0 0,-4 3 0 0 0,1 1-3 0 0,0 0 1 0 0,1 0-1 0 0,-1 0 0 0 0,-7 10 0 0 0,-30 44 1 0 0,36-50 235 0 0,0 1 1 0 0,1 0-1 0 0,0 0 0 0 0,1 1 1 0 0,0-1-1 0 0,1 1 0 0 0,-5 18 1 0 0,-9 19-87 0 0,12-36-145 0 0,1 1 0 0 0,1-1 0 0 0,-3 17 0 0 0,4-13-4 0 0,1 0 0 0 0,1 27 0 0 0,1-35 0 0 0,1 0 0 0 0,-1 0 0 0 0,2 0 0 0 0,-1 0 0 0 0,1-1 0 0 0,1 1 0 0 0,3 9 0 0 0,-4-14 0 0 0,0 0 0 0 0,-1 0 0 0 0,1 0 0 0 0,0 0 0 0 0,5 4 0 0 0,7 5 0 0 0,-9-11 0 0 0,-1 0 0 0 0,11 3 0 0 0,3-2 0 0 0,-13-4 0 0 0,-3 0 0 0 0,12-4 0 0 0,0 0 0 0 0,25-17 0 0 0,-34 20 0 0 0,1-1 0 0 0,-1 0 0 0 0,0 0 0 0 0,0-1 0 0 0,-1 0 0 0 0,1 0 0 0 0,-1 0 0 0 0,0 0 0 0 0,4-9 0 0 0,-2 1 0 0 0,0 0 0 0 0,-1 0 0 0 0,-1-1 0 0 0,0 0 0 0 0,3-26 0 0 0,-5 18 0 0 0,-1 0 0 0 0,-1 0 0 0 0,-1 0 0 0 0,-1 0 0 0 0,-1 0 0 0 0,-1 1 0 0 0,-8-29 0 0 0,-10-12-5261 0 0,21 61 3758 0 0,1 0-29 0 0,-4-3-4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24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21191 0 0,'0'0'480'0'0,"1"-9"645"0"0,4-12-590 0 0,0 0 0 0 0,-2-1 0 0 0,0 0 0 0 0,-1-29 0 0 0,-1 32 98 0 0,0 10-358 0 0,-1 0 1 0 0,-1 0-1 0 0,1-1 1 0 0,-4-11 0 0 0,4 19-972 0 0,0 2-258 0 0,0 0-56 0 0,0 0-217 0 0,0 0-858 0 0,0 0-379 0 0,0 0-80 0 0,0 0-15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0:1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615 390 9991 0 0,'0'0'456'0'0,"0"0"-8"0"0,1-1-289 0 0,0-1-89 0 0,1-1 0 0 0,-1 1-1 0 0,0 0 1 0 0,0-1 0 0 0,0 1 0 0 0,0-1 0 0 0,-1 1 0 0 0,1-1-1 0 0,-1 1 1 0 0,1-1 0 0 0,-1 1 0 0 0,0-1 0 0 0,0 0 0 0 0,0 1-1 0 0,0-1 1 0 0,-1-3 0 0 0,-2-10 1141 0 0,-8-25 0 0 0,2 9-76 0 0,-3-46-84 0 0,-6-27-901 0 0,14 92-150 0 0,4 10 0 0 0,-1-1 0 0 0,0 1 0 0 0,0-1 0 0 0,0 1 0 0 0,0 0 0 0 0,-1 0 0 0 0,-2-4 0 0 0,-6-11 0 0 0,10 18 25 0 0,0-1-1 0 0,0 1 1 0 0,-1-1 0 0 0,1 0-1 0 0,0 1 1 0 0,-1-1-1 0 0,1 1 1 0 0,-1-1 0 0 0,1 1-1 0 0,-1-1 1 0 0,1 1-1 0 0,-1-1 1 0 0,1 1 0 0 0,-1 0-1 0 0,1-1 1 0 0,-1 1-1 0 0,0 0 1 0 0,1-1 0 0 0,-1 1-1 0 0,0 0 1 0 0,1 0-1 0 0,-1 0 1 0 0,0 0 0 0 0,1-1-1 0 0,-1 1 1 0 0,0 0-1 0 0,0 0 1 0 0,-1 1 34 0 0,1-1 0 0 0,-1 1 1 0 0,1-1-1 0 0,-1 1 0 0 0,1 0 0 0 0,-1-1 0 0 0,1 1 0 0 0,0 0 0 0 0,-1 0 1 0 0,1 0-1 0 0,-2 2 0 0 0,-3 3 139 0 0,0 1 1 0 0,0 0-1 0 0,-6 10 0 0 0,-1 6-48 0 0,0 0-1 0 0,-17 48 1 0 0,10-22-119 0 0,9-22-31 0 0,-11 39 0 0 0,19-53 0 0 0,0 0 0 0 0,0 1 0 0 0,2 0 0 0 0,-1-1 0 0 0,2 16 0 0 0,4 0 30 0 0,2-19 14 0 0,-3-6-54 0 0,9 7 24 0 0,-9-10-1 0 0,1 1 0 0 0,0-1 0 0 0,0 1 0 0 0,0-1 0 0 0,1 0 0 0 0,-1-1 0 0 0,0 1 0 0 0,0-1 0 0 0,0 0 0 0 0,1 0 0 0 0,-1 0 0 0 0,0 0 0 0 0,0-1 0 0 0,5-1 0 0 0,-1 1 46 0 0,0-2 0 0 0,0 1 0 0 0,0-1 0 0 0,-1 0 0 0 0,1 0 0 0 0,9-7 0 0 0,8-7 248 0 0,-1-1 1 0 0,30-29-1 0 0,-32 25-96 0 0,0-2-1 0 0,-1 0 0 0 0,21-33 0 0 0,-41 56-178 0 0,0-1-1 0 0,0 1 1 0 0,-1 0-1 0 0,1-1 1 0 0,0 1-1 0 0,-1 0 0 0 0,1-1 1 0 0,-1 1-1 0 0,1-1 1 0 0,-1 1-1 0 0,0-1 1 0 0,1 1-1 0 0,-1-4 0 0 0,-11 8 224 0 0,7-2-235 0 0,1 1 1 0 0,-1 0-1 0 0,1 1 0 0 0,0-1 1 0 0,0 1-1 0 0,0-1 0 0 0,0 1 1 0 0,1 0-1 0 0,-1 0 0 0 0,1 0 1 0 0,-4 6-1 0 0,-3 5 25 0 0,-9 20-1 0 0,4-1-26 0 0,1 1-1 0 0,1 1 0 0 0,2 0 1 0 0,2 0-1 0 0,1 1 0 0 0,2 0 1 0 0,-2 62-1 0 0,6-49 1 0 0,-1 47 186 0 0,-16 110-1 0 0,13-176-4 0 0,-2 0-1 0 0,-11 36 0 0 0,13-52-152 0 0,-1-1-1 0 0,0 0 0 0 0,-1 0 0 0 0,0-1 0 0 0,-1 0 0 0 0,0 0 0 0 0,-10 10 0 0 0,8-10-16 0 0,-1-1-1 0 0,0 0 1 0 0,-1-1-1 0 0,0 0 1 0 0,-25 15-1 0 0,-16 8-7 0 0,29-18 1 0 0,-40 20-1 0 0,34-20-21 0 0,19-9 0 0 0,0 0 0 0 0,-1-1 0 0 0,-16 4 0 0 0,24-8 0 0 0,1 0 0 0 0,-1 0 0 0 0,0-1 0 0 0,0 1 0 0 0,0-1 0 0 0,0 0 0 0 0,0-1 0 0 0,0 1 0 0 0,0-1 0 0 0,0 1 0 0 0,0-1 0 0 0,0 0 0 0 0,0-1 0 0 0,-6-2 0 0 0,-5-3-1 0 0,9 4 1 0 0,1 1-1 0 0,-1-2 1 0 0,0 1-1 0 0,-5-5 0 0 0,9 6 3 0 0,0 0-1 0 0,0 0 1 0 0,0 0-1 0 0,0 0 1 0 0,1 0 0 0 0,-1-1-1 0 0,1 1 1 0 0,-1-1-1 0 0,1 1 1 0 0,0-1-1 0 0,0 0 1 0 0,-1-5-1 0 0,0 2 3 0 0,1 0 0 0 0,0-1 1 0 0,1 1-1 0 0,-1-1 0 0 0,1 1 0 0 0,1-1 0 0 0,-1 1 1 0 0,1-1-1 0 0,0 1 0 0 0,3-11 0 0 0,0 7 6 0 0,0 1 0 0 0,0-1 0 0 0,1 1 0 0 0,0 0 0 0 0,0 1 0 0 0,8-10 0 0 0,5-3 9 0 0,1 1-1 0 0,1 0 0 0 0,1 2 1 0 0,26-19-1 0 0,75-38-76 0 0,-9 6-9 0 0,41-50 55 0 0,-16 12 13 0 0,-121 95-2 0 0,224-170-62 0 0,-84 44 127 0 0,-123 102-56 0 0,52-69 0 0 0,-82 98 20 0 0,0 1 0 0 0,0 0-1 0 0,-1-1 1 0 0,0 0 0 0 0,0 0-1 0 0,0 0 1 0 0,-1 0 0 0 0,0 0-1 0 0,-1 0 1 0 0,0-1 0 0 0,0 1-1 0 0,0-10 1 0 0,-1 15-11 0 0,0-1 0 0 0,-1 1 0 0 0,1 0 0 0 0,-1-1 1 0 0,1 1-1 0 0,-1 0 0 0 0,-2-4 0 0 0,3 5-13 0 0,0 1 0 0 0,0-1 0 0 0,-1 0 0 0 0,1 1 1 0 0,-1-1-1 0 0,1 1 0 0 0,0-1 0 0 0,-1 0 0 0 0,1 1 0 0 0,-1-1 0 0 0,1 1 1 0 0,-1-1-1 0 0,0 1 0 0 0,1-1 0 0 0,-1 1 0 0 0,1 0 0 0 0,-1-1 1 0 0,0 1-1 0 0,1 0 0 0 0,-1-1 0 0 0,0 1 0 0 0,0 0 0 0 0,1 0 1 0 0,-1 0-1 0 0,0 0 0 0 0,0-1 0 0 0,1 1 0 0 0,-1 0 0 0 0,-1 1 0 0 0,-3 0-2 0 0,1 0-1 0 0,0 0 0 0 0,0 1 1 0 0,-1 0-1 0 0,1 0 0 0 0,0 0 0 0 0,1 0 1 0 0,-1 1-1 0 0,-5 3 0 0 0,2 1-4 0 0,1-1-1 0 0,0 1 1 0 0,-10 14-1 0 0,10-13-4 0 0,-7 10-18 0 0,1 0 0 0 0,0 0 1 0 0,2 1-1 0 0,-11 26 0 0 0,19-39 21 0 0,0-1 0 0 0,0 2 0 0 0,1-1-1 0 0,0 0 1 0 0,0 0 0 0 0,1 0-1 0 0,0 1 1 0 0,0 8 0 0 0,1-11 5 0 0,0 1-1 0 0,0-1 1 0 0,0 0 0 0 0,0 1-1 0 0,1-1 1 0 0,0 0 0 0 0,0 0 0 0 0,0 0-1 0 0,0 0 1 0 0,1 0 0 0 0,0 0-1 0 0,5 6 1 0 0,-4-7 30 0 0,-1 1 0 0 0,1-1 1 0 0,0 1-1 0 0,1-1 0 0 0,-1-1 0 0 0,0 1 0 0 0,1 0 0 0 0,0-1 0 0 0,-1 0 1 0 0,1 0-1 0 0,0-1 0 0 0,0 1 0 0 0,0-1 0 0 0,0 0 0 0 0,0 0 0 0 0,8-1 1 0 0,-6 0-234 0 0,-1 0 1 0 0,0 0 0 0 0,1-1 0 0 0,-1 0 0 0 0,9-3 0 0 0,-8 2-1122 0 0,0-1-1 0 0,-1 0 1 0 0,1 0-1 0 0,10-7 1 0 0,10-10-6466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5:3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14 8287 0 0,'0'0'191'0'0,"0"0"26"0"0,0 0 9 0 0,0-2-34 0 0,-1-7-10 0 0,1 7 560 0 0,0 2 234 0 0,0 0 42 0 0,0 0-63 0 0,-13 8 254 0 0,-32 12 1867 0 0,43-19-2564 0 0,2-1 0 0 0,-7 10 512 0 0,2 0-512 0 0,4-8 0 0 0,1-2 0 0 0,0 0 0 0 0,0 0 0 0 0,0 0 0 0 0,0 0 0 0 0,0 0-68 0 0,3 2-289 0 0,7 5-138 0 0,8 3-17 0 0,-12-9 0 0 0,-1-1 0 0 0,30 8 109 0 0,-16-5 532 0 0,-1 2 0 0 0,27 10 0 0 0,-32-11-637 0 0,0 0-1 0 0,-1-1 0 0 0,1 0 1 0 0,26 0-1 0 0,-22-1-4 0 0,3-1 1 0 0,-15-2 0 0 0,-1-1 0 0 0,9-2 0 0 0,-8 3-388 0 0,0-1 1 0 0,0 0-1 0 0,0 0 0 0 0,0-1 1 0 0,0 1-1 0 0,0-1 0 0 0,-1 0 0 0 0,0 0 1 0 0,1-1-1 0 0,-1 1 0 0 0,0-1 1 0 0,4-5-1 0 0,3-3-572 0 0,-10 11 710 0 0,0 0 0 0 0,0 0 0 0 0,0 0 0 0 0,0 0-1 0 0,0 0 1 0 0,0-1 0 0 0,0 1 0 0 0,0 0 0 0 0,-1 0 0 0 0,1-1 0 0 0,-1 1 0 0 0,1-1-1 0 0,-1 1 1 0 0,1-1 0 0 0,-1 1 0 0 0,0 0 0 0 0,0-1 0 0 0,1 1 0 0 0,-1-1-1 0 0,0 1 1 0 0,0-1 0 0 0,-1-2 0 0 0,1 2-1797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2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15663 0 0,'0'0'356'0'0,"0"0"50"0"0,0 0 20 0 0,0 0-42 0 0,0 0-112 0 0,0 0 463 0 0,0 0 234 0 0,0 0 45 0 0,0 0-61 0 0,0 0-288 0 0,0 0-121 0 0,0 0-28 0 0,0 0-72 0 0,0 0-217 0 0,-1 1 161 0 0,-61 71 1217 0 0,70-74-1605 0 0,-1 0 0 0 0,1 1 0 0 0,-1 0 0 0 0,16-1 0 0 0,3 2 0 0 0,-20 0 93 0 0,1 0 0 0 0,0 1 0 0 0,-1-1 0 0 0,1 2 1 0 0,-1-1-1 0 0,1 0 0 0 0,-1 1 0 0 0,0 1 0 0 0,1-1 0 0 0,10 7 0 0 0,-13-6-29 0 0,0 0 0 0 0,0 0 0 0 0,0 0 0 0 0,-1 1 0 0 0,1-1 0 0 0,-1 1 0 0 0,0 0 0 0 0,0 0 0 0 0,0 0 0 0 0,-1 1 0 0 0,1-1 0 0 0,-1 0 0 0 0,0 1 0 0 0,0 0 0 0 0,1 6 0 0 0,-1-5-64 0 0,-1 1 0 0 0,0-1 0 0 0,0 1 0 0 0,0 0 0 0 0,-1-1 0 0 0,0 1 0 0 0,0 0 0 0 0,-1-1 0 0 0,0 1 0 0 0,0-1 0 0 0,0 1 0 0 0,-4 8 0 0 0,1-5 0 0 0,-1 1 0 0 0,0-1 0 0 0,-1-1 0 0 0,0 1 0 0 0,0-1 0 0 0,-12 13 0 0 0,-12 21 0 0 0,22-31 0 0 0,0 0 0 0 0,-13 15 0 0 0,19-25 0 0 0,-6 7 0 0 0,-1-1 0 0 0,-10 8 0 0 0,17-14 0 0 0,0 0 0 0 0,0-1 0 0 0,-1 1 0 0 0,1-1 0 0 0,-1 0 0 0 0,0 1 0 0 0,1-1 0 0 0,-1 0 0 0 0,0 0 0 0 0,0-1 0 0 0,1 1 0 0 0,-1-1 0 0 0,0 1 0 0 0,-5-1 0 0 0,0-2 0 0 0,1-4 0 0 0,7 5 27 0 0,-1 0-1 0 0,0-1 0 0 0,1 1 1 0 0,-1 0-1 0 0,1 0 1 0 0,0-1-1 0 0,-1 1 1 0 0,1 0-1 0 0,0-1 0 0 0,0 1 1 0 0,0 0-1 0 0,0-1 1 0 0,0 1-1 0 0,0-1 1 0 0,0 1-1 0 0,0 0 0 0 0,1-1 1 0 0,-1 1-1 0 0,0 0 1 0 0,1 0-1 0 0,-1-1 1 0 0,1 1-1 0 0,0 0 0 0 0,-1 0 1 0 0,1 0-1 0 0,0 0 1 0 0,0-1-1 0 0,0 1 1 0 0,-1 0-1 0 0,1 0 0 0 0,2-1 1 0 0,3-4 254 0 0,1 0 0 0 0,0 1 1 0 0,13-8-1 0 0,-11 7-204 0 0,16-11-77 0 0,-25 16 0 0 0,1 1 0 0 0,-1 0 0 0 0,0 0 0 0 0,1-1 0 0 0,-1 1 0 0 0,0 0 0 0 0,1 0 0 0 0,-1-1 0 0 0,0 1 0 0 0,1 0 0 0 0,-1 0 0 0 0,0 0 0 0 0,1 0 0 0 0,-1-1 0 0 0,1 1 0 0 0,-1 0 0 0 0,0 0 0 0 0,1 0 0 0 0,-1 0 0 0 0,1 0 0 0 0,-1 0 0 0 0,0 0 0 0 0,1 0 0 0 0,-1 0 0 0 0,0 0 0 0 0,1 0 0 0 0,-1 1 0 0 0,1-1 0 0 0,-1 0 0 0 0,0 0 0 0 0,1 0 0 0 0,-1 0 0 0 0,0 1 0 0 0,1-1 0 0 0,-1 0 0 0 0,0 0 0 0 0,1 1 0 0 0,-1-1 0 0 0,0 0 0 0 0,1 0 0 0 0,-1 1 0 0 0,0-1 0 0 0,1 1 0 0 0,-1 0 0 0 0,6 7 0 0 0,-5 0 0 0 0,0-1 0 0 0,0 1 0 0 0,0 0 0 0 0,-2 13 0 0 0,1-5 0 0 0,-1-7-89 0 0,1-5-56 0 0,0 0 0 0 0,0 0 0 0 0,0 0 1 0 0,0-1-1 0 0,1 1 0 0 0,0 0 0 0 0,-1 0 0 0 0,1-1 1 0 0,0 1-1 0 0,1-1 0 0 0,2 6 0 0 0,7 6-351 0 0,-4-13 155 0 0,-4-1 82 0 0,-1-1-250 0 0,-2 0-3 0 0,0 0 0 0 0,8-3-512 0 0,-5 1 432 0 0,0 0 0 0 0,1 0-1 0 0,-1 0 1 0 0,0-1 0 0 0,0 1 0 0 0,0-1-1 0 0,-1 0 1 0 0,1 1 0 0 0,3-6 0 0 0,1-3-6230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2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93 185 13823 0 0,'0'0'630'0'0,"0"0"-13"0"0,1-2-252 0 0,6-9 950 0 0,-1 0 0 0 0,0-1 0 0 0,7-20 0 0 0,-9 21 262 0 0,1 0-113 0 0,5-23-1 0 0,-9 30-1222 0 0,0 0 1 0 0,-1 0 0 0 0,1 0-1 0 0,-1 0 1 0 0,0 0 0 0 0,-1 0-1 0 0,1 0 1 0 0,0 0-1 0 0,-3-6 1 0 0,0 2-242 0 0,3 8 0 0 0,-1-1 0 0 0,1 1 0 0 0,0 0 0 0 0,0-1 0 0 0,0 1 0 0 0,-1-1 0 0 0,1 1 0 0 0,0 0 0 0 0,0-1 0 0 0,-1 1 0 0 0,1 0 0 0 0,0-1 0 0 0,-1 1 0 0 0,1 0 0 0 0,0 0 0 0 0,-1-1 0 0 0,1 1 0 0 0,-1 0 0 0 0,1 0 0 0 0,0 0 0 0 0,-1 0 0 0 0,1-1 0 0 0,-1 1 0 0 0,1 0 0 0 0,-1 0 0 0 0,1 0 0 0 0,-1 0 0 0 0,1 0 0 0 0,0 0 0 0 0,-1 0 0 0 0,1 0 0 0 0,-1 0 0 0 0,1 0 0 0 0,-1 0 0 0 0,0 1 0 0 0,1-1 0 0 0,-4 0 0 0 0,1 1 0 0 0,-1 0 0 0 0,1 0 0 0 0,-1 0 0 0 0,1 0 0 0 0,0 0 0 0 0,0 1 0 0 0,-1-1 0 0 0,1 1 0 0 0,-4 3 0 0 0,-29 23 0 0 0,32-24 0 0 0,0 0 0 0 0,0-1 0 0 0,0 1 0 0 0,0 0 0 0 0,1 1 0 0 0,-1-1 0 0 0,1 1 0 0 0,1-1 0 0 0,-1 1 0 0 0,0 0 0 0 0,1 0 0 0 0,0 0 0 0 0,0 0 0 0 0,1 1 0 0 0,0-1 0 0 0,0 0 0 0 0,0 1 0 0 0,0-1 0 0 0,1 8 0 0 0,1-4 0 0 0,3 0 0 0 0,-4-7 0 0 0,1-1 0 0 0,-1 0 0 0 0,1 1 0 0 0,0-1 0 0 0,0 0 0 0 0,0 1 0 0 0,0-1 0 0 0,0 0 0 0 0,0 0 0 0 0,0 0 0 0 0,0 0 0 0 0,0 0 0 0 0,0 0 0 0 0,0 0 0 0 0,1 0 0 0 0,1 0 0 0 0,1 1 0 0 0,0 1 0 0 0,1-2 0 0 0,0 1 0 0 0,0-1 0 0 0,0 1 0 0 0,0-1 0 0 0,5 0 0 0 0,4 1 0 0 0,12-2 712 0 0,-22 0-592 0 0,-1-1 0 0 0,0 1 0 0 0,1 0 0 0 0,-1 0 0 0 0,0 0 0 0 0,1 1 0 0 0,-1-1 0 0 0,0 1 0 0 0,0 0 0 0 0,6 2 0 0 0,-1 1-104 0 0,-3 4-16 0 0,-2 1 0 0 0,-3-8 0 0 0,0 0 0 0 0,1-1 0 0 0,-1 1 0 0 0,0 0 0 0 0,0 0 0 0 0,0-1 0 0 0,1 1 0 0 0,-1 0 0 0 0,0 0 0 0 0,0 0 0 0 0,0-1 0 0 0,0 1 0 0 0,0 0 0 0 0,-1 0 0 0 0,1 0 0 0 0,0-1 0 0 0,0 1 0 0 0,0 0 0 0 0,-1-1 0 0 0,1 1 0 0 0,0 0 0 0 0,-1 0 0 0 0,-1 2 0 0 0,-7 21 0 0 0,0-1 0 0 0,-18 31 0 0 0,2-6 0 0 0,20-39 7 0 0,3-5-16 0 0,0 0 0 0 0,0 0 0 0 0,1 1 0 0 0,-1-1 1 0 0,1 0-1 0 0,0 1 0 0 0,-1 7 0 0 0,2-10-328 0 0,0-2-138 0 0,3 0 373 0 0,0-1 0 0 0,0 1 0 0 0,0-1 0 0 0,-1 0 0 0 0,1 0 0 0 0,0 0 0 0 0,0 0 0 0 0,-1 0 0 0 0,1 0 0 0 0,-1-1 0 0 0,1 1 0 0 0,-1-1 0 0 0,1 0 0 0 0,-1 0 0 0 0,0 0 0 0 0,0 0 0 0 0,0 0 0 0 0,3-4 0 0 0,3-5-1048 0 0,0-1 1 0 0,10-20 0 0 0,-8 13-441 0 0,34-54-5108 0 0,-21 39 896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26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19351 0 0,'0'0'439'0'0,"0"0"62"0"0,0 0 33 0 0,0 0-65 0 0,0 12 573 0 0,1-6-456 0 0,-1 0-1 0 0,0 1 0 0 0,-1-1 0 0 0,0 0 1 0 0,0 0-1 0 0,-2 8 0 0 0,-14 38 1517 0 0,-20 37-1476 0 0,-7 19-124 0 0,32-72-502 0 0,-24 73 0 0 0,33-96 188 0 0,0-1 1 0 0,1 1-1 0 0,1-1 0 0 0,0 1 0 0 0,1 0 1 0 0,0 0-1 0 0,1-1 0 0 0,0 1 0 0 0,6 24 1 0 0,-6-34-182 0 0,1 0 0 0 0,-1 0 0 0 0,0 0 1 0 0,1-1-1 0 0,0 1 0 0 0,0 0 0 0 0,0 0 0 0 0,0-1 1 0 0,0 0-1 0 0,0 1 0 0 0,1-1 0 0 0,-1 0 0 0 0,1 0 1 0 0,-1 0-1 0 0,1 0 0 0 0,0-1 0 0 0,0 1 1 0 0,0-1-1 0 0,0 1 0 0 0,0-1 0 0 0,4 1 0 0 0,-1-1-6 0 0,0 1 0 0 0,0-1-1 0 0,1 0 1 0 0,-1-1-1 0 0,0 0 1 0 0,0 0 0 0 0,1 0-1 0 0,-1-1 1 0 0,0 0-1 0 0,9-2 1 0 0,-10 1-1 0 0,-1 1 0 0 0,0-2 0 0 0,0 1 0 0 0,0 0 0 0 0,0-1 0 0 0,0 0 0 0 0,-1 0 0 0 0,1 0 0 0 0,-1 0 0 0 0,0 0 0 0 0,0-1 0 0 0,0 1 0 0 0,0-1 0 0 0,-1 0 0 0 0,1 0 0 0 0,-1 0 0 0 0,0 0 0 0 0,0-1 0 0 0,1-5 0 0 0,-1 6 0 0 0,-1 0 0 0 0,0 0 0 0 0,0 0 0 0 0,0-1 0 0 0,0 1 0 0 0,-1 0 0 0 0,1-1 0 0 0,-1 1 0 0 0,0 0 0 0 0,-1-1 0 0 0,1 1 0 0 0,-1 0 0 0 0,0 0 0 0 0,0-1 0 0 0,0 1 0 0 0,0 0 0 0 0,-1 0 0 0 0,0 0 0 0 0,0 0 0 0 0,-4-7 0 0 0,3 9-65 0 0,0-1 0 0 0,1 1-1 0 0,-1 0 1 0 0,0 0 0 0 0,0 0-1 0 0,-1 0 1 0 0,1 1 0 0 0,0-1 0 0 0,0 1-1 0 0,-1 0 1 0 0,1-1 0 0 0,-1 2 0 0 0,1-1-1 0 0,-1 0 1 0 0,1 1 0 0 0,-1-1 0 0 0,-6 1-1 0 0,-5 1-485 0 0,-1 0-1 0 0,-24 5 1 0 0,30-4-162 0 0,0 0-1 0 0,1 1 1 0 0,-12 5 0 0 0,-2 5-2429 0 0,21-11 2196 0 0,0-1-1 0 0,0 1 1 0 0,0 0 0 0 0,0 0-1 0 0,0 0 1 0 0,0 0 0 0 0,-1 3 0 0 0,-2 5-5692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27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10135 0 0,'0'0'464'0'0,"0"0"-9"0"0,0 0-155 0 0,0 0 443 0 0,0 0 227 0 0,0 0 44 0 0,0 0 8 0 0,0 0 2 0 0,0 0 0 0 0,0 0 0 0 0,2 0-69 0 0,84-18 2818 0 0,-75 17-3329 0 0,-1-1 0 0 0,0-1 0 0 0,13-4 1 0 0,-13 3-155 0 0,1 1 0 0 0,17-4 0 0 0,1 3-271 0 0,-20 1-20 0 0,0 2 1 0 0,1 0 0 0 0,-1 0 0 0 0,1 0-1 0 0,10 2 1 0 0,2-2 1110 0 0,-7-1-337 0 0,-12 3-624 0 0,2 2-197 0 0,-3-2-289 0 0,-2-1-138 0 0,0 0-33 0 0,0 0 133 0 0,0 0 577 0 0,0 0 248 0 0,5 0 341 0 0,-5 0-860 0 0,1 0 1 0 0,-1 0 0 0 0,1 0-1 0 0,-1 0 1 0 0,1 0 0 0 0,-1 0-1 0 0,1 0 1 0 0,0 0 0 0 0,-1-1-1 0 0,1 1 1 0 0,-1 0 0 0 0,1 0-1 0 0,-1 0 1 0 0,0-1 0 0 0,1 1-1 0 0,-1 0 1 0 0,1 0 0 0 0,-1-1-1 0 0,1 1 1 0 0,-1 0 0 0 0,0-1-1 0 0,1 1 1 0 0,-1-1 0 0 0,0 1-1 0 0,1 0 1 0 0,-1-1 0 0 0,0 1-1 0 0,1-1 1 0 0,-1 1 0 0 0,0-1-1 0 0,1-1-419 0 0,-1 2-21 0 0,0 0-139 0 0,-2-5-1696 0 0,0-3 691 0 0,0 4-4046 0 0,0-1-293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2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13823 0 0,'0'0'315'0'0,"0"0"45"0"0,0 0 21 0 0,0 0-49 0 0,-2 0-220 0 0,-3 1 39 0 0,4-1 569 0 0,1 0 249 0 0,0 0 45 0 0,0 0-61 0 0,0 0-288 0 0,0 0-121 0 0,-1 4-131 0 0,1 1-1 0 0,-1-1 1 0 0,0 0-1 0 0,0 0 1 0 0,-2 4 0 0 0,-3 18 1978 0 0,-10 76 2 0 0,10 5-2374 0 0,5-58-22 0 0,-2-13 3 0 0,-8 36 0 0 0,-2 21 0 0 0,13-85-64 0 0,0-6-273 0 0,0-2-138 0 0,0 0-33 0 0,10-37-5840 0 0,-6 12 2327 0 0,-3 21 1974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30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25 11975 0 0,'0'0'267'0'0,"0"0"42"0"0,0 0 17 0 0,0 0-28 0 0,0-3-196 0 0,2-8-21 0 0,-1 9 284 0 0,-1 2 122 0 0,0 0 22 0 0,0 0 3 0 0,0 0 0 0 0,3-8 2013 0 0,-3 8-2041 0 0,-4 3 259 0 0,3-2-372 0 0,1-1 117 0 0,0 0 21 0 0,-16 10 1027 0 0,13-8-1344 0 0,0 0-76 0 0,0 0 0 0 0,0 0 0 0 0,0 1 0 0 0,0-1 0 0 0,1 1 0 0 0,-1-1 0 0 0,-3 6 0 0 0,-17 21 567 0 0,2 1-1 0 0,-22 39 1 0 0,43-69-683 0 0,-16 29 0 0 0,2 1 0 0 0,-10 32 0 0 0,13-34 0 0 0,-17 58 0 0 0,25-73 0 0 0,0-1 0 0 0,1 1 0 0 0,1 0 0 0 0,0 0 0 0 0,1 13 0 0 0,0-23 0 0 0,0-2 0 0 0,0 0 0 0 0,0 0 0 0 0,0 0 0 0 0,0 0 0 0 0,0 0 0 0 0,0-1 0 0 0,0 1 0 0 0,0 0 0 0 0,1 0 0 0 0,-1 0 0 0 0,0 0 0 0 0,1 0 0 0 0,-1 0 0 0 0,1-1 0 0 0,-1 1 0 0 0,2 1 0 0 0,7 17 0 0 0,-2-8 0 0 0,-5-10 0 0 0,0 1 0 0 0,0-1 0 0 0,1 1 0 0 0,-1-1 0 0 0,0 0 0 0 0,0 0 0 0 0,1 0 0 0 0,-1 0 0 0 0,0-1 0 0 0,1 1 0 0 0,-1-1 0 0 0,1 1 0 0 0,-1-1 0 0 0,1 0 0 0 0,-1 0 0 0 0,1 0 0 0 0,-1 0 0 0 0,1 0 0 0 0,-1-1 0 0 0,0 1 0 0 0,4-1 0 0 0,6-3 0 0 0,0 0 0 0 0,22-10 0 0 0,-25 11 0 0 0,3-4 0 0 0,0 0 0 0 0,0-1 0 0 0,-1 0 0 0 0,0-1 0 0 0,16-15 0 0 0,-5 3 0 0 0,-13 13 63 0 0,0-1 0 0 0,-1-1 0 0 0,0 1 0 0 0,-1-1 0 0 0,0-1 0 0 0,0 1 0 0 0,-1-1 0 0 0,-1-1 0 0 0,0 1 0 0 0,0-1 0 0 0,-1 1 0 0 0,0-1 0 0 0,1-13 0 0 0,-2 11 15 0 0,-2 0 0 0 0,1 0 0 0 0,-2 0-1 0 0,0 0 1 0 0,0 0 0 0 0,-2 0-1 0 0,1 0 1 0 0,-2 0 0 0 0,0 0-1 0 0,-1 1 1 0 0,-6-18 0 0 0,3 13-217 0 0,4 10-183 0 0,0 1 0 0 0,-7-14 0 0 0,8 18 272 0 0,1 1-1 0 0,-1 0 1 0 0,0 0 0 0 0,1 0-1 0 0,-1 0 1 0 0,0 0 0 0 0,0 0 0 0 0,-1 1-1 0 0,1-1 1 0 0,0 1 0 0 0,0-1-1 0 0,-5-1 1 0 0,4 1-253 0 0,0 1 0 0 0,0 0 0 0 0,1 0 1 0 0,-1 0-1 0 0,0 0 0 0 0,0 0 0 0 0,0 1 0 0 0,0-1 0 0 0,0 1 0 0 0,0 0 0 0 0,0 0 0 0 0,0 0 1 0 0,0 0-1 0 0,0 1 0 0 0,0-1 0 0 0,0 1 0 0 0,-5 1 0 0 0,-3 3-7205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3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21191 0 0,'0'0'480'0'0,"0"0"67"0"0,0 0 31 0 0,0 0-56 0 0,2-2-269 0 0,-1 0-120 0 0,1 0 0 0 0,-1-1 0 0 0,1 1 0 0 0,-1-1 0 0 0,0 1 1 0 0,0-1-1 0 0,0 1 0 0 0,0-1 0 0 0,-1 0 0 0 0,1 0 0 0 0,-1 1 0 0 0,1-1 0 0 0,-1 0 0 0 0,0-5 0 0 0,0 6-3 0 0,0 0 1 0 0,0 0-1 0 0,0 0 0 0 0,-1 0 1 0 0,1 0-1 0 0,0 0 0 0 0,-1 0 0 0 0,1 0 1 0 0,-1 0-1 0 0,-1-3 0 0 0,-1-2 485 0 0,3-11-8059 0 0,0 18-64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33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20 11975 0 0,'0'0'547'0'0,"0"0"-11"0"0,0 0-135 0 0,0 0 705 0 0,0 0 344 0 0,0 0 72 0 0,0 0-125 0 0,0 0-574 0 0,0 0-250 0 0,0 0-49 0 0,0 0-11 0 0,0 0-1 0 0,0 0 0 0 0,0 0 0 0 0,0 0 0 0 0,2-1 0 0 0,6-6 67 0 0,6-4 1371 0 0,-14 11-1932 0 0,0 0 0 0 0,0 0 0 0 0,0 0 1 0 0,0 0-1 0 0,0 0 0 0 0,0 0 0 0 0,0 0 1 0 0,0 0-1 0 0,0 0 0 0 0,0 0 1 0 0,0 0-1 0 0,0 0 0 0 0,0 0 0 0 0,0 0 1 0 0,0 0-1 0 0,0 0 0 0 0,0 0 0 0 0,0 0 1 0 0,0 0-1 0 0,0 0 0 0 0,0 1 0 0 0,0-1 1 0 0,0 0-1 0 0,0 0 0 0 0,0 0 0 0 0,0 0 1 0 0,0 0-1 0 0,0 0 0 0 0,0 0 1 0 0,0 0-1 0 0,0 0 0 0 0,0 0 0 0 0,0 0 1 0 0,0 0-1 0 0,0 0 0 0 0,0 0 0 0 0,0 0 1 0 0,0 0-1 0 0,0 0 0 0 0,0 0 0 0 0,0 0 1 0 0,0 0-1 0 0,0 0 0 0 0,0 0 0 0 0,-8 11 320 0 0,-14 16-338 0 0,6-6 0 0 0,-2-1 0 0 0,-20 18 0 0 0,3 0-1377 0 0,22-23 927 0 0,32-29 368 0 0,26-16-1 0 0,-42 28 99 0 0,1 0 0 0 0,-1 1 0 0 0,1-1 0 0 0,0 1-1 0 0,5-1 1 0 0,-4 1 46 0 0,-1 0-1 0 0,0 0 0 0 0,0-1 0 0 0,6-3 0 0 0,-3 1 84 0 0,-1 1 0 0 0,1 0-1 0 0,0 0 1 0 0,0 0-1 0 0,0 1 1 0 0,0 0 0 0 0,0 0-1 0 0,1 1 1 0 0,-1 0-1 0 0,9 0 1 0 0,-2 2-145 0 0,-11 3 0 0 0,-2-2 0 0 0,17 10 0 0 0,-8-2 0 0 0,-9-5 0 0 0,-1-3 0 0 0,3 6 0 0 0,0 1 0 0 0,-1-1 0 0 0,-1 1 0 0 0,1-1 0 0 0,-1 1 0 0 0,-1-1 0 0 0,0 1 0 0 0,-1 9 0 0 0,-2 9 0 0 0,-7 32 0 0 0,9-54 0 0 0,-2 5 0 0 0,-1 1 0 0 0,0-1 0 0 0,-7 15 0 0 0,-6 15 0 0 0,15-34 0 0 0,0-1 0 0 0,0 0 0 0 0,0 0 0 0 0,-1-1 0 0 0,1 1 0 0 0,-1 0 0 0 0,0-1 0 0 0,-1 0 0 0 0,1 0 0 0 0,-1 0 0 0 0,-6 5 0 0 0,4-4 0 0 0,-1 0 0 0 0,1-1 0 0 0,-1 0 0 0 0,0-1 0 0 0,-1 1 0 0 0,1-1 0 0 0,-8 2 0 0 0,-9 3 0 0 0,23-8 0 0 0,0 0 0 0 0,1 0 0 0 0,-1 0 0 0 0,1 0 0 0 0,-1 0 0 0 0,0 0 0 0 0,1 0 0 0 0,-1 0 0 0 0,0 0 0 0 0,1-1 0 0 0,-1 1 0 0 0,1 0 0 0 0,-1 0 0 0 0,1-1 0 0 0,-1 1 0 0 0,1 0 0 0 0,-1 0 0 0 0,1-1 0 0 0,-1 1 0 0 0,1-1 0 0 0,-1 1 0 0 0,1 0 0 0 0,-1-1 0 0 0,1 1 0 0 0,-1-1 0 0 0,1 0 0 0 0,-1 0 0 0 0,0 0 0 0 0,1 1 0 0 0,-1 0 0 0 0,1 0 0 0 0,-1-1 0 0 0,1 1 0 0 0,-1 0 0 0 0,1-1 0 0 0,-1 1 0 0 0,1-1 0 0 0,0 1 0 0 0,-1 0 0 0 0,1-1 0 0 0,0 1 0 0 0,-1-1 0 0 0,1 1 0 0 0,0-1 0 0 0,0 1 0 0 0,-1-1 0 0 0,1 1 0 0 0,0-1 0 0 0,0 1 0 0 0,0-1 0 0 0,0 0 0 0 0,0-1 0 0 0,-1-4 0 0 0,7 2 0 0 0,-4 5 53 0 0,-1 0 0 0 0,0-1 0 0 0,0 1-1 0 0,0 0 1 0 0,0 0 0 0 0,0 0 0 0 0,0 0 0 0 0,0-1 0 0 0,0 1-1 0 0,0 1 1 0 0,0-1 0 0 0,-1 0 0 0 0,1 0 0 0 0,0 0 0 0 0,-1 0 0 0 0,1 0-1 0 0,-1 1 1 0 0,1 1 0 0 0,7 26 975 0 0,-7-24-1223 0 0,0 0-1 0 0,0 1 1 0 0,0-1-1 0 0,1 0 1 0 0,0 0-1 0 0,5 9 1 0 0,-6-13-248 0 0,-1 1 294 0 0,3 6 133 0 0,0 0-124 0 0,-3-6-585 0 0,9-8-2214 0 0,-2-3-3049 0 0,-2-1-1724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3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19351 0 0,'0'0'439'0'0,"0"0"62"0"0,0 0 33 0 0,0 0-65 0 0,0 0-237 0 0,0 0 156 0 0,0 5 362 0 0,0-2 4036 0 0,0 5-4774 0 0,0-1-1 0 0,0 0 1 0 0,-1 1 0 0 0,0-1 0 0 0,0 0 0 0 0,-1 0-1 0 0,0 0 1 0 0,0 0 0 0 0,0 0 0 0 0,-1 0 0 0 0,0-1-1 0 0,-1 1 1 0 0,-4 6 0 0 0,-24 25-12 0 0,25-25 72 0 0,17-9 787 0 0,15-2-363 0 0,-20-3-439 0 0,0 1-1 0 0,-1 1 1 0 0,1-1-1 0 0,-1 1 0 0 0,1-1 1 0 0,-1 1-1 0 0,1 0 1 0 0,-1 1-1 0 0,0-1 1 0 0,5 3-1 0 0,-4-1-56 0 0,0-1 0 0 0,0 2 0 0 0,0-1 0 0 0,0 0 0 0 0,-1 1 0 0 0,6 6 0 0 0,-7-8 0 0 0,0 1 0 0 0,-1 0 0 0 0,1 0 0 0 0,-1 0 0 0 0,0 0 0 0 0,0 0 0 0 0,0 1 0 0 0,0-1 0 0 0,1 6 0 0 0,1 0 0 0 0,-3-5 0 0 0,1 0 0 0 0,-1 0 0 0 0,0 0 0 0 0,-1 0 0 0 0,1 1 0 0 0,-1-1 0 0 0,1 0 0 0 0,-1 1 0 0 0,-1-1 0 0 0,0 9 0 0 0,-2 2 0 0 0,-8 24 0 0 0,10-37 0 0 0,1 1 0 0 0,-1 0 0 0 0,0-1 0 0 0,0 1 0 0 0,0 0 0 0 0,-1-1 0 0 0,1 0 0 0 0,-3 4 0 0 0,-6 9 0 0 0,9-12 0 0 0,-12 9 0 0 0,3-5 0 0 0,0-1 0 0 0,-13 7 0 0 0,14-8 0 0 0,-1 1 0 0 0,2-4 0 0 0,3-2 0 0 0,4 0 1 0 0,-1 0 0 0 0,1 0 0 0 0,0 0-1 0 0,0 0 1 0 0,0 0 0 0 0,-1-1 0 0 0,1 1 0 0 0,0 0 0 0 0,0-1-1 0 0,0 1 1 0 0,0-1 0 0 0,0 1 0 0 0,0-1 0 0 0,0 1 0 0 0,0-1 0 0 0,0 0-1 0 0,0 1 1 0 0,-1-2 0 0 0,-4-5-28 0 0,1 0 1 0 0,-8-14-1 0 0,13 20-310 0 0,-7-15-1101 0 0,5 13 1154 0 0,0-1-1 0 0,0 1 1 0 0,0-1 0 0 0,1 1 0 0 0,0-1 0 0 0,-2-6 0 0 0,4-10-7672 0 0,0 5 244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34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21191 0 0,'0'0'480'0'0,"0"0"67"0"0,0 0 31 0 0,0 0-56 0 0,0 0-269 0 0,3 1 626 0 0,13 3 491 0 0,-12-3-1116 0 0,0 0 0 0 0,-1-1 1 0 0,1 1-1 0 0,0-1 0 0 0,0 1 0 0 0,7-2 0 0 0,14-2-235 0 0,-22 3-20 0 0,0-1 1 0 0,0 1 0 0 0,0-1-1 0 0,0 1 1 0 0,0-1-1 0 0,5-3 1 0 0,1 1-535 0 0,1 1 1 0 0,-1-1-1 0 0,15-1 0 0 0,-13 3-327 0 0,-1-1 0 0 0,16-5 0 0 0,-17 4-1857 0 0,2-1-4789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5:36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29 6447 0 0,'0'0'142'0'0,"0"0"22"0"0,0 0 13 0 0,1-2-20 0 0,5-5-125 0 0,0 0 179 0 0,-4 5 878 0 0,-2 0 363 0 0,4-5 70 0 0,-4 5-125 0 0,0 2-574 0 0,0 0-250 0 0,0 0-49 0 0,0 0-11 0 0,0 0-1 0 0,0 0 0 0 0,0 0 0 0 0,0 0 0 0 0,0 0 0 0 0,0 0 0 0 0,0 2 0 0 0,-3 10-179 0 0,0 0 0 0 0,0 0 0 0 0,-2-1 0 0 0,1 0 0 0 0,-1 0 0 0 0,-1 0 0 0 0,-11 16 0 0 0,15-25-313 0 0,0 1 0 0 0,0-1 1 0 0,0 1-1 0 0,1-1 0 0 0,-1 1 0 0 0,1 0 0 0 0,-1 0 0 0 0,-1 5 1 0 0,-1 1 240 0 0,0-1-11 0 0,1-2 18 0 0,-1 1-1 0 0,1 0 1 0 0,0 0 0 0 0,-2 9 0 0 0,2-6-262 0 0,0-1 0 0 0,-9 18 0 0 0,9-22-7 0 0,0 1 1 0 0,1-1 0 0 0,-1 1 0 0 0,1 0 0 0 0,1 0 0 0 0,-1 0 0 0 0,1 0-1 0 0,0 0 1 0 0,0 10 0 0 0,0 7 0 0 0,0-18 0 0 0,1 0 0 0 0,0 0 0 0 0,0 0 0 0 0,0 0 0 0 0,1-1 0 0 0,0 1 0 0 0,0 0 0 0 0,0 0 0 0 0,0-1 0 0 0,1 1 0 0 0,0-1 0 0 0,0 1 0 0 0,4 6 0 0 0,3 5 0 0 0,-5-13 0 0 0,0-1 0 0 0,-2 1 0 0 0,15 8 0 0 0,-5-7 0 0 0,-9-3 0 0 0,2-1 0 0 0,14-7 0 0 0,-16 6 0 0 0,0-1 0 0 0,0 0 0 0 0,0-1 0 0 0,0 1 0 0 0,-1-1 0 0 0,1 1 0 0 0,-1-1 0 0 0,1 0 0 0 0,1-3 0 0 0,21-32 0 0 0,-20 28 0 0 0,5-7 0 0 0,-2 0 0 0 0,0-1 0 0 0,0 0 0 0 0,-2 0 0 0 0,-1 0 0 0 0,0-1 0 0 0,-1 0 0 0 0,-1 0 0 0 0,1-24 0 0 0,-3 38 0 0 0,0 3 0 0 0,-1 0 0 0 0,1 0 0 0 0,-1 0 0 0 0,0 0 0 0 0,0 0 0 0 0,0 0 0 0 0,0 0 0 0 0,0 0 0 0 0,-1 1 0 0 0,1-1 0 0 0,-1-3 0 0 0,-7-18 1883 0 0,6 22-1734 0 0,-7 1-133 0 0,9 0-16 0 0,0 0 0 0 0,-1 0 0 0 0,1 0 0 0 0,0 0 0 0 0,0 0 0 0 0,-1 0 0 0 0,1 1 0 0 0,0-1 0 0 0,-1 0 0 0 0,1 0 0 0 0,0 0 0 0 0,0 0 0 0 0,-1 0 0 0 0,1 0 0 0 0,0 1 0 0 0,0-1 0 0 0,0 0 0 0 0,-1 0 0 0 0,1 0 0 0 0,0 1 0 0 0,0-1 0 0 0,0 0 0 0 0,-1 0 0 0 0,1 1 0 0 0,0-1 0 0 0,0 0 0 0 0,0 1 0 0 0,0-1 0 0 0,0 1 0 0 0,0-1 0 0 0,1 1 0 0 0,-1-1 0 0 0,0 1 0 0 0,0-1 0 0 0,1 1 0 0 0,-1-1 0 0 0,1 1 0 0 0,-1-1 0 0 0,0 1 0 0 0,1-1 0 0 0,-1 0 0 0 0,1 1 0 0 0,-1-1 0 0 0,2 1 0 0 0,0 0 0 0 0,0 0 0 0 0,1 0 0 0 0,-1 0 0 0 0,1 0 0 0 0,-1 0 0 0 0,1-1 0 0 0,0 1 0 0 0,-1-1 0 0 0,1 1 0 0 0,0-1 0 0 0,-1 0 0 0 0,5-1 0 0 0,35-6 0 0 0,-7 1 0 0 0,-21 5 0 0 0,1 1 0 0 0,-1 0 0 0 0,0 0 0 0 0,0 2 0 0 0,22 4 0 0 0,-17 1 0 0 0,-14-3 0 0 0,-3-1 0 0 0,3 2 0 0 0,-1-1 0 0 0,0 0 0 0 0,0 1 0 0 0,0-1 0 0 0,-1 1 0 0 0,0 0 0 0 0,0 0 0 0 0,3 7 0 0 0,-3-8 0 0 0,-1 0 0 0 0,0 0 0 0 0,1 1 0 0 0,-2-1 0 0 0,1 1 0 0 0,0-1 0 0 0,-1 1 0 0 0,0 0 0 0 0,0 0 0 0 0,0-1 0 0 0,-1 1 0 0 0,1 0 0 0 0,-1 0 0 0 0,0 0 0 0 0,-1 5 0 0 0,-9 46 0 0 0,7-42 0 0 0,-1-5 0 0 0,0-12 0 0 0,-1-7 0 0 0,3 3 0 0 0,1-1 0 0 0,0 1 0 0 0,0 0 0 0 0,0-1 0 0 0,1 1 0 0 0,0-1 0 0 0,1 1 0 0 0,-1-1 0 0 0,2 1 0 0 0,1-10 0 0 0,1 4 0 0 0,0 0 0 0 0,1 0 0 0 0,0 0 0 0 0,12-20 0 0 0,-8 19 0 0 0,0 1 0 0 0,1 0 0 0 0,1 1 0 0 0,0 0 0 0 0,0 0 0 0 0,2 2 0 0 0,-1-1 0 0 0,1 2 0 0 0,24-15 0 0 0,-30 21 0 0 0,0 0 0 0 0,0 0 0 0 0,0 1 0 0 0,12-3 0 0 0,-4 4 0 0 0,0 5 0 0 0,-2 3 0 0 0,-11-6-420 0 0,0 1 0 0 0,0-1-1 0 0,-1 1 1 0 0,1-1 0 0 0,0 1 0 0 0,-1 0-1 0 0,1 0 1 0 0,-1 0 0 0 0,2 2 0 0 0,-3-4-1114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34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23039 0 0,'0'2'528'0'0,"5"9"423"0"0,3 14 100 0 0,-8-24-1002 0 0,0 1 0 0 0,0-1 0 0 0,0 0 0 0 0,0 1 0 0 0,-1-1 0 0 0,1 0-1 0 0,0 0 1 0 0,0 1 0 0 0,-1-1 0 0 0,1 0 0 0 0,-1 1 0 0 0,1-1 0 0 0,-1 0-1 0 0,1 0 1 0 0,-1 0 0 0 0,0 0 0 0 0,0 0 0 0 0,0 2 0 0 0,-21 20 736 0 0,8-9-312 0 0,1 1-1 0 0,1 0 1 0 0,0 1 0 0 0,-10 20 0 0 0,19-30-467 0 0,-3 4-4 0 0,0 2 0 0 0,1-1 0 0 0,0 1 0 0 0,-4 16 0 0 0,7-19-2 0 0,1-4 0 0 0,0 0 0 0 0,0 1 0 0 0,0-1 0 0 0,1 1 0 0 0,-1 5 0 0 0,4 2 64 0 0,1-11 137 0 0,-3-1-23 0 0,2 3-140 0 0,1-1-1 0 0,-1 0 1 0 0,1 0 0 0 0,0 0 0 0 0,-1-1 0 0 0,1 1 0 0 0,1-1-1 0 0,-1 0 1 0 0,0 0 0 0 0,0 0 0 0 0,1 0 0 0 0,-1-1 0 0 0,1 0-1 0 0,0 0 1 0 0,-1 0 0 0 0,1-1 0 0 0,9 1 0 0 0,3-2 153 0 0,1-1 1 0 0,-1-1-1 0 0,27-6 0 0 0,6-2-32 0 0,-42 11-223 0 0,-6 0-273 0 0,-1-1 147 0 0,0 1 1 0 0,0-1-1 0 0,0 0 1 0 0,0 1 0 0 0,0-1-1 0 0,-1 0 1 0 0,1 0-1 0 0,0 1 1 0 0,0-1 0 0 0,-1 0-1 0 0,1 0 1 0 0,0 0-1 0 0,-1 0 1 0 0,1 0-1 0 0,0-2 1 0 0,0 2-391 0 0,-1-1-285 0 0,1-4-251 0 0,-1 1 1 0 0,0-1-1 0 0,0 0 1 0 0,0 1-1 0 0,-1-1 1 0 0,0 0-1 0 0,-3-9 1 0 0,1 6-932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35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21191 0 0,'-3'4'66'0'0,"1"0"106"0"0,0-1 1 0 0,0 0-1 0 0,0 1 1 0 0,0-1-1 0 0,1 1 1 0 0,-1-1-1 0 0,1 1 1 0 0,0 0-1 0 0,0 0 1 0 0,1-1-1 0 0,-1 1 1 0 0,0 7-1 0 0,-1 1 427 0 0,-1 0 1 0 0,0 0-1 0 0,-1 0 0 0 0,-6 15 1 0 0,-6 15 503 0 0,10-18-937 0 0,0 1 1 0 0,-3 42-1 0 0,4 53 768 0 0,-2 19-303 0 0,3-89-693 0 0,4-30-108 0 0,-6 28 1 0 0,6-47-306 0 0,0-1-33 0 0,0 0-72 0 0,0 0-285 0 0,0 0-126 0 0,0 0-29 0 0,0 0-208 0 0,0 0-857 0 0,0 0-379 0 0,-1-3-80 0 0,-1-11-15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3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22 284 10135 0 0,'0'0'231'0'0,"0"0"29"0"0,0 0 19 0 0,-1 2-41 0 0,-15 15 702 0 0,15-16 38 0 0,-3 4 577 0 0,5-3 6100 0 0,7 1-7218 0 0,1-1 0 0 0,-1 0 0 0 0,1-1 0 0 0,0 0 0 0 0,-1 0 0 0 0,1 0 0 0 0,0-1 0 0 0,8-1 0 0 0,24 1 958 0 0,-36 1-1380 0 0,-2-1-15 0 0,0 0 0 0 0,-1 0 0 0 0,1 0 0 0 0,-1 0 0 0 0,1-1 1 0 0,0 1-1 0 0,-1-1 0 0 0,5-1 0 0 0,2-1 0 0 0,-6 1 0 0 0,1 1 0 0 0,-1 0 0 0 0,0 1 0 0 0,1-1 0 0 0,-1 0 0 0 0,0 1 0 0 0,5 0 0 0 0,2 1-2111 0 0,-8 0 1686 0 0,0 0 1 0 0,0-1-1 0 0,0 1 1 0 0,0-1-1 0 0,0 0 1 0 0,0 0-1 0 0,0 0 1 0 0,3 0-1 0 0,-11-17-3987 0 0,4 9 2876 0 0</inkml:trace>
  <inkml:trace contextRef="#ctx0" brushRef="#br0" timeOffset="1">72 1 10135 0 0,'0'0'464'0'0,"0"0"-9"0"0,0 0-87 0 0,0 0 728 0 0,7 1 1262 0 0,-4 1 4608 0 0,-1 2-6764 0 0,0 0-1 0 0,-1 1 1 0 0,0-1 0 0 0,0 0-1 0 0,0 1 1 0 0,0-1 0 0 0,-1 1-1 0 0,1-1 1 0 0,-2 8 0 0 0,0 5 1268 0 0,-5 21 1 0 0,0-3-656 0 0,-7 52-815 0 0,7-36 0 0 0,3-37 0 0 0,1 1 0 0 0,1 0 0 0 0,1-1 0 0 0,1 22 0 0 0,2-11 0 0 0,0 1 0 0 0,1 0 0 0 0,8 27 0 0 0,-10-51-826 0 0,-1-1 640 0 0,-1 0 0 0 0,1-1 1 0 0,-1 1-1 0 0,0 0 0 0 0,1 0 1 0 0,-1-1-1 0 0,0 1 0 0 0,0 0 1 0 0,1 0-1 0 0,-1-1 0 0 0,0 1 1 0 0,0 0-1 0 0,0 0 0 0 0,0 0 1 0 0,0-1-1 0 0,0 1 0 0 0,0 0 1 0 0,0 0-1 0 0,0 0 0 0 0,-1 0 1 0 0,2-3-2534 0 0,3-12-4789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38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118 164 13823 0 0,'0'0'315'0'0,"0"0"45"0"0,0 0 21 0 0,0 0-49 0 0,-2-2-220 0 0,2 2-109 0 0,-1-1-1 0 0,1 1 1 0 0,0-1-1 0 0,-1 1 0 0 0,1-1 1 0 0,0 1-1 0 0,0-1 1 0 0,-1 1-1 0 0,1-1 1 0 0,0 1-1 0 0,0-1 1 0 0,0 0-1 0 0,0 1 0 0 0,0-1 1 0 0,-1 1-1 0 0,1-1 1 0 0,0 1-1 0 0,0-1 1 0 0,0 0-1 0 0,1 1 1 0 0,-1-1-1 0 0,0 1 0 0 0,0-2 1 0 0,9-12 623 0 0,-2 4 133 0 0,-4 5-145 0 0,-1-1-1 0 0,0 0 1 0 0,3-9-1 0 0,-1 3-411 0 0,-1 0 917 0 0,-8 14 2003 0 0,-4 10-1235 0 0,-7 24-1871 0 0,12-29-16 0 0,1 0 0 0 0,0 0 0 0 0,0 1 0 0 0,-2 9 0 0 0,-3 7 0 0 0,-54 151 0 0 0,55-155 0 0 0,2-7 0 0 0,0 0 0 0 0,1 0 0 0 0,1 0 0 0 0,-3 22 0 0 0,6-30 0 0 0,1-1 0 0 0,-1 1 0 0 0,1 0 0 0 0,1 5 0 0 0,0-3 0 0 0,1 3 0 0 0,5 2 0 0 0,-4-10 0 0 0,-2-1 0 0 0,0 1 0 0 0,-1-1 0 0 0,-1 0 0 0 0,1-1 0 0 0,0 1 0 0 0,-1 0 0 0 0,1-1 0 0 0,0 1 0 0 0,0-1 0 0 0,-1 1 0 0 0,1-1 0 0 0,0 1 0 0 0,0-1 0 0 0,0 1 0 0 0,-1-1 0 0 0,1 0 0 0 0,2 1 0 0 0,7 2 0 0 0,6 0 0 0 0,-11-6 0 0 0,-4 1 0 0 0,9-4 0 0 0,0 0 0 0 0,0 0 0 0 0,-1-1 0 0 0,0-1 0 0 0,0 0 0 0 0,-1 0 0 0 0,0 0 0 0 0,-1-1 0 0 0,0 0 0 0 0,11-18 0 0 0,-17 24 0 0 0,10-16 0 0 0,-2 1 0 0 0,11-31 0 0 0,-13 28 59 0 0,5-16 549 0 0,-2 0 0 0 0,8-50 0 0 0,-16 73-533 0 0,-1-1 0 0 0,0 0 1 0 0,-2-29-1 0 0,0 40-155 0 0,1 0 0 0 0,-1-1 0 0 0,0 1 0 0 0,-1 0 0 0 0,1 0 0 0 0,0 0 0 0 0,-1 0 0 0 0,0 1 0 0 0,0-1 0 0 0,0 0 0 0 0,-1 1 0 0 0,1-1 0 0 0,-1 1 0 0 0,0 0 0 0 0,0 0 0 0 0,0 0 0 0 0,0 0 0 0 0,-7-4 0 0 0,-7-1-1853 0 0,8 8-2194 0 0,0 0-3381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3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23039 0 0,'0'0'528'0'0,"0"0"69"0"0,2 1 38 0 0,-1 0-605 0 0,0-1 0 0 0,-1 0 0 0 0,1 1 0 0 0,0-1 0 0 0,0 0 0 0 0,-1 1 0 0 0,1-1 0 0 0,0 0 0 0 0,0 0 0 0 0,-1 0 0 0 0,1 0 0 0 0,0 0 0 0 0,0 0 0 0 0,0 0 0 0 0,0 0 0 0 0,-1 0 0 0 0,1 0 0 0 0,0 0 0 0 0,0 0 0 0 0,-1-1 0 0 0,1 1 0 0 0,1-1 0 0 0,1 0-10 0 0,0-1 1 0 0,0 1 0 0 0,0-1-1 0 0,0 0 1 0 0,4-4-1 0 0,4-5 330 0 0,16-20-1 0 0,-25 29-162 0 0,11-14 94 0 0,-2 4-2 0 0,-1-1-1 0 0,13-22 1 0 0,-16 20-480 0 0,-7 14-850 0 0,0 1-385 0 0,0 0-897 0 0,0 0-3458 0 0,0 0-1477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3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37 161 13823 0 0,'2'-4'315'0'0,"1"-2"-198"0"0,0-1 63 0 0,0 0 0 0 0,0 0 0 0 0,0-1 0 0 0,-1 1 0 0 0,3-16 0 0 0,2-13 2146 0 0,-5 28-1261 0 0,-1 0-1 0 0,2-17 1 0 0,-4 22-621 0 0,-4-7 38 0 0,4 9-349 0 0,0 1 355 0 0,1 0 21 0 0,0 0 3 0 0,-16 8 1616 0 0,10 2-2126 0 0,-1 1 0 0 0,2 0 0 0 0,0 0 0 0 0,0 1 0 0 0,1-1 0 0 0,0 1 0 0 0,1 0 0 0 0,1 0 0 0 0,-2 13 0 0 0,1 13-4 0 0,1 64 0 0 0,7-47 685 0 0,1-1-1 0 0,14 54 1 0 0,-6-51-747 0 0,-14-55-273 0 0,0-2-138 0 0,0 0-33 0 0,0 0 65 0 0,0-3 377 0 0,-1 1 0 0 0,1-1 0 0 0,-1 0 0 0 0,1 1-1 0 0,-1 0 1 0 0,0-1 0 0 0,0 1 0 0 0,0-1-1 0 0,-2-1 1 0 0,-6-17-2817 0 0,2-22-5662 0 0,6 25 3590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39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19351 0 0,'0'0'439'0'0,"0"0"62"0"0,0 0 33 0 0,0 0-65 0 0,-2 0-309 0 0,0 0-88 0 0,-1 0 1 0 0,0 0-1 0 0,1 0 0 0 0,-1 1 1 0 0,0-1-1 0 0,1 1 1 0 0,-1 0-1 0 0,1-1 0 0 0,-1 1 1 0 0,1 0-1 0 0,-1 1 1 0 0,-2 0-1 0 0,-5 4 444 0 0,-30 11 1975 0 0,53-12-2245 0 0,0 0 0 0 0,0 0 0 0 0,1-1-1 0 0,-1-1 1 0 0,1 0 0 0 0,0-1 0 0 0,0-1 0 0 0,16 0 0 0 0,-10 1 107 0 0,1 2 0 0 0,-1 0 1 0 0,28 9-1 0 0,-46-12-326 0 0,1 0 47 0 0,0 0 0 0 0,0 1 0 0 0,0-1 0 0 0,0 1 0 0 0,0-1 0 0 0,-1 1 0 0 0,4 2 0 0 0,6 7-55 0 0,-11-7-20 0 0,-1-1-1 0 0,1-2 2 0 0,-1 0 0 0 0,1 1 0 0 0,-1-1 0 0 0,1 1 0 0 0,-1-1 0 0 0,0 0 0 0 0,1 1 0 0 0,-1-1 0 0 0,0 1 0 0 0,0-1 0 0 0,0 1 0 0 0,0-1 0 0 0,0 1 0 0 0,-1-1 0 0 0,1 1 0 0 0,0-1 0 0 0,-1 1 0 0 0,1-1 0 0 0,-1 0 0 0 0,1 1 0 0 0,-1-1 0 0 0,1 0 0 0 0,-1 1 0 0 0,0-1 0 0 0,0 0 0 0 0,0 0 0 0 0,0 0 0 0 0,0 0 0 0 0,0 0 0 0 0,0 0 0 0 0,-2 2 0 0 0,-2 1 0 0 0,-2 3 0 0 0,0-1 0 0 0,-1 0 0 0 0,0 0 0 0 0,0-1 0 0 0,-1 0 0 0 0,1 0 0 0 0,-1-1 0 0 0,0 0 0 0 0,0-1 0 0 0,0 0 0 0 0,-1 0 0 0 0,1-1 0 0 0,-1 0 0 0 0,0-1 0 0 0,-10 1 0 0 0,12-2 0 0 0,7 0 0 0 0,4-1 0 0 0,10-5 0 0 0,17-3 0 0 0,-27 9 0 0 0,-2 0 0 0 0,0 0 0 0 0,0 0 0 0 0,0 0 0 0 0,0 0 0 0 0,0 0 0 0 0,0 0 0 0 0,1 1 0 0 0,-1-1 0 0 0,0 0 0 0 0,0 1 0 0 0,0-1 0 0 0,0 1 0 0 0,0-1 0 0 0,1 2 0 0 0,1-2 0 0 0,-2 1 0 0 0,0-1 0 0 0,0 0 0 0 0,0 0 0 0 0,0 1 0 0 0,0-1 0 0 0,-1 1 0 0 0,1-1 0 0 0,0 1 0 0 0,0-1 0 0 0,0 1 0 0 0,-1-1 0 0 0,1 1 0 0 0,0 0 0 0 0,-1-1 0 0 0,1 1 0 0 0,-1 0 0 0 0,2 1 0 0 0,-1-1 0 0 0,-1-1 0 0 0,1 1 0 0 0,0-1 0 0 0,0 1 0 0 0,-1 0 0 0 0,1-1 0 0 0,0 1 0 0 0,-1 0 0 0 0,1 0 0 0 0,0 0 0 0 0,-1-1 0 0 0,0 1 0 0 0,1 0 0 0 0,-1 0 0 0 0,1 0 0 0 0,-1 0 0 0 0,0 0 0 0 0,1 0 0 0 0,-1 1 0 0 0,0 2 0 0 0,4 8 0 0 0,-1 0 0 0 0,0 0 0 0 0,-1 0 0 0 0,0 0 0 0 0,-1 1 0 0 0,0-1 0 0 0,-1 0 0 0 0,-1 1 0 0 0,0-1 0 0 0,-3 16 0 0 0,1-16 0 0 0,0 0 0 0 0,-9 22 0 0 0,10-29 0 0 0,-1 1 0 0 0,1-1 0 0 0,-1 0 0 0 0,0 0 0 0 0,-1 0 0 0 0,1-1 0 0 0,-1 1 0 0 0,-5 4 0 0 0,7-8-8 0 0,1 0-1 0 0,0 0 1 0 0,-1 0-1 0 0,1 0 1 0 0,-1 0-1 0 0,1-1 1 0 0,-1 1 0 0 0,1-1-1 0 0,-1 1 1 0 0,1-1-1 0 0,-1 0 1 0 0,1 1-1 0 0,-1-1 1 0 0,0 0 0 0 0,1 0-1 0 0,-1 0 1 0 0,1 0-1 0 0,-1 0 1 0 0,0 0-1 0 0,1-1 1 0 0,-3 0-1 0 0,-1-1-71 0 0,-1 0-1 0 0,0 0 0 0 0,1-1 1 0 0,-7-4-1 0 0,-8-4-206 0 0,-16-6-901 0 0,35 16 817 0 0,1 1 255 0 0,-1 0-1 0 0,1-1 1 0 0,-1 1-1 0 0,1 0 1 0 0,0 0-1 0 0,-1-1 1 0 0,1 1-1 0 0,0-1 1 0 0,-1 1-1 0 0,1 0 0 0 0,0-1 1 0 0,-1 1-1 0 0,1-1 1 0 0,0 1-1 0 0,0 0 1 0 0,-1-1-1 0 0,1 1 1 0 0,0-1-1 0 0,0 1 1 0 0,0-1-1 0 0,0 1 1 0 0,0-1-1 0 0,0 1 0 0 0,0-1 1 0 0,-1-13-4833 0 0,5 4-175 0 0,2-1-1063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4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15663 0 0,'0'0'356'0'0,"0"0"50"0"0,0 0 20 0 0,3-1-42 0 0,10-2-112 0 0,-11 2 127 0 0,-1 1-1 0 0,1 0 1 0 0,-1-1-1 0 0,0 1 1 0 0,1 0-1 0 0,0 0 1 0 0,-1 0-1 0 0,1 0 1 0 0,-1 0-1 0 0,1 0 1 0 0,-1 0-1 0 0,1 0 1 0 0,2 2-1 0 0,-2-1-42 0 0,0 1-1 0 0,0-1 1 0 0,1 1-1 0 0,-1 0 1 0 0,0 0-1 0 0,3 4 1 0 0,10 10 79 0 0,-4-4 562 0 0,-10-10-554 0 0,0-1-294 0 0,2 3-18 0 0,-1 0-1 0 0,1 1 1 0 0,-1-1 0 0 0,0 1 0 0 0,0-1-1 0 0,1 8 1 0 0,0 0 853 0 0,-2-10-974 0 0,0 0-1 0 0,0 1 1 0 0,-1-1 0 0 0,1 0 0 0 0,-1 0 0 0 0,0 0 0 0 0,0 1 0 0 0,0-1-1 0 0,0 0 1 0 0,0 1 0 0 0,0-1 0 0 0,-1 0 0 0 0,1 0 0 0 0,-1 0 0 0 0,1 1-1 0 0,-3 2 1 0 0,-1 10-12 0 0,3-1 2 0 0,-2 1 0 0 0,0-1 0 0 0,0 0 0 0 0,-2 0 0 0 0,1-1 0 0 0,-14 25 0 0 0,17-35 0 0 0,-6 17 0 0 0,1 0 0 0 0,1 0 0 0 0,1 0 0 0 0,0 0 0 0 0,0 25 0 0 0,2-24 0 0 0,1-11 0 0 0,1-1 0 0 0,1 1 0 0 0,1 11 0 0 0,1 8 0 0 0,-3-20 114 0 0,2 1 0 0 0,-1 0-1 0 0,1-1 1 0 0,1 1 0 0 0,-1-1 0 0 0,2 0-1 0 0,-1 1 1 0 0,9 14 0 0 0,-9-19-46 0 0,1 0 1 0 0,-1 1-1 0 0,1-1 0 0 0,0 0 0 0 0,0-1 1 0 0,0 1-1 0 0,1-1 0 0 0,0 0 0 0 0,0 0 1 0 0,0 0-1 0 0,0-1 0 0 0,0 0 0 0 0,1 0 1 0 0,8 4-1 0 0,-3-4-68 0 0,0 0 0 0 0,0 0 0 0 0,1-1 0 0 0,-1-1 0 0 0,0 0 0 0 0,1 0 0 0 0,-1-1 0 0 0,1-1 0 0 0,-1 0 0 0 0,14-3 0 0 0,-16 2 0 0 0,0 0 0 0 0,-1-1 0 0 0,1 0 0 0 0,-1-1 0 0 0,0 0 0 0 0,0 0 0 0 0,0-1 0 0 0,0 0 0 0 0,-1 0 0 0 0,0 0 0 0 0,0-1 0 0 0,0 0 0 0 0,8-11 0 0 0,-14 16 0 0 0,0-1 0 0 0,0 1 0 0 0,0-1 0 0 0,0 1 0 0 0,0 0 0 0 0,0-1 0 0 0,0 1 0 0 0,-1-1 0 0 0,1 0 0 0 0,-1 1 0 0 0,1-1 0 0 0,-1 0 0 0 0,0 1 0 0 0,1-1 0 0 0,-1 0 0 0 0,0 1 0 0 0,0-1 0 0 0,0 0 0 0 0,-1-2 0 0 0,0 1 0 0 0,0 1 0 0 0,0 0 0 0 0,0 0 0 0 0,0-1 0 0 0,0 1 0 0 0,0 0 0 0 0,-1 0 0 0 0,1 0 0 0 0,-1 0 0 0 0,1 1 0 0 0,-1-1 0 0 0,-3-2 0 0 0,1 0 0 0 0,-1 1 0 0 0,0-1 0 0 0,-1 1 0 0 0,1 1 0 0 0,0-1 0 0 0,-1 1 0 0 0,0 0 0 0 0,1 0 0 0 0,-1 0 0 0 0,-9-1 0 0 0,-5 2-246 0 0,1 1 0 0 0,-1 1 1 0 0,-27 5-1 0 0,7-1-155 0 0,36-4 215 0 0,0 0 0 0 0,0 0 1 0 0,1 0-1 0 0,-1 1 0 0 0,0-1 0 0 0,0 1 1 0 0,1 0-1 0 0,-1 0 0 0 0,1 0 0 0 0,-1 0 0 0 0,1 1 1 0 0,0 0-1 0 0,0-1 0 0 0,0 1 0 0 0,-4 5 0 0 0,1-1-757 0 0,6-7 810 0 0,0 1-1 0 0,0-1 0 0 0,0 1 1 0 0,0-1-1 0 0,0 1 1 0 0,0 0-1 0 0,0-1 1 0 0,0 1-1 0 0,1-1 1 0 0,-1 1-1 0 0,0-1 0 0 0,0 1 1 0 0,0-1-1 0 0,1 1 1 0 0,-1-1-1 0 0,0 1 1 0 0,1-1-1 0 0,-1 1 1 0 0,0-1-1 0 0,1 1 0 0 0,0-1-58 0 0,7 9-1343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44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6447 0 0,'0'0'298'0'0,"0"0"-10"0"0,0 0-50 0 0,0 0 493 0 0,-5 7 2205 0 0,1-1-2271 0 0,4-4-121 0 0,0-2-28 0 0,-13 15 2114 0 0,-13 6 2416 0 0,24-20-4530 0 0,2-1-4 0 0,0 0 0 0 0,0 0 0 0 0,0 0 0 0 0,0 0-68 0 0,0 0-217 0 0,0 0 161 0 0,0 0 100 0 0,0 0 21 0 0,0 0-66 0 0,2 1-294 0 0,11 14-130 0 0,0-12-20 0 0,3 0-1 0 0,1-1 2 0 0,-1-1 0 0 0,0 0 0 0 0,1-1 0 0 0,-1-1 0 0 0,0-1 0 0 0,23-5 0 0 0,19-1 0 0 0,-48 6 0 0 0,-1 0 0 0 0,1 0 0 0 0,-1 0 0 0 0,1-1 0 0 0,-1-1 0 0 0,0 0 0 0 0,11-6 0 0 0,-12 5 0 0 0,-1-1 0 0 0,-2 0-64 0 0,-4 5-273 0 0,-1 1-138 0 0,0 0-33 0 0,-27-3-2667 0 0,4 0-4442 0 0,21 3 2785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44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10135 0 0,'0'0'231'0'0,"0"0"29"0"0,0 0 19 0 0,0 0 105 0 0,0 0 410 0 0,0 0 184 0 0,0 0 40 0 0,0 0-131 0 0,2 0-508 0 0,5 1 37 0 0,-5-1 80 0 0,-2 0 14 0 0,2 1-67 0 0,2 1-328 0 0,17 8 7 0 0,-19-10 249 0 0,19 6 1252 0 0,-7-1-713 0 0,-6-4-775 0 0,-1 0 0 0 0,1 0-1 0 0,-1-1 1 0 0,1 0 0 0 0,-1 0 0 0 0,1-1-1 0 0,-1 0 1 0 0,10-3 0 0 0,-1 0-166 0 0,0-2 0 0 0,24-11 0 0 0,6-3 34 0 0,-26 12-36 0 0,21-11-1 0 0,-39 18-303 0 0,-2 1-138 0 0,0 0-851 0 0,0 1-3444 0 0,2 7-1474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5:3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290 726 10135 0 0,'0'0'464'0'0,"0"0"-9"0"0,1-2-295 0 0,5-16 65 0 0,-6 17-17 0 0,1 0 1 0 0,-1 0-1 0 0,0 0 0 0 0,0 0 0 0 0,0 1 0 0 0,0-1 0 0 0,0 0 0 0 0,0 0 0 0 0,0 0 1 0 0,0 0-1 0 0,-1 0 0 0 0,1 1 0 0 0,0-1 0 0 0,0 0 0 0 0,-1 0 0 0 0,1 0 0 0 0,-1 1 1 0 0,0-2-1 0 0,-11-15 2266 0 0,6 8-2060 0 0,4 5-106 0 0,0 0 0 0 0,0 1 0 0 0,0-1 0 0 0,-1 0 0 0 0,0 1 0 0 0,1 0 0 0 0,-1 0 1 0 0,0 0-1 0 0,-1 0 0 0 0,1 0 0 0 0,0 0 0 0 0,-1 1 0 0 0,0-1 0 0 0,-6-2 0 0 0,8 4 136 0 0,-10 0-272 0 0,7 1-119 0 0,1 0 0 0 0,-1 0 0 0 0,1 0 0 0 0,-1 0 0 0 0,1 1-1 0 0,-1 0 1 0 0,1 0 0 0 0,-1 0 0 0 0,1 0 0 0 0,0 1 0 0 0,0 0 0 0 0,0 0 0 0 0,0 0 0 0 0,-7 5-1 0 0,4-2 136 0 0,1 1 0 0 0,0 1 1 0 0,0-1-1 0 0,0 1 0 0 0,-5 9 0 0 0,-2 2-62 0 0,2-3-126 0 0,0 1 0 0 0,1 0 0 0 0,1 1 0 0 0,-12 29 0 0 0,16-33 0 0 0,1 0 0 0 0,0 0 0 0 0,1 1 0 0 0,0-1 0 0 0,2 1 0 0 0,-1-1 0 0 0,1 19 0 0 0,1-24 0 0 0,1 4 0 0 0,10 15 0 0 0,-10-24 0 0 0,1 0 0 0 0,0 1 0 0 0,0-1 0 0 0,0 0 0 0 0,1 0 0 0 0,2 3 0 0 0,5 2 0 0 0,-7-8 0 0 0,0 1 0 0 0,-1 0 0 0 0,1-1 0 0 0,0 1 0 0 0,0-1 0 0 0,-1 0 0 0 0,1 0 0 0 0,0 0 0 0 0,0 0 0 0 0,0 0 0 0 0,-1-1 0 0 0,1 1 0 0 0,0-1 0 0 0,-1 0 0 0 0,1 0 0 0 0,0 0 0 0 0,-1 0 0 0 0,1 0 0 0 0,-1 0 0 0 0,0-1 0 0 0,5-2 0 0 0,3-4 0 0 0,0 0 0 0 0,-1 0 0 0 0,12-14 0 0 0,10-15 0 0 0,-2 0 0 0 0,-1-2 0 0 0,29-57 0 0 0,-44 71 0 0 0,14-46 0 0 0,-6 15 0 0 0,-9 27 30 0 0,40-106 627 0 0,-44 109-469 0 0,-1 0 0 0 0,-1 0 1 0 0,3-37-1 0 0,-7 43 29 0 0,-1 10-139 0 0,0 0 0 0 0,0 0 1 0 0,-1 0-1 0 0,-2-18 0 0 0,-2 19-78 0 0,4 9 0 0 0,-1 0 0 0 0,1-1 0 0 0,0 1 0 0 0,-1 0 0 0 0,1 0 0 0 0,0 0 0 0 0,0 0 0 0 0,-1 0 0 0 0,1-1 0 0 0,0 1 0 0 0,-1 0 0 0 0,1 0 0 0 0,0 0 0 0 0,-1 0 0 0 0,1 0 0 0 0,0 0 0 0 0,-1 0 0 0 0,1 0 0 0 0,0 0 0 0 0,-1 0 0 0 0,1 0 0 0 0,0 1 0 0 0,-1-1 0 0 0,1 0 0 0 0,0 0 0 0 0,-1 0 0 0 0,-1 2 0 0 0,-1-1 0 0 0,1 1 0 0 0,0 0 0 0 0,0 0 0 0 0,0 0 0 0 0,0 0 0 0 0,0 0 0 0 0,1 0 0 0 0,-1 0 0 0 0,1 1 0 0 0,-1-1 0 0 0,1 1 0 0 0,-2 3 0 0 0,-1 5 0 0 0,-5 23 0 0 0,1-4 0 0 0,5-20 0 0 0,1 0 0 0 0,1 0 0 0 0,-1-1 0 0 0,2 1 0 0 0,-1 0 0 0 0,2 0 0 0 0,1 13 0 0 0,-1 15 0 0 0,6 120 0 0 0,-1 52 0 0 0,-6-181-395 0 0,0 0 0 0 0,2-1-1 0 0,2 1 1 0 0,13 55 0 0 0,-12-69 379 0 0,-4-13 16 0 0,1 0 0 0 0,-1 0 0 0 0,0 1 0 0 0,1-1 0 0 0,-1 0 0 0 0,1-1 0 0 0,0 1 0 0 0,0 0 0 0 0,0 0 0 0 0,0-1 0 0 0,0 1 0 0 0,0-1 0 0 0,4 3 0 0 0,-5-4 0 0 0,1 1 0 0 0,-1-1 0 0 0,1 1 0 0 0,-1-1 0 0 0,1 0 0 0 0,-1 0 0 0 0,1 0 0 0 0,-1 1 0 0 0,1-1 0 0 0,-1-1 0 0 0,1 1 0 0 0,-1 0 0 0 0,1 0 0 0 0,-1-1 0 0 0,1 1 0 0 0,-1 0 0 0 0,1-1 0 0 0,-1 0 0 0 0,1 1 0 0 0,-1-1 0 0 0,0 0 0 0 0,1 1 0 0 0,-1-1 0 0 0,1-1 0 0 0,15-13 71 0 0,-1 1 0 0 0,-1-2 0 0 0,-1 0 0 0 0,0-1 0 0 0,13-21 1 0 0,50-98 682 0 0,-51 86-551 0 0,-21 42-81 0 0,-2 1-1 0 0,1-1 1 0 0,-1 0-1 0 0,3-12 1 0 0,-6 14-122 0 0,-5 11 0 0 0,-4 9 0 0 0,5-4-28 0 0,0-1-1 0 0,1 1 1 0 0,0-1-1 0 0,0 1 1 0 0,1 0-1 0 0,1 0 1 0 0,-1 0-1 0 0,2 1 1 0 0,-1-1 0 0 0,2 15-1 0 0,1-10-51 0 0,0-1-1 0 0,0 0 1 0 0,1 0-1 0 0,1 0 1 0 0,0-1 0 0 0,11 24-1 0 0,-13-34-58 0 0,-1-1-1 0 0,1 1 1 0 0,0 0 0 0 0,0-1-1 0 0,0 0 1 0 0,0 0-1 0 0,4 3 1 0 0,-6-4 138 0 0,10 6 1 0 0,2-3 0 0 0,-9-4 0 0 0,1 0 0 0 0,-1 0 0 0 0,0-1 0 0 0,0 1 0 0 0,0-1 0 0 0,0 0 0 0 0,0 1 0 0 0,-1-1 0 0 0,1 0 0 0 0,0-1 0 0 0,0 1 0 0 0,0 0 0 0 0,-1-1 0 0 0,5-3 0 0 0,4-4 0 0 0,19-19 0 0 0,-22 20 0 0 0,12-14 0 0 0,0-1 0 0 0,-1-1 0 0 0,-2-1 0 0 0,19-35 0 0 0,49-113 0 0 0,-55 106 0 0 0,-3 10 201 0 0,26-81-1 0 0,-21 43 476 0 0,13-51 239 0 0,-39 126-915 0 0,-4 16 0 0 0,-1-1 0 0 0,0 1 0 0 0,0-1 0 0 0,0 1 0 0 0,0-1 0 0 0,0-8 0 0 0,-5 1 0 0 0,3 11 0 0 0,0 1 0 0 0,0-1 0 0 0,0 0 0 0 0,0 1 0 0 0,0-1 0 0 0,0 0 0 0 0,0 1 0 0 0,0-1 0 0 0,0 1 0 0 0,-1 0 0 0 0,1-1 0 0 0,0 1 0 0 0,0 0 0 0 0,0 0 0 0 0,-1 0 0 0 0,1-1 0 0 0,0 1 0 0 0,0 1 0 0 0,0-1 0 0 0,-1 0 0 0 0,1 0 0 0 0,0 0 0 0 0,0 1 0 0 0,0-1 0 0 0,-1 0 0 0 0,1 1 0 0 0,0-1 0 0 0,0 1 0 0 0,0-1 0 0 0,-2 2 0 0 0,-2 1 0 0 0,1 0 0 0 0,-1 0 0 0 0,0 1 0 0 0,1-1 0 0 0,-6 7 0 0 0,-2 3 269 0 0,-1 0 0 0 0,2 1 0 0 0,0 1 0 0 0,1 0 0 0 0,-14 26-1 0 0,18-29-461 0 0,-1 3-144 0 0,1 0 0 0 0,0 0 0 0 0,-8 29 0 0 0,4 1 319 0 0,4-16 19 0 0,-6 46 0 0 0,10-47-1 0 0,-5 134 0 0 0,6-85-361 0 0,-1-51 92 0 0,2-1-1 0 0,0 0 0 0 0,5 29 0 0 0,6 16-338 0 0,-8-60 608 0 0,-2-3 0 0 0,1 0 0 0 0,0 0 0 0 0,0-1 0 0 0,1 1 0 0 0,6 10 0 0 0,-8-15 0 0 0,0 0 0 0 0,0-1 0 0 0,0 0 0 0 0,1 1 0 0 0,-1-1 0 0 0,0 0 0 0 0,1 0 0 0 0,-1 0 0 0 0,1 0 0 0 0,0 0 0 0 0,-1 0 0 0 0,1 0 0 0 0,0 0 0 0 0,-1-1 0 0 0,1 1 0 0 0,0-1 0 0 0,0 1 0 0 0,0-1 0 0 0,-1 0 0 0 0,1 1 0 0 0,0-1 0 0 0,0 0 0 0 0,0 0 0 0 0,0 0 0 0 0,0-1 0 0 0,-1 1 0 0 0,4-1 0 0 0,7-2 0 0 0,-1 0 0 0 0,1-1 0 0 0,-1-1 0 0 0,0 0 0 0 0,0 0 0 0 0,0-1 0 0 0,-1-1 0 0 0,12-8 0 0 0,3-6 0 0 0,42-43 0 0 0,-48 41 515 0 0,0-1-1 0 0,18-31 0 0 0,-19 28-230 0 0,15-22-119 0 0,-28 42-165 0 0,3 55 0 0 0,6 59 0 0 0,-10-74 0 0 0,1 11 0 0 0,0-26 8 0 0,-3-16-80 0 0,-1 0-265 0 0,-1-2-138 0 0,0 0-33 0 0,17 5-100 0 0,-12-7 681 0 0,-1 1 0 0 0,0-1 0 0 0,1 1 0 0 0,-1-1 0 0 0,0 0 0 0 0,0-1 0 0 0,0 1 1 0 0,-1-1-1 0 0,1 0 0 0 0,0 0 0 0 0,3-4 0 0 0,5-6 267 0 0,15-19 0 0 0,-7 6-1012 0 0,3-3 922 0 0,26-41 0 0 0,-45 61-194 0 0,2 1-1 0 0,-1 0 0 0 0,1 0 0 0 0,0 1 0 0 0,1 0 0 0 0,-1 0 0 0 0,2 0 1 0 0,-1 1-1 0 0,1 0 0 0 0,12-7 0 0 0,-10 9-55 0 0,4 4 0 0 0,-10 2 0 0 0,-3 0 0 0 0,1-1 0 0 0,1 1 0 0 0,-1 0 0 0 0,0 0 0 0 0,0 0 0 0 0,0 1 0 0 0,0-1 0 0 0,0 0 0 0 0,0 1 0 0 0,-1-1 0 0 0,1 1 0 0 0,-1 0 0 0 0,0 0 0 0 0,1-1 0 0 0,-1 1 0 0 0,-1 0 0 0 0,1 0 0 0 0,0 0 0 0 0,0 3 0 0 0,0 9 0 0 0,0-1 0 0 0,-1 23 0 0 0,0-20 0 0 0,0 4-33 0 0,-1 0-178 0 0,2 0 1 0 0,0 0-1 0 0,6 26 0 0 0,-7-45-297 0 0,0-2 65 0 0,14 1 305 0 0,-13-1 136 0 0,1 1 1 0 0,-1-1-1 0 0,0 0 1 0 0,0 0 0 0 0,1 0-1 0 0,-1 0 1 0 0,0 0-1 0 0,0 0 1 0 0,1 0 0 0 0,-1 0-1 0 0,0-1 1 0 0,0 1-1 0 0,0 0 1 0 0,1-1 0 0 0,-1 1-1 0 0,0-1 1 0 0,0 0 0 0 0,1 0-1 0 0,10-9 2 0 0,0-1 0 0 0,-1 0 0 0 0,-1 0 0 0 0,0-1 0 0 0,10-15 0 0 0,0 0 0 0 0,-3 4 28 0 0,-9 12 65 0 0,1 0 1 0 0,0 0-1 0 0,12-11 0 0 0,-14 16-37 0 0,14-13 328 0 0,1 1 0 0 0,0 1-1 0 0,36-20 1 0 0,-57 36-384 0 0,1 0 0 0 0,-1 0 0 0 0,1 0 0 0 0,-1 0 0 0 0,1 1 0 0 0,0-1 0 0 0,-1 0 0 0 0,1 1 0 0 0,0 0 0 0 0,0-1 0 0 0,-1 1 0 0 0,1 0 0 0 0,0 0 0 0 0,0 0 0 0 0,0 0 0 0 0,-1 0 0 0 0,1 1 0 0 0,0-1 0 0 0,0 0 0 0 0,-1 1 0 0 0,1-1 0 0 0,3 2 0 0 0,-3 0 0 0 0,0 0 0 0 0,-1-1 0 0 0,1 1 0 0 0,0 0 0 0 0,-1 0 0 0 0,1 0 0 0 0,-1 0 0 0 0,1 0 0 0 0,-1 1 0 0 0,0-1 0 0 0,0 0 0 0 0,0 1 0 0 0,0-1 0 0 0,-1 0 0 0 0,2 4 0 0 0,0 6-97 0 0,-1 1 0 0 0,0-1 0 0 0,0 0 0 0 0,-1 0 0 0 0,-4 24 0 0 0,1-1-197 0 0,1-12-587 0 0,-6 25-1 0 0,-1 8-3456 0 0,7-41-983 0 0,-1-3-1317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46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23 11975 0 0,'0'0'267'0'0,"0"0"42"0"0,0 0 17 0 0,0 0-28 0 0,0 0-126 0 0,0 0 204 0 0,0-2 111 0 0,0 2-344 0 0,0-1 0 0 0,0 0 1 0 0,0 1-1 0 0,-1-1 0 0 0,1 0 0 0 0,0 1 1 0 0,0-1-1 0 0,-1 1 0 0 0,1-1 0 0 0,0 0 1 0 0,-1 1-1 0 0,1-1 0 0 0,-1 1 0 0 0,1-1 1 0 0,-1 1-1 0 0,1-1 0 0 0,-1 1 0 0 0,1-1 1 0 0,-1 1-1 0 0,1 0 0 0 0,-1-1 0 0 0,1 1 1 0 0,-1 0-1 0 0,-1-1 0 0 0,1 0 369 0 0,1 1 0 0 0,-2 1 0 0 0,-9 7 541 0 0,6-5-828 0 0,0 0-1 0 0,0 1 1 0 0,0-1 0 0 0,1 1-1 0 0,0 1 1 0 0,0-1 0 0 0,0 0-1 0 0,-4 7 1 0 0,3-5 59 0 0,-12 17 533 0 0,3 11-801 0 0,10-24 241 0 0,2 1-1 0 0,0-1 0 0 0,0 1 1 0 0,1 0-1 0 0,0 21 0 0 0,-2 9-1573 0 0,-6 21 1142 0 0,5-40 178 0 0,0 1-1 0 0,2-1 1 0 0,1 30-1 0 0,5-16-2 0 0,-2-26 0 0 0,2 3 0 0 0,4-2 0 0 0,2-3 0 0 0,3-5 64 0 0,-10-3-11 0 0,0-1 0 0 0,0 1 0 0 0,0 0 0 0 0,0-1 0 0 0,0 0 0 0 0,0 0-1 0 0,0 0 1 0 0,0 0 0 0 0,0 0 0 0 0,0-1 0 0 0,0 1 0 0 0,-1-1 0 0 0,1 0 0 0 0,-1 0 0 0 0,1 0 0 0 0,-1 0-1 0 0,4-4 1 0 0,3-5 269 0 0,0 0 0 0 0,11-18 1 0 0,-17 25-314 0 0,9-16 54 0 0,-1-1 1 0 0,-1 0-1 0 0,-1-1 0 0 0,-1 0 0 0 0,-1 0 1 0 0,8-44-1 0 0,-14 58 155 0 0,0-1 0 0 0,-1 1-1 0 0,-1 0 1 0 0,1-1 0 0 0,-3-10 0 0 0,-1-9 64 0 0,3 21-277 0 0,0 0 0 0 0,-1 1 0 0 0,-4-13 0 0 0,-2-10-9 0 0,7 23-53 0 0,-1-1-1 0 0,1 1 1 0 0,-1-1 0 0 0,0 1-1 0 0,-1 0 1 0 0,-3-7 0 0 0,1 3-1203 0 0,5 10 1171 0 0,-1-1 0 0 0,1 0 1 0 0,0 0-1 0 0,-1 1 0 0 0,1-1 0 0 0,-1 0 0 0 0,1 1 0 0 0,-1-1 0 0 0,1 0 0 0 0,-1 1 1 0 0,1-1-1 0 0,-2 0 0 0 0,-10-3-8317 0 0,3 3 1324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4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19351 0 0,'0'0'439'0'0,"0"0"62"0"0,0 0 33 0 0,0 0-65 0 0,0 0-169 0 0,0 0 442 0 0,0 0 229 0 0,0 0 42 0 0,1-2-59 0 0,12-41 1254 0 0,-13 42-2904 0 0,0 0 652 0 0,0 1 1 0 0,0 0-1 0 0,1 0 0 0 0,-1-1 1 0 0,0 1-1 0 0,0 0 1 0 0,0 0-1 0 0,0-1 0 0 0,0 1 1 0 0,0 0-1 0 0,0 0 0 0 0,0-1 1 0 0,1 1-1 0 0,-1 0 1 0 0,0 0-1 0 0,0 0 0 0 0,0-1 1 0 0,1 1-1 0 0,-1 0 1 0 0,0 0-1 0 0,0 0 0 0 0,0 0 1 0 0,1-1-1 0 0,-1 1 1 0 0,0 0-1 0 0,4-3-2003 0 0,-4 0-3679 0 0,0 3-1986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5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250 262 8287 0 0,'0'0'191'0'0,"0"0"26"0"0,0 0 9 0 0,0 0 110 0 0,0 0 444 0 0,0 0 196 0 0,0 0 42 0 0,0 0-63 0 0,0 0-290 0 0,0 0-121 0 0,-3-8 996 0 0,3 3-1308 0 0,0 1-1 0 0,0-1 0 0 0,1 1 1 0 0,0-1-1 0 0,0 1 1 0 0,0-1-1 0 0,1 1 0 0 0,3-8 1 0 0,-3 2 35 0 0,1 0 1 0 0,-2 1 0 0 0,1-1-1 0 0,-1 0 1 0 0,-1-14-1 0 0,1 21-267 0 0,-4-5 0 0 0,-2-2 0 0 0,2 4 6 0 0,0 0 0 0 0,0 0 0 0 0,-1 1 0 0 0,-8-10 0 0 0,9 12 229 0 0,1 0 0 0 0,-1-1 0 0 0,1 1 0 0 0,0 0 0 0 0,-3-6 0 0 0,5 7 208 0 0,-21-17-278 0 0,18 18-165 0 0,0 0 0 0 0,-11-11 0 0 0,4 4 0 0 0,8 7 0 0 0,-7-3 0 0 0,6 5 0 0 0,-8 3 0 0 0,6-4 6 0 0,4 1-1 0 0,-1-1 1 0 0,0 1-1 0 0,0-1 1 0 0,1 1-1 0 0,-1 0 1 0 0,1 0 0 0 0,-1 0-1 0 0,0 0 1 0 0,1 0-1 0 0,0 0 1 0 0,-3 2-1 0 0,-3 3 136 0 0,0-1 0 0 0,0 1 1 0 0,0 1-1 0 0,1-1 0 0 0,0 1 0 0 0,0 0 0 0 0,1 1 0 0 0,0-1 0 0 0,0 1 1 0 0,1 0-1 0 0,0 0 0 0 0,0 1 0 0 0,-3 10 0 0 0,-3 10-141 0 0,-9 35 0 0 0,17-55 0 0 0,1 1 0 0 0,-1-1 0 0 0,1 1 0 0 0,1-1 0 0 0,0 1 0 0 0,0 0 0 0 0,1-1 0 0 0,2 11 0 0 0,-3-18-47 0 0,1 0 0 0 0,-1 0-1 0 0,1 0 1 0 0,0 0 0 0 0,0 0-1 0 0,0 0 1 0 0,0 0 0 0 0,0 0-1 0 0,0-1 1 0 0,0 1 0 0 0,1 0-1 0 0,-1-1 1 0 0,1 1 0 0 0,-1-1-1 0 0,1 1 1 0 0,0-1 0 0 0,-1 0-1 0 0,1 1 1 0 0,0-1 0 0 0,0 0-1 0 0,0 0 1 0 0,0 0 0 0 0,0-1-1 0 0,0 1 1 0 0,0 0 0 0 0,0-1-1 0 0,0 1 1 0 0,0-1 0 0 0,0 0-1 0 0,0 0 1 0 0,1 0 0 0 0,-1 0-1 0 0,0 0 1 0 0,0 0 0 0 0,4-1-1 0 0,1 0 26 0 0,0-1 0 0 0,-1 0-1 0 0,1 0 1 0 0,0 0-1 0 0,-1-1 1 0 0,1 0-1 0 0,-1 0 1 0 0,0-1 0 0 0,10-7-1 0 0,125-122 1926 0 0,-111 103-1878 0 0,-36 46-25 0 0,-5 10 0 0 0,-2 2 0 0 0,-17 54 0 0 0,22-56 0 0 0,-1 4 0 0 0,-8 51 0 0 0,3-5 0 0 0,12-69 0 0 0,-7 28 0 0 0,7-29-64 0 0,1-4-273 0 0,1-2-138 0 0,0 0-33 0 0,0 0 66 0 0,3 0-111 0 0,4 1 330 0 0,-2-1-2699 0 0,3-4-1650 0 0,2-1-1228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5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13823 0 0,'0'0'630'0'0,"0"0"-13"0"0,0 0-252 0 0,0 0 391 0 0,0 0 216 0 0,0 0 42 0 0,0 0-61 0 0,0 0-288 0 0,0 0-121 0 0,0 0-28 0 0,0 0-4 0 0,0 0 0 0 0,0 0 0 0 0,0 0 0 0 0,0 0 0 0 0,0 0 0 0 0,11 4 1111 0 0,-6 2-1606 0 0,-2 3-17 0 0,-3-1 0 0 0,0 0 0 0 0,0 0 0 0 0,-1-1 0 0 0,0 1 0 0 0,0-1 0 0 0,-1 1 0 0 0,-3 9 0 0 0,0 1 0 0 0,1-8 0 0 0,3-7 0 0 0,0 1 0 0 0,0-1 0 0 0,0 1 0 0 0,0-1 0 0 0,1 1 0 0 0,-1-1 0 0 0,1 1 0 0 0,1 5 0 0 0,0 1 0 0 0,3 0 0 0 0,2-2 0 0 0,-6-8 0 0 0,0 1 0 0 0,1 0 0 0 0,-1-1 0 0 0,1 1 0 0 0,-1 0 0 0 0,1-1 0 0 0,-1 1 0 0 0,1-1 0 0 0,0 1 0 0 0,-1 0 0 0 0,1-1 0 0 0,-1 1 0 0 0,1-1 0 0 0,0 0 0 0 0,0 1 0 0 0,-1-1 0 0 0,1 0 0 0 0,0 1 0 0 0,0-1 0 0 0,-1 0 0 0 0,2 0 0 0 0,1 1 0 0 0,1 0 68 0 0,0 1 0 0 0,0-1-1 0 0,0 0 1 0 0,1 0 0 0 0,-1 0 0 0 0,0-1-1 0 0,1 0 1 0 0,7 0 0 0 0,1-1 459 0 0,23-7 1 0 0,8-1-145 0 0,-41 8-383 0 0,21-3 0 0 0,-14 4 0 0 0,-1 1 0 0 0,-1 0-64 0 0,-6-1-273 0 0,-1-1 242 0 0,0 1 0 0 0,0 0 0 0 0,0-1 0 0 0,0 1 0 0 0,0 0 0 0 0,0-1 0 0 0,0 0 0 0 0,-1 1 0 0 0,1-1 0 0 0,0 1 0 0 0,0-1 0 0 0,-1 0-1 0 0,1 1 1 0 0,1-3 0 0 0,6-12-679 0 0,0 0-1 0 0,7-21 0 0 0,0 0-3011 0 0,-12 30 1954 0 0,1-1 1 0 0,0 1 0 0 0,7-9 0 0 0,-3 5-3531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5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 10135 0 0,'0'0'231'0'0,"0"0"29"0"0,0 0 19 0 0,0 0 105 0 0,0 0 410 0 0,0 0 184 0 0,0 0 40 0 0,0 0-63 0 0,0 0-290 0 0,2 0-121 0 0,15-1 554 0 0,-15 0-228 0 0,9-2 3306 0 0,-7 2-2455 0 0,-4 1-1672 0 0,1 0-1 0 0,-1 0 1 0 0,0 0 0 0 0,1 1-1 0 0,-1-1 1 0 0,0 0 0 0 0,1 0-1 0 0,-1 1 1 0 0,0-1-1 0 0,1 0 1 0 0,-1 1 0 0 0,0-1-1 0 0,0 0 1 0 0,1 1 0 0 0,-1-1-1 0 0,0 1 1 0 0,0-1-1 0 0,0 0 1 0 0,0 1 0 0 0,1-1-1 0 0,-1 1 1 0 0,0-1 0 0 0,0 1-1 0 0,0-1 1 0 0,0 0 0 0 0,0 1-1 0 0,0-1 1 0 0,0 1-1 0 0,0 0 1 0 0,-1 6-49 0 0,1 0 0 0 0,-2 0 0 0 0,1 0 0 0 0,0 0 0 0 0,-1 0 0 0 0,-1-1 0 0 0,1 1 0 0 0,-7 12 0 0 0,-7 20 0 0 0,8-6 0 0 0,1 0 0 0 0,2 0 0 0 0,1 0 0 0 0,1 1 0 0 0,4 58 0 0 0,2-17 0 0 0,-2-65 0 0 0,-1-2-64 0 0,0-6-273 0 0,0-2-138 0 0,0 0-33 0 0,0 0-4 0 0,0 0 0 0 0,0 0 0 0 0,-3-4-102 0 0,-1-2-2625 0 0,2-2 794 0 0,1 6-3697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57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2 17503 0 0,'0'0'803'0'0,"0"0"-18"0"0,0 0-426 0 0,0 0 54 0 0,0 0 78 0 0,0 0 18 0 0,0 0 3 0 0,0 0 0 0 0,0 0 0 0 0,0 0 0 0 0,0 0 0 0 0,0 0 0 0 0,0 0 0 0 0,0 0 0 0 0,0 0-69 0 0,0 0-222 0 0,0 0 166 0 0,0 0 101 0 0,0 0 21 0 0,0 0-66 0 0,-8-1-278 0 0,4 1-165 0 0,0 1 0 0 0,0 0 0 0 0,-1-1 0 0 0,1 1 0 0 0,0 1 0 0 0,0-1 0 0 0,0 1 0 0 0,1 0 0 0 0,-8 3 0 0 0,-32 25 0 0 0,32-21 0 0 0,6-5-64 0 0,4-3-273 0 0,1-1-138 0 0,0 0-33 0 0,0 0 65 0 0,18-8 278 0 0,-10 3 414 0 0,1 0 0 0 0,0 1 0 0 0,0 0 0 0 0,0 0 0 0 0,1 1 0 0 0,-1 0 0 0 0,14-1 0 0 0,-7 3-249 0 0,-12 5 0 0 0,-4-3 0 0 0,1 0 0 0 0,0-1 0 0 0,0 0 0 0 0,-1 1 0 0 0,1-1 0 0 0,-1 1 0 0 0,1-1 0 0 0,0 1 0 0 0,-1-1 0 0 0,1 1 0 0 0,-1-1 0 0 0,1 1 0 0 0,-1-1 0 0 0,1 1 0 0 0,-1 0 0 0 0,1-1 0 0 0,-1 1 0 0 0,0 0 0 0 0,1 0 0 0 0,-1-1 0 0 0,0 1 0 0 0,0 0 0 0 0,0 0 0 0 0,1 0 0 0 0,-1 2 0 0 0,2 5 0 0 0,0-1 0 0 0,-1 1 0 0 0,0 0 0 0 0,0 0 0 0 0,-1 0 0 0 0,0-1 0 0 0,0 1 0 0 0,-1 0 0 0 0,0 0 0 0 0,0 0 0 0 0,-1-1 0 0 0,0 1 0 0 0,-4 11 0 0 0,-2 2 0 0 0,-2-1 0 0 0,0 0 0 0 0,-19 28 0 0 0,11-24 0 0 0,-1 0 0 0 0,-1-1 0 0 0,-1-1 0 0 0,-38 31 0 0 0,54-49 0 0 0,0 0 0 0 0,0-1 0 0 0,0 1 0 0 0,-1-1 0 0 0,0 0 0 0 0,-11 4 0 0 0,10-6 0 0 0,2-6 0 0 0,5 4 0 0 0,-1 0 0 0 0,1 0 0 0 0,0 0 0 0 0,-1-1 0 0 0,1 1 0 0 0,0 0 0 0 0,0 0 0 0 0,-1-1 0 0 0,1 1 0 0 0,0 0 0 0 0,1 0 0 0 0,-1-1 0 0 0,0 1 0 0 0,0 0 0 0 0,0 0 0 0 0,1-1 0 0 0,-1 1 0 0 0,1-2 0 0 0,1 0 0 0 0,0 0 0 0 0,0 0 0 0 0,0 0 0 0 0,0 0 0 0 0,0 0 0 0 0,5-4 0 0 0,1 0 0 0 0,0 0 0 0 0,1 1 0 0 0,14-9 0 0 0,-19 13 0 0 0,-1 0 0 0 0,0 1 0 0 0,1-1 0 0 0,-1 1 0 0 0,1-1 0 0 0,-1 1 0 0 0,1 0 0 0 0,-1 0 0 0 0,1 1 0 0 0,0-1 0 0 0,0 1 0 0 0,-1 0 0 0 0,1 0 0 0 0,0 0 0 0 0,0 0 0 0 0,-1 1 0 0 0,1-1 0 0 0,0 1 0 0 0,-1 0 0 0 0,1 0 0 0 0,-1 1 0 0 0,1-1 0 0 0,-1 1 0 0 0,1-1 0 0 0,4 5 0 0 0,21 20 0 0 0,32 38 0 0 0,-36-36 0 0 0,11 6 0 0 0,-34-32 0 0 0,12 7 0 0 0,-6-7 0 0 0,0-3 0 0 0,-2-2-269 0 0,-5 2 63 0 0,-1 1 1 0 0,0-1-1 0 0,1 1 1 0 0,-1-1 0 0 0,0 1-1 0 0,1-1 1 0 0,-1 0-1 0 0,0 1 1 0 0,0-1-1 0 0,0 1 1 0 0,1-1 0 0 0,-1 1-1 0 0,0-1 1 0 0,0 0-1 0 0,0 1 1 0 0,0-1-1 0 0,0 0 1 0 0,0 1 0 0 0,0-1-1 0 0,0 1 1 0 0,0-1-1 0 0,-1 0 1 0 0,1 1-1 0 0,0-1 1 0 0,-1 0-1 0 0,-3-16-1839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5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 4607 0 0,'0'0'102'0'0,"0"0"20"0"0,0 0 6 0 0,0 0 187 0 0,0 0 785 0 0,0 0 349 0 0,0 0 73 0 0,0 0-125 0 0,0 0-574 0 0,0 0-250 0 0,0 0-49 0 0,0 0 59 0 0,0 0 287 0 0,0 0 122 0 0,0 0 28 0 0,0 0-65 0 0,0 0-290 0 0,0 0-121 0 0,0 0-28 0 0,0 0-4 0 0,0 0 0 0 0,0 0 0 0 0,0 0 0 0 0,0 0 0 0 0,0 0 0 0 0,0 0 0 0 0,0 0 0 0 0,0 0-68 0 0,0 0-217 0 0,0 0 161 0 0,0 0 100 0 0,0 0 21 0 0,0 0-66 0 0,-1-1-294 0 0,0 1-148 0 0,1 0-1 0 0,-1 0 0 0 0,0-1 1 0 0,0 1-1 0 0,0 0 1 0 0,1 0-1 0 0,-1 0 1 0 0,0 0-1 0 0,0 1 1 0 0,0-1-1 0 0,1 0 1 0 0,-1 0-1 0 0,0 0 0 0 0,0 1 1 0 0,1-1-1 0 0,-1 0 1 0 0,0 1-1 0 0,0-1 1 0 0,1 0-1 0 0,-1 1 1 0 0,0-1-1 0 0,1 1 0 0 0,-1-1 1 0 0,1 1-1 0 0,-1 0 1 0 0,1-1-1 0 0,-1 1 1 0 0,1 0-1 0 0,-1-1 1 0 0,1 1-1 0 0,-1 0 0 0 0,1-1 1 0 0,0 1-1 0 0,0 0 1 0 0,-1 0-1 0 0,1 1 1 0 0,-1 0-2 0 0,-9 18 1 0 0,2 1 0 0 0,0 0 0 0 0,-7 35 0 0 0,5-16 0 0 0,-3 14 0 0 0,13-46 0 0 0,8-4 0 0 0,-5-4 0 0 0,-1 0 0 0 0,1-1 0 0 0,0 1 0 0 0,-1-1 0 0 0,1 1 0 0 0,-1-1 0 0 0,1 0 0 0 0,-1 0 0 0 0,1 0 0 0 0,3-3 0 0 0,25-18 0 0 0,-25 18 0 0 0,18-16 391 0 0,-16 14-184 0 0,0-1 0 0 0,0 1 0 0 0,1 0 0 0 0,-1 1 1 0 0,1 0-1 0 0,0 0 0 0 0,10-3 0 0 0,-9 5-207 0 0,-1 3 0 0 0,-1 5 0 0 0,-1 1 0 0 0,-1 0-64 0 0,-4-4-273 0 0,-2-2-138 0 0,0 0-33 0 0,0 0 65 0 0,0 0 222 0 0,0 0-166 0 0,0 0-101 0 0,2-4 31 0 0,1 0-1 0 0,-1 0 0 0 0,0-1 0 0 0,0 1 0 0 0,0 0 0 0 0,-1-1 0 0 0,0 1 0 0 0,2-10 0 0 0,-2 9-614 0 0,2-9-6092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5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13823 0 0,'0'0'630'0'0,"-5"6"211"0"0,-3 5-1026 0 0,4-6 1058 0 0,1 1 0 0 0,-1-1 0 0 0,1 1 0 0 0,-5 11 0 0 0,8-16-490 0 0,-7 17 3183 0 0,4 5-2281 0 0,1 27 0 0 0,-1 10 337 0 0,-12 43-1654 0 0,-38 138 0 0 0,40-182-1288 0 0,13-57 877 0 0,-1 0 294 0 0,2 3 138 0 0,8-26-66 0 0,-9 19-294 0 0,0 2-117 0 0,0 0-21 0 0,0 0-139 0 0,0 0-572 0 0,1-2-253 0 0,2-8-1108 0 0,-2 8-4241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5:59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13823 0 0,'0'0'315'0'0,"0"0"45"0"0,0 0 21 0 0,0 0-49 0 0,-2 1-220 0 0,-1 2-21 0 0,0-1-1 0 0,-1 1 1 0 0,1-1-1 0 0,-1 0 1 0 0,-6 2 0 0 0,-19 12 3837 0 0,16-7-2686 0 0,0-1-1 0 0,-28 14 0 0 0,41-22-1241 0 0,-1 0 1 0 0,1 0-1 0 0,0 0 0 0 0,0 0 1 0 0,0 0-1 0 0,0 0 0 0 0,0 0 1 0 0,0 0-1 0 0,0 0 1 0 0,0 0-1 0 0,-1 0 0 0 0,1 0 1 0 0,0 0-1 0 0,0 0 0 0 0,0 0 1 0 0,0 0-1 0 0,0 0 0 0 0,0 0 1 0 0,0 0-1 0 0,0 0 0 0 0,0 1 1 0 0,0-1-1 0 0,-1 0 0 0 0,1 0 1 0 0,0 0-1 0 0,0 0 0 0 0,0 0 1 0 0,0 0-1 0 0,0 0 0 0 0,0 0 1 0 0,0 0-1 0 0,0 1 0 0 0,0-1 1 0 0,0 0-1 0 0,0 0 0 0 0,0 0 1 0 0,0 0-1 0 0,0 0 0 0 0,0 0 1 0 0,0 0-1 0 0,0 0 0 0 0,0 1 1 0 0,0-1-1 0 0,0 0 0 0 0,0 0 1 0 0,0 0-1 0 0,0 0 0 0 0,0 0 1 0 0,0 0-1 0 0,0 0 0 0 0,0 0 1 0 0,0 1-1 0 0,0-1 0 0 0,8 3 214 0 0,9 1 485 0 0,22 1 321 0 0,-18-3-310 0 0,1 1 0 0 0,27 8-1 0 0,-47-11-708 0 0,0 1 1 0 0,-1-1-1 0 0,1 1 0 0 0,-1-1 1 0 0,1 1-1 0 0,0-1 0 0 0,-1 1 1 0 0,1 0-1 0 0,-1 0 0 0 0,0 0 0 0 0,1 0 1 0 0,-1 0-1 0 0,2 2 0 0 0,2 1-3 0 0,-4-3 2 0 0,-1-1 0 0 0,1 1 0 0 0,0-1 0 0 0,0 1 0 0 0,0 0 0 0 0,-1-1 0 0 0,1 1 0 0 0,0 0 0 0 0,-1 0 0 0 0,1 0 0 0 0,0-1 0 0 0,-1 1 0 0 0,1 0 0 0 0,-1 0 0 0 0,0 0 0 0 0,1 0 0 0 0,-1 0 0 0 0,0 0 0 0 0,1 0 0 0 0,-1 0 0 0 0,0 0 0 0 0,0 0 0 0 0,0 0 0 0 0,0 0 0 0 0,0 0 0 0 0,0 0 0 0 0,0 0 0 0 0,0 0 0 0 0,-1 1 0 0 0,1 2 0 0 0,-1 2 0 0 0,0 0 0 0 0,-1 0 0 0 0,1 0 0 0 0,-1-1 0 0 0,0 1 0 0 0,0 0 0 0 0,-1-1 0 0 0,0 1 0 0 0,0-1 0 0 0,0 0 0 0 0,-1 0 0 0 0,0 0 0 0 0,-4 5 0 0 0,-9 7 0 0 0,0-1 0 0 0,-20 14 0 0 0,27-22 0 0 0,-6 6 0 0 0,-6 3 0 0 0,-44 29 0 0 0,62-45 0 0 0,10-7 0 0 0,11-8 0 0 0,-11 12 0 0 0,0 0 0 0 0,0 0 0 0 0,1 0 0 0 0,-1 1 0 0 0,0 0 0 0 0,1 0 0 0 0,-1 1 0 0 0,1-1 0 0 0,-1 2 0 0 0,1-1 0 0 0,-1 1 0 0 0,0 0 0 0 0,13 3 0 0 0,4 3 0 0 0,0 1 0 0 0,30 16 0 0 0,-12-5 0 0 0,-32-16 0 0 0,-3 0-64 0 0,-5-3 27 0 0,0-1 1 0 0,-1 1-1 0 0,1 0 0 0 0,-1 0 0 0 0,1 0 0 0 0,-1-1 1 0 0,1 1-1 0 0,-1 0 0 0 0,1-1 0 0 0,-1 1 1 0 0,1 0-1 0 0,-1-1 0 0 0,1 1 0 0 0,-1-1 0 0 0,1 1 1 0 0,-1-1-1 0 0,0 1 0 0 0,1-1 0 0 0,0 0 0 0 0,-1 0-39 0 0,7-10-1542 0 0,-3-3-4554 0 0,0-1-1986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0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139 280 13823 0 0,'8'-18'341'0'0,"-2"0"-1"0"0,0-1 1 0 0,-1 0-1 0 0,3-23 0 0 0,2-5 902 0 0,-9 44-1105 0 0,0-1-1 0 0,0 1 1 0 0,-1-1-1 0 0,1 1 1 0 0,-1 0-1 0 0,0-1 1 0 0,0 1-1 0 0,0-1 1 0 0,-1 1 0 0 0,1-1-1 0 0,-1 1 1 0 0,0 0-1 0 0,0-1 1 0 0,0 1-1 0 0,0 0 1 0 0,0 0-1 0 0,-1-1 1 0 0,1 1-1 0 0,-1 0 1 0 0,0 1-1 0 0,0-1 1 0 0,0 0-1 0 0,-1 0 1 0 0,1 1 0 0 0,0 0-1 0 0,-1-1 1 0 0,0 1-1 0 0,1 0 1 0 0,-6-3-1 0 0,-2-1 349 0 0,7 4-370 0 0,0 0-1 0 0,0 0 0 0 0,0 0 0 0 0,-1 1 1 0 0,1-1-1 0 0,0 1 0 0 0,-1 0 0 0 0,1 0 1 0 0,0 0-1 0 0,-1 1 0 0 0,1-1 0 0 0,-1 1 1 0 0,1 0-1 0 0,-1 0 0 0 0,1 0 0 0 0,-1 0 1 0 0,0 1-1 0 0,-5 0 0 0 0,-2 3-114 0 0,2 2 0 0 0,5-2 0 0 0,1 0 0 0 0,0 0 0 0 0,0 1 0 0 0,0-1 0 0 0,1 1 0 0 0,-1-1 0 0 0,1 1 0 0 0,0 0 0 0 0,0 0 0 0 0,1 0 0 0 0,0 0 0 0 0,0 0 0 0 0,0 0 0 0 0,0 0 0 0 0,1 7 0 0 0,-1 2 0 0 0,1 1 0 0 0,1-1 0 0 0,1 1 0 0 0,4 17 0 0 0,5 9 0 0 0,27 64 0 0 0,-28-81 0 0 0,-9-22 0 0 0,2 6 0 0 0,0 1 0 0 0,3 17 0 0 0,10 91 72 0 0,0 72 299 0 0,-15-173-327 0 0,8 225 909 0 0,-10-207-978 0 0,-2-1-1 0 0,-8 36 0 0 0,7-51-192 0 0,-1 0 1 0 0,-1 0-1 0 0,0-1 0 0 0,-1 1 0 0 0,-12 19 0 0 0,-22 37 218 0 0,35-63 0 0 0,-5 10-443 0 0,10-20-45 0 0,1-1-21 0 0,0 0-3 0 0,-1-2 0 0 0,-2-4 220 0 0,1-1 0 0 0,0 0 0 0 0,0 0 0 0 0,1 0 0 0 0,0 0 1 0 0,0 0-1 0 0,1 0 0 0 0,0-14 0 0 0,9-61-2154 0 0,-7 66 2015 0 0,4-21-410 0 0,31-255-8303 0 0,-27 158 5187 0 0,-9 107 4619 0 0,-2 25 749 0 0,1 2 101 0 0,0 0 21 0 0,-1 2 3 0 0,-6 2-794 0 0,1 2 0 0 0,1-1-1 0 0,-1 1 1 0 0,1 0-1 0 0,0 0 1 0 0,0 0-1 0 0,1 1 1 0 0,0-1 0 0 0,-6 14-1 0 0,10-20-639 0 0,-1 1 0 0 0,1-1-1 0 0,0 0 1 0 0,0 0 0 0 0,-1 1-1 0 0,1-1 1 0 0,0 0 0 0 0,0 1 0 0 0,0-1-1 0 0,0 0 1 0 0,-1 1 0 0 0,1-1-1 0 0,0 0 1 0 0,0 1 0 0 0,0-1-1 0 0,0 0 1 0 0,0 1 0 0 0,0-1-1 0 0,0 0 1 0 0,0 1 0 0 0,0-1 0 0 0,0 1-1 0 0,0-1 1 0 0,0 0 0 0 0,0 1-1 0 0,0-1 1 0 0,0 0 0 0 0,0 1-1 0 0,1-1 1 0 0,-1 0 0 0 0,0 1-1 0 0,0-1 1 0 0,1 1 0 0 0,10-5 453 0 0,15-14-437 0 0,-8 0 750 0 0,16-20 0 0 0,5-5 441 0 0,-18 23-969 0 0,34-27 0 0 0,-46 40 31 0 0,-7 6 117 0 0,-2 1 21 0 0,0 0-66 0 0,2 0-294 0 0,7 1-133 0 0,-8 0-16 0 0,0 0 0 0 0,-1 0 0 0 0,1 1 0 0 0,0-1 0 0 0,-1 0 0 0 0,1 0 0 0 0,-1 1 0 0 0,1-1 0 0 0,-1 0 0 0 0,0 1 0 0 0,1-1 0 0 0,-1 0 0 0 0,0 1 0 0 0,0-1 0 0 0,0 0 0 0 0,0 1 0 0 0,-1 1 0 0 0,-3 28 0 0 0,4-29 0 0 0,-5 24 0 0 0,2-1 0 0 0,1 1 0 0 0,1-1 0 0 0,4 42 0 0 0,0-49 0 0 0,0-1 0 0 0,2 0 0 0 0,0 0 0 0 0,0 0 0 0 0,2 0 0 0 0,10 20 0 0 0,-16-35 0 0 0,0-1 0 0 0,0 1 0 0 0,0 0 0 0 0,0 0 0 0 0,0 0 0 0 0,0-1 0 0 0,1 1 0 0 0,-1-1 0 0 0,0 1 0 0 0,1-1 0 0 0,0 1 0 0 0,-1-1 0 0 0,1 0 0 0 0,0 0 0 0 0,-1 0 0 0 0,1 0 0 0 0,0 0 0 0 0,3 2 0 0 0,-3-3 0 0 0,0-1 0 0 0,-1 1 0 0 0,1 0 0 0 0,-1 0 0 0 0,1-1 0 0 0,-1 1 0 0 0,1-1 0 0 0,-1 1 0 0 0,1-1 0 0 0,-1 1 0 0 0,0-1 0 0 0,1 0 0 0 0,-1 0 0 0 0,0 0 0 0 0,1 0 0 0 0,-1 0 0 0 0,0 0 0 0 0,0 0 0 0 0,0 0 0 0 0,0 0 0 0 0,0-1 0 0 0,0 1 0 0 0,0 0 0 0 0,0-2 0 0 0,9-12 0 0 0,-1-1 0 0 0,0 0 0 0 0,-1-1 0 0 0,-1 1 0 0 0,-1-1 0 0 0,8-32 0 0 0,-11 36 0 0 0,-1-1 0 0 0,0 0 0 0 0,-1 1 0 0 0,-1-1 0 0 0,0 0 0 0 0,-1 0 0 0 0,0 0 0 0 0,-1 0 0 0 0,-5-19 0 0 0,6 29 0 0 0,-1 0 0 0 0,1 0 0 0 0,-1 0 0 0 0,-3-6 0 0 0,-5-2 0 0 0,6 10 0 0 0,2 1 0 0 0,-13-5 0 0 0,10 7 0 0 0,2 0 0 0 0,-7 3 0 0 0,4 6 0 0 0,5 2 0 0 0,7-2 0 0 0,-3-9 0 0 0,-1 1 0 0 0,0-1 0 0 0,0 0 0 0 0,0 0 0 0 0,1 0 0 0 0,-1 0 0 0 0,1 0 0 0 0,-1-1 0 0 0,1 1 0 0 0,-1-1 0 0 0,1 1 0 0 0,-1-1 0 0 0,1 0 0 0 0,-1 0 0 0 0,1 0 0 0 0,-1 0 0 0 0,1-1 0 0 0,-1 1 0 0 0,1 0 0 0 0,-1-1 0 0 0,4-1 0 0 0,7-3 0 0 0,0 0 0 0 0,21-10 0 0 0,-26 10 0 0 0,29-15 299 0 0,-23 12-14 0 0,-1 0 1 0 0,1 1-1 0 0,21-7 0 0 0,-22 13 307 0 0,-2 1-576 0 0,2 7-16 0 0,-10-4 0 0 0,1 0 0 0 0,-1 0 0 0 0,0 0 0 0 0,0 1 0 0 0,0 0 0 0 0,0-1 0 0 0,-1 1 0 0 0,0 0 0 0 0,0 0 0 0 0,0 1 0 0 0,0-1 0 0 0,2 7 0 0 0,0 5 0 0 0,0 1 0 0 0,2 17 0 0 0,-5-25 0 0 0,0-3 0 0 0,-1-1 0 0 0,1 1 0 0 0,-1 0 0 0 0,0-1 0 0 0,-1 1 0 0 0,0 0 0 0 0,-2 9 0 0 0,-1-5 0 0 0,0-10 0 0 0,-1-6 0 0 0,2 3 0 0 0,0-1 0 0 0,1 0 0 0 0,0 0 0 0 0,0-1 0 0 0,0 1 0 0 0,1 0 0 0 0,0-1 0 0 0,-1 1 0 0 0,1-1 0 0 0,1 1 0 0 0,-1-1 0 0 0,1 0 0 0 0,0-7 0 0 0,0 0 0 0 0,1 0 0 0 0,0 0 0 0 0,1 0 0 0 0,3-12 0 0 0,-2 14-62 0 0,1-1-1 0 0,-1 1 0 0 0,2 0 1 0 0,-1 0-1 0 0,1 1 1 0 0,1-1-1 0 0,0 1 1 0 0,0 0-1 0 0,1 1 0 0 0,0-1 1 0 0,0 2-1 0 0,1-1 1 0 0,8-7-1 0 0,1 2-177 0 0,11-11-3031 0 0,55-36 1 0 0,-46 41 1223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5:3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19351 0 0,'0'0'439'0'0,"0"0"62"0"0,0 0 33 0 0,0 0-65 0 0,0 0-169 0 0,0 0 442 0 0,2-8 1242 0 0,2-12-1400 0 0,-2 15-493 0 0,-1 0 0 0 0,0 0 1 0 0,0 0-1 0 0,-1-1 0 0 0,1 1 1 0 0,-1-7-1 0 0,0 8-204 0 0,0 0-1 0 0,0 0 1 0 0,0 0 0 0 0,1-1-1 0 0,0 1 1 0 0,0 0 0 0 0,0 0-1 0 0,0 0 1 0 0,1 0 0 0 0,-1 0-1 0 0,1 1 1 0 0,0-1 0 0 0,0 0-1 0 0,5-5 1 0 0,5-6-8387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0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194 660 8287 0 0,'0'0'191'0'0,"0"0"26"0"0,-1 2 9 0 0,-4 6-34 0 0,5-8-188 0 0,-1 1 1 0 0,1 0 0 0 0,-1 0-1 0 0,1 0 1 0 0,-1-1 0 0 0,1 1-1 0 0,-1 0 1 0 0,1-1 0 0 0,-1 1-1 0 0,0 0 1 0 0,0-1-1 0 0,1 1 1 0 0,-1-1 0 0 0,0 1-1 0 0,0-1 1 0 0,0 1 0 0 0,0-1-1 0 0,-1 1 1 0 0,-1 0 89 0 0,-10 7 754 0 0,1 1 0 0 0,0 0 0 0 0,1 1 0 0 0,0 1 0 0 0,0 0 0 0 0,-10 14 0 0 0,-30 25 1296 0 0,36-34-2072 0 0,14-15 299 0 0,1-1 117 0 0,0 0 21 0 0,0 0 3 0 0,0 0 0 0 0,0 0 0 0 0,0 0 0 0 0,-2-1-69 0 0,2 1-437 0 0,-1 0-1 0 0,0-1 1 0 0,1 1 0 0 0,-1 0-1 0 0,1-1 1 0 0,-1 1 0 0 0,1-1 0 0 0,-1 1-1 0 0,1-1 1 0 0,-1 1 0 0 0,1-1-1 0 0,-1 1 1 0 0,1-1 0 0 0,0 1-1 0 0,-1-1 1 0 0,1 0 0 0 0,0 1 0 0 0,-1-1-1 0 0,1 0 1 0 0,0 1 0 0 0,0-1-1 0 0,0 0 1 0 0,0 1 0 0 0,0-1 0 0 0,0 0-1 0 0,0 0 1 0 0,0-2 5 0 0,-1-6 289 0 0,1-1-1 0 0,0 1 1 0 0,1-1-1 0 0,0 1 1 0 0,0 0-1 0 0,1-1 1 0 0,1 1-1 0 0,5-15 1 0 0,-4 11-20 0 0,7-27 126 0 0,-7 20-168 0 0,2 0 0 0 0,12-28 0 0 0,-1 9-238 0 0,-13 28 0 0 0,1 0 0 0 0,0 0 0 0 0,0 0 0 0 0,1 1 0 0 0,1 0 0 0 0,-1 0 0 0 0,10-10 0 0 0,-6 12 0 0 0,0 3 0 0 0,1 9 0 0 0,-8-3 0 0 0,14 14 0 0 0,-9-7 0 0 0,0 0 0 0 0,-1 0 0 0 0,0 1 0 0 0,-1 1 0 0 0,0-1 0 0 0,0 1 0 0 0,-1 0 0 0 0,-1 0 0 0 0,1 0 0 0 0,-2 1 0 0 0,4 14 0 0 0,2 13 0 0 0,-6 0 0 0 0,-1-29 0 0 0,-4-17 0 0 0,-3-12 0 0 0,5 13 0 0 0,0-1 0 0 0,0 1 0 0 0,0 0 0 0 0,1-1 0 0 0,0 1 0 0 0,0-1 0 0 0,1 1 0 0 0,0 0 0 0 0,6-14 0 0 0,3-3 0 0 0,19-31 0 0 0,-28 53 0 0 0,1-5 0 0 0,-1 4 0 0 0,-1 0 0 0 0,1 1 0 0 0,-1-1 0 0 0,1 1 0 0 0,0 0 0 0 0,0-1 0 0 0,0 1 0 0 0,4-3 0 0 0,14-12 0 0 0,-10 12 0 0 0,4 3 0 0 0,-2 3 0 0 0,-10 0 0 0 0,0 1 0 0 0,0-1 0 0 0,0 1 0 0 0,0-1 0 0 0,0 1 0 0 0,0 0 0 0 0,-1-1 0 0 0,1 1 0 0 0,-1 0 0 0 0,0 0 0 0 0,1 0 0 0 0,-1 0 0 0 0,1 3 0 0 0,13 30 0 0 0,-11-17 0 0 0,-1 1 0 0 0,1 21 0 0 0,3 18 0 0 0,-5-49 0 0 0,-1-6 0 0 0,-1 1 0 0 0,1-1 0 0 0,-1 0 0 0 0,1 1 0 0 0,-1-1 0 0 0,0 0 0 0 0,-1 1 0 0 0,1-1 0 0 0,-2 5 0 0 0,2 0 0 0 0,0-6 0 0 0,0 1 0 0 0,0 0 0 0 0,-1 0 0 0 0,1 0 0 0 0,-1-1 0 0 0,0 1 0 0 0,0 0 0 0 0,0-1 0 0 0,0 1 0 0 0,-2 3 0 0 0,-4 3 0 0 0,7-8 0 0 0,0-1 0 0 0,0 0 0 0 0,-1 1 0 0 0,1-1 0 0 0,0 0 0 0 0,-1 0 0 0 0,1 0 0 0 0,0 1 0 0 0,-1-1 0 0 0,1 0 0 0 0,0 0 0 0 0,-1 0 0 0 0,1 0 0 0 0,-1 0 0 0 0,1 0 0 0 0,0 1 0 0 0,-1-1 0 0 0,1 0 0 0 0,0 0 0 0 0,-1 0 0 0 0,1 0 0 0 0,-1-1 0 0 0,0 1 0 0 0,0-1 0 0 0,0 0 0 0 0,0 0 0 0 0,0 0 0 0 0,1 1 0 0 0,-1-1 0 0 0,0 0 0 0 0,0 0 0 0 0,1 0 0 0 0,-1 0 0 0 0,1 0 0 0 0,-1-1 0 0 0,1 1 0 0 0,-1-2 0 0 0,-5-19 0 0 0,5 19 0 0 0,-3-11 0 0 0,1 0 0 0 0,1 0 0 0 0,0 0 0 0 0,1 0 0 0 0,1 0 0 0 0,0 0 0 0 0,1 0 0 0 0,2-17 0 0 0,-2 29 0 0 0,0-1 0 0 0,-1 0 0 0 0,1 1 0 0 0,0-1 0 0 0,1 1 0 0 0,-1-1 0 0 0,0 1 0 0 0,1-1 0 0 0,1-1 0 0 0,7-11 0 0 0,-1 4 0 0 0,-4 5 0 0 0,-3 4 0 0 0,1 0 0 0 0,-1-1 0 0 0,1 1 0 0 0,-1 0 0 0 0,1 0 0 0 0,0 1 0 0 0,-1-1 0 0 0,1 1 0 0 0,4-2 0 0 0,-3 0 0 0 0,24-8 0 0 0,-27 10 0 0 0,1 1 0 0 0,0-1 0 0 0,0 0 0 0 0,0 0 0 0 0,0 1 0 0 0,0-1 0 0 0,-1 1 0 0 0,1 0 0 0 0,0 0 0 0 0,4 0 0 0 0,-1 0 0 0 0,9 0 0 0 0,0 5 0 0 0,-9-2 0 0 0,-1 0 0 0 0,0 0 0 0 0,0 0 0 0 0,0 0 0 0 0,0 1 0 0 0,0 0 0 0 0,-1 0 0 0 0,0 0 0 0 0,0 0 0 0 0,0 0 0 0 0,0 1 0 0 0,-1-1 0 0 0,1 1 0 0 0,-1 0 0 0 0,2 6 0 0 0,0 5 0 0 0,0 0 0 0 0,0 0 0 0 0,1 25 0 0 0,7 42 0 0 0,-10-67 0 0 0,3-12 0 0 0,-3-3 0 0 0,-1 0 0 0 0,-1 0 0 0 0,0-1 0 0 0,0 0 0 0 0,1 1 0 0 0,-1-1 0 0 0,0 0 0 0 0,0 0 0 0 0,0 1 0 0 0,1-1 0 0 0,-1 0 0 0 0,0 0 0 0 0,1 1 0 0 0,-1-1 0 0 0,0 0 0 0 0,0 0 0 0 0,1 0 0 0 0,-1 0 0 0 0,0 1 0 0 0,1-1 0 0 0,-1 0 0 0 0,0 0 0 0 0,1 0 0 0 0,-1 0 0 0 0,0 0 0 0 0,1 0 0 0 0,1 0 0 0 0,4-3 0 0 0,8-14 0 0 0,-1-2 0 0 0,-1-1 0 0 0,-1 0 0 0 0,12-31 0 0 0,1-1 0 0 0,-3 8 53 0 0,26-75-1 0 0,-39 93 16 0 0,-1-1-1 0 0,-2 0 1 0 0,0-1-1 0 0,1-37 1 0 0,-2-87 1537 0 0,-3 138-1605 0 0,0 3 0 0 0,-2 10 0 0 0,1 1 0 0 0,0 0 0 0 0,0 0 0 0 0,-1 0 0 0 0,1 0 0 0 0,0-1 0 0 0,-1 1 0 0 0,1 0 0 0 0,0 0 0 0 0,-1 0 0 0 0,1 0 0 0 0,0 0 0 0 0,-1 0 0 0 0,1 0 0 0 0,0 0 0 0 0,-1 0 0 0 0,1 0 0 0 0,0 0 0 0 0,-1 0 0 0 0,1 0 0 0 0,0 0 0 0 0,-1 0 0 0 0,1 0 0 0 0,0 0 0 0 0,-1 0 0 0 0,1 1 0 0 0,-2 0 0 0 0,0 0 0 0 0,1 0 0 0 0,-1 0 0 0 0,1 1 0 0 0,-1-1 0 0 0,1 0 0 0 0,-1 1 0 0 0,1-1 0 0 0,0 1 0 0 0,0 0 0 0 0,0-1 0 0 0,0 1 0 0 0,0 0 0 0 0,0 0 0 0 0,0-1 0 0 0,1 1 0 0 0,-1 0 0 0 0,0 0 0 0 0,1 2 0 0 0,-2 4 0 0 0,0-1 0 0 0,1 1 0 0 0,0 14 0 0 0,4 35 0 0 0,13 73 0 0 0,-14-115 0 0 0,31 125 0 0 0,-16-77 0 0 0,2-4 0 0 0,-14-47 0 0 0,3 8 0 0 0,-5-17 0 0 0,0 0 0 0 0,5 5 0 0 0,3-4 0 0 0,-8-4 0 0 0,-1 0 0 0 0,1-1 0 0 0,0 1 0 0 0,-1-1 0 0 0,1 0 0 0 0,-1 1 0 0 0,1-1 0 0 0,-1 0 0 0 0,0 0 0 0 0,1-1 0 0 0,-1 1 0 0 0,0 0 0 0 0,0-1 0 0 0,1 0 0 0 0,-1 1 0 0 0,-1-1 0 0 0,1 0 0 0 0,0 0 0 0 0,0 0 0 0 0,2-3 0 0 0,1-3 0 0 0,0 0 0 0 0,0-1 0 0 0,0 1 0 0 0,4-12 0 0 0,-2 3 0 0 0,2-6 0 0 0,10-38 0 0 0,-16 49 0 0 0,-3 6 0 0 0,-4 9 0 0 0,-3 8 0 0 0,5 0 0 0 0,-1 0 0 0 0,1 0 0 0 0,1 1 0 0 0,0-1 0 0 0,1 15 0 0 0,-1-8 0 0 0,0 3 0 0 0,1-1 0 0 0,1 1 0 0 0,1-1 0 0 0,0 1 0 0 0,2-1 0 0 0,0 0 0 0 0,13 36 0 0 0,-11-46 0 0 0,-5-9 0 0 0,-1-1 0 0 0,1 1 0 0 0,0-1 0 0 0,-1 1 0 0 0,1-1 0 0 0,0 1 0 0 0,-1-1 0 0 0,1 0 0 0 0,0 1 0 0 0,0-1 0 0 0,0 0 0 0 0,-1 0 0 0 0,1 0 0 0 0,1 1 0 0 0,0-2 0 0 0,1 1 0 0 0,-1 0 0 0 0,0-1 0 0 0,0 1 0 0 0,0-1 0 0 0,0 1 0 0 0,0-1 0 0 0,0 0 0 0 0,0 0 0 0 0,0 0 0 0 0,0 0 0 0 0,-1-1 0 0 0,1 1 0 0 0,0 0 0 0 0,-1-1 0 0 0,3-1 0 0 0,24-30 0 0 0,-19 22 0 0 0,5-8 0 0 0,0-1 0 0 0,-1 0 0 0 0,-1-1 0 0 0,-1 0 0 0 0,-1-1 0 0 0,-1 0 0 0 0,12-46 0 0 0,3-5 0 0 0,-18 60 0 0 0,0 3 72 0 0,-5 8 299 0 0,-1 2 117 0 0,0 0 21 0 0,0 0-66 0 0,1 2-524 0 0,-1 0 0 0 0,1 0 0 0 0,1 0 0 0 0,-1-1 0 0 0,0 1 0 0 0,0 0 0 0 0,3 1 0 0 0,2 5-490 0 0,-4-4 428 0 0,5 5-191 0 0,15 2 203 0 0,-18-10 131 0 0,0 1 0 0 0,1-1 0 0 0,-1 0 0 0 0,1-1 0 0 0,5 1 0 0 0,-4-1 0 0 0,9 1 0 0 0,-10-3 0 0 0,-4 1 0 0 0,1 0 0 0 0,0-1 0 0 0,0 1 0 0 0,0 1 0 0 0,0-1 0 0 0,0 0 0 0 0,0 0 0 0 0,0 1 0 0 0,0-1 0 0 0,0 1 0 0 0,4 0 0 0 0,6-3 369 0 0,-7 3 866 0 0,-2 1-1012 0 0,-1 0-216 0 0,-1 0 1 0 0,0-1-1 0 0,1 1 1 0 0,-1 0 0 0 0,0 0-1 0 0,0 0 1 0 0,0 0-1 0 0,1 0 1 0 0,-1 0-1 0 0,0 0 1 0 0,0 0 0 0 0,0 1-1 0 0,-1-1 1 0 0,1 0-1 0 0,0 0 1 0 0,0 1-1 0 0,-1-1 1 0 0,1 1 0 0 0,-1-1-1 0 0,1 1 1 0 0,0 2-1 0 0,-1-1-8 0 0,2 3-133 0 0,-1 0-1 0 0,0 0 1 0 0,0 0-1 0 0,-1 0 1 0 0,1 0-1 0 0,-2 8 1 0 0,1-4-41 0 0,0-1 0 0 0,0 0-1 0 0,1 1 1 0 0,0-1 0 0 0,3 10 0 0 0,-1-10 175 0 0,3-3 0 0 0,-4-6-4 0 0,-1 1 0 0 0,0-1 0 0 0,0 0 0 0 0,0 0 0 0 0,0-1 0 0 0,0 1 1 0 0,0 0-1 0 0,1 0 0 0 0,-1 0 0 0 0,0-1 0 0 0,0 1 0 0 0,0 0 0 0 0,0-1 0 0 0,0 1 0 0 0,0-1 0 0 0,0 0 0 0 0,0 1 0 0 0,0-1 0 0 0,-1 0 0 0 0,1 1 0 0 0,0-1 0 0 0,0 0 1 0 0,1-1-1 0 0,18-22-298 0 0,-19 22 255 0 0,3-3-245 0 0,-2 1-1 0 0,1-1 1 0 0,0 0 0 0 0,-1 0-1 0 0,2-6 1 0 0,4-14-4946 0 0,-7 21 3951 0 0,7-26-6871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10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57 284 13823 0 0,'0'0'315'0'0,"0"0"45"0"0,0 0 21 0 0,0 0-49 0 0,-1-2-220 0 0,-7-22-36 0 0,-7-28 2702 0 0,8 22-691 0 0,2-1 1 0 0,-2-57-1 0 0,7 79-1815 0 0,0 4-165 0 0,0 0 0 0 0,0 0 0 0 0,-1 0 0 0 0,1 0 0 0 0,-1 1 0 0 0,0-1 0 0 0,-3-6 0 0 0,4 11-107 0 0,0 0 0 0 0,0 0 0 0 0,0 0 0 0 0,0 0 0 0 0,1 0 0 0 0,-1-1 0 0 0,0 1 0 0 0,0 0 0 0 0,0 0 0 0 0,0 0 0 0 0,0 0 0 0 0,0 0 0 0 0,0 0 0 0 0,0 0 0 0 0,0 0 0 0 0,0 0 0 0 0,0 0 0 0 0,0 0 0 0 0,0 0 0 0 0,0-1 0 0 0,0 1 0 0 0,0 0 0 0 0,-1 0 0 0 0,1 0 0 0 0,0 0 0 0 0,0 0 0 0 0,0 0 0 0 0,0 0 0 0 0,0 0 0 0 0,0 0 0 0 0,0 0 0 0 0,0 0 0 0 0,0 0 0 0 0,0 0 0 0 0,0 0 0 0 0,0 0 0 0 0,0 0 0 0 0,0-1 0 0 0,0 1 0 0 0,0 0 0 0 0,0 0 0 0 0,0 0 0 0 0,-1 0 0 0 0,1 0 0 0 0,0 0 0 0 0,0 0 0 0 0,0 0 0 0 0,0 0 0 0 0,0 0 0 0 0,0 0 0 0 0,0 0 0 0 0,0 0 0 0 0,0 0 0 0 0,0 0 0 0 0,0 0 0 0 0,0 0 0 0 0,-1 0 0 0 0,1 0 0 0 0,0 0 0 0 0,0 0 0 0 0,0 0 0 0 0,0 0 0 0 0,0 1 0 0 0,0-1 0 0 0,0 0 0 0 0,-2 7 0 0 0,0 10 0 0 0,3-3 0 0 0,1-1 0 0 0,0 1 0 0 0,1 0 0 0 0,8 23 0 0 0,0 2 0 0 0,10 66 0 0 0,-21-101 0 0 0,2 7-196 0 0,-2-5-25 0 0,1-1 0 0 0,0 1 0 0 0,0-1 0 0 0,1 0 0 0 0,-1 1 1 0 0,1-1-1 0 0,1 0 0 0 0,2 6 0 0 0,-4-9-874 0 0,9-9-2511 0 0,-2-4-1237 0 0,-2-4-1149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1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44 123 23039 0 0,'0'0'528'0'0,"0"0"69"0"0,-3 0 38 0 0,1-1-487 0 0,-3 1 55 0 0,-10 10 193 0 0,7-4-375 0 0,8-6-21 0 0,0 1 0 0 0,-1-1 0 0 0,1 0 0 0 0,0 0 0 0 0,0 0 0 0 0,-1 0 0 0 0,1 0 0 0 0,0 1 0 0 0,-1-1 0 0 0,1 0 0 0 0,0 0 0 0 0,-1 0 0 0 0,1 0 0 0 0,0 0 0 0 0,-1 0 0 0 0,1 0 0 0 0,0 0 0 0 0,-1 0 0 0 0,1 0 0 0 0,0 0 0 0 0,-1 0 0 0 0,1-1 0 0 0,-1 1 0 0 0,1-1-4 0 0,-1 0 0 0 0,1 0 0 0 0,-1 0-1 0 0,1 0 1 0 0,0 0 0 0 0,-1-1 0 0 0,1 1 0 0 0,0 0 0 0 0,0 0-1 0 0,0 0 1 0 0,0-1 0 0 0,0 1 0 0 0,0 0 0 0 0,0 0 0 0 0,1 0-1 0 0,-1 0 1 0 0,0-1 0 0 0,1 1 0 0 0,-1 0 0 0 0,0 0 0 0 0,2-1-1 0 0,11-27-304 0 0,-4 10-135 0 0,2-2-1449 0 0,1 0-3473 0 0,2-1-2154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1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292 201 15663 0 0,'0'0'719'0'0,"0"0"-20"0"0,0 0-306 0 0,-1 0 371 0 0,-6 1-321 0 0,0-1 1 0 0,0 2 0 0 0,1-1-1 0 0,-1 1 1 0 0,1 0-1 0 0,-1 0 1 0 0,1 0 0 0 0,0 1-1 0 0,-1 0 1 0 0,1 1-1 0 0,-7 4 1 0 0,4-1-450 0 0,0 0 0 0 0,0 0 0 0 0,1 1 0 0 0,0 0 0 0 0,0 1 0 0 0,-7 9 0 0 0,-2 4 6 0 0,11-16 0 0 0,1 0 0 0 0,1 1 0 0 0,-1-1 0 0 0,1 1 0 0 0,0 0 0 0 0,-5 13 0 0 0,7-10 0 0 0,4 2 0 0 0,5-1 0 0 0,1-5 0 0 0,0 0 0 0 0,0 0 0 0 0,0-1 0 0 0,0 0 0 0 0,1-1 0 0 0,0 0 0 0 0,13 5 0 0 0,-5-2 0 0 0,6 2 0 0 0,-15-7 0 0 0,1 2 0 0 0,-1-1 0 0 0,0 1 0 0 0,0 1 0 0 0,0-1 0 0 0,0 1 0 0 0,13 12 0 0 0,-13-9 0 0 0,0 1 0 0 0,0 0 0 0 0,-1 0 0 0 0,0 1 0 0 0,0 0 0 0 0,-1 0 0 0 0,5 12 0 0 0,-4-3 0 0 0,-8-14 0 0 0,0-1 0 0 0,0 2 0 0 0,-1 1 0 0 0,1 0 0 0 0,-1-1 0 0 0,0 0 0 0 0,-1 0 0 0 0,0 1 0 0 0,0-1 0 0 0,0-1 0 0 0,0 1 0 0 0,-1 0 0 0 0,-5 5 0 0 0,-11 19 0 0 0,14-20 0 0 0,0 0 0 0 0,0-1 0 0 0,-1 0 0 0 0,-1 0 0 0 0,0 0 0 0 0,0-1 0 0 0,0 0 0 0 0,-1-1 0 0 0,0 0 0 0 0,-11 6 0 0 0,13-9 0 0 0,0-1 0 0 0,0 1 0 0 0,0-2 0 0 0,0 1 0 0 0,0-1 0 0 0,-1 0 0 0 0,1 0 0 0 0,-1-1 0 0 0,0 0 0 0 0,1-1 0 0 0,-1 0 0 0 0,0 0 0 0 0,1 0 0 0 0,-1-1 0 0 0,1 0 0 0 0,-11-3 0 0 0,13 3 0 0 0,0-1 0 0 0,0 0 0 0 0,0 0 0 0 0,0 0 0 0 0,0-1 0 0 0,0 0 0 0 0,0 0 0 0 0,1 0 0 0 0,0 0 0 0 0,-1-1 0 0 0,1 0 0 0 0,-6-6 0 0 0,6 0 0 0 0,4 9 0 0 0,0 0 0 0 0,0 1 0 0 0,0-1 0 0 0,0 0 0 0 0,0 0 0 0 0,0 0 0 0 0,1 1 0 0 0,-1-1 0 0 0,0 0 0 0 0,0 0 0 0 0,0 1 0 0 0,1-1 0 0 0,-1 0 0 0 0,1 0 0 0 0,1-2 1 0 0,-1 1-1 0 0,1 0 1 0 0,0 0-1 0 0,0 1 1 0 0,-1-1-1 0 0,2 0 1 0 0,-1 0-1 0 0,0 1 1 0 0,0-1-1 0 0,0 1 1 0 0,1 0-1 0 0,-1 0 1 0 0,1 0-1 0 0,-1 0 1 0 0,1 0 0 0 0,-1 0-1 0 0,1 1 1 0 0,-1-1-1 0 0,5 1 1 0 0,5-1-28 0 0,1 1 0 0 0,-1 1 0 0 0,15 2 0 0 0,-16-2-402 0 0,0 0 0 0 0,18 0 0 0 0,-24-2 219 0 0,1 0-1 0 0,0 0 0 0 0,0 0 1 0 0,-1-1-1 0 0,1 1 1 0 0,-1-1-1 0 0,1-1 0 0 0,-1 1 1 0 0,0-1-1 0 0,5-4 1 0 0,-2 2-322 0 0,-1-1 1 0 0,0-1 0 0 0,-1 1 0 0 0,1-1-1 0 0,7-12 1 0 0,4-4-20 0 0,23-36-122 0 0,-6 5 710 0 0,-19 31 80 0 0,-2-1-1 0 0,20-41 1 0 0,-17 21 1229 0 0,-2-1 0 0 0,-3 0 0 0 0,13-77 0 0 0,-21 96-592 0 0,-1 1 1 0 0,-1-1 0 0 0,-1 1-1 0 0,-4-45 1 0 0,3 69-647 0 0,-1 0 1 0 0,1 0-1 0 0,0 0 1 0 0,-1 0-1 0 0,1 0 0 0 0,-1 0 1 0 0,1 0-1 0 0,-1 0 0 0 0,1 1 1 0 0,-1-1-1 0 0,1 0 0 0 0,-1 0 1 0 0,0 0-1 0 0,0 0 0 0 0,1 1 1 0 0,-1-1-1 0 0,0 0 0 0 0,0 1 1 0 0,0-1-1 0 0,0 1 0 0 0,0-1 1 0 0,-2 0-1 0 0,-6 1 47 0 0,-2 4-66 0 0,9-2-41 0 0,0 0 0 0 0,0-1 0 0 0,0 1 0 0 0,1 0 0 0 0,-1 0 0 0 0,0 0 0 0 0,1 0 0 0 0,0 1 0 0 0,-1-1 0 0 0,1 0 0 0 0,0 1 0 0 0,0-1 0 0 0,0 1 0 0 0,0-1-1 0 0,1 1 1 0 0,-1-1 0 0 0,1 1 0 0 0,-1 4 0 0 0,1 5 293 0 0,0-1-1 0 0,3 24 1 0 0,-2-25-298 0 0,36 179-43 0 0,-2-13 0 0 0,-21-47-976 0 0,-12-101 643 0 0,-2-1-1 0 0,-6 48 1 0 0,-2-5 317 0 0,4-55 16 0 0,4-14 0 0 0,0-1 0 0 0,-1 1 0 0 0,1-1 0 0 0,0 1 0 0 0,0-1 0 0 0,-1 1 0 0 0,1-1 0 0 0,0 0 0 0 0,-1 1 0 0 0,1-1 0 0 0,-1 1 0 0 0,1-1 0 0 0,0 0 0 0 0,-1 0 0 0 0,1 1 0 0 0,-1-1 0 0 0,1 0 0 0 0,-1 0 0 0 0,0 1 0 0 0,-1-1 0 0 0,0 0 0 0 0,0 0 0 0 0,0-1 0 0 0,1 1 0 0 0,-1 0 0 0 0,0-1 0 0 0,0 1 0 0 0,0-1 0 0 0,0 0 0 0 0,1 0 0 0 0,-1 0 0 0 0,0 0 0 0 0,1 0 0 0 0,-1 0 0 0 0,-2-2 0 0 0,0-1 0 0 0,-1 1 0 0 0,1-1 0 0 0,0-1 0 0 0,-4-4 0 0 0,-3-5 0 0 0,1 0 0 0 0,1-1 0 0 0,1 0 0 0 0,0-1 0 0 0,1 1 0 0 0,-8-27 0 0 0,12 31 0 0 0,3 11 0 0 0,0 0 0 0 0,0 0 0 0 0,0 0 0 0 0,1 1 0 0 0,-1-1 0 0 0,0 0 0 0 0,0 0 0 0 0,1 0 0 0 0,-1 0 0 0 0,0 0 0 0 0,0 0 0 0 0,1 0 0 0 0,-1 0 0 0 0,0 1 0 0 0,0-1 0 0 0,1 0 0 0 0,-1 0 0 0 0,0 0 0 0 0,0 0 0 0 0,1 0 0 0 0,-1 0 0 0 0,0-1 0 0 0,1 1 0 0 0,-1 0 0 0 0,0 0 0 0 0,0 0 0 0 0,1 0 0 0 0,-1 0 0 0 0,0 0 0 0 0,0 0 0 0 0,1 0 0 0 0,-1-1 0 0 0,0 1 0 0 0,0 0 0 0 0,0 0 0 0 0,1 0 0 0 0,-1-1 0 0 0,0 1 0 0 0,0 0 0 0 0,0 0 0 0 0,0 0 0 0 0,1-1 0 0 0,-1 1 0 0 0,0 0 0 0 0,0 0 0 0 0,0-1 0 0 0,0 1 0 0 0,0 0 0 0 0,0 0 0 0 0,0-1 0 0 0,0 1 0 0 0,0 0 0 0 0,0-1 0 0 0,0 1 0 0 0,0 0 0 0 0,0 0 0 0 0,0-1 0 0 0,0 1 0 0 0,0 0 0 0 0,0 0 0 0 0,0-1 0 0 0,0 1 0 0 0,0 0 0 0 0,0 0 0 0 0,-1-1 0 0 0,1 1 0 0 0,0 0 0 0 0,0 0 0 0 0,73 12 0 0 0,-63-11 0 0 0,-1-1 0 0 0,0 0 0 0 0,0 0 0 0 0,1-1 0 0 0,16-3 0 0 0,-2-3 0 0 0,0-2 0 0 0,0 0 0 0 0,-1-1 0 0 0,0-2 0 0 0,30-19 0 0 0,-29 15 0 0 0,-13 10 0 0 0,28-10 0 0 0,-29 12 64 0 0,-9 4 273 0 0,-1 0 138 0 0,0 0 33 0 0,0 0-65 0 0,-6 11-278 0 0,-48 76-165 0 0,19-20 0 0 0,32-59 0 0 0,1 0 0 0 0,-1 0 0 0 0,1 0 0 0 0,1 0 0 0 0,0 0 0 0 0,0 1 0 0 0,0-1 0 0 0,1 1 0 0 0,1 8 0 0 0,-1-9 0 0 0,1-5 0 0 0,-1 1 0 0 0,0 0 0 0 0,1-1 0 0 0,0 1 0 0 0,0 0 0 0 0,0-1 0 0 0,2 6 0 0 0,3 1 0 0 0,4-3 0 0 0,4-6 0 0 0,-9-3 0 0 0,1 1 0 0 0,-1-1 0 0 0,0 0 0 0 0,0-1 0 0 0,0 1 0 0 0,0-1 0 0 0,0 0 0 0 0,-1 0 0 0 0,1 0 0 0 0,-1-1 0 0 0,0 0 0 0 0,0 0 0 0 0,4-4 0 0 0,3-5 0 0 0,-1-1 0 0 0,-1 1 0 0 0,10-18 0 0 0,-14 23 0 0 0,-3 5 0 0 0,0-1 0 0 0,0 0 0 0 0,0 0 0 0 0,-1 0 0 0 0,1 0 0 0 0,0-6 0 0 0,0 6 0 0 0,0 0 0 0 0,-2-14 0 0 0,-2 14 0 0 0,-1 10 0 0 0,0 8 0 0 0,1-10 0 0 0,2-3 0 0 0,-1 0 0 0 0,1 1 0 0 0,-1-1 0 0 0,1 0 0 0 0,0 1 0 0 0,0-1 0 0 0,0 0 0 0 0,0 1 0 0 0,0-1 0 0 0,0 0 0 0 0,0 1 0 0 0,0-1 0 0 0,1 3 0 0 0,1 9 0 0 0,1 0 0 0 0,5-5 0 0 0,-6-7 0 0 0,0 0 0 0 0,0 1 0 0 0,0-2 0 0 0,0 1 0 0 0,0 0 0 0 0,0 0 0 0 0,0-1 0 0 0,0 1 0 0 0,0-1 0 0 0,1 1 0 0 0,-1-1 0 0 0,0 0 0 0 0,0 0 0 0 0,0 0 0 0 0,0 0 0 0 0,1 0 0 0 0,-1-1 0 0 0,0 1 0 0 0,0-1 0 0 0,0 1 0 0 0,0-1 0 0 0,0 0 0 0 0,0 0 0 0 0,0 0 0 0 0,0 0 0 0 0,0 0 0 0 0,0 0 0 0 0,0 0 0 0 0,-1-1 0 0 0,4-2 0 0 0,4-5 0 0 0,0-1 0 0 0,-1 1 0 0 0,0-1 0 0 0,8-13 0 0 0,-9 11 0 0 0,14-17 0 0 0,-3 0 0 0 0,26-53 0 0 0,-39 70 0 0 0,0-2 0 0 0,-1 1 0 0 0,0 0 0 0 0,-1-1 0 0 0,0 0 0 0 0,-1 0 0 0 0,-1 0 0 0 0,0 0 0 0 0,-2-22 0 0 0,1 30 0 0 0,-3-29 0 0 0,-1-1 0 0 0,-1 1 0 0 0,-21-68 0 0 0,22 95 0 0 0,1 9 0 0 0,1 7 0 0 0,2-7 0 0 0,-1 12 0 0 0,1 0 0 0 0,0 0 0 0 0,1 0 0 0 0,0 1 0 0 0,1-1 0 0 0,6 20 0 0 0,-3-10 0 0 0,27 128 0 0 0,28 163 0 0 0,-56-242 0 0 0,-2-59-64 0 0,-22-88 26 0 0,11 48 63 0 0,2 0 1 0 0,1 0-1 0 0,-4-35 1 0 0,8-8-26 0 0,2 70 0 0 0,0 1 0 0 0,1-1 0 0 0,-1 0 0 0 0,0 0 0 0 0,0 0 0 0 0,0 0 0 0 0,0 0 0 0 0,0 1 0 0 0,0-1 0 0 0,1 0 0 0 0,-1 0 0 0 0,0 0 0 0 0,0 0 0 0 0,0 0 0 0 0,0 0 0 0 0,0 0 0 0 0,1 0 0 0 0,-1 0 0 0 0,0 0 0 0 0,0 0 0 0 0,0 0 0 0 0,0 0 0 0 0,1 0 0 0 0,-1 0 0 0 0,0 0 0 0 0,0 0 0 0 0,0 0 0 0 0,1 0 0 0 0,-1 0 0 0 0,0 0 0 0 0,0 0 0 0 0,0 0 0 0 0,0 0 0 0 0,1 0 0 0 0,-1 0 0 0 0,0 0 0 0 0,0 0 0 0 0,0 0 0 0 0,0 0 0 0 0,0-1 0 0 0,1 1 0 0 0,-1 0 0 0 0,0 0 0 0 0,0 0 0 0 0,0 0 0 0 0,0 0 0 0 0,0 0 0 0 0,0-1 0 0 0,0 1 0 0 0,0 0 0 0 0,0 0 0 0 0,1 0 0 0 0,-1 0 0 0 0,0-1 0 0 0,0 1 0 0 0,0 0 0 0 0,0 0 0 0 0,0 0 0 0 0,0 0 0 0 0,0-1 0 0 0,0 1 0 0 0,0 0 0 0 0,0 0 0 0 0,0-1 0 0 0,14 16 0 0 0,-8-9 0 0 0,1 0 0 0 0,1-1 0 0 0,0 1 0 0 0,0-1 0 0 0,0-1 0 0 0,1 0 0 0 0,11 4 0 0 0,-6-3 0 0 0,6-2 0 0 0,-13-4 0 0 0,-2-1 0 0 0,34-5 0 0 0,17-14 0 0 0,-54 20 0 0 0,1 0 0 0 0,-1 1 0 0 0,0-1 0 0 0,0 0 0 0 0,0 1 0 0 0,1 0 0 0 0,2-1 0 0 0,-4 1 0 0 0,0 0 0 0 0,-1 0 0 0 0,1 0 0 0 0,-1 1 0 0 0,1-1 0 0 0,-1 0 0 0 0,1 0 0 0 0,-1 0 0 0 0,1 0 0 0 0,-1 1 0 0 0,1-1 0 0 0,-1 0 0 0 0,1 1 0 0 0,-1-1 0 0 0,1 0 0 0 0,-1 1 0 0 0,1-1 0 0 0,0 1 0 0 0,-1 0 0 0 0,1 1 0 0 0,-1-1 0 0 0,1 0 0 0 0,-1 1 0 0 0,0-1 0 0 0,1 0 0 0 0,-1 1 0 0 0,0-1 0 0 0,0 0 0 0 0,0 1 0 0 0,0-1 0 0 0,0 0 0 0 0,-1 2 0 0 0,1 2 0 0 0,1 6 0 0 0,-1 0 0 0 0,0 0 0 0 0,-1 0 0 0 0,-3 20 0 0 0,1-16-11 0 0,1-1 1 0 0,0 1-1 0 0,1-1 0 0 0,1 1 1 0 0,2 27-1 0 0,-2-40-326 0 0,0-2-138 0 0,0 0-33 0 0,0 0 65 0 0,1-3 294 0 0,10-57-1585 0 0,13-106-4900 0 0,-2-116-2154 0 0,-11 180 6704 0 0,-3 57 1060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13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13823 0 0,'0'0'630'0'0,"0"0"-13"0"0,3 0-393 0 0,19 7 79 0 0,-20-6 1135 0 0,1-1 496 0 0,6 0 91 0 0,-6 0-185 0 0,-3 0-859 0 0,0 0-374 0 0,0 0-79 0 0,0 0-15 0 0,0 0-1 0 0,0 0 0 0 0,0 0 0 0 0,0 0 0 0 0,0 2 0 0 0,1 0-448 0 0,-1 1 0 0 0,0-1-1 0 0,0 1 1 0 0,1-1 0 0 0,-2 1 0 0 0,1-1-1 0 0,0 0 1 0 0,0 1 0 0 0,-1-1 0 0 0,0 1-1 0 0,1-1 1 0 0,-1 0 0 0 0,0 1 0 0 0,0-1-1 0 0,0 0 1 0 0,-2 3 0 0 0,-4 5 495 0 0,0-1 1 0 0,-12 13-1 0 0,13-16-327 0 0,0 2-1 0 0,0-1 1 0 0,-7 12-1 0 0,6-5-325 0 0,0 0 0 0 0,1 0 0 0 0,1 0 0 0 0,0 1 0 0 0,-3 17 0 0 0,7-22 12 0 0,-1-1 0 0 0,2 1 0 0 0,-1 0 0 0 0,1 0 0 0 0,1 0 0 0 0,0-1 0 0 0,0 1 0 0 0,1 0 0 0 0,3 11 0 0 0,-2-15-2 0 0,0 1 0 0 0,1-1 0 0 0,-1 1 0 0 0,2-1 0 0 0,-1-1 0 0 0,8 9 0 0 0,1 3 64 0 0,20 31 20 0 0,-27-37 0 0 0,-10 0 0 0 0,3-9 0 0 0,0 0 0 0 0,0 0 0 0 0,0-1 0 0 0,0 1 0 0 0,0-1 0 0 0,-1 1 0 0 0,1-1 0 0 0,-1 1 0 0 0,1-1 0 0 0,-1 0 0 0 0,0 0 0 0 0,1 0 0 0 0,-3 1 0 0 0,-1 0 0 0 0,-1 0 0 0 0,1-1 0 0 0,0 0 0 0 0,0 0 0 0 0,-1 0 0 0 0,-5-1 0 0 0,-25 1 0 0 0,34-1-115 0 0,0-1-1 0 0,-1 1 1 0 0,1 0-1 0 0,0-1 1 0 0,0 1-1 0 0,0-1 1 0 0,0 0-1 0 0,0 1 1 0 0,0-1-1 0 0,0 0 1 0 0,0 0-1 0 0,0-1 1 0 0,0 1-1 0 0,1 0 1 0 0,-1-1-1 0 0,0 1 1 0 0,1-1-1 0 0,-1 1 1 0 0,1-1-1 0 0,0 0 1 0 0,-1 1-1 0 0,0-4 1 0 0,-1 1-596 0 0,1-1 1 0 0,0 1-1 0 0,0-1 1 0 0,1 0-1 0 0,-1 1 1 0 0,1-1-1 0 0,0 0 1 0 0,0 0-1 0 0,1-5 1 0 0,0-6-1337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1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132 114 8287 0 0,'13'-11'295'0'0,"91"-82"1600"0"0,-102 92-451 0 0,-2 1 76 0 0,0 0 82 0 0,0 0 288 0 0,-4 34 4293 0 0,-12 16-4276 0 0,2-6-955 0 0,-1 30-30 0 0,3 1 0 0 0,4-1 0 0 0,0 84 0 0 0,8-126-922 0 0,-8 116 0 0 0,6-132 0 0 0,-1 1 0 0 0,0-1 0 0 0,-2 0 0 0 0,1 0 0 0 0,-2-1 0 0 0,-13 27 0 0 0,11-31 0 0 0,-3-4 0 0 0,-1-4 0 0 0,10-3 0 0 0,0-1 0 0 0,-1 0 0 0 0,1 1 0 0 0,-1-1 0 0 0,1-1 0 0 0,0 1 0 0 0,0 0 0 0 0,0 0 0 0 0,0-1 0 0 0,0 1 0 0 0,0-1 0 0 0,0 0 0 0 0,-3-3 0 0 0,1 0 0 0 0,0 0 0 0 0,0 0 0 0 0,0 0 0 0 0,-4-9 0 0 0,-18-42 0 0 0,21 47 0 0 0,4 8 0 0 0,1 1 0 0 0,0 0 0 0 0,0 0 0 0 0,-1 0 0 0 0,1 0 0 0 0,0 0 0 0 0,0 0 0 0 0,0-1 0 0 0,0 1 0 0 0,-1 0 0 0 0,1 0 0 0 0,0 0 0 0 0,0-1 0 0 0,0 1 0 0 0,0 0 0 0 0,0 0 0 0 0,-1 0 0 0 0,1-1 0 0 0,0 1 0 0 0,0 0 0 0 0,0 0 0 0 0,0-1 0 0 0,0 1 0 0 0,0 0 0 0 0,0 0 0 0 0,0-1 0 0 0,0 1 0 0 0,0 0 0 0 0,0 0 0 0 0,0-1 0 0 0,0 1 0 0 0,0 0 0 0 0,0 0 0 0 0,0 0 0 0 0,0-1 0 0 0,0 1 0 0 0,0 0 0 0 0,1 0 0 0 0,-1-1 0 0 0,0 1 0 0 0,0 0 0 0 0,0 0 0 0 0,0 0 0 0 0,0-1 0 0 0,1 1 0 0 0,-1 0 0 0 0,0 0 0 0 0,0 0 0 0 0,0 0 0 0 0,1-1 0 0 0,-1 1 0 0 0,0 0 0 0 0,0 0 0 0 0,0 0 0 0 0,1 0 0 0 0,-1 0 0 0 0,0 0 0 0 0,0 0 0 0 0,1 0 0 0 0,-1 0 0 0 0,0 0 0 0 0,0 0 0 0 0,1 0 0 0 0,-1 0 0 0 0,0 0 0 0 0,18 1 0 0 0,-17-1 0 0 0,13 1 0 0 0,12 3 0 0 0,1-2 0 0 0,0-1 0 0 0,0-1 0 0 0,40-5 0 0 0,-21-7 0 0 0,-34 11 0 0 0,0 3 0 0 0,-3 4 0 0 0,-7-4 59 0 0,0 1 1 0 0,0-1-1 0 0,0 1 0 0 0,-1-1 0 0 0,1 1 0 0 0,-1 0 1 0 0,0-1-1 0 0,0 1 0 0 0,0 0 0 0 0,0 0 1 0 0,-1 0-1 0 0,1 0 0 0 0,0 5 0 0 0,-1 5 500 0 0,-1 24 0 0 0,1-25-474 0 0,-18 166-69 0 0,25-213-1400 0 0,-3 16 282 0 0,5-36 1 0 0,-3 13-152 0 0,27-131-5660 0 0,-24 134 4866 0 0</inkml:trace>
  <inkml:trace contextRef="#ctx0" brushRef="#br0" timeOffset="1">560 1 17503 0 0,'0'0'803'0'0,"0"0"-18"0"0,-1 2-501 0 0,-13 38 2500 0 0,13-37-1263 0 0,1-3-123 0 0,0 0-576 0 0,0 0-248 0 0,0 0-50 0 0,0 0-79 0 0,3-1-290 0 0,53-22-4341 0 0,-41 18 2653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1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23039 0 0,'0'0'528'0'0,"-3"2"69"0"0,-4 4-262 0 0,2-2-201 0 0,1 0-1 0 0,0 0 1 0 0,0 0-1 0 0,0 0 1 0 0,1 1-1 0 0,-1-1 1 0 0,-4 9-1 0 0,-9 8 295 0 0,14-17-260 0 0,-1-1 1 0 0,1 1 0 0 0,0 0 0 0 0,0 0-1 0 0,-4 9 1 0 0,-12 24 171 0 0,13-27-287 0 0,0 0 1 0 0,2 0 0 0 0,-1 1-1 0 0,-3 13 1 0 0,-17 127 271 0 0,22-127-207 0 0,-5 63 468 0 0,4-36-77 0 0,-13 59 1 0 0,-5-16-510 0 0,28-111 0 0 0,0 1 0 0 0,2 0 0 0 0,0 0 0 0 0,1 0 0 0 0,0 1 0 0 0,1 1 0 0 0,1 0 0 0 0,14-15 0 0 0,-6 9 0 0 0,-12 11 0 0 0,1 0 0 0 0,1 1 0 0 0,-1 1 0 0 0,2-1 0 0 0,9-6 0 0 0,-6 8 0 0 0,0 4 0 0 0,-13 2 0 0 0,1 0 0 0 0,-1 0 0 0 0,1 0 0 0 0,-1 1 0 0 0,1-1 0 0 0,-1 0 0 0 0,0 0 0 0 0,1 1 0 0 0,-1-1 0 0 0,1 0 0 0 0,-1 1 0 0 0,1-1 0 0 0,-1 0 0 0 0,0 1 0 0 0,1-1 0 0 0,-1 1 0 0 0,0-1 0 0 0,0 1 0 0 0,1 0 0 0 0,0 4 0 0 0,0 0 0 0 0,0 0 0 0 0,0 0 0 0 0,-1 1 0 0 0,0-1 0 0 0,0 0 0 0 0,-1 0 0 0 0,1 0 0 0 0,-1 0 0 0 0,0 0 0 0 0,-3 8 0 0 0,-16 32 0 0 0,15-37 0 0 0,-7 4 0 0 0,8-10 0 0 0,0-2 0 0 0,-6 3 0 0 0,41 40 0 0 0,-23-34 0 0 0,-3-3 0 0 0,1 0 0 0 0,0 0 0 0 0,9 6 0 0 0,-3-7 0 0 0,-8-5 0 0 0,0 0 0 0 0,0 0 0 0 0,0 0 0 0 0,-1-1 0 0 0,1 0 0 0 0,0 0 0 0 0,0 0 0 0 0,-1 0 0 0 0,7-4 0 0 0,30-17 0 0 0,-38 21 0 0 0,8-6 0 0 0,0-1 0 0 0,0 0 0 0 0,-1-1 0 0 0,0 0 0 0 0,-1 0 0 0 0,0 0 0 0 0,0-1 0 0 0,-1-1 0 0 0,0 1 0 0 0,-1-1 0 0 0,0 0 0 0 0,8-21 0 0 0,-1-9 0 0 0,-1 0 0 0 0,9-57 0 0 0,-18 81 0 0 0,12-77 0 0 0,4-21 0 0 0,-13 59 443 0 0,-6 55 45 0 0,0 1 21 0 0,0 0-66 0 0,-1 12-278 0 0,-5 70-165 0 0,8 119 0 0 0,-1-175 0 0 0,15 207-401 0 0,-8-109 195 0 0,-8-123 648 0 0,0-1-357 0 0,2-3-406 0 0,8-12 199 0 0,-1-1 0 0 0,0 0 1 0 0,12-32-1 0 0,5-11 994 0 0,-16 40-867 0 0,1 1 0 0 0,1 0 0 0 0,14-17 0 0 0,-19 27-5 0 0,0 0-1 0 0,0 1 1 0 0,1 0-1 0 0,-1 0 1 0 0,1 1-1 0 0,1 0 1 0 0,-1 1-1 0 0,15-8 1 0 0,-8 9 0 0 0,-2 3 0 0 0,-11 1 0 0 0,1 1 0 0 0,-1-1 0 0 0,0 1 0 0 0,1 0 0 0 0,-1 0 0 0 0,0 0 0 0 0,1 0 0 0 0,-1 1 0 0 0,0-1 0 0 0,0 1 0 0 0,0-1 0 0 0,0 1 0 0 0,-1 0 0 0 0,1-1 0 0 0,0 1 0 0 0,-1 0 0 0 0,1 0 0 0 0,-1 0 0 0 0,1 0 0 0 0,-1 1 0 0 0,0-1 0 0 0,0 0 0 0 0,0 1 0 0 0,1 3 0 0 0,-1-1 0 0 0,1 1 0 0 0,-1-1 0 0 0,-1 0 0 0 0,1 1 0 0 0,-1-1 0 0 0,0 1 0 0 0,0-1 0 0 0,0 0 0 0 0,-1 1 0 0 0,-1 7 0 0 0,1-10 0 0 0,-1 0 0 0 0,1 0 0 0 0,-1-1 0 0 0,0 1 0 0 0,1 0 0 0 0,-1-1 0 0 0,0 0 0 0 0,0 1 0 0 0,-1-1 0 0 0,1 0 0 0 0,0 0 0 0 0,-1 0 0 0 0,1 0 0 0 0,-1-1 0 0 0,0 1 0 0 0,0-1 0 0 0,1 0 0 0 0,-1 1 0 0 0,0-1 0 0 0,-4 1 0 0 0,6-2 0 0 0,-1 0 0 0 0,1 1 0 0 0,0-1 0 0 0,0 0 0 0 0,0 0 0 0 0,-1 1 0 0 0,1-1 0 0 0,0 0 0 0 0,0 0 0 0 0,-1-1 0 0 0,1 1 0 0 0,0 0 0 0 0,-2-1 0 0 0,-21-3 0 0 0,21 3 0 0 0,3 1 0 0 0,-1 0 0 0 0,0 0 0 0 0,1-1 0 0 0,-1 1 0 0 0,0 0 0 0 0,1 0 0 0 0,-1 0 0 0 0,1 0 0 0 0,-1 0 0 0 0,0 0 0 0 0,1 0 0 0 0,-1 0 0 0 0,0 0 0 0 0,1 0 0 0 0,-1 0 0 0 0,0 0 0 0 0,1 1 0 0 0,-1-1 0 0 0,-1 1 0 0 0,0-1 0 0 0,1 0 0 0 0,0 0 0 0 0,0 0 0 0 0,0 0 0 0 0,0 1 0 0 0,0-1 0 0 0,0 0 0 0 0,1 1 0 0 0,-1-1 0 0 0,0 1 0 0 0,0-1 0 0 0,0 1 0 0 0,0-1 0 0 0,1 1 0 0 0,-1-1 0 0 0,0 1 0 0 0,1 0 0 0 0,-1-1 0 0 0,0 1 0 0 0,1 0 0 0 0,-1 0 0 0 0,1 0 0 0 0,-1-1 0 0 0,1 1 0 0 0,0 0 0 0 0,-1 0 0 0 0,0 2 0 0 0,1-2 0 0 0,-1 1 0 0 0,0-1 0 0 0,0 1 0 0 0,1 0 0 0 0,-1-1 0 0 0,1 1 0 0 0,0 0 0 0 0,0 0 0 0 0,-1-1 0 0 0,1 1 0 0 0,0 0 0 0 0,0 0 0 0 0,0-1 0 0 0,1 1 0 0 0,-1 0 0 0 0,0 0 0 0 0,2 2 0 0 0,0 0 0 0 0,0 0 0 0 0,0 1 0 0 0,1-1 0 0 0,5 7 0 0 0,8 13 0 0 0,-9-12 0 0 0,2 0 0 0 0,-1 0 0 0 0,1-1 0 0 0,1 0 0 0 0,15 13 0 0 0,1 4 0 0 0,-22-24 0 0 0,-3-3 0 0 0,0 1 0 0 0,1-1 0 0 0,-1 0 0 0 0,0 1 0 0 0,1-1 0 0 0,0 0 0 0 0,-1 0 0 0 0,1 0 0 0 0,-1 0 0 0 0,1 0 0 0 0,0 0 0 0 0,0-1 0 0 0,0 1 0 0 0,-1-1 0 0 0,4 1 0 0 0,-3 0 0 0 0,0-1 0 0 0,0 1 0 0 0,0-1 0 0 0,-1 0 0 0 0,1 0 0 0 0,0 0 0 0 0,0 0 0 0 0,0 0 0 0 0,3-1 0 0 0,-4 1 0 0 0,-1 0 0 0 0,1 0 0 0 0,0 0 0 0 0,0-1 0 0 0,-1 1 0 0 0,1 0 0 0 0,0 0 0 0 0,-1 0 0 0 0,1-1 0 0 0,0 1 0 0 0,-1 0 0 0 0,1 0 0 0 0,0-1 0 0 0,-1 1 0 0 0,1-1 0 0 0,-1 1 0 0 0,1-1 0 0 0,-1 1 0 0 0,1-1 0 0 0,-1 1 0 0 0,1-1 0 0 0,-1 1 0 0 0,1-2 0 0 0,1-1 0 0 0,0 2-170 0 0,-1-1 0 0 0,1-1 0 0 0,0 1 0 0 0,-1 0 0 0 0,0 0 0 0 0,1-1-1 0 0,-1 1 1 0 0,0 0 0 0 0,0-1 0 0 0,0 1 0 0 0,0-4 0 0 0,0 1-1168 0 0,0-1 0 0 0,-1 1 0 0 0,1-1-1 0 0,-2-8 1 0 0,-1-15-8530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0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68 6447 0 0,'0'0'142'0'0,"0"0"22"0"0,0 0 13 0 0,1-2-20 0 0,1-2 126 0 0,-1 0-1 0 0,1-1 1 0 0,-1 1-1 0 0,0-1 1 0 0,0 1-1 0 0,0-1 1 0 0,-1-4-1 0 0,1-4 2518 0 0,0 8-2952 0 0,-1-1 1508 0 0,-1 5 2651 0 0,-10 1-3990 0 0,-8 5 181 0 0,16-4 47 0 0,1-1 243 0 0,2 0 21 0 0,0 0-66 0 0,-2 0-294 0 0,-7-2-61 0 0,7 1 283 0 0,-9-2 1069 0 0,1 3-1291 0 0,-4 3-133 0 0,3 2-16 0 0,-10 7 433 0 0,16-4 456 0 0,4-4-1048 0 0,0-2-341 0 0,1-1 59 0 0,-3 9 291 0 0,-2 7 135 0 0,3-6 15 0 0,3 9-1 0 0,-3 34 554 0 0,-11 62 1 0 0,9-88-1272 0 0,-20 123 2305 0 0,11-59-1571 0 0,8-40-16 0 0,4-45-64 0 0,3-10-579 0 0,-1 2 558 0 0,1 0 1 0 0,-1 1-1 0 0,0-1 1 0 0,0 0-1 0 0,0 0 0 0 0,1 0 1 0 0,-1 0-1 0 0,0-1 1 0 0,0 1-1 0 0,-1 0 1 0 0,1 0-1 0 0,0-1 0 0 0,0 1 1 0 0,1-3-1 0 0,14-31-621 0 0,-9 11-5632 0 0,-6 7 94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0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78 153 2759 0 0,'0'0'126'0'0,"-3"0"-5"0"0,-25 6 354 0 0,25-6 14 0 0,3 0 20 0 0,-11 3 515 0 0,3-2-1064 0 0,8-1 535 0 0,-1 0 1 0 0,0 0 0 0 0,0 0-1 0 0,0 0 1 0 0,1 0 0 0 0,-1 0-1 0 0,0 0 1 0 0,0-1-1 0 0,0 1 1 0 0,1 0 0 0 0,-1 0-1 0 0,0-1 1 0 0,1 1 0 0 0,-1-1-1 0 0,0 1 1 0 0,1 0 0 0 0,-1-1-1 0 0,0 0 1 0 0,1 1-1 0 0,-1-1 1 0 0,1 1 0 0 0,-1-1-1 0 0,0-1 1 0 0,-4-7-479 0 0,2-3-17 0 0,4 8 213 0 0,0-1-1 0 0,1 0 1 0 0,-1 1 0 0 0,1-1-1 0 0,0 1 1 0 0,0-1-1 0 0,0 1 1 0 0,1 0-1 0 0,-1 0 1 0 0,1 0-1 0 0,0 0 1 0 0,0 0 0 0 0,5-4-1 0 0,-2 3-142 0 0,0-1 0 0 0,0 1 0 0 0,0 1 0 0 0,1-1 0 0 0,0 1 0 0 0,0 0 0 0 0,0 0 0 0 0,1 1 0 0 0,-1 0 0 0 0,1 1 0 0 0,-1-1 0 0 0,1 1 0 0 0,0 1 0 0 0,0-1 0 0 0,11 1 0 0 0,27-2 642 0 0,-15 1-44 0 0,47 2 0 0 0,51 4-668 0 0,-101-4 0 0 0,-16 0 0 0 0,-3-1 0 0 0,9-5 0 0 0,-6 2 0 0 0,-6 2 0 0 0,-13 5 0 0 0,-14 7-2688 0 0,19-9 538 0 0,0-1-2692 0 0,-7 2-1150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04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234 601 8287 0 0,'0'0'191'0'0,"0"0"26"0"0,0 0 9 0 0,0 0 42 0 0,0-2 158 0 0,1-4-61 0 0,-1 0-1 0 0,0 0 1 0 0,0 0 0 0 0,0 0-1 0 0,-1 1 1 0 0,0-1-1 0 0,0 0 1 0 0,-1 0-1 0 0,0 1 1 0 0,1-1 0 0 0,-2 1-1 0 0,1-1 1 0 0,-4-5-1 0 0,3 8 79 0 0,2 2-427 0 0,-1-1-1 0 0,1 0 1 0 0,0 1-1 0 0,0-1 1 0 0,-1 0 0 0 0,1 1-1 0 0,0-1 1 0 0,0 0-1 0 0,1 0 1 0 0,-2-4-1 0 0,-4-6 910 0 0,-12-15 192 0 0,16 24-1117 0 0,2 2 0 0 0,-1 1 0 0 0,1-1 0 0 0,-1 0 0 0 0,0 0 0 0 0,1 0 0 0 0,-1 1 0 0 0,0-1 0 0 0,0 1 0 0 0,0-1 0 0 0,0 0 0 0 0,0 1 0 0 0,0-1 0 0 0,1 1 0 0 0,-1 0 0 0 0,-2-1 0 0 0,-7-4 0 0 0,-5 1-15 0 0,10 5 31 0 0,3 1 55 0 0,-2-1 67 0 0,1 0 0 0 0,-1 1 0 0 0,1 0 0 0 0,-1 0 0 0 0,1 0 0 0 0,0 0 0 0 0,-1 0 0 0 0,1 1-1 0 0,0-1 1 0 0,1 1 0 0 0,-1 0 0 0 0,0 0 0 0 0,1 0 0 0 0,-3 4 0 0 0,-3 6-169 0 0,0 0 0 0 0,-8 17 0 0 0,7-8 31 0 0,1 0 0 0 0,1 1 0 0 0,0 0 0 0 0,2 0 0 0 0,1 0 0 0 0,1 1 0 0 0,1-1 0 0 0,1 1 0 0 0,2 25 0 0 0,-2-44 0 0 0,1 0 0 0 0,7 14 0 0 0,0-6 0 0 0,1-3 0 0 0,-5-7 0 0 0,20 8 0 0 0,-8-8 0 0 0,-11-3-2 0 0,0 0 0 0 0,0 0 0 0 0,0-1 0 0 0,0 0 0 0 0,0 0 0 0 0,0 0 0 0 0,0 0 0 0 0,0 0 0 0 0,-1-1 0 0 0,1 0 0 0 0,-1 0 0 0 0,1 0 0 0 0,-1 0 0 0 0,0 0 0 0 0,0-1 0 0 0,0 1 0 0 0,0-1 0 0 0,5-5 0 0 0,-2 1 70 0 0,-1-1 1 0 0,1 0 0 0 0,-1 0 0 0 0,0 0-1 0 0,-1-1 1 0 0,6-15 0 0 0,4-11 745 0 0,-8 20-551 0 0,0-1 1 0 0,7-29 0 0 0,-13 31-264 0 0,-4 2 0 0 0,-1 4 72 0 0,4 6 299 0 0,-3 1-199 0 0,1 0 1 0 0,0 1-1 0 0,0-1 0 0 0,-1 1 1 0 0,1 0-1 0 0,-1 0 1 0 0,1 0-1 0 0,-5 1 0 0 0,6-1-168 0 0,0 1-1 0 0,0-1 0 0 0,0 1 0 0 0,0 0 0 0 0,1 0 0 0 0,-1 0 1 0 0,0 0-1 0 0,1 0 0 0 0,-1 0 0 0 0,0 1 0 0 0,1-1 0 0 0,0 0 1 0 0,-1 1-1 0 0,1-1 0 0 0,0 1 0 0 0,-2 1 0 0 0,-2 5-3 0 0,0 0 0 0 0,1 0 0 0 0,0 0 0 0 0,0 1 0 0 0,1 0 0 0 0,0-1 0 0 0,0 1 0 0 0,1 0 0 0 0,-2 18 0 0 0,4-19 0 0 0,-1-1 0 0 0,2 0 0 0 0,-1 0 0 0 0,1 0 0 0 0,0 0 0 0 0,0 0 0 0 0,1 0 0 0 0,0-1 0 0 0,0 1 0 0 0,1 0 0 0 0,-1-1 0 0 0,2 1 0 0 0,5 9 0 0 0,-6-12 0 0 0,0-1 0 0 0,0 0 0 0 0,0 1 0 0 0,1-1 0 0 0,-1 0 0 0 0,1 0 0 0 0,-1-1 0 0 0,1 1 0 0 0,0-1 0 0 0,0 0 0 0 0,0 0 0 0 0,1 0 0 0 0,-1-1 0 0 0,0 1 0 0 0,1-1 0 0 0,-1 0 0 0 0,1 0 0 0 0,-1-1 0 0 0,1 1 0 0 0,-1-1 0 0 0,1 0 0 0 0,-1 0 0 0 0,1-1 0 0 0,0 1 0 0 0,6-2 0 0 0,-5 0 0 0 0,1 1 0 0 0,-1-1 0 0 0,0-1 0 0 0,1 1 0 0 0,-1-1 0 0 0,0 0 0 0 0,0 0 0 0 0,-1-1 0 0 0,1 1 0 0 0,-1-1 0 0 0,0 0 0 0 0,0-1 0 0 0,0 0 0 0 0,0 1 0 0 0,-1-1 0 0 0,7-11 0 0 0,0-4 0 0 0,-1 0 0 0 0,0-1 0 0 0,-2 0 0 0 0,0 0 0 0 0,4-25 0 0 0,25-152 0 0 0,-34 181 0 0 0,-1 1 0 0 0,0-1 0 0 0,-2 1 0 0 0,0 0 0 0 0,0-1 0 0 0,-4-16 0 0 0,1 19 0 0 0,0 2 0 0 0,3 12 0 0 0,0 0 0 0 0,0 0 0 0 0,0 1 0 0 0,0-1 0 0 0,0 0 0 0 0,-1 0 0 0 0,1 1 0 0 0,0-1 0 0 0,0 0 0 0 0,0 0 0 0 0,0 0 0 0 0,0 0 0 0 0,-1 1 0 0 0,1-1 0 0 0,0 0 0 0 0,0 0 0 0 0,0 0 0 0 0,-1 0 0 0 0,1 1 0 0 0,0-1 0 0 0,0 0 0 0 0,0 0 0 0 0,-1 0 0 0 0,1 0 0 0 0,0 0 0 0 0,0 0 0 0 0,-1 0 0 0 0,1 0 0 0 0,0 0 0 0 0,0 0 0 0 0,-1 0 0 0 0,1 0 0 0 0,0 0 0 0 0,0 0 0 0 0,0 0 0 0 0,-1 0 0 0 0,1 0 0 0 0,0 0 0 0 0,0 0 0 0 0,-1 0 0 0 0,1 0 0 0 0,0 0 0 0 0,0 0 0 0 0,0-1 0 0 0,-1 1 0 0 0,1 0 0 0 0,0 0 0 0 0,0 0 0 0 0,0 0 0 0 0,-1-1 0 0 0,1 1 0 0 0,0 0 0 0 0,0 0 0 0 0,0 0 0 0 0,0-1 0 0 0,0 1 0 0 0,-1 0 0 0 0,1 0 0 0 0,0 0 0 0 0,0-1 0 0 0,0 1 0 0 0,0-1 0 0 0,-1 4 0 0 0,-1 0 0 0 0,1 0 0 0 0,0 0 0 0 0,0 0 0 0 0,1 0 0 0 0,-1 0 0 0 0,1 0 0 0 0,-1 0 0 0 0,1 0 0 0 0,0 0 0 0 0,1 6 0 0 0,6 35 0 0 0,-7-43 0 0 0,13 50 0 0 0,21 52 0 0 0,1 3 0 0 0,-34-101 0 0 0,1 0 0 0 0,0-1 0 0 0,0 0 0 0 0,0 1 0 0 0,4 4 0 0 0,-1-1 0 0 0,-1 1 0 0 0,1-1 0 0 0,4 15 0 0 0,-5-13 0 0 0,-4-9 0 0 0,0 0 0 0 0,0-1 0 0 0,0 0 0 0 0,1 1 0 0 0,-1-1 0 0 0,0 1 0 0 0,1-1 0 0 0,-1 1 0 0 0,0-1 0 0 0,1 1 0 0 0,-1-1 0 0 0,1 0 0 0 0,-1 1 0 0 0,0-1 0 0 0,1 0 0 0 0,0 1 0 0 0,0-1 0 0 0,0 0 0 0 0,0 0 0 0 0,0 0 0 0 0,0 0 0 0 0,-1-1 0 0 0,1 1 0 0 0,0 0 0 0 0,0 0 0 0 0,0-1 0 0 0,-1 1 0 0 0,1-1 0 0 0,0 1 0 0 0,-1 0 0 0 0,1-1 0 0 0,0 1 0 0 0,-1-1 0 0 0,1 0 0 0 0,0 1 0 0 0,-1-1 0 0 0,1 1 0 0 0,-1-1 0 0 0,1 0 0 0 0,-1 0 0 0 0,1 1 0 0 0,-1-2 0 0 0,13-22 0 0 0,-11 21 0 0 0,1-5 0 0 0,-1-1 0 0 0,1 1 0 0 0,-1-1 0 0 0,-1 0 0 0 0,0 1 0 0 0,1-19 0 0 0,-2 14 0 0 0,1 1 0 0 0,3-16 0 0 0,1 1 0 0 0,-4 16 0 0 0,1 0 0 0 0,0 1 0 0 0,6-16 0 0 0,-5 21 0 0 0,-1 10 0 0 0,-1 9 0 0 0,0 1 0 0 0,0-1 0 0 0,1 1 0 0 0,0-1 0 0 0,5 16 0 0 0,5-6 0 0 0,-4-13 0 0 0,4-4 0 0 0,-10-6 0 0 0,1 0 0 0 0,0-1 0 0 0,-1 1 0 0 0,1-1 0 0 0,0 0 0 0 0,-1 0 0 0 0,1 0 0 0 0,0 0 0 0 0,0 0 0 0 0,-1-1 0 0 0,1 1 0 0 0,0-1 0 0 0,-1 1 0 0 0,1-1 0 0 0,0 0 0 0 0,-1 0 0 0 0,0 0 0 0 0,1-1 0 0 0,-1 1 0 0 0,1-1 0 0 0,-1 1 0 0 0,0-1 0 0 0,0 0 0 0 0,0 0 0 0 0,3-3 0 0 0,4-5 0 0 0,-1-1 0 0 0,0 0 0 0 0,-1-1 0 0 0,6-13 0 0 0,4-3 0 0 0,-5 6 508 0 0,0 0 0 0 0,-2 0 0 0 0,9-27 0 0 0,-15 36-492 0 0,-6 2-16 0 0,1 11 0 0 0,1-1 0 0 0,-1 1 0 0 0,0 0 0 0 0,1-1 0 0 0,-1 1 0 0 0,0 0 0 0 0,1 0 0 0 0,-1 0 0 0 0,0 0 0 0 0,1 0 0 0 0,-1 0 0 0 0,0 0 0 0 0,0 0 0 0 0,1 0 0 0 0,-1 0 0 0 0,0 0 0 0 0,1 0 0 0 0,-1 0 0 0 0,0 0 0 0 0,1 1 0 0 0,-1-1 0 0 0,0 0 0 0 0,1 1 0 0 0,-1-1 0 0 0,1 0 0 0 0,-2 2 0 0 0,-16 10 0 0 0,13-6 0 0 0,0 0 0 0 0,1 0 0 0 0,0 0 0 0 0,0 1 0 0 0,1 0 0 0 0,0 0 0 0 0,0 0 0 0 0,-3 8 0 0 0,3-5 0 0 0,-1 2 0 0 0,1-1 0 0 0,0 1 0 0 0,1 0 0 0 0,0 0 0 0 0,1 0 0 0 0,0 21 0 0 0,2-26 0 0 0,-1 1 0 0 0,1-1 0 0 0,0 0 0 0 0,0 0 0 0 0,1 0 0 0 0,0 0 0 0 0,0 0 0 0 0,1 0 0 0 0,0 0 0 0 0,0-1 0 0 0,0 1 0 0 0,7 8 0 0 0,-6-11 0 0 0,1 0 0 0 0,-1 0 0 0 0,1 0 0 0 0,0 0 0 0 0,0-1 0 0 0,0 0 0 0 0,0 0 0 0 0,1 0 0 0 0,-1-1 0 0 0,1 0 0 0 0,-1 0 0 0 0,1 0 0 0 0,9 1 0 0 0,-12-2 0 0 0,0 0 0 0 0,0-1 0 0 0,-1 1 0 0 0,1-1 0 0 0,0 0 0 0 0,0 0 0 0 0,0 0 0 0 0,0 0 0 0 0,-1 0 0 0 0,1-1 0 0 0,0 1 0 0 0,4-2 0 0 0,2-1 0 0 0,-3 2 0 0 0,0-1 0 0 0,0 0 0 0 0,0 0 0 0 0,0-1 0 0 0,-1 0 0 0 0,1 0 0 0 0,-1 0 0 0 0,1 0 0 0 0,-1-1 0 0 0,0 0 0 0 0,-1 0 0 0 0,1-1 0 0 0,-1 1 0 0 0,1-1 0 0 0,-1 0 0 0 0,-1 0 0 0 0,1 0 0 0 0,3-8 0 0 0,-1 2 0 0 0,-1 0 0 0 0,0-1 0 0 0,-1 1 0 0 0,0-1 0 0 0,-1 0 0 0 0,0 0 0 0 0,-1-1 0 0 0,1-17 0 0 0,-3 18 0 0 0,-1 0 0 0 0,0 0 0 0 0,-5-22 0 0 0,-2-18 0 0 0,1 25 105 0 0,6 24-49 0 0,0-1 1 0 0,0 1-1 0 0,0-1 0 0 0,0 1 1 0 0,0-5-1 0 0,-5-15 1114 0 0,6 21-1620 0 0,0 2-50 0 0,0 0 58 0 0,0 0 357 0 0,4 13 881 0 0,16 45-259 0 0,9 30 42 0 0,0 9-579 0 0,-13-47 0 0 0,16 37-1225 0 0,-28-75 1066 0 0,-1-6 92 0 0,-1 0-1 0 0,1 0 0 0 0,0-1 1 0 0,1 1-1 0 0,-1-1 1 0 0,1 0-1 0 0,0 0 1 0 0,7 7-1 0 0,1-6 68 0 0,0-6 0 0 0,-9-2 0 0 0,-1 1 0 0 0,0 0 0 0 0,1-1 0 0 0,-1 1 0 0 0,0-1 0 0 0,0 0 0 0 0,0 0 0 0 0,0 0 0 0 0,0 0 0 0 0,0 0 0 0 0,-1 0 0 0 0,1-1 0 0 0,-1 1 0 0 0,3-5 0 0 0,1-3 0 0 0,-1 0 0 0 0,5-16 0 0 0,11-52 332 0 0,12-92 0 0 0,-1-83 737 0 0,-15 106-810 0 0,-15 141-259 0 0,0-21 0 0 0,-3 20 0 0 0,-3 10 0 0 0,-3 10 0 0 0,3-2 0 0 0,1 0 0 0 0,0 0 0 0 0,1 0 0 0 0,-4 23 0 0 0,-1 49 0 0 0,7-73 0 0 0,-2 75 0 0 0,3 1 0 0 0,18 138 0 0 0,-15-208 0 0 0,0-1 0 0 0,2 0 0 0 0,10 26 0 0 0,-11-31 0 0 0,2 3 0 0 0,3-3 0 0 0,5-4 0 0 0,-1-4 0 0 0,0-6 0 0 0,-9 2 0 0 0,0 0 0 0 0,0-1 0 0 0,0 0 0 0 0,0 0 0 0 0,0 0 0 0 0,0 0 0 0 0,-1 0 0 0 0,0-1 0 0 0,0 0 0 0 0,0 1 0 0 0,5-10 0 0 0,7-7 0 0 0,-10 13 0 0 0,0 0 0 0 0,-1-1 0 0 0,0 1 0 0 0,0-1 0 0 0,5-16 0 0 0,-3 5 0 0 0,4-27 0 0 0,-7 31 0 0 0,13-64 0 0 0,-12 72 0 0 0,0 9 0 0 0,1 5 0 0 0,-3-1 0 0 0,0 0 0 0 0,0 0 0 0 0,0 1 0 0 0,-1-1 0 0 0,1 0 0 0 0,-1 7 0 0 0,7 25 0 0 0,4 5 0 0 0,9 23 0 0 0,-19-59 0 0 0,1 0 0 0 0,1-1 0 0 0,-1 1 0 0 0,1-1 0 0 0,0 0 0 0 0,1 0 0 0 0,5 6 0 0 0,1-4 0 0 0,-10-8 0 0 0,1 1 0 0 0,0-1 0 0 0,0 0 0 0 0,0 1 0 0 0,0-1 0 0 0,0 0 0 0 0,0 0 0 0 0,0 0 0 0 0,0 0 0 0 0,-1-1 0 0 0,1 1 0 0 0,0 0 0 0 0,0-1 0 0 0,0 1 0 0 0,0-1 0 0 0,0 0 0 0 0,-1 0 0 0 0,1 1 0 0 0,0-1 0 0 0,-1 0 0 0 0,1 0 0 0 0,-1-1 0 0 0,1 1 0 0 0,-1 0 0 0 0,3-3 0 0 0,1-1 0 0 0,0-1 0 0 0,0 0 0 0 0,-1 0 0 0 0,0-1 0 0 0,4-6 0 0 0,12-30 0 0 0,-2 0 0 0 0,-2-1 0 0 0,18-77 0 0 0,1-21 0 0 0,-33 140 0 0 0,-1 7 0 0 0,1 14 0 0 0,-1-7 0 0 0,0-3 0 0 0,1-1 0 0 0,0 0 0 0 0,0 0 0 0 0,1 0 0 0 0,0 0 0 0 0,1 0 0 0 0,-1 0 0 0 0,1-1 0 0 0,1 0 0 0 0,-1 0 0 0 0,1 0 0 0 0,1-1 0 0 0,-1 1 0 0 0,1-1 0 0 0,9 7 0 0 0,-3-7 0 0 0,2-3 0 0 0,1-3 0 0 0,-2-4 0 0 0,-8 2 0 0 0,17-10 0 0 0,-21 11 0 0 0,0 1 0 0 0,-1-1 0 0 0,1 1 0 0 0,0-1 0 0 0,-1 1 0 0 0,1 0 0 0 0,0-1 0 0 0,0 1 0 0 0,-1 0 0 0 0,1 0 0 0 0,0-1 0 0 0,0 1 0 0 0,1 0 0 0 0,-1 1 0 0 0,0 0 0 0 0,0-1 0 0 0,0 1 0 0 0,0 0 0 0 0,0 0 0 0 0,-1 0 0 0 0,1 0 0 0 0,0 0 0 0 0,-1 0 0 0 0,1 0 0 0 0,-1 0 0 0 0,1 1 0 0 0,-1-1 0 0 0,1 0 0 0 0,-1 0 0 0 0,0 0 0 0 0,0 1 0 0 0,1-1 0 0 0,-1 0 0 0 0,0 0 0 0 0,0 2 0 0 0,1 32 0 0 0,-1-34 0 0 0,-6 100 0 0 0,4-65 0 0 0,1-18 0 0 0,0 0 0 0 0,1-1 0 0 0,4 31 0 0 0,1-26 0 0 0,-1-18 0 0 0,-1-1 0 0 0,-3-3 0 0 0,0 1 0 0 0,1-1 0 0 0,-1 1 0 0 0,1 0 0 0 0,-1-1 0 0 0,1 1 0 0 0,-1-1 0 0 0,1 1 0 0 0,-1-1 0 0 0,1 0 0 0 0,0 1 0 0 0,-1-1 0 0 0,1 1 0 0 0,1-1 0 0 0,-1 0 0 0 0,1 0 0 0 0,0 0 0 0 0,-1 0 0 0 0,1 0 0 0 0,-1-1 0 0 0,1 1 0 0 0,0 0 0 0 0,-1-1 0 0 0,1 0 0 0 0,-1 1 0 0 0,1-1 0 0 0,-1 0 0 0 0,0 0 0 0 0,1 0 0 0 0,-1 0 0 0 0,0 0 0 0 0,1 0 0 0 0,-1 0 0 0 0,0 0 0 0 0,2-2 0 0 0,2-3 0 0 0,-1 0 0 0 0,1 0 0 0 0,4-10 0 0 0,15-32-386 0 0,-3-2 1 0 0,28-95-1 0 0,-32 93 159 0 0,5-18-285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5:40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301 131 10135 0 0,'0'0'231'0'0,"0"0"29"0"0,0 0 19 0 0,0 0 105 0 0,0 0 410 0 0,0 0 184 0 0,0 0 40 0 0,0 0-63 0 0,0 0-290 0 0,0 0-121 0 0,0 0-28 0 0,0 0-4 0 0,0 0 0 0 0,0 0 0 0 0,0 0 0 0 0,0 0 0 0 0,0 0 0 0 0,0 0 0 0 0,0 0 0 0 0,6 0 512 0 0,-5-1-943 0 0,-1 0 0 0 0,1 0 0 0 0,-1 0 0 0 0,0 1 0 0 0,1-1 0 0 0,-1 0 0 0 0,0 0-1 0 0,0 0 1 0 0,1 0 0 0 0,-1 0 0 0 0,0 0 0 0 0,0 0 0 0 0,0 0 0 0 0,0 0 0 0 0,0 0 0 0 0,0 1 0 0 0,0-1 0 0 0,-1 0-1 0 0,1 0 1 0 0,0 0 0 0 0,0 0 0 0 0,-1 0 0 0 0,0-1 0 0 0,-9-20 1493 0 0,10 19-1449 0 0,0 2-123 0 0,-1 0 1 0 0,1 1-1 0 0,0-1 0 0 0,0 0 1 0 0,-1 0-1 0 0,1 1 0 0 0,0-1 1 0 0,-1 0-1 0 0,1 1 0 0 0,-1-1 1 0 0,1 1-1 0 0,0-1 1 0 0,-1 1-1 0 0,0-1 0 0 0,1 1 1 0 0,-1-1-1 0 0,1 1 0 0 0,-1-1 1 0 0,-1 0-1 0 0,-1-2 83 0 0,-1 0 1 0 0,0 0-1 0 0,1 1 0 0 0,-1-1 1 0 0,0 1-1 0 0,-1 0 0 0 0,1 0 1 0 0,0 0-1 0 0,-1 1 0 0 0,1 0 1 0 0,-7-2-1 0 0,8 3-21 0 0,-1 0 0 0 0,1 0 0 0 0,-1 0 0 0 0,1 0 0 0 0,-1 0 0 0 0,1 1 0 0 0,-1 0 0 0 0,1-1 0 0 0,-1 1 0 0 0,1 1 0 0 0,0-1 0 0 0,0 0 0 0 0,-1 1 0 0 0,1 0 0 0 0,-4 2 0 0 0,-1 3-64 0 0,-1 0 0 0 0,2 0 0 0 0,-1 1 0 0 0,1-1 0 0 0,0 2 0 0 0,1-1 0 0 0,-11 18 0 0 0,5-3 0 0 0,1 0 0 0 0,-9 27 0 0 0,17-41-4 0 0,0 0 1 0 0,1 0-1 0 0,0 0 0 0 0,1 1 0 0 0,0-1 0 0 0,1 0 1 0 0,-1 1-1 0 0,2-1 0 0 0,-1 1 0 0 0,2-1 1 0 0,-1 0-1 0 0,1 0 0 0 0,0 0 0 0 0,1 0 1 0 0,0 0-1 0 0,6 12 0 0 0,-8-19-333 0 0,-1-2-138 0 0,11 1-476 0 0,-5-1 939 0 0,-1-1 0 0 0,1 0 0 0 0,-1 0 0 0 0,0-1 0 0 0,1 1 0 0 0,-1-1-1 0 0,0 0 1 0 0,0-1 0 0 0,0 1 0 0 0,0-1 0 0 0,-1 0 0 0 0,6-4 0 0 0,7-7 8 0 0,25-25 0 0 0,-40 37 4 0 0,40-49 1827 0 0,-42 51-1825 0 0,0 0 1 0 0,0-1 0 0 0,0 1-1 0 0,0 0 1 0 0,0 0-1 0 0,0 0 1 0 0,1 0 0 0 0,-1-1-1 0 0,0 1 1 0 0,0 0-1 0 0,0 0 1 0 0,1 0-1 0 0,-1 0 1 0 0,0 0 0 0 0,0 0-1 0 0,0 0 1 0 0,1 0-1 0 0,-1-1 1 0 0,0 1 0 0 0,0 0-1 0 0,0 0 1 0 0,1 0-1 0 0,-1 0 1 0 0,0 0 0 0 0,0 0-1 0 0,1 0 1 0 0,-1 0-1 0 0,0 0 1 0 0,0 0 0 0 0,0 0-1 0 0,1 1 1 0 0,-1-1-1 0 0,0 0 1 0 0,0 0 0 0 0,0 0-1 0 0,1 0 1 0 0,-1 0-1 0 0,0 0 1 0 0,0 0-1 0 0,0 0 1 0 0,1 1 0 0 0,-1-1-1 0 0,0 0 1 0 0,0 0-1 0 0,0 0 1 0 0,0 0 0 0 0,0 1-1 0 0,1-1 1 0 0,-1 0-1 0 0,0 0 1 0 0,0 0 0 0 0,0 1-1 0 0,0-1 1 0 0,0 0-1 0 0,0 0 1 0 0,0 1 0 0 0,0-1-1 0 0,0 0 1 0 0,3 15 10 0 0,-2-14-14 0 0,3 26 1 0 0,-1 0 0 0 0,-2 43 0 0 0,0-16 0 0 0,-6 210-876 0 0,-2-188-623 0 0,-24 105-1 0 0,25-159 1467 0 0,0-1 0 0 0,-1 0 0 0 0,-1-1 0 0 0,-20 35 0 0 0,26-50 33 0 0,-1 0 0 0 0,0-1 0 0 0,-1 1 0 0 0,1-1 0 0 0,-1 0 0 0 0,0 0 0 0 0,0-1 0 0 0,0 1 0 0 0,0-1 0 0 0,-5 3 0 0 0,6-4 0 0 0,1-1 0 0 0,0-1 0 0 0,0 1 0 0 0,0 0 0 0 0,-1 0 0 0 0,1-1 0 0 0,0 1 0 0 0,-1-1 0 0 0,1 0 0 0 0,0 0 0 0 0,-1 0 0 0 0,1 0 0 0 0,0 0 0 0 0,-1 0 0 0 0,1-1 0 0 0,0 1 0 0 0,-1-1 0 0 0,1 1 0 0 0,0-1 0 0 0,0 0 0 0 0,-1 0 0 0 0,1 0 0 0 0,0 0 0 0 0,0-1 0 0 0,-2-1 0 0 0,-2-1 96 0 0,0 0 0 0 0,1 0 1 0 0,0-1-1 0 0,0 1 0 0 0,0-1 0 0 0,0 0 0 0 0,1-1 0 0 0,-1 1 0 0 0,2-1 1 0 0,-1 0-1 0 0,0 0 0 0 0,1 0 0 0 0,0-1 0 0 0,1 1 0 0 0,0-1 0 0 0,0 1 1 0 0,0-1-1 0 0,-1-7 0 0 0,1 3 13 0 0,1 0 1 0 0,0 0 0 0 0,0 1-1 0 0,1-1 1 0 0,1 0-1 0 0,-1 0 1 0 0,2 0 0 0 0,0 1-1 0 0,3-12 1 0 0,5-9 62 0 0,1 1 0 0 0,17-31 0 0 0,37-57 320 0 0,-27 49-383 0 0,108-157-109 0 0,-85 139 0 0 0,-26 35 0 0 0,3 2 0 0 0,59-62 0 0 0,-72 85 0 0 0,-17 17 0 0 0,0 1 0 0 0,14-12 0 0 0,-7 7 0 0 0,0-4 0 0 0,-49 75 0 0 0,31-52 0 0 0,0 0 0 0 0,0 0 0 0 0,1 0 0 0 0,0 0 0 0 0,0 0 0 0 0,0 0 0 0 0,1 1 0 0 0,-1-1 0 0 0,1 1 0 0 0,1-1 0 0 0,-1 8 0 0 0,-1 1 0 0 0,2-10 0 0 0,0 5 0 0 0,13 9 0 0 0,-6-12 0 0 0,0 0 0 0 0,1-1 0 0 0,0 1 0 0 0,0-1 0 0 0,0-1 0 0 0,0 1 0 0 0,17 4 0 0 0,-14-4 0 0 0,1 0 0 0 0,-1 1 0 0 0,16 10 0 0 0,-19-10 0 0 0,1 1 0 0 0,-2 0 0 0 0,1 0 0 0 0,-1 0 0 0 0,0 1 0 0 0,-1 0 0 0 0,8 11 0 0 0,-13-16 0 0 0,1 0 0 0 0,0 0 0 0 0,-1 1 0 0 0,0-1 0 0 0,0 0 0 0 0,0 0 0 0 0,0 1 0 0 0,0-1 0 0 0,-1 0 0 0 0,1 1 0 0 0,-1-1 0 0 0,0 1 0 0 0,0-1 0 0 0,0 1 0 0 0,-1-1 0 0 0,1 1 0 0 0,-1-1 0 0 0,0 0 0 0 0,0 1 0 0 0,0-1 0 0 0,0 0 0 0 0,-1 0 0 0 0,1 0 0 0 0,-1 0 0 0 0,-2 4 0 0 0,1-4 0 0 0,0 0 0 0 0,0 0 0 0 0,0 0 0 0 0,0-1 0 0 0,0 0 0 0 0,-1 1 0 0 0,1-1 0 0 0,-1 0 0 0 0,-6 2 0 0 0,3-1 0 0 0,1-1 0 0 0,0 0 0 0 0,-1 0 0 0 0,1-1 0 0 0,-10 2 0 0 0,10-4-263 0 0,-1 1 1 0 0,1-1-1 0 0,0 0 0 0 0,-1 0 1 0 0,1-1-1 0 0,0 0 0 0 0,0 0 1 0 0,0 0-1 0 0,0-1 0 0 0,0 0 1 0 0,1 0-1 0 0,-1 0 0 0 0,1-1 1 0 0,0 0-1 0 0,-5-4 0 0 0,-1-3-1270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0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73 11975 0 0,'0'0'267'0'0,"0"0"42"0"0,0 0 17 0 0,0 0-28 0 0,0 0-58 0 0,0 0 491 0 0,-1-2 238 0 0,1 0-848 0 0,-1 1 0 0 0,0-1 0 0 0,0 1 0 0 0,0 0 0 0 0,1-1-1 0 0,-1 1 1 0 0,-1 0 0 0 0,1 0 0 0 0,0 0 0 0 0,0 0 0 0 0,0 0 0 0 0,-1 0 0 0 0,1 0-1 0 0,0 0 1 0 0,-1 0 0 0 0,1 1 0 0 0,0-1 0 0 0,-1 1 0 0 0,1-1 0 0 0,-1 1 0 0 0,0-1-1 0 0,1 1 1 0 0,-1 0 0 0 0,1 0 0 0 0,-3-1 0 0 0,0 2-5 0 0,-1-1 1 0 0,1 1 0 0 0,0 0-1 0 0,0 0 1 0 0,0 1-1 0 0,0-1 1 0 0,0 1-1 0 0,1-1 1 0 0,-6 4-1 0 0,-1 2 355 0 0,-1 0 0 0 0,1 1-1 0 0,-13 14 1 0 0,4 2-306 0 0,9-9-93 0 0,4-5 268 0 0,0 0 0 0 0,0 0-1 0 0,1 0 1 0 0,1 0 0 0 0,-4 13-1 0 0,5-15-401 0 0,0 0 62 0 0,2 1 0 0 0,-1 0 0 0 0,1 0 0 0 0,0 0 0 0 0,1 0 0 0 0,-1 0 0 0 0,2 0 0 0 0,0-1 0 0 0,0 1 0 0 0,0 0 0 0 0,1 0 0 0 0,0-1 0 0 0,1 1 0 0 0,0-1 0 0 0,1 1 0 0 0,-1-1 0 0 0,7 10 0 0 0,-8-16 0 0 0,-1 0 0 0 0,0 1 0 0 0,1-1 0 0 0,0 0 0 0 0,-1 0 0 0 0,1 0 0 0 0,0 0 0 0 0,0-1 0 0 0,0 1 0 0 0,0 0 0 0 0,0-1 0 0 0,4 3 0 0 0,1-1 0 0 0,-5-2 0 0 0,0 1 0 0 0,1-1 0 0 0,-1 0 0 0 0,0 0 0 0 0,1 0 0 0 0,-1 0 0 0 0,1 0 0 0 0,0-1 0 0 0,-1 1 0 0 0,1-1 0 0 0,0 0 0 0 0,-1 1 0 0 0,1-1 0 0 0,0-1 0 0 0,-1 1 0 0 0,1 0 0 0 0,0-1 0 0 0,-1 1 0 0 0,1-1 0 0 0,-1 0 0 0 0,1 1 0 0 0,-1-1 0 0 0,1-1 0 0 0,-1 1 0 0 0,0 0 0 0 0,1-1 0 0 0,-1 1 0 0 0,0-1 0 0 0,0 1 0 0 0,0-1 0 0 0,0 0 0 0 0,0 0 0 0 0,1-2 0 0 0,5-5 0 0 0,-2 0 0 0 0,1-1 0 0 0,-1 0 0 0 0,0 0 0 0 0,-1 0 0 0 0,5-16 0 0 0,2-3 0 0 0,-5 13 0 0 0,-1 0 0 0 0,0-1 0 0 0,3-19 0 0 0,-7 27 22 0 0,1-7 343 0 0,-1-1 0 0 0,1-29 0 0 0,-3 42-313 0 0,0 0 0 0 0,-1 0-1 0 0,1 0 1 0 0,-1 0 0 0 0,0 0-1 0 0,0 1 1 0 0,0-1 0 0 0,0 0 0 0 0,-1 0-1 0 0,1 1 1 0 0,-1-1 0 0 0,0 1-1 0 0,0 0 1 0 0,0-1 0 0 0,-1 1 0 0 0,1 0-1 0 0,-5-4 1 0 0,5 6-52 0 0,-1-1 0 0 0,1 1 0 0 0,0 0 0 0 0,0-1 0 0 0,-1 1 0 0 0,1 0 0 0 0,-1 1 0 0 0,1-1 0 0 0,-1 0 0 0 0,1 1 0 0 0,-4-1 0 0 0,5 1 0 0 0,0 0 0 0 0,0-1 0 0 0,0 1 0 0 0,0 0 0 0 0,1 0 0 0 0,-1 0 0 0 0,0 0 0 0 0,0 0 0 0 0,0 0 0 0 0,0 0 0 0 0,0 0 0 0 0,0 0 0 0 0,0 0 0 0 0,0 1 0 0 0,0-1 0 0 0,0 0 0 0 0,0 1 0 0 0,1-1 0 0 0,-1 0 0 0 0,0 1 0 0 0,0-1 0 0 0,0 1 0 0 0,1 0 0 0 0,-1-1 0 0 0,0 1 0 0 0,1-1 0 0 0,-2 2 0 0 0,-1 1 0 0 0,2-1-73 0 0,-1-1 0 0 0,0 1 0 0 0,1-1 0 0 0,-1 1 1 0 0,1 0-1 0 0,0 0 0 0 0,0 0 0 0 0,0 0 0 0 0,0-1 0 0 0,0 2 0 0 0,0-1 0 0 0,0 0 0 0 0,0 0 0 0 0,1 0 0 0 0,-1 0 0 0 0,1 0 0 0 0,0 1 1 0 0,0-1-1 0 0,0 0 0 0 0,0 0 0 0 0,0 0 0 0 0,0 1 0 0 0,0-1 0 0 0,1 0 0 0 0,0 3 0 0 0,0-3-12 0 0,0-1-1 0 0,0 0 1 0 0,0 1 0 0 0,0-1-1 0 0,0 0 1 0 0,0 0 0 0 0,1 0-1 0 0,-1 0 1 0 0,0 0 0 0 0,1 0-1 0 0,-1 0 1 0 0,1 0 0 0 0,-1 0 0 0 0,1-1-1 0 0,-1 1 1 0 0,1-1 0 0 0,1 1-1 0 0,3 0-181 0 0,0 1-1 0 0,0-2 1 0 0,0 1 0 0 0,0-1 0 0 0,0 0-1 0 0,0 0 1 0 0,0 0 0 0 0,0-1-1 0 0,0 0 1 0 0,0 0 0 0 0,-1-1-1 0 0,9-2 1 0 0,6-4-448 0 0,-1 0 0 0 0,21-13 0 0 0,85-50-4674 0 0,-102 60 3854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0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71 13823 0 0,'0'0'315'0'0,"0"0"45"0"0,0 0 21 0 0,0 0-49 0 0,-1 0-220 0 0,-1-1 102 0 0,0 0 0 0 0,0 0 0 0 0,1 0 0 0 0,-1 0 0 0 0,1 0 0 0 0,-1 0 0 0 0,1 0 0 0 0,-1 0 0 0 0,1-1 0 0 0,0 1 0 0 0,-1 0 0 0 0,1-1 0 0 0,0 1 0 0 0,0-1 0 0 0,0 0 0 0 0,0 1 0 0 0,1-1 0 0 0,-1 0 0 0 0,0 1 0 0 0,1-1 0 0 0,-1 0 0 0 0,0-2 0 0 0,-3-8 908 0 0,4 10-610 0 0,-11-5 512 0 0,10 7-1006 0 0,-2-2 200 0 0,0 0 0 0 0,0 0 0 0 0,0 0 0 0 0,0 1 0 0 0,0-1 0 0 0,-1 1-1 0 0,1 0 1 0 0,-6-1 0 0 0,6 2-155 0 0,-1 0 0 0 0,0 0 0 0 0,1 1 1 0 0,-1-1-1 0 0,1 1 0 0 0,-1 0 0 0 0,0 0 0 0 0,1 0 0 0 0,0 1 0 0 0,-1-1 0 0 0,-5 4 0 0 0,1 0 138 0 0,-1 0 0 0 0,1 1-1 0 0,0 0 1 0 0,1 0 0 0 0,-1 0-1 0 0,1 1 1 0 0,0 0 0 0 0,-8 13 0 0 0,7-9-132 0 0,1 1 1 0 0,0 1 0 0 0,0-1 0 0 0,1 1 0 0 0,-5 18 0 0 0,4-4-258 0 0,1 0 1 0 0,1 0-1 0 0,1 1 0 0 0,2-1 1 0 0,1 44-1 0 0,1-65 78 0 0,0 1 0 0 0,1-1 0 0 0,-1 0 0 0 0,1 0 0 0 0,1 0 0 0 0,-1 0 0 0 0,1-1 0 0 0,0 1 0 0 0,3 6 0 0 0,4-1 94 0 0,3-5 16 0 0,-8-6 0 0 0,-1 0 0 0 0,0 0 0 0 0,0 0 0 0 0,0-1 0 0 0,0 1 0 0 0,0-1 0 0 0,0 0 0 0 0,0 0 0 0 0,0 0 0 0 0,0 0 0 0 0,0-1 0 0 0,0 1 0 0 0,-1-1 0 0 0,1 0 0 0 0,-1 1 0 0 0,1-1 0 0 0,-1 0 0 0 0,0-1 0 0 0,4-2 0 0 0,3-6 0 0 0,1 0 0 0 0,13-22 0 0 0,-6 5 0 0 0,-2 0 0 0 0,24-61 0 0 0,-37 85-10 0 0,2-19 84 0 0,-16 57 1246 0 0,9-13-1269 0 0,0 0 0 0 0,2 0 0 0 0,1 0 0 0 0,0 0 0 0 0,2 0 0 0 0,6 34 0 0 0,40 123 166 0 0,-19-85-183 0 0,35 114-34 0 0,-61-196 0 0 0,-1 0 0 0 0,1 15 0 0 0,1 6 0 0 0,-4-19 0 0 0,0-13 0 0 0,-1 1 0 0 0,1-1 0 0 0,0 1 0 0 0,0 0 0 0 0,0-1 0 0 0,-1 1 0 0 0,1-1 0 0 0,0 1 0 0 0,0-1 0 0 0,-1 1 0 0 0,1-1 0 0 0,-1 1 0 0 0,1-1 0 0 0,0 0 0 0 0,-1 1 0 0 0,0 0 0 0 0,0-1-22 0 0,-1 1 0 0 0,1 0 0 0 0,-1-1 1 0 0,1 1-1 0 0,-1-1 0 0 0,0 0 0 0 0,1 0 0 0 0,-1 1 0 0 0,1-1 0 0 0,-1 0 0 0 0,0 0 1 0 0,1 0-1 0 0,-1-1 0 0 0,1 1 0 0 0,-1 0 0 0 0,1-1 0 0 0,-1 1 0 0 0,0-1 0 0 0,-1 0 1 0 0,-30-16-742 0 0,24 12 579 0 0,-25-13-19 0 0,2-2 1 0 0,-45-34-1 0 0,61 40 119 0 0,7 6-85 0 0,0 0 0 0 0,-1 1-1 0 0,0 0 1 0 0,-12-6-1 0 0,20 12-1340 0 0,2 1-4209 0 0,0 0-1801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3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121 132 6447 0 0,'0'0'142'0'0,"0"0"22"0"0,0 0 13 0 0,-1-2-20 0 0,-3-12-50 0 0,4 12 274 0 0,0-7 1131 0 0,-1 5-1102 0 0,1-1 0 0 0,-1 1-1 0 0,1 0 1 0 0,1 0-1 0 0,-1-1 1 0 0,0 1 0 0 0,1 0-1 0 0,0 0 1 0 0,2-7-1 0 0,-3 11-221 0 0,1-1 0 0 0,-1 0 0 0 0,0 0 0 0 0,1 0 0 0 0,-1 0 0 0 0,0 0-1 0 0,0 0 1 0 0,0 0 0 0 0,0 0 0 0 0,0 0 0 0 0,0 0 0 0 0,0-1 0 0 0,-1 2-118 0 0,1 0 1 0 0,0-1-1 0 0,0 1 0 0 0,0 0 1 0 0,0 0-1 0 0,0 0 1 0 0,0 0-1 0 0,0 0 1 0 0,0 0-1 0 0,0 0 0 0 0,0-1 1 0 0,-1 1-1 0 0,1 0 1 0 0,0 0-1 0 0,0 0 0 0 0,0 0 1 0 0,0 0-1 0 0,0 0 1 0 0,0 0-1 0 0,-1 0 1 0 0,1 0-1 0 0,0 0 0 0 0,0 0 1 0 0,0 0-1 0 0,0 0 1 0 0,0 0-1 0 0,-1 0 1 0 0,1 0-1 0 0,0 0 0 0 0,0 0 1 0 0,0 0-1 0 0,0 0 1 0 0,0 0-1 0 0,-1 0 0 0 0,1 0 1 0 0,0 0-1 0 0,-11 8 1106 0 0,5 0-1160 0 0,4-5-16 0 0,0-1 1 0 0,1 1-1 0 0,-1 0 0 0 0,1 0 1 0 0,-1 0-1 0 0,1 0 0 0 0,0 0 0 0 0,-1 5 1 0 0,0-1 68 0 0,-1 14 1299 0 0,3-19-925 0 0,-4 18-278 0 0,0 9-165 0 0,3-25 0 0 0,0 0 0 0 0,1-1 0 0 0,-1 1 0 0 0,1 0 0 0 0,0 0 0 0 0,1 6 0 0 0,1 17 0 0 0,-7 119 2048 0 0,0 4-2048 0 0,7-109 0 0 0,-3-32 0 0 0,0 0 0 0 0,1-9 0 0 0,0 0 0 0 0,0 0 0 0 0,0 0 0 0 0,0 0 0 0 0,0 0 0 0 0,0 0 0 0 0,0 0 0 0 0,0 0 0 0 0,0 0 0 0 0,-1 0 0 0 0,1 0 0 0 0,0 0 0 0 0,0 0 0 0 0,0-1 0 0 0,0 1 0 0 0,0 0 0 0 0,0 0 0 0 0,0 0 0 0 0,0 0 0 0 0,0 0 0 0 0,0 0 0 0 0,0 0 0 0 0,0 0 0 0 0,0 0 0 0 0,-1 0 0 0 0,1 0 0 0 0,0 0 0 0 0,0 0 0 0 0,0 0 0 0 0,0 0 0 0 0,0 0 0 0 0,0 1 0 0 0,0-1 0 0 0,0 0 0 0 0,0 0 0 0 0,0 0 0 0 0,0 0 0 0 0,0 0 0 0 0,0 0 0 0 0,0 0 0 0 0,0 0 0 0 0,0 0 0 0 0,-1 0 0 0 0,1 0 0 0 0,0 0 0 0 0,0 0 0 0 0,0 0 0 0 0,0 0 0 0 0,0 0 0 0 0,0 0 0 0 0,0 0 0 0 0,0 0 0 0 0,0 1 0 0 0,0-1 0 0 0,0 0 0 0 0,0 0 0 0 0,0 0 0 0 0,0 0 0 0 0,0 0 0 0 0,0 0 0 0 0,0 0 0 0 0,0 0 0 0 0,0 0 0 0 0,0 0 0 0 0,0 0 0 0 0,0 0 0 0 0,0 0 0 0 0,0 1 0 0 0,0-1 0 0 0,-4-8 0 0 0,-2-10 0 0 0,4 2-116 0 0,-1-4-547 0 0,0 1 0 0 0,-1 0-1 0 0,-1 0 1 0 0,-10-24 0 0 0,11 31 581 0 0,1 0 1 0 0,0 0-1 0 0,1 0 0 0 0,0-1 0 0 0,1 1 0 0 0,0-22 0 0 0,0 5 47 0 0,1 17 344 0 0,0 0 0 0 0,1 0 0 0 0,1 1 0 0 0,0-1 0 0 0,0 1 0 0 0,1-1-1 0 0,6-13 1 0 0,2-9 143 0 0,-11 31-278 0 0,6-10 753 0 0,0 7-911 0 0,1 9-16 0 0,-1 1 0 0 0,0 1 0 0 0,0 1 0 0 0,0-1 0 0 0,-1 1 0 0 0,0 0 0 0 0,0 0 0 0 0,-1 1 0 0 0,0-1 0 0 0,7 13 0 0 0,11 18 0 0 0,-2-4 0 0 0,-17-26 0 0 0,0-1 0 0 0,1 0 0 0 0,0 0 0 0 0,0 0 0 0 0,0 0 0 0 0,7 6 0 0 0,-4-5 0 0 0,0 1 0 0 0,-1 0 0 0 0,11 17 0 0 0,-11-15 0 0 0,0-1 0 0 0,1 0 0 0 0,7 9 0 0 0,-8-13 0 0 0,0 1 0 0 0,-1 0 0 0 0,0 1 0 0 0,0-1 0 0 0,-1 1 0 0 0,0 0 0 0 0,0 0 0 0 0,4 11 0 0 0,-3-10 0 0 0,2-2 0 0 0,1-8 0 0 0,5-12 0 0 0,-12 13 0 0 0,0 0 0 0 0,0 0 0 0 0,0 1 0 0 0,-1-1 0 0 0,1-1 0 0 0,0 1 0 0 0,-1 0 0 0 0,1 0 0 0 0,-1 0 0 0 0,1 0 0 0 0,-1 0 0 0 0,0 0 0 0 0,1 0 0 0 0,-1-1 0 0 0,0 1 0 0 0,0 0 0 0 0,0 0 0 0 0,0-1 0 0 0,0-1 0 0 0,0-1 0 0 0,2-14 628 0 0,-1-1-1 0 0,-2-30 1 0 0,-2-123-463 0 0,4 157-64 0 0,0 0-1 0 0,0 0 1 0 0,5-17 0 0 0,-2 13 163 0 0,1-24 0 0 0,1 10 622 0 0,-3 16-655 0 0,-4 29-398 0 0,1 0-1 0 0,0 1 1 0 0,0-1-1 0 0,5 21 1 0 0,13 57-823 0 0,-17-82 887 0 0,-1-6 85 0 0,0 0 0 0 0,1 0 0 0 0,-1 0 0 0 0,1 0 0 0 0,0 0 0 0 0,-1 0 0 0 0,1 0 0 0 0,0 0 0 0 0,0 0 0 0 0,0 0 0 0 0,0-1 0 0 0,1 1 0 0 0,-1 0 0 0 0,2 1 0 0 0,-2-2-421 0 0,0 0 0 0 0,0 0 0 0 0,0 0 0 0 0,0 0 0 0 0,0-1 0 0 0,0 1 0 0 0,1 0 0 0 0,-1 0 0 0 0,0-1-1 0 0,0 1 1 0 0,1-1 0 0 0,-1 1 0 0 0,1-1 0 0 0,-1 0 0 0 0,0 0 0 0 0,1 1 0 0 0,-1-1 0 0 0,1 0 0 0 0,-1 0 0 0 0,0 0 0 0 0,1 0 0 0 0,1-1 0 0 0,8-1-6199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41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59 172 8287 0 0,'0'0'191'0'0,"0"0"26"0"0,0 0 9 0 0,2-2-34 0 0,0 0-66 0 0,-1 0 1 0 0,0 0 0 0 0,1-1-1 0 0,-1 1 1 0 0,0 0-1 0 0,0-1 1 0 0,0 1 0 0 0,0 0-1 0 0,-1-1 1 0 0,1 1-1 0 0,0-1 1 0 0,-1-3 0 0 0,1-1 351 0 0,-1 0 0 0 0,0 0 0 0 0,-1-11 0 0 0,0 16 34 0 0,1 2 0 0 0,0 0 0 0 0,0 0 0 0 0,0 0 0 0 0,0 0 0 0 0,0 0 0 0 0,0 0 0 0 0,0 0-69 0 0,0 0-222 0 0,0 0 166 0 0,0 2 101 0 0,-4 21 613 0 0,-4 17-1013 0 0,8-38 283 0 0,0-2 117 0 0,-2 12 613 0 0,1-2-1085 0 0,0 1-16 0 0,1 19 0 0 0,7 159 0 0 0,-6-154 0 0 0,-1-23 0 0 0,0 0 0 0 0,1 1 0 0 0,3 15 0 0 0,-4-28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0,1 0 0 0 0,0-7 0 0 0,1-11 0 0 0,-6-20 0 0 0,-10-41 0 0 0,11 67 0 0 0,-17-67 76 0 0,0 7 1880 0 0,17 54-1940 0 0,-3 2-16 0 0,3 8 0 0 0,3 7 37 0 0,-1 0 0 0 0,1 0 0 0 0,0 0 0 0 0,0 0-1 0 0,-1 0 1 0 0,1-1 0 0 0,0 1 0 0 0,0 0 0 0 0,0 0 0 0 0,1 0 0 0 0,-1 0-1 0 0,0 0 1 0 0,0 0 0 0 0,0 0 0 0 0,1 0 0 0 0,-1 0 0 0 0,1 0 0 0 0,0-2-1 0 0,1-1 195 0 0,3-7-138 0 0,0 0 0 0 0,0 0 0 0 0,1 0 0 0 0,1 1 0 0 0,0 0 0 0 0,0 0 1 0 0,1 1-1 0 0,0 0 0 0 0,1 0 0 0 0,0 1 0 0 0,16-12 0 0 0,-23 18-93 0 0,1 1 0 0 0,-1 0 0 0 0,0-1 0 0 0,1 1 0 0 0,-1 0 0 0 0,1 0 0 0 0,-1 1 0 0 0,1-1 0 0 0,-1 0 0 0 0,1 1 0 0 0,0 0 0 0 0,-1-1 0 0 0,1 1 0 0 0,4 1 0 0 0,-5-1 1 0 0,1 0 0 0 0,0 0 0 0 0,-1 1-1 0 0,1-1 1 0 0,-1 1 0 0 0,1 0 0 0 0,-1-1 0 0 0,1 1-1 0 0,-1 0 1 0 0,0 1 0 0 0,1-1 0 0 0,-1 0 0 0 0,0 1-1 0 0,0-1 1 0 0,2 3 0 0 0,2 0 58 0 0,-3 0 6 0 0,1-1 0 0 0,0 1 0 0 0,-1 0 1 0 0,0 0-1 0 0,0 0 0 0 0,0 0 0 0 0,-1 0 0 0 0,1 0 0 0 0,-1 1 0 0 0,0 0 0 0 0,0-1 1 0 0,-1 1-1 0 0,1 0 0 0 0,-1 0 0 0 0,1 9 0 0 0,-1-2 91 0 0,0 0-1 0 0,-1 0 1 0 0,0 0 0 0 0,-1 0-1 0 0,-3 18 1 0 0,3-24-156 0 0,0 0 0 0 0,-1 0 0 0 0,0-1 0 0 0,0 1 0 0 0,0-1 0 0 0,0 1 0 0 0,-1-1 0 0 0,0 0 0 0 0,0 0 0 0 0,0 0 0 0 0,-8 9 0 0 0,4-8 0 0 0,-1-1 0 0 0,1-3 0 0 0,4-2 0 0 0,5 1 0 0 0,10 3 0 0 0,0-1-249 0 0,0 2 0 0 0,-1-1 0 0 0,20 12 0 0 0,-28-14 183 0 0,1 1-1 0 0,0 0 1 0 0,-1-1-1 0 0,0 1 1 0 0,0 1 0 0 0,0-1-1 0 0,0 0 1 0 0,-1 1 0 0 0,1-1-1 0 0,-1 1 1 0 0,0 0-1 0 0,0 0 1 0 0,0 0 0 0 0,2 5-1 0 0,-3-4 67 0 0,0 0 0 0 0,-1 0 0 0 0,1 0 0 0 0,-1 0 0 0 0,0 0 0 0 0,0 0 0 0 0,0 0 0 0 0,-1 0 0 0 0,0 0 0 0 0,0 0 0 0 0,0 0 0 0 0,0 0 0 0 0,-1 0 0 0 0,0 0 0 0 0,0-1 0 0 0,-4 8 0 0 0,4-10 0 0 0,1 1 0 0 0,-1 0 0 0 0,0-1 0 0 0,0 1 0 0 0,0-1 0 0 0,-1 1 0 0 0,1-1 0 0 0,-1 0 0 0 0,1 0 0 0 0,-1 0 0 0 0,0 0 0 0 0,1-1 0 0 0,-1 1 0 0 0,0-1 0 0 0,0 1 0 0 0,0-1 0 0 0,0 0 0 0 0,-1 0 0 0 0,1-1 0 0 0,0 1 0 0 0,0-1 0 0 0,-1 1 0 0 0,1-1 0 0 0,0 0 0 0 0,0 0 0 0 0,-1-1 0 0 0,1 1 0 0 0,0-1 0 0 0,-6-1 0 0 0,9 2-41 0 0,-1 0-1 0 0,0 0 1 0 0,0 0-1 0 0,1 0 1 0 0,-1-1-1 0 0,0 1 0 0 0,1 0 1 0 0,-1 0-1 0 0,0-1 1 0 0,1 1-1 0 0,-1 0 1 0 0,1-1-1 0 0,-1 1 1 0 0,1 0-1 0 0,-1-1 1 0 0,0 1-1 0 0,1-1 1 0 0,0 1-1 0 0,-1-1 1 0 0,1 0-1 0 0,-1 1 1 0 0,1-1-1 0 0,0 1 1 0 0,-1-1-1 0 0,1 0 1 0 0,0 1-1 0 0,-1-1 1 0 0,1-1-1 0 0,0 0-194 0 0,-1 2 69 0 0,1-1-1 0 0,0 0 0 0 0,0 0 1 0 0,0 0-1 0 0,0 0 1 0 0,0 0-1 0 0,0 0 1 0 0,1 1-1 0 0,-1-1 0 0 0,0 0 1 0 0,0 0-1 0 0,1 0 1 0 0,-1 0-1 0 0,0 1 1 0 0,1-1-1 0 0,-1 0 1 0 0,1 0-1 0 0,-1 1 0 0 0,2-2 1 0 0,9-11-6826 0 0,-10 12 1001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4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15663 0 0,'0'0'719'0'0,"0"0"-20"0"0,0 0-306 0 0,0 0 371 0 0,0 0 209 0 0,0 0 41 0 0,0 0-61 0 0,0 0-288 0 0,0 0-121 0 0,0 0-28 0 0,0 0-4 0 0,0 0 0 0 0,-2 1 0 0 0,-2 0-405 0 0,1 0 1 0 0,0 0-1 0 0,-1 1 0 0 0,1 0 0 0 0,0-1 1 0 0,0 1-1 0 0,0 0 0 0 0,0 1 0 0 0,0-1 1 0 0,1 0-1 0 0,-1 1 0 0 0,1 0 0 0 0,-1-1 1 0 0,1 1-1 0 0,-2 4 0 0 0,-1 0 136 0 0,0 0 1 0 0,1 0-1 0 0,1 1 0 0 0,-1-1 1 0 0,-4 16-1 0 0,6-13-323 0 0,1 1 1 0 0,0-1-1 0 0,1 1 1 0 0,0-1-1 0 0,0 1 0 0 0,1-1 1 0 0,1 1-1 0 0,-1-1 0 0 0,2 1 1 0 0,4 14-1 0 0,-6-22-139 0 0,1-1 0 0 0,-1 1 1 0 0,0-1-1 0 0,0 0 0 0 0,1 1 0 0 0,0-1 0 0 0,2 3 0 0 0,-1-1-406 0 0,-1-2-848 0 0,0-1-1246 0 0,7 6-4789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4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43 15663 0 0,'0'0'719'0'0,"0"0"-20"0"0,0 0-374 0 0,0 0 84 0 0,-16-5 1615 0 0,14 3-1897 0 0,-29-25 3277 0 0,30 26-4084 0 0,0-6-2512 0 0,1 6-3971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44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10135 0 0,'0'0'231'0'0,"0"0"29"0"0,0 0 19 0 0,0 0 105 0 0,0 0 410 0 0,0 0 184 0 0,0 0 40 0 0,0 0-63 0 0,0 0-290 0 0,0 0-121 0 0,0 0-28 0 0,0 0-4 0 0,0 0 0 0 0,0 0 0 0 0,0 0 0 0 0,-9 1 1536 0 0,4 6-1514 0 0,3-5-356 0 0,0 1-1 0 0,0 0 1 0 0,0 0-1 0 0,0 0 1 0 0,0 0-1 0 0,1 0 1 0 0,-1 0-1 0 0,1 0 1 0 0,0 1-1 0 0,0-1 1 0 0,-1 5-1 0 0,-1 21-177 0 0,2 0 0 0 0,2 50 0 0 0,0-4 0 0 0,-14 116 0 0 0,12-184-64 0 0,1-6-273 0 0,0-1-138 0 0,0 0-33 0 0,0 0-4 0 0,0 0 0 0 0,0 0 0 0 0,0 0 0 0 0,0 0-204 0 0,0-2-857 0 0,0-23-2411 0 0,0 15 1937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45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58 376 10135 0 0,'0'0'231'0'0,"0"0"29"0"0,-2 1 19 0 0,-6 2-41 0 0,-1-5-112 0 0,7 2 267 0 0,0-1 106 0 0,-8-5 11 0 0,8 5 2 0 0,-9-10 668 0 0,6 7-824 0 0,4 3-240 0 0,0-1 0 0 0,0 1 0 0 0,1-1 0 0 0,-1 0 0 0 0,0 0 0 0 0,1 1 0 0 0,-1-1 0 0 0,1 0 0 0 0,0 0 0 0 0,-1 1 0 0 0,1-1-1 0 0,0 0 1 0 0,0 0 0 0 0,0 0 0 0 0,0 1 0 0 0,0-1 0 0 0,1 0 0 0 0,0-3 0 0 0,0 2 73 0 0,0 0 1 0 0,0 0-1 0 0,0 0 0 0 0,0 0 1 0 0,1 0-1 0 0,-1 0 0 0 0,1 0 1 0 0,0 0-1 0 0,3-5 0 0 0,-1 5 219 0 0,-1-2 0 0 0,-1 1 0 0 0,1 0 1 0 0,0 0-1 0 0,2-9 0 0 0,9-13 1486 0 0,21-29-1541 0 0,-22 34-206 0 0,0 0 0 0 0,18-21 0 0 0,-13 20 521 0 0,-14 16-431 0 0,1 0-1 0 0,-1 0 1 0 0,12-10 0 0 0,-11 11-237 0 0,-4 4 0 0 0,0-1 0 0 0,1 1 0 0 0,-1 0 0 0 0,0 0 0 0 0,1-1 0 0 0,-1 1 0 0 0,1 0 0 0 0,0 0 0 0 0,-1 1 0 0 0,1-1 0 0 0,3-1 0 0 0,10-5 0 0 0,-10 5 0 0 0,10 2 0 0 0,-14-1 0 0 0,1 1 0 0 0,-1 0 0 0 0,0 0 0 0 0,0-1 0 0 0,0 1 0 0 0,0 0 0 0 0,1 0 0 0 0,-1 0 0 0 0,0 0 0 0 0,0 1 0 0 0,0-1 0 0 0,0 0 0 0 0,0 0 0 0 0,1 1 0 0 0,1 0 0 0 0,0 1 0 0 0,-1-2 0 0 0,-1 0 0 0 0,1 0 0 0 0,0 1 0 0 0,-1-1 0 0 0,1 1 0 0 0,0-1 0 0 0,-1 1 0 0 0,1 0 0 0 0,-1-1 0 0 0,1 1 0 0 0,-1 0 0 0 0,0 0 0 0 0,1 0 0 0 0,-1 0 0 0 0,2 2 0 0 0,2 2 0 0 0,8 5 0 0 0,2 4 0 0 0,0 4 0 0 0,11 16 0 0 0,-19-21 0 0 0,5 10 0 0 0,-8-11 0 0 0,0 2 0 0 0,-1 11 0 0 0,-5-15 0 0 0,-1-3 0 0 0,1 1 0 0 0,1-4 0 0 0,0-1 0 0 0,0 1 0 0 0,0 0 0 0 0,-1-1 0 0 0,0 1 0 0 0,1-1 0 0 0,-4 5 0 0 0,-10 20 0 0 0,9-15 0 0 0,-1 0 0 0 0,-14 20 0 0 0,11-22-461 0 0,-1 0-1 0 0,0-1 1 0 0,0 0 0 0 0,-20 13 0 0 0,24-18 359 0 0,7-5 16 0 0,-1 1 1 0 0,1-1-1 0 0,-1 1 1 0 0,0-1-1 0 0,1 1 0 0 0,-1-1 1 0 0,1 1-1 0 0,-1-1 0 0 0,0 0 1 0 0,0 1-1 0 0,1-1 0 0 0,-1 0 1 0 0,0 1-1 0 0,1-1 0 0 0,-1 0 1 0 0,0 0-1 0 0,0 0 0 0 0,1 0 1 0 0,-1 0-1 0 0,0 0 0 0 0,0 0 1 0 0,0 0-1 0 0,1 0 1 0 0,-1 0-1 0 0,0 0 0 0 0,0-1 1 0 0,1 1-1 0 0,-1 0 0 0 0,0 0 1 0 0,1-1-1 0 0,-1 1 0 0 0,0 0 1 0 0,1-1-1 0 0,-1 1 0 0 0,0-1 1 0 0,1 1-1 0 0,-1-1 0 0 0,1 1 1 0 0,-1-1-1 0 0,0 0 0 0 0,0-1-254 0 0,0 0 0 0 0,0-1-1 0 0,0 1 1 0 0,1 0-1 0 0,-1 0 1 0 0,0-1-1 0 0,1 1 1 0 0,0 0 0 0 0,-1 0-1 0 0,1-1 1 0 0,0 1-1 0 0,0-3 1 0 0,2-7-1195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4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 10135 0 0,'0'0'464'0'0,"0"0"-9"0"0,0 0-155 0 0,0 0 443 0 0,0 0 227 0 0,0 0 44 0 0,2-1 8 0 0,2 0-832 0 0,-2 0 140 0 0,-8 3 7638 0 0,2-1-7922 0 0,-2 4 537 0 0,-5 17 748 0 0,9-19-1329 0 0,1 0-1 0 0,0 0 0 0 0,1 1 1 0 0,-1-1-1 0 0,0 0 1 0 0,1 0-1 0 0,0 1 1 0 0,0-1-1 0 0,0 0 1 0 0,0 5-1 0 0,0-5-1 0 0,0 0 0 0 0,-1 0 0 0 0,1-1 0 0 0,-1 1 0 0 0,0 0 0 0 0,1 0 0 0 0,-4 4 0 0 0,-2 13 0 0 0,-5 38 0 0 0,11-55 0 0 0,-1 0 0 0 0,1 0 0 0 0,0 0 0 0 0,0 0 0 0 0,0 0 0 0 0,1 4 0 0 0,1 14 0 0 0,-6 75 0 0 0,1-53 0 0 0,2-33 0 0 0,0 0 0 0 0,0 1 0 0 0,1-1 0 0 0,1 1 0 0 0,2 15 0 0 0,6 8 0 0 0,16 38 0 0 0,-20-56 0 0 0,-4-13 0 0 0,0 1 0 0 0,0-1 0 0 0,1 0 0 0 0,-1 1 0 0 0,4 4 0 0 0,-1-3 0 0 0,0 0 0 0 0,1-1 0 0 0,-1 0 0 0 0,1 0 0 0 0,6 5 0 0 0,-8-7 0 0 0,-3-1 0 0 0,1 0 0 0 0,0 0 0 0 0,0-1 0 0 0,0 1 0 0 0,-1 0 0 0 0,1-1 0 0 0,0 1 0 0 0,0-1 0 0 0,0 1 0 0 0,0-1 0 0 0,0 0 0 0 0,0 1 0 0 0,0-1 0 0 0,0 0 0 0 0,0 0 0 0 0,0 1 0 0 0,0-1 0 0 0,2 0 0 0 0,7 0 0 0 0,-9 0-256 0 0,0 0 1 0 0,0-1-1 0 0,0 1 1 0 0,0 0-1 0 0,-1 0 0 0 0,1-1 1 0 0,0 1-1 0 0,0-1 1 0 0,-1 1-1 0 0,1-1 0 0 0,0 1 1 0 0,-1-1-1 0 0,1 1 0 0 0,0-1 1 0 0,-1 0-1 0 0,1 1 1 0 0,-1-1-1 0 0,1 0 0 0 0,-1 0 1 0 0,1-1-1 0 0,0 2 11 0 0,0-2-4800 0 0,-1 2-1393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46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0,'0'0'382'0'0,"0"0"-8"0"0,0 0-102 0 0,0 2 463 0 0,0 5 234 0 0,0-5 45 0 0,0 0 8 0 0,0 1-338 0 0,0 7 534 0 0,0-1 1 0 0,1 1-1 0 0,0 0 1 0 0,4 16-1 0 0,9 17 656 0 0,32 71 0 0 0,-30-78-1934 0 0,8 22 60 0 0,-11-25 0 0 0,1 0 0 0 0,22 35 0 0 0,-28-55 0 0 0,0-1 0 0 0,-2-3-64 0 0,-4-8-273 0 0,-2-1-138 0 0,0 0-33 0 0,-7-5-643 0 0,6 4-4611 0 0,1 1 4227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5:4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95 815 15663 0 0,'0'0'356'0'0,"0"0"50"0"0,0 0 20 0 0,0-1-42 0 0,0 0-367 0 0,0 0-1 0 0,-1 0 0 0 0,1 0 1 0 0,-1 0-1 0 0,1 0 0 0 0,-1 0 1 0 0,1 0-1 0 0,-1 0 1 0 0,1 0-1 0 0,-1 1 0 0 0,0-1 1 0 0,0 0-1 0 0,1 0 1 0 0,-1 1-1 0 0,0-1 0 0 0,-1 0 1 0 0,-4-5 711 0 0,5 1-421 0 0,-1 1 0 0 0,1-1 0 0 0,0 1 1 0 0,0-1-1 0 0,0 0 0 0 0,0 1 0 0 0,1-1 0 0 0,0 0 0 0 0,0 0 1 0 0,0 0-1 0 0,1 1 0 0 0,-1-1 0 0 0,1 0 0 0 0,0 1 0 0 0,3-8 0 0 0,1-2 808 0 0,1 1 0 0 0,0 0-1 0 0,15-24 1 0 0,101-163-672 0 0,-61 94 965 0 0,22-41-1612 0 0,-78 138 215 0 0,-1 0 1 0 0,0 0-1 0 0,-1-1 1 0 0,0 0-1 0 0,-1 0 0 0 0,0 1 1 0 0,1-18-1 0 0,-2 24 3 0 0,-1-1-1 0 0,0 0 1 0 0,-1 0-1 0 0,1 0 1 0 0,-1 0-1 0 0,1 0 1 0 0,-1 0-1 0 0,0 1 1 0 0,0-1-1 0 0,-1 0 1 0 0,1 1-1 0 0,-1-1 0 0 0,0 1 1 0 0,0-1-1 0 0,0 1 1 0 0,-1 0-1 0 0,1 0 1 0 0,-1 0-1 0 0,1 0 1 0 0,-1 0-1 0 0,0 1 1 0 0,-4-4-1 0 0,5 5-53 0 0,1 1 0 0 0,-1-1 1 0 0,0 0-1 0 0,1 0 0 0 0,-1 1 0 0 0,0-1 0 0 0,1 1 0 0 0,-1 0 0 0 0,0-1 1 0 0,0 1-1 0 0,0 0 0 0 0,1 0 0 0 0,-1 0 0 0 0,0 0 0 0 0,0 0 1 0 0,0 1-1 0 0,1-1 0 0 0,-1 1 0 0 0,0-1 0 0 0,1 1 0 0 0,-1-1 1 0 0,0 1-1 0 0,1 0 0 0 0,-3 1 0 0 0,-1 1-84 0 0,1 0-1 0 0,0 0 1 0 0,0 1-1 0 0,0-1 1 0 0,0 1-1 0 0,0 0 1 0 0,-4 5-1 0 0,2 1 125 0 0,0 0 0 0 0,1 1 0 0 0,0-1 0 0 0,0 1 0 0 0,1 0 0 0 0,0 0 0 0 0,1 0 0 0 0,1 0 0 0 0,-1 1 0 0 0,0 21 0 0 0,2 11 0 0 0,6 67 0 0 0,-4-90 0 0 0,6 59 0 0 0,0-5 0 0 0,-4-1 0 0 0,-6 84 0 0 0,-6-91 0 0 0,-31 112 0 0 0,29-126 0 0 0,8-35 0 0 0,0-1 0 0 0,-2 0 0 0 0,-8 23 0 0 0,-20 40 0 0 0,18-40 0 0 0,-2 0 0 0 0,-32 53 0 0 0,36-75 0 0 0,6-11 0 0 0,7-7 0 0 0,-1 0 0 0 0,1 0 0 0 0,-1 1 0 0 0,1-1 0 0 0,0 0 0 0 0,-1 0 0 0 0,1 0 0 0 0,-1 0 0 0 0,1 0 0 0 0,-1 0 0 0 0,1 0 0 0 0,-1 0 0 0 0,1 0 0 0 0,0 0 0 0 0,-1 0 0 0 0,1 0 0 0 0,-1-1 0 0 0,0 1 0 0 0,0-1-5 0 0,-1 0 0 0 0,1 0 1 0 0,0 0-1 0 0,0-1 0 0 0,-1 1 0 0 0,1 0 0 0 0,0-1 0 0 0,0 1 1 0 0,0-1-1 0 0,0 1 0 0 0,1-1 0 0 0,-1 1 0 0 0,0-1 0 0 0,1 0 1 0 0,-1 1-1 0 0,0-3 0 0 0,-6-31-257 0 0,6 28 163 0 0,-4-29-1294 0 0,3 1-1 0 0,2-44 0 0 0,0 41-287 0 0,0 10 146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4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10 10135 0 0,'0'0'464'0'0,"0"0"-9"0"0,0 0-87 0 0,0 0 728 0 0,0 0 353 0 0,0 0 73 0 0,-1-1-193 0 0,-29-7 2716 0 0,28 8-3533 0 0,2 0 0 0 0,0 0 0 0 0,0 0 0 0 0,0 0-69 0 0,-8 10-284 0 0,5-8-153 0 0,-3 9-6 0 0,0 0 0 0 0,0 1 0 0 0,1-1 0 0 0,0 1 0 0 0,1 0 0 0 0,1 0 0 0 0,-4 21 0 0 0,-9 28 0 0 0,-3-7 0 0 0,4-8 0 0 0,-1-1 0 0 0,-33 61 0 0 0,42-97 0 0 0,6-8 0 0 0,1-1 0 0 0,0 0 0 0 0,0 0 0 0 0,-1 1 0 0 0,1-1 0 0 0,0 0 0 0 0,0 0 0 0 0,-1 0 0 0 0,1 0 0 0 0,0 1 0 0 0,-1-1 0 0 0,1 0 0 0 0,0 0 0 0 0,-1 0 0 0 0,1 0 0 0 0,0 0 0 0 0,-1 0 0 0 0,1 0 0 0 0,0 0 0 0 0,-1 0 0 0 0,1 0 0 0 0,-1 0 0 0 0,1 0 0 0 0,-1 0 0 0 0,1-1 0 0 0,0 1 0 0 0,0-1 0 0 0,0 1 0 0 0,-1 0 0 0 0,1-1 0 0 0,0 1 0 0 0,0-1 0 0 0,0 1 0 0 0,0-1 0 0 0,0 1 0 0 0,0 0 0 0 0,0-1 0 0 0,0 1 0 0 0,0-1 0 0 0,0 1 0 0 0,0-1 0 0 0,0 0 0 0 0,1-4-264 0 0,0-1 0 0 0,0 0 0 0 0,1 1 0 0 0,0-1 0 0 0,4-8 0 0 0,6-19-8248 0 0,-9 24 2712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4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11975 0 0,'0'0'547'0'0,"0"0"-11"0"0,0 0-203 0 0,0 0 419 0 0,0 0 220 0 0,0 0 42 0 0,0 0-61 0 0,0 0-288 0 0,0 0-121 0 0,0 0-28 0 0,0 0-4 0 0,0 0 0 0 0,0 2 0 0 0,-1 0-239 0 0,1 0 0 0 0,0 0 0 0 0,-1 0 0 0 0,1 0 0 0 0,0 0 1 0 0,0 0-1 0 0,1 0 0 0 0,-1 0 0 0 0,0 0 0 0 0,1 0 0 0 0,-1 0 0 0 0,1 0 0 0 0,0 0 0 0 0,1 3 0 0 0,-1-3 239 0 0,-1-2-68 0 0,6 3-302 0 0,-5-3-141 0 0,0 1 0 0 0,-1-1 0 0 0,1 0 0 0 0,0 1 0 0 0,-1-1 0 0 0,1 1 0 0 0,0-1 1 0 0,0 0-1 0 0,-1 0 0 0 0,1 0 0 0 0,0 1 0 0 0,0-1 0 0 0,-1 0 0 0 0,1 0 1 0 0,0 0-1 0 0,0 0 0 0 0,0 0 0 0 0,-1 0 0 0 0,1 0 0 0 0,0-1 0 0 0,0 1 0 0 0,-1 0 1 0 0,1 0-1 0 0,0-1 0 0 0,0 1 0 0 0,0-1 0 0 0,8 0-1 0 0,0-1 0 0 0,14 1 0 0 0,-7-1 0 0 0,-5 3 0 0 0,7 5 0 0 0,-12-5 0 0 0,1 3 0 0 0,11 5 0 0 0,-10-6-64 0 0,-7-3-273 0 0,-1 0-138 0 0,0 0-33 0 0,0 0-4 0 0,0 0 0 0 0,0 0 0 0 0,0 0 0 0 0,0 0-68 0 0,0 0-285 0 0,0 0-126 0 0,0 0-1121 0 0,0 0-4372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4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0,'0'0'464'0'0,"0"0"-9"0"0,0 0-87 0 0,0 0 728 0 0,0 0 353 0 0,0 0 73 0 0,0 0-125 0 0,0 0-574 0 0,0 0-250 0 0,0 0-49 0 0,0 0-11 0 0,0 0-1 0 0,0 0 0 0 0,11 4 599 0 0,0 2-1092 0 0,-9-4-21 0 0,9 7 2 0 0,-8-7 114 0 0,0 0 0 0 0,1 0 0 0 0,-1 0 0 0 0,1 0 0 0 0,-1-1 0 0 0,1 0-1 0 0,-1 1 1 0 0,1-1 0 0 0,0-1 0 0 0,0 1 0 0 0,-1 0 0 0 0,8-1 0 0 0,3 0-198 0 0,1-1-1 0 0,15-3 1 0 0,-12 2-1128 0 0,-14 0-300 0 0,-2 1-217 0 0,0 0-4164 0 0,-2 1 531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4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11975 0 0,'0'0'267'0'0,"0"0"42"0"0,0 0 17 0 0,0 0-28 0 0,0 0-58 0 0,0 0 491 0 0,0 0 238 0 0,0 0 45 0 0,-12 14 3080 0 0,7-9-3500 0 0,0-1 0 0 0,0 1 0 0 0,0 0-1 0 0,1 1 1 0 0,-1-1 0 0 0,1 1 0 0 0,1 0-1 0 0,-5 7 1 0 0,8-12-594 0 0,-1 0 0 0 0,0 0 0 0 0,1 0 0 0 0,-1 0 0 0 0,0 1 0 0 0,1-1 0 0 0,-1 0 0 0 0,1 0 0 0 0,0 0 0 0 0,-1 0 0 0 0,1 1 0 0 0,0-1 0 0 0,0 0 0 0 0,0 0 0 0 0,0 1 0 0 0,0-1 0 0 0,0 0 0 0 0,0 0 0 0 0,1 2 0 0 0,0 3 0 0 0,0 24 167 0 0,2 0 0 0 0,7 33 1 0 0,-4-30-88 0 0,3 39 1 0 0,-4-24 65 0 0,-2-32 466 0 0,0 23-1 0 0,1 46-1471 0 0,-4-83 352 0 0,0-2 65 0 0,0 0 358 0 0,0 0 406 0 0,0 0 154 0 0,0 0 33 0 0,0 0-65 0 0,2-1-294 0 0,-1 0-132 0 0,2 0-15 0 0,4-11-5 0 0,4-10 3 0 0,13-42 0 0 0,-6 14 0 0 0,-15 41 0 0 0,0 1 0 0 0,1 0 0 0 0,0 0 0 0 0,0 0 0 0 0,1 0 0 0 0,0 1 0 0 0,12-13 0 0 0,-6 12 0 0 0,-6 9 0 0 0,-4-1 0 0 0,1 0 0 0 0,0 0 0 0 0,-1 0 0 0 0,1 0 0 0 0,-1 0 0 0 0,1 1 0 0 0,0-1 0 0 0,-1 0 0 0 0,1 1 0 0 0,-1-1 0 0 0,1 1 0 0 0,-1 0 0 0 0,1-1 0 0 0,-1 1 0 0 0,3 2 0 0 0,1 0 0 0 0,-4-2 0 0 0,1 0 0 0 0,0 0 0 0 0,-1 0 0 0 0,1 0 0 0 0,-1 0 0 0 0,1 0 0 0 0,-1 0 0 0 0,0 1 0 0 0,1-1 0 0 0,-1 1 0 0 0,0-1 0 0 0,0 1 0 0 0,0-1 0 0 0,0 1 0 0 0,0 0 0 0 0,-1-1 0 0 0,1 1 0 0 0,0 0 0 0 0,-1-1 0 0 0,1 1 0 0 0,-1 0 0 0 0,1 0 0 0 0,-1 0 0 0 0,0 0 0 0 0,0 2 0 0 0,-1 1 0 0 0,1 1 0 0 0,-2-1 0 0 0,1 0 0 0 0,0 0 0 0 0,-1 0 0 0 0,-3 7 0 0 0,2-5 0 0 0,1-1 0 0 0,-1-1 0 0 0,1 0 0 0 0,-1 1 0 0 0,0-1 0 0 0,0-1 0 0 0,-1 1 0 0 0,1 0 0 0 0,-1-1 0 0 0,0 1 0 0 0,-5 3 0 0 0,-2-2 14 0 0,7-7-36 0 0,3 1-34 0 0,-1 0-281 0 0,0 0-138 0 0,-3 0 189 0 0,4 2-53 0 0,9 8-137 0 0,-6-8 461 0 0,0 1 15 0 0,1 0 0 0 0,0 0 0 0 0,1 0 0 0 0,-1 0 0 0 0,1 0 0 0 0,-1-1 0 0 0,9 5 0 0 0,9 6 0 0 0,-8-4 0 0 0,0-1 0 0 0,24 10 0 0 0,-27-15 0 0 0,-1-4 0 0 0,1-1 0 0 0,-9 2 0 0 0,0 0 0 0 0,0 0 0 0 0,0 0 0 0 0,1 0 0 0 0,-1-1 0 0 0,0 1 0 0 0,0-1 0 0 0,0 1 0 0 0,0 0 0 0 0,0-1 0 0 0,0 0 0 0 0,0 1 0 0 0,0-1 0 0 0,0 0 0 0 0,0 1 0 0 0,0-1 0 0 0,-1 0 0 0 0,1 0 0 0 0,1-1 0 0 0,1-2 0 0 0,-2 3 0 0 0,0 1-1 0 0,0-1 1 0 0,0 1-1 0 0,0-1 1 0 0,0 0 0 0 0,-1 0-1 0 0,1 1 1 0 0,0-1-1 0 0,0 0 1 0 0,-1 0-1 0 0,1 0 1 0 0,-1 0-1 0 0,1 0 1 0 0,-1 0 0 0 0,1 0-1 0 0,-1 0 1 0 0,1 0-1 0 0,-1 0 1 0 0,0 0-1 0 0,0 0 1 0 0,0 0 0 0 0,1 0-1 0 0,-1-2 1 0 0,0 1-62 0 0,0-1-309 0 0,0 3-117 0 0,0-1-1557 0 0,-4-9-6147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5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24 10135 0 0,'0'0'231'0'0,"0"0"29"0"0,0 0 19 0 0,0-3-41 0 0,-1-5-44 0 0,1 6 552 0 0,0 2 232 0 0,0 0 40 0 0,-1-1-131 0 0,1 0-795 0 0,0 1-1 0 0,0-1 1 0 0,0 1 0 0 0,0-1 0 0 0,-1 1-1 0 0,1-1 1 0 0,0 1 0 0 0,0 0 0 0 0,0-1-1 0 0,-1 1 1 0 0,1-1 0 0 0,0 1 0 0 0,-1 0-1 0 0,1-1 1 0 0,0 1 0 0 0,-1 0 0 0 0,1-1-1 0 0,0 1 1 0 0,-1 0 0 0 0,1 0 0 0 0,-1-1-1 0 0,1 1 1 0 0,0 0 0 0 0,-1 0 0 0 0,1 0-1 0 0,-1 0 1 0 0,1-1 0 0 0,-1 1 0 0 0,1 0-1 0 0,-1 0 1 0 0,1 0 0 0 0,-1 0 0 0 0,1 0-1 0 0,-1 0 1 0 0,1 0 0 0 0,-1 0 0 0 0,1 0-1 0 0,0 1 1 0 0,-1-1 0 0 0,1 0 0 0 0,-1 0-1 0 0,1 0 1 0 0,-1 0 0 0 0,1 1 0 0 0,-1-1-1 0 0,1 0 1 0 0,0 0 0 0 0,-1 1 0 0 0,-10 14 3357 0 0,10-14-3006 0 0,1 0-294 0 0,-2 6-133 0 0,1 1-16 0 0,1-6 40 0 0,0-1 1 0 0,0 0-1 0 0,0 1 0 0 0,1-1 1 0 0,-1 1-1 0 0,0-1 0 0 0,1 1 1 0 0,-1-1-1 0 0,0 1 0 0 0,1-1 1 0 0,0 0-1 0 0,-1 1 0 0 0,1-1 1 0 0,0 0-1 0 0,1 2 0 0 0,2 3 755 0 0,67 104-187 0 0,-65-98-608 0 0,0 0 0 0 0,-1 0 0 0 0,0 1 0 0 0,5 25 0 0 0,-3-12 0 0 0,2 13 0 0 0,7 63 0 0 0,-3-9 0 0 0,-8-68 0 0 0,-2 0 0 0 0,-1 0 0 0 0,-1 0 0 0 0,-1 0 0 0 0,-1 0 0 0 0,-1 0 0 0 0,-2-1 0 0 0,-8 36 0 0 0,12-56 0 0 0,-14 19 0 0 0,13-20 0 0 0,-9 6 0 0 0,3-6 0 0 0,1-4 0 0 0,1-7-201 0 0,2-17-4995 0 0,3 12-2311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50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13823 0 0,'0'0'315'0'0,"0"0"45"0"0,0 0 21 0 0,0 0-49 0 0,2-2-220 0 0,7-5 39 0 0,-7 5 569 0 0,-2 2 249 0 0,0 0 45 0 0,0 0 8 0 0,3-3-63 0 0,-1 1 0 0 0,1 0-1 0 0,0 0 1 0 0,0 0-1 0 0,5-3 1 0 0,-4 4-890 0 0,0 1-1 0 0,0-1 0 0 0,0 1 1 0 0,0 0-1 0 0,1 1 1 0 0,-1-1-1 0 0,0 1 1 0 0,4 1-1 0 0,99 20-68 0 0,-86-18 0 0 0,-11-2 0 0 0,-1 0-64 0 0,-7-2-273 0 0,-2 0-138 0 0,0 0-33 0 0,0 0-72 0 0,0 0-285 0 0,0 0-126 0 0,3-4-509 0 0,-3 3 1410 0 0,0 1 0 0 0,1 0-1 0 0,-1 0 1 0 0,0-1-1 0 0,1 1 1 0 0,-1 0-1 0 0,0 0 1 0 0,1-1-1 0 0,-1 1 1 0 0,0 0 0 0 0,0-1-1 0 0,1 1 1 0 0,-1 0-1 0 0,0-1 1 0 0,0 1-1 0 0,0 0 1 0 0,1-1 0 0 0,-1 1-1 0 0,0 0 1 0 0,0-1-1 0 0,0 0 1 0 0,4-21-2945 0 0,-4 13 1499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5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11975 0 0,'0'0'267'0'0,"0"0"42"0"0,0 0 17 0 0,0 0-28 0 0,0 2-196 0 0,-1 6 47 0 0,1-6 571 0 0,0-2-551 0 0,0 1 1 0 0,0 0-1 0 0,0 0 0 0 0,0 0 1 0 0,0 0-1 0 0,0-1 0 0 0,1 1 1 0 0,-1 0-1 0 0,0 0 0 0 0,1 0 1 0 0,-1-1-1 0 0,0 1 0 0 0,1 0 1 0 0,-1-1-1 0 0,1 1 0 0 0,-1 0 1 0 0,1-1-1 0 0,-1 1 0 0 0,1 0 1 0 0,-1-1-1 0 0,1 1 0 0 0,0-1 1 0 0,0 1-1 0 0,-1-1 0 0 0,1 1 1 0 0,0-1-1 0 0,-1 0 0 0 0,1 1 1 0 0,0-1-1 0 0,0 0 0 0 0,0 0 1 0 0,-1 0-1 0 0,1 1 0 0 0,1-1 1 0 0,4 0 611 0 0,-1 0 1 0 0,1 0-1 0 0,0 0 1 0 0,-1 0-1 0 0,1-1 1 0 0,8-2-1 0 0,1 0-781 0 0,-1 2 0 0 0,0 3 0 0 0,10 7-97 0 0,-17-4-219 0 0,-3-1-80 0 0,2 3-769 0 0,-4-4-664 0 0,1-2-3518 0 0,-3-1-1735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5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24 13823 0 0,'0'0'315'0'0,"0"0"45"0"0,0 0 21 0 0,0 0-49 0 0,0-3-220 0 0,-1-8 39 0 0,0 9 569 0 0,1 2 249 0 0,0 0 45 0 0,0-1-918 0 0,0 1 0 0 0,0 0 0 0 0,0-1 0 0 0,0 1 0 0 0,0 0 0 0 0,-1-1 0 0 0,1 1 0 0 0,0 0 0 0 0,0-1 0 0 0,0 1 0 0 0,-1 0 0 0 0,1-1 0 0 0,0 1 0 0 0,0 0 0 0 0,-1 0 0 0 0,1-1 0 0 0,0 1 0 0 0,-1 0 0 0 0,1 0 0 0 0,0 0 0 0 0,0 0 0 0 0,-1-1 0 0 0,1 1 0 0 0,-1 0 1 0 0,1 0-1 0 0,0 0 0 0 0,-1 0 0 0 0,1 0 0 0 0,0 0 0 0 0,-1 0 0 0 0,1 0 0 0 0,0 0 0 0 0,-1 0 0 0 0,1 0 0 0 0,-1 0 0 0 0,1 0 0 0 0,0 0 0 0 0,-1 0 0 0 0,1 0 0 0 0,-2 1 40 0 0,1-1 1 0 0,0 0-1 0 0,0 0 1 0 0,0 1-1 0 0,0-1 0 0 0,-1 0 1 0 0,1 1-1 0 0,0-1 0 0 0,0 1 1 0 0,0 0-1 0 0,0-1 0 0 0,0 1 1 0 0,-1 1-1 0 0,-2 3-60 0 0,1 0-1 0 0,0 0 1 0 0,1 0-1 0 0,-1 1 1 0 0,1-1-1 0 0,0 1 1 0 0,0-1-1 0 0,1 1 1 0 0,-2 8-1 0 0,-4 59 705 0 0,5-46-675 0 0,-1 87-105 0 0,4-72 0 0 0,-7 57 0 0 0,-8-15 0 0 0,11-64 15 0 0,2-18-23 0 0,-3 10-63 0 0,3-10-266 0 0,1-2-138 0 0,0 0-33 0 0,0 0 65 0 0,0 0 222 0 0,0 0-166 0 0,0 0-101 0 0,0 0-21 0 0,0 0-3 0 0,0 0 0 0 0,0 0 0 0 0,0 0 0 0 0,0 0-136 0 0,0 0-572 0 0,0-2-253 0 0,-4-10-835 0 0,2 2-3147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52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13823 0 0,'0'0'315'0'0,"0"0"45"0"0,0 0 21 0 0,1-3-49 0 0,-1 2-327 0 0,1 0 1 0 0,0 0-1 0 0,0-1 0 0 0,-1 1 0 0 0,1 0 0 0 0,-1-1 1 0 0,1 1-1 0 0,-1 0 0 0 0,0-1 0 0 0,1 1 0 0 0,-1-1 0 0 0,0 1 1 0 0,0 0-1 0 0,0-1 0 0 0,0 1 0 0 0,0-1 0 0 0,-1-1 1 0 0,1-9 460 0 0,2 7-311 0 0,3-15 2291 0 0,11-31-1 0 0,-13 45-1919 0 0,0-1 0 0 0,1 1 0 0 0,-1 0-1 0 0,1-1 1 0 0,0 2 0 0 0,1-1 0 0 0,0 0 0 0 0,8-8 0 0 0,-10 12-524 0 0,-1 0 0 0 0,1-1 0 0 0,-1 1 0 0 0,1 0 0 0 0,0 0 1 0 0,-1 1-1 0 0,1-1 0 0 0,5-1 0 0 0,-2 0-4 0 0,-3 1 2 0 0,0 1 0 0 0,0 0 0 0 0,1-1 0 0 0,-1 1 0 0 0,0 0 0 0 0,0 0 0 0 0,0 1 0 0 0,5-1 0 0 0,1 0 0 0 0,-3 0 238 0 0,0-1 0 0 0,0 2 0 0 0,0-1 0 0 0,0 1 0 0 0,7 0 0 0 0,1 0 217 0 0,26 0-290 0 0,-23-1-165 0 0,1 1 0 0 0,-4 7 0 0 0,0 4 0 0 0,-14-5 0 0 0,-1-4 0 0 0,2 10 0 0 0,0-6 0 0 0,0-1 0 0 0,-1 0 0 0 0,1 1 0 0 0,-1-1 0 0 0,-1 0 0 0 0,1 1 0 0 0,-1-1 0 0 0,-2 9 0 0 0,0-2 0 0 0,-20 67 7 0 0,11-45-78 0 0,10-26-370 0 0,-1-1 1 0 0,0 0-1 0 0,-6 12 0 0 0,9-19 437 0 0,-9 16-259 0 0,3-13-1494 0 0,6-3 1528 0 0,-4-11-2464 0 0,3 8 1818 0 0,0 0-1 0 0,1 1 1 0 0,-1-1 0 0 0,1 0-1 0 0,-1 0 1 0 0,1 1 0 0 0,1-7-1 0 0,1-8-5116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53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15663 0 0,'0'0'356'0'0,"0"0"50"0"0,0 0 20 0 0,0 0-42 0 0,0 0-180 0 0,0 0 176 0 0,0 0 107 0 0,0 0 22 0 0,0 0 71 0 0,0 0 286 0 0,0 3 124 0 0,-1 0-535 0 0,0 1 0 0 0,0-1 0 0 0,-1 1 0 0 0,0-1-1 0 0,0 0 1 0 0,-3 6 0 0 0,-11 29 677 0 0,-5 4-791 0 0,2 1 1 0 0,2 1-1 0 0,2 0 0 0 0,1 1 1 0 0,-7 49-1 0 0,16-57-341 0 0,2 0 0 0 0,3 74 0 0 0,2-86 0 0 0,1 1 0 0 0,1-1 0 0 0,1 0 0 0 0,2 0 0 0 0,15 41 0 0 0,-19-59 0 0 0,1-1 0 0 0,-1 1 0 0 0,1-1 0 0 0,1 0 0 0 0,-1 0 0 0 0,1 0 0 0 0,0-1 0 0 0,0 1 0 0 0,1-1 0 0 0,9 7 0 0 0,-2-6 0 0 0,-9-5 0 0 0,-2-1 0 0 0,0 1 0 0 0,0-1 0 0 0,0 0 0 0 0,0 0 0 0 0,0 0 0 0 0,1 0 0 0 0,-1 0 0 0 0,0 0 0 0 0,0-1 0 0 0,0 1 0 0 0,0-1 0 0 0,0 1 0 0 0,0-1 0 0 0,2-1 0 0 0,7-3 0 0 0,-2-3 0 0 0,-7 6-224 0 0,0-1-1 0 0,0 0 1 0 0,0 0-1 0 0,-1 0 1 0 0,0 0-1 0 0,1 0 1 0 0,-1 0-1 0 0,1-4 1 0 0,0-2-1705 0 0,-1 1 0 0 0,0-1 0 0 0,0-16 0 0 0,-1 8-5783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5:42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9 749 11975 0 0,'-1'3'267'0'0,"0"5"-85"0"0,-1-1-82 0 0,1 0 0 0 0,-1 0 1 0 0,2 0-1 0 0,-1 1 0 0 0,1-1 0 0 0,0 0 0 0 0,0 0 1 0 0,1 0-1 0 0,2 10 0 0 0,-3-17 36 0 0,1 1 0 0 0,-1 0-1 0 0,1 0 1 0 0,-1 0 0 0 0,1 0 0 0 0,0-1 0 0 0,-1 1-1 0 0,1 0 1 0 0,0-1 0 0 0,-1 1 0 0 0,1 0 0 0 0,0-1-1 0 0,0 1 1 0 0,0-1 0 0 0,0 1 0 0 0,-1-1 0 0 0,1 0-1 0 0,0 1 1 0 0,0-1 0 0 0,0 0 0 0 0,0 0 0 0 0,0 1 0 0 0,0-1-1 0 0,0 0 1 0 0,0 0 0 0 0,0 0 0 0 0,0 0 0 0 0,0 0-1 0 0,0 0 1 0 0,0-1 0 0 0,1 1 0 0 0,4-1 91 0 0,0-1 0 0 0,0 1 1 0 0,8-4-1 0 0,-13 4-101 0 0,14-6 318 0 0,-1 0-1 0 0,1-1 1 0 0,-2-1-1 0 0,17-13 1 0 0,16-11 410 0 0,186-127 858 0 0,-204 135-1029 0 0,-1-1-1 0 0,48-58 1 0 0,-74 83-312 0 0,-1 1 117 0 0,0 0 21 0 0,0 0-66 0 0,-14 21-278 0 0,0 10-165 0 0,1 1 0 0 0,2 0 0 0 0,1 0 0 0 0,1 1 0 0 0,2 0 0 0 0,-4 46 0 0 0,11-42 0 0 0,2-28 0 0 0,-1 5 0 0 0,4-1 0 0 0,2-2 0 0 0,2-5 0 0 0,4-5 0 0 0,5-2 0 0 0,-13-2 0 0 0,-1 1 0 0 0,2-2 0 0 0,1 0 0 0 0,-1-1 0 0 0,0 1 0 0 0,0-1 0 0 0,-1 0 0 0 0,10-11 0 0 0,24-39 0 0 0,-14 17 0 0 0,-9 16 683 0 0,-2-1-1 0 0,23-49 1 0 0,-32 66-683 0 0,-2 8 0 0 0,0 7 0 0 0,-3-9 0 0 0,4 13 0 0 0,-1-1 0 0 0,0 2 0 0 0,0 17 0 0 0,-2-18 0 0 0,1-1 0 0 0,0 0 0 0 0,0 0 0 0 0,6 14 0 0 0,8 31 0 0 0,-10-43 0 0 0,-1-1 0 0 0,-2 1 0 0 0,-1-3-64 0 0,-2-9-273 0 0,0-2-138 0 0,0 0-33 0 0,0 0 65 0 0,2-1 432 0 0,1 1 0 0 0,-1-1 0 0 0,1 0 0 0 0,-1 0 0 0 0,0 0 0 0 0,1 0 0 0 0,-1-1 0 0 0,0 1 0 0 0,0-1 0 0 0,0 1 0 0 0,0-1 0 0 0,0 0 0 0 0,-1 0 0 0 0,4-3 0 0 0,14-23 11 0 0,-13 18 0 0 0,0 1 0 0 0,11-12 0 0 0,64-58 951 0 0,-48 48-518 0 0,-24 23-332 0 0,1 0 1 0 0,0 1-1 0 0,1 0 0 0 0,-1 1 1 0 0,20-8-1 0 0,-19 10-101 0 0,0 5 0 0 0,0 4 0 0 0,-7-4 0 0 0,-1 2 0 0 0,9 12 0 0 0,-7-6 0 0 0,-1 0 0 0 0,1 0 0 0 0,-1 0 0 0 0,-1 0 0 0 0,0 0 0 0 0,0 1 0 0 0,1 11 0 0 0,-1-4 0 0 0,-1-1 0 0 0,-1 1 0 0 0,-1 25 0 0 0,-1-29 0 0 0,-2-2-64 0 0,-1 2-1848 0 0,3-15 1911 0 0,0 0 1 0 0,1 0-1 0 0,-1 0 0 0 0,1 0 1 0 0,-1 0-1 0 0,1 1 0 0 0,0-1 1 0 0,-1 0-1 0 0,1 0 0 0 0,0 0 1 0 0,1 0-1 0 0,-1 0 0 0 0,0 0 0 0 0,0 0 1 0 0,1 0-1 0 0,-1 0 0 0 0,1 0 1 0 0,0 0-1 0 0,-1 0 0 0 0,1 0 1 0 0,0 1-1 0 0,0-1 0 0 0,0 0 1 0 0,2-1-1 0 0,1-4 2 0 0,6-9-1 0 0,0 0 0 0 0,0 1 0 0 0,1 1 0 0 0,20-20 0 0 0,58-47 0 0 0,-81 74 0 0 0,8-7 0 0 0,2 0 0 0 0,-1 1 0 0 0,2 1 0 0 0,31-16 0 0 0,-31 20 0 0 0,-15 8 0 0 0,0 1 0 0 0,8 1 0 0 0,-2 8 0 0 0,0 7 0 0 0,-9-11 0 0 0,0-1 0 0 0,0 0 0 0 0,0 1 0 0 0,-1-1 0 0 0,1 1 0 0 0,-1-1 0 0 0,0 0 0 0 0,0 1 0 0 0,-1-1 0 0 0,1 1 0 0 0,-3 6 0 0 0,2-4 0 0 0,0 0 0 0 0,0-1 0 0 0,0 15 0 0 0,0 142 0 0 0,0-160 0 0 0,0 0 0 0 0,0 1 0 0 0,8 15 0 0 0,1-9-72 0 0,-7-10 12 0 0,1 0-1 0 0,0 0 0 0 0,-1-1 1 0 0,1 1-1 0 0,0-1 1 0 0,0 1-1 0 0,0-1 1 0 0,-1 1-1 0 0,1-1 1 0 0,0 0-1 0 0,0 0 0 0 0,0 0 1 0 0,0 0-1 0 0,0 0 1 0 0,-1-1-1 0 0,1 1 1 0 0,0-1-1 0 0,0 1 1 0 0,2-1-1 0 0,3-2-126 0 0,0 0 0 0 0,1 0-1 0 0,8-6 1 0 0,4-4 309 0 0,-1 0 0 0 0,0-1 0 0 0,0-1 0 0 0,-2-1 0 0 0,0-1 0 0 0,-1 0 0 0 0,26-36 0 0 0,-21 21 78 0 0,-2-1 0 0 0,-2 0 0 0 0,0-1 0 0 0,13-44 0 0 0,1-17 507 0 0,-4-2-1 0 0,20-136 1 0 0,-46 229-536 0 0,-1-1 0 0 0,1 0 0 0 0,-1 1 0 0 0,0-1 0 0 0,-1 1 0 0 0,1-1 0 0 0,-3-7 0 0 0,3 10 272 0 0,-2 2-294 0 0,2-1-149 0 0,0 1 1 0 0,-1 0-1 0 0,1 0 1 0 0,0-1-1 0 0,-1 1 0 0 0,1 0 1 0 0,0 0-1 0 0,-1 0 1 0 0,1-1-1 0 0,-1 1 0 0 0,1 0 1 0 0,0 0-1 0 0,-1 0 1 0 0,1 0-1 0 0,-1 0 0 0 0,1 0 1 0 0,-1 0-1 0 0,1 0 1 0 0,0 0-1 0 0,-1 0 0 0 0,1 0 1 0 0,-1 0-1 0 0,1 0 1 0 0,0 0-1 0 0,-1 0 0 0 0,1 1 1 0 0,-1-1-1 0 0,1 0 1 0 0,0 0-1 0 0,-1 0 0 0 0,1 1 1 0 0,0-1-1 0 0,-1 0 1 0 0,1 0-1 0 0,0 1 0 0 0,-1-1 1 0 0,1 0-1 0 0,0 1 0 0 0,0-1 1 0 0,-1 0-1 0 0,1 1 1 0 0,-1 0-2 0 0,-2 3 1 0 0,-1 0 0 0 0,1 1 0 0 0,0-1 0 0 0,1 1 0 0 0,-1 0 0 0 0,1 0 0 0 0,-1 0 0 0 0,-1 6 0 0 0,-10 47 0 0 0,11-44 0 0 0,-10 78 0 0 0,4-22 0 0 0,-11 78-692 0 0,-3 155 0 0 0,23-292 477 0 0,-1-7 157 0 0,1 0 0 0 0,0 0 0 0 0,0 0 0 0 0,1 0-1 0 0,-1 0 1 0 0,1 0 0 0 0,2 7 0 0 0,-2-8-313 0 0,-1-3-117 0 0,0 0-21 0 0,0 0 66 0 0,1-1 434 0 0,0 1-1 0 0,0 0 1 0 0,1-1-1 0 0,-1 1 1 0 0,0-1-1 0 0,0 1 1 0 0,0-1-1 0 0,0 1 0 0 0,0-1 1 0 0,0 0-1 0 0,0 0 1 0 0,0 1-1 0 0,0-1 1 0 0,0 0-1 0 0,-1 0 1 0 0,2-1-1 0 0,11-18 364 0 0,-12 19-310 0 0,36-70 838 0 0,1-3-173 0 0,-15 34-709 0 0,-13 22 0 0 0,1-1 0 0 0,21-25 0 0 0,-8 19 504 0 0,1 1 0 0 0,2 1 0 0 0,31-20-1 0 0,-52 38-486 0 0,-1 1-14 0 0,0 1 0 0 0,1 0 1 0 0,-1 0-1 0 0,8-2 0 0 0,6-2-3 0 0,-13 8 0 0 0,-2 0 0 0 0,10 4 0 0 0,-3 2 0 0 0,-9-5 0 0 0,0 0 0 0 0,-1 0 0 0 0,1 0 0 0 0,0 1 0 0 0,-1-1 0 0 0,0 1 0 0 0,0-1 0 0 0,0 1 0 0 0,0 0 0 0 0,0-1 0 0 0,0 1 0 0 0,0 0 0 0 0,-1-1 0 0 0,0 1 0 0 0,1 0 0 0 0,-1 0 0 0 0,0 0 0 0 0,0-1 0 0 0,-1 1 0 0 0,0 4 0 0 0,0-2 0 0 0,0 0 0 0 0,-1 0 0 0 0,1 0 0 0 0,-1-1 0 0 0,0 1 0 0 0,-1 0 0 0 0,1-1 0 0 0,-1 1 0 0 0,0-1 0 0 0,-4 5 0 0 0,-40 41-401 0 0,45-47 247 0 0,-5 5-1118 0 0,-5-3 1123 0 0,0-3 133 0 0,0-5 16 0 0,2-3 0 0 0,3-3 0 0 0,7 9 0 0 0,0-1 0 0 0,0 1 0 0 0,-1-1 0 0 0,1 1 0 0 0,0 0 0 0 0,-1 0 0 0 0,1-1 0 0 0,0 1 0 0 0,-1 0 0 0 0,1-1 0 0 0,0 1 0 0 0,-1 0 0 0 0,1 0 0 0 0,0 0 0 0 0,-1-1 0 0 0,1 1 0 0 0,-1 0 0 0 0,1 0 0 0 0,-1 0 0 0 0,1 0 0 0 0,-1 0 0 0 0,1 0 0 0 0,0 1 0 0 0,0-1 0 0 0,-1 0 0 0 0,1 0 0 0 0,0 1 0 0 0,0-1 0 0 0,0 0 0 0 0,0 1 0 0 0,-1-1 0 0 0,1 0 0 0 0,0 0 0 0 0,0 1 0 0 0,0-1 0 0 0,0 0 0 0 0,0 1 0 0 0,0-1 0 0 0,0 0 0 0 0,0 1 0 0 0,0-1 0 0 0,0 0 0 0 0,0 1 0 0 0,0-1 0 0 0,0 0 0 0 0,0 1 0 0 0,12 45 0 0 0,5 10 0 0 0,-12-38 0 0 0,0-15 0 0 0,-1-1 0 0 0,8 5 0 0 0,2-2 0 0 0,-3-4 0 0 0,-1-1 0 0 0,1 0 0 0 0,-1-1 0 0 0,1 0 0 0 0,-1 0 0 0 0,0-1 0 0 0,1-1 0 0 0,-1 1 0 0 0,0-2 0 0 0,15-6 0 0 0,0-2 0 0 0,0-2 0 0 0,41-28 0 0 0,-57 35-5 0 0,0-1 1 0 0,0-1-1 0 0,0 1 0 0 0,8-13 1 0 0,29-43 414 0 0,-32 43 79 0 0,9-12 69 0 0,37-41 0 0 0,-42 54-558 0 0,-18 19 0 0 0,1 1 0 0 0,-1-1 0 0 0,1 1 0 0 0,-1-1 0 0 0,0 1 0 0 0,1 0 0 0 0,-1-1 0 0 0,1 1 0 0 0,-1-1 0 0 0,1 1 0 0 0,0 0 0 0 0,-1 0 0 0 0,1-1 0 0 0,-1 1 0 0 0,2 0 0 0 0,0 0 0 0 0,-1 0 0 0 0,1 0 0 0 0,0 1 0 0 0,0-1 0 0 0,-1 1 0 0 0,1-1 0 0 0,0 1 0 0 0,-1 0 0 0 0,1 0 0 0 0,-1-1 0 0 0,1 1 0 0 0,-1 0 0 0 0,1 0 0 0 0,-1 1 0 0 0,0-1 0 0 0,1 0 0 0 0,-1 0 0 0 0,0 1 0 0 0,0-1 0 0 0,0 0 0 0 0,0 1 0 0 0,0-1 0 0 0,1 3 0 0 0,3 5 0 0 0,-1 1 0 0 0,6 16 0 0 0,-9-24 0 0 0,31 75 0 0 0,-1-3 0 0 0,-28-63-108 0 0,-1-1 0 0 0,-1 1 0 0 0,0 0 0 0 0,0 0 0 0 0,-2 20 0 0 0,1-9-120 0 0,0-17 183 0 0,-1 0 1 0 0,1 0-1 0 0,-1 0 0 0 0,0-1 1 0 0,0 1-1 0 0,0 0 1 0 0,-1 0-1 0 0,0-1 0 0 0,0 1 1 0 0,0-1-1 0 0,0 1 0 0 0,-1-1 1 0 0,0 0-1 0 0,0 0 0 0 0,0 0 1 0 0,0 0-1 0 0,0-1 1 0 0,-1 1-1 0 0,0-1 0 0 0,0 0 1 0 0,0 0-1 0 0,0 0 0 0 0,0 0 1 0 0,-8 2-1 0 0,4-2 45 0 0,0 0 0 0 0,0-1 0 0 0,-1-1 0 0 0,-15 2 0 0 0,20-3 0 0 0,0 0 0 0 0,-1 0 0 0 0,1-1 0 0 0,0 0 0 0 0,0 1 0 0 0,0-1 0 0 0,-1-1 0 0 0,1 1 0 0 0,0-1 0 0 0,0 1 0 0 0,-6-5 0 0 0,8 5 0 0 0,1 0 0 0 0,-1 0 0 0 0,1 0 0 0 0,0 0 0 0 0,-1 0 0 0 0,1 0 0 0 0,0 0 0 0 0,0 0 0 0 0,0 0 0 0 0,0-1 0 0 0,0 1 0 0 0,0 0 0 0 0,0-1 0 0 0,0 1 0 0 0,0-1 0 0 0,1 1 0 0 0,-1-1 0 0 0,1 1 0 0 0,-1-1 0 0 0,1 1 0 0 0,-1-1 0 0 0,1 0 0 0 0,0 1 0 0 0,0-1 0 0 0,0 0 0 0 0,0 1 0 0 0,0-1 0 0 0,0 1 0 0 0,1-3 0 0 0,-1-1 0 0 0,1 0 0 0 0,-1 0 0 0 0,1 0 0 0 0,0 1 0 0 0,1-1 0 0 0,-1 1 0 0 0,1-1 0 0 0,0 1 0 0 0,0-1 0 0 0,0 1 0 0 0,4-5 0 0 0,3-3 0 0 0,0 1 0 0 0,11-11 0 0 0,-2 3 0 0 0,0 2 0 0 0,1 1 0 0 0,0 0 0 0 0,1 1 0 0 0,29-16 0 0 0,4-3 0 0 0,9-4 0 0 0,-54 34 0 0 0,1 0 0 0 0,0 0 0 0 0,-1 1 0 0 0,1 0 0 0 0,14-2 0 0 0,-1 3 0 0 0,-16 4 0 0 0,-3 1 0 0 0,-2-2 0 0 0,1 1 0 0 0,0-1 0 0 0,0 1 0 0 0,-1 0 0 0 0,1-1 0 0 0,-1 1 0 0 0,0 0 0 0 0,1 0 0 0 0,-1 0 0 0 0,0 0 0 0 0,0 0 0 0 0,0 1 0 0 0,-1-1 0 0 0,1 0 0 0 0,0 0 0 0 0,-1 1 0 0 0,1 2 0 0 0,0 4 0 0 0,0 0 0 0 0,0-1 0 0 0,-1 14 0 0 0,-5 13 0 0 0,-1 1 0 0 0,-2-1 0 0 0,-22 63 0 0 0,13-48 0 0 0,-17 51 0 0 0,-28 103 0 0 0,27-86 0 0 0,5-28 0 0 0,30-87-17 0 0,-21 74-695 0 0,-11 83 1 0 0,32-157 199 0 0,0-3 0 0 0,0 0 0 0 0,2-3 0 0 0,9-10-45 0 0,-1 0-1 0 0,-1-1 1 0 0,0-1-1 0 0,9-19 0 0 0,0-8-5422 0 0,-4-1-1540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5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4607 0 0,'0'0'96'0'0,"0"0"32"0"0,0 0 0 0 0,0 0 0 0 0,0 0-128 0 0,0 0 0 0 0,-8 6 0 0 0,8-6-1344 0 0,0 0-288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5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11975 0 0,'0'0'267'0'0,"0"0"42"0"0,0 0 17 0 0,0 0-28 0 0,0 0-58 0 0,0 0 491 0 0,0 0 238 0 0,0 0 45 0 0,0 0 8 0 0,0 0 2 0 0,0 0 0 0 0,0 0 0 0 0,0 0-137 0 0,-2 1-583 0 0,-4 4-196 0 0,4-4 275 0 0,2-1 112 0 0,0 0 16 0 0,0 0 1 0 0,0 0 0 0 0,-6 11 1104 0 0,5-5-1614 0 0,0-1 0 0 0,1 0-1 0 0,-1 0 1 0 0,1 1 0 0 0,1-1 0 0 0,-1 0 0 0 0,1 0-1 0 0,0 1 1 0 0,0-1 0 0 0,3 7 0 0 0,3 9-4 0 0,13 24 1 0 0,-9-21 0 0 0,1 3 1 0 0,45 92 0 0 0,3-10 0 0 0,-53-97-5 0 0,0 1 31 0 0,0 0-1 0 0,9 25 1 0 0,-15-35 345 0 0,-1-3 117 0 0,0 0 21 0 0,0 0-134 0 0,0 0-577 0 0,0 0-248 0 0,0 0-50 0 0,0 0 58 0 0,-29-52-588 0 0,14 33-866 0 0,2 2-4573 0 0,7 5-613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5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31 15663 0 0,'0'0'356'0'0,"0"0"50"0"0,0 0 20 0 0,0 0-42 0 0,0-2-250 0 0,2-12 68 0 0,0 11-63 0 0,0 1-30 0 0,-1 1 378 0 0,-1 1 22 0 0,3-7 275 0 0,-3 5 3552 0 0,-26 38-2704 0 0,-2 24-980 0 0,12-27 46 0 0,-12 36 0 0 0,-13 26-698 0 0,7-17 0 0 0,-6 4-1804 0 0,32-68 1616 0 0,63-110-5936 0 0,-48 83-1040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55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11975 0 0,'0'0'267'0'0,"0"0"42"0"0,0 0 17 0 0,0 0-28 0 0,0 0-58 0 0,0 0 491 0 0,0 0 238 0 0,0 0 45 0 0,0 0 8 0 0,0 0 2 0 0,0 0 0 0 0,0 0 0 0 0,-1 1-69 0 0,-43 67 3434 0 0,32-51-4048 0 0,2 2 1 0 0,0-1-1 0 0,0 1 0 0 0,2 1 1 0 0,-8 25-1 0 0,4 1-341 0 0,10-42 0 0 0,1-3 0 0 0,0 0 0 0 0,1 1 0 0 0,-1-1 0 0 0,0 1 0 0 0,1-1 0 0 0,0 0 0 0 0,-1 1 0 0 0,1-1 0 0 0,0 1 0 0 0,0-1 0 0 0,0 1 0 0 0,-1-1 0 0 0,2 3 0 0 0,-1 10 0 0 0,0-2 0 0 0,7-2 0 0 0,6-4 0 0 0,1-3 0 0 0,26-2 0 0 0,-27 1 0 0 0,-1-1 0 0 0,-3-1-64 0 0,-8 0-273 0 0,-1 0-138 0 0,0 0-33 0 0,1 0 369 0 0,1 0 1 0 0,-1 0-1 0 0,0 0 0 0 0,0 0 0 0 0,0 0 0 0 0,1-1 1 0 0,-1 1-1 0 0,0 0 0 0 0,0-1 0 0 0,0 1 0 0 0,0-1 1 0 0,0 1-1 0 0,1-1 0 0 0,-1 0 0 0 0,0 1 0 0 0,1-2 1 0 0,5-8-2985 0 0,-2-6-3787 0 0,-3 4 918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56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10135 0 0,'0'0'464'0'0,"0"0"-9"0"0,0 0-155 0 0,0 0 443 0 0,0 0 227 0 0,0 0 44 0 0,0 0-61 0 0,0 0-288 0 0,0 0-121 0 0,0 0-28 0 0,0 0-4 0 0,3-1 0 0 0,17-5 3976 0 0,-18 5-3601 0 0,0 1-583 0 0,19 4 682 0 0,-19-3-475 0 0,0-1-68 0 0,9 3-294 0 0,3 0-133 0 0,-1 0-16 0 0,-2-4-64 0 0,-9 1-273 0 0,-2 0-138 0 0,1 0 403 0 0,0-1 0 0 0,0 1-1 0 0,0-1 1 0 0,-1 0 0 0 0,1 1 0 0 0,0-1 0 0 0,0 1-1 0 0,-1-1 1 0 0,1 0 0 0 0,0 0 0 0 0,-1 1 0 0 0,2-2-1 0 0,-1-1-144 0 0,4-2-1102 0 0,0-1 1 0 0,-1 1-1 0 0,7-14 1 0 0,-5 7-5504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5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50 15663 0 0,'0'0'356'0'0,"1"-2"50"0"0,4-9 404 0 0,-2 1-676 0 0,-2-9 121 0 0,-1 14 5024 0 0,-15 3-3743 0 0,13 3-1361 0 0,0-1 0 0 0,-1 1-1 0 0,1 1 1 0 0,0-1 0 0 0,0 0 0 0 0,0 0-1 0 0,0 1 1 0 0,1-1 0 0 0,-1 1 0 0 0,0-1-1 0 0,1 1 1 0 0,-1 0 0 0 0,1 0 0 0 0,-1 0-1 0 0,0 2 1 0 0,-2 1 33 0 0,3-4-200 0 0,0 0 0 0 0,0 0-1 0 0,0 0 1 0 0,1 0 0 0 0,-1 0 0 0 0,0 0 0 0 0,0 0-1 0 0,1 1 1 0 0,-1-1 0 0 0,1 0 0 0 0,-1 1 0 0 0,1-1-1 0 0,-1 0 1 0 0,1 1 0 0 0,0-1 0 0 0,0 0 0 0 0,-1 1-1 0 0,1-1 1 0 0,0 1 0 0 0,1-1 0 0 0,-1 2 0 0 0,0 5 64 0 0,-2 13 323 0 0,0 1 0 0 0,1-1 1 0 0,1 1-1 0 0,6 42 0 0 0,-2-36-395 0 0,-3-16 0 0 0,1 0 0 0 0,7 22 0 0 0,-7-25 0 0 0,0 1 0 0 0,0 0 0 0 0,-1 0 0 0 0,1 10 0 0 0,0 8 0 0 0,0-12 0 0 0,-1 0 0 0 0,-1 0 0 0 0,-2 20 0 0 0,-1-24 0 0 0,2-7-168 0 0,4-8-228 0 0,5-9-424 0 0,-1 0 971 0 0,0 0 0 0 0,10-12 1 0 0,10-18 762 0 0,-21 31-911 0 0,0 1-1 0 0,0-1 1 0 0,1 2 0 0 0,1-1-1 0 0,13-14 1 0 0,-12 17-3 0 0,-9 6 0 0 0,1 1 0 0 0,-1 0 0 0 0,1 0 0 0 0,-1 0 0 0 0,0 0 0 0 0,1 0 0 0 0,-1 0 0 0 0,1 0 0 0 0,-1 0 0 0 0,0-1 0 0 0,1 1 0 0 0,-1 1 0 0 0,1-1 0 0 0,-1 0 0 0 0,0 0 0 0 0,1 0 0 0 0,-1 0 0 0 0,1 0 0 0 0,-1 0 0 0 0,0 0 0 0 0,1 0 0 0 0,-1 1 0 0 0,0-1 0 0 0,1 0 0 0 0,0 1 0 0 0,-1-1 0 0 0,1 1 0 0 0,-1-1 0 0 0,1 1 0 0 0,-1 0 0 0 0,0-1 0 0 0,1 1 0 0 0,-1-1 0 0 0,1 1 0 0 0,-1 0 0 0 0,0 0 0 0 0,0-1 0 0 0,1 1 0 0 0,-1 0 0 0 0,0 0 0 0 0,0 3 0 0 0,0-1 0 0 0,0 0 0 0 0,0 0 0 0 0,-1 0 0 0 0,1 0 0 0 0,-1 1 0 0 0,-1 4 0 0 0,-1 0-144 0 0,-1 0-1 0 0,-7 13 1 0 0,-1 2-299 0 0,11-20 296 0 0,0-1 0 0 0,-1 1 0 0 0,0 0 0 0 0,1-1 0 0 0,-1 1 0 0 0,-3 2 0 0 0,0 1 76 0 0,-7 7 52 0 0,8-11 20 0 0,1-1 1 0 0,2-1-2 0 0,1 0 0 0 0,0 0 0 0 0,0 0 0 0 0,-1 1 0 0 0,1-1 0 0 0,0 0 0 0 0,0 0 0 0 0,-1 0 0 0 0,1 0 0 0 0,0 1 0 0 0,0-1 0 0 0,0 0 0 0 0,-1 0 0 0 0,1 0 0 0 0,0 1 0 0 0,0-1 0 0 0,0 0 0 0 0,0 0 0 0 0,-1 1 0 0 0,1-1 0 0 0,0 0 0 0 0,0 0 0 0 0,0 1 0 0 0,0-1 0 0 0,0 0 0 0 0,0 0 0 0 0,0 1 0 0 0,0-1 0 0 0,0 0 0 0 0,0 1 0 0 0,0-1 0 0 0,0 0 0 0 0,0 0 0 0 0,0 1 0 0 0,0-1 0 0 0,0 0 0 0 0,0 1 0 0 0,0-1 0 0 0,0 0 0 0 0,1 0 0 0 0,-1 1 0 0 0,0-1 0 0 0,0 0 0 0 0,0 0 0 0 0,0 1 0 0 0,0-1 0 0 0,1 0 0 0 0,-1 0 0 0 0,0 0 0 0 0,0 1 0 0 0,1-1 0 0 0,-1 0 0 0 0,0 0 0 0 0,0 0 0 0 0,1 0 0 0 0,-1 0 0 0 0,0 1 0 0 0,0-1 0 0 0,1 0 0 0 0,-1 0 0 0 0,0 0 0 0 0,1 0 0 0 0,20 14 0 0 0,-18-11 0 0 0,-1-2 0 0 0,-1 0 0 0 0,1 1 0 0 0,0-1 0 0 0,-1 0 0 0 0,1 0 0 0 0,0-1 0 0 0,0 1 0 0 0,0 0 0 0 0,-1-1 0 0 0,5 2 0 0 0,37 12 0 0 0,-29-10 0 0 0,-1-2 0 0 0,-2-3 0 0 0,0-3 0 0 0,-3-4 0 0 0,-7 6-301 0 0,1-1 0 0 0,-1 1-1 0 0,0-1 1 0 0,0 1 0 0 0,0-1 0 0 0,0 0 0 0 0,1-4-1 0 0,0-2-2390 0 0,-2 0-1 0 0,1-16 0 0 0,-1 21 1903 0 0,0-5-6292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57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8287 0 0,'0'0'191'0'0,"0"0"26"0"0,0 0 9 0 0,0 0 179 0 0,-7 9 4016 0 0,2-2 3675 0 0,4-3-7915 0 0,0 0 0 0 0,1 0-1 0 0,-1 1 1 0 0,1-1 0 0 0,-1 0-1 0 0,1 0 1 0 0,1 0 0 0 0,-1 1-1 0 0,1 4 1 0 0,12 39 2630 0 0,-2-8-1657 0 0,6 42-1001 0 0,21 128 973 0 0,-35-182-998 0 0,-1 0 0 0 0,-1 0 0 0 0,-2 1 1 0 0,-1-1-1 0 0,-9 42 0 0 0,7-54-149 0 0,0-1-1 0 0,-14 29 1 0 0,18-42-316 0 0,0-2-138 0 0,-12-1-625 0 0,11 0 1026 0 0,-1 1 1 0 0,0-1-1 0 0,1 1 0 0 0,0-1 1 0 0,-1 0-1 0 0,1 0 1 0 0,-1 0-1 0 0,1 0 0 0 0,0 0 1 0 0,-1 0-1 0 0,1 0 0 0 0,0 0 1 0 0,0 0-1 0 0,-1-2 0 0 0,-1-1-277 0 0,2 3-161 0 0,-4-9-464 0 0,-2-3-232 0 0,4-18-4066 0 0,3 29-1548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5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0,'0'0'547'0'0,"0"0"-11"0"0,0 0-135 0 0,0 0 705 0 0,0 0 344 0 0,0 0 72 0 0,1 2-57 0 0,4 24 2931 0 0,5 26-2155 0 0,-10-51-2189 0 0,1 1 0 0 0,-1 0 0 0 0,1-1 1 0 0,-1 1-1 0 0,1-1 0 0 0,0 1 0 0 0,0-1 0 0 0,0 1 0 0 0,0-1 0 0 0,0 1 0 0 0,0-1 0 0 0,0 0 0 0 0,0 0 1 0 0,1 1-1 0 0,-1-1 0 0 0,0 0 0 0 0,1 0 0 0 0,-1 0 0 0 0,2 0 0 0 0,1 1 52 0 0,-1-1 0 0 0,0 0-1 0 0,0-1 1 0 0,1 1 0 0 0,-1 0 0 0 0,0-1 0 0 0,1 0-1 0 0,3 0 1 0 0,12-1-104 0 0,-14-1 0 0 0,-1 0 0 0 0,2 0-2 0 0,0 0 1 0 0,-1 0-1 0 0,0-1 0 0 0,0 0 1 0 0,6-3-1 0 0,4-3 84 0 0,-9 6 394 0 0,-4 2-370 0 0,0-1 0 0 0,0 1 0 0 0,1 0 0 0 0,-1 0 0 0 0,0 0 0 0 0,0 1 0 0 0,1-1 0 0 0,-1 0 0 0 0,0 1 0 0 0,1-1 0 0 0,-1 1 0 0 0,1 0 0 0 0,2 0 0 0 0,-3 0-112 0 0,1 1 0 0 0,-1 0 0 0 0,0-1 0 0 0,0 1 0 0 0,0 0 0 0 0,0 0-1 0 0,3 2 1 0 0,1 6-594 0 0,-5-6 389 0 0,0-1-297 0 0,0 0 65 0 0,0 6-529 0 0,-1-5-3318 0 0,0-3-1485 0 0,0 0-289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5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10135 0 0,'0'0'231'0'0,"0"0"29"0"0,0 0 19 0 0,0-3-41 0 0,1-7 939 0 0,1 0 0 0 0,3-14 0 0 0,-4 21-996 0 0,0 0 0 0 0,0-1 0 0 0,-1 1 0 0 0,1-1 1 0 0,-1-4-1 0 0,0 6 315 0 0,0 2 14 0 0,0 0 2 0 0,0 0 0 0 0,0 0 0 0 0,0 0 0 0 0,0 0-69 0 0,-3 14-278 0 0,-2 36 6 0 0,2 1-1 0 0,4 61 1 0 0,0-38-563 0 0,-1-50 688 0 0,3 81 1336 0 0,-3-95-1696 0 0,0-8-273 0 0,0 6-485 0 0,0-7-2832 0 0,-1-21 825 0 0,0 18-2289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8:5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7 193 10135 0 0,'0'0'231'0'0,"0"0"29"0"0,0 0 19 0 0,0 0 105 0 0,0 0 410 0 0,-6-10 3366 0 0,6 5-3800 0 0,1 1-1 0 0,0 0 1 0 0,0 0 0 0 0,0 0-1 0 0,1 0 1 0 0,-1 0 0 0 0,1 0-1 0 0,0 1 1 0 0,0-1-1 0 0,5-6 1 0 0,2-2 1271 0 0,20-20 1 0 0,-15 18-1147 0 0,1 1 0 0 0,0 1 0 0 0,27-16 0 0 0,-39 25-357 0 0,15-3-91 0 0,-1 1-37 0 0,-12 3 0 0 0,0 1 0 0 0,0-1 0 0 0,0 1 0 0 0,0 0 0 0 0,0 1 0 0 0,0-1 0 0 0,0 1 0 0 0,0 0 0 0 0,0 0 0 0 0,7 2 0 0 0,-8-3 0 0 0,1 1 0 0 0,11 7 0 0 0,-4 0 0 0 0,-2 3 0 0 0,-7-7 0 0 0,4 21 0 0 0,-6-22 0 0 0,0 0 0 0 0,0 1 0 0 0,-1-1 0 0 0,1 1 0 0 0,-1-1 0 0 0,0 0 0 0 0,1 1 0 0 0,-1-1 0 0 0,0 1 0 0 0,0-1 0 0 0,-1 1 0 0 0,1-1 0 0 0,-1 1 0 0 0,1-1 0 0 0,-1 1 0 0 0,-1 2 0 0 0,-1 3 0 0 0,0 4 0 0 0,-1-1 0 0 0,-1 0 0 0 0,0-1 0 0 0,0 1 0 0 0,-1-1 0 0 0,-12 16 0 0 0,3-5 0 0 0,13-18-278 0 0,1 0 0 0 0,-1 0 0 0 0,0-1 0 0 0,0 1 0 0 0,0-1 0 0 0,-1 1 0 0 0,1-1 0 0 0,-1 0 1 0 0,1 0-1 0 0,-1 0 0 0 0,0 0 0 0 0,1-1 0 0 0,-1 1 0 0 0,0-1 0 0 0,0 1 0 0 0,-5 0 0 0 0,6-2-1882 0 0,1-1-2683 0 0,-6-6-1149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5:4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32 23039 0 0,'0'0'528'0'0,"-1"1"69"0"0,-2 2-427 0 0,1-1-1 0 0,0 1 0 0 0,0 0 0 0 0,1 0 1 0 0,-1 0-1 0 0,0 0 0 0 0,-1 6 0 0 0,0-3-149 0 0,0 0 1 0 0,0 1-1 0 0,0-1 0 0 0,-1-1 0 0 0,-7 11 0 0 0,9-15 351 0 0,2-1 117 0 0,0-2 21 0 0,1-5-467 0 0,-1 1 0 0 0,1 0 1 0 0,0-1-1 0 0,0 1 0 0 0,1 0 0 0 0,-1 0 0 0 0,2 0 0 0 0,-1 0 1 0 0,5-8-1 0 0,-5 10-585 0 0,0 0 1 0 0,1 1-1 0 0,-1-1 1 0 0,1 1 0 0 0,0 0-1 0 0,0 0 1 0 0,0 0-1 0 0,0 0 1 0 0,5-2-1 0 0,-6 3-1502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9:0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 6447 0 0,'0'0'499'0'0,"0"0"13"0"0,0 0 1279 0 0,0 0 597 0 0,0 0 120 0 0,2-1-227 0 0,5-1 481 0 0,-18 10 1428 0 0,-7 4-3368 0 0,4 3-345 0 0,1 0 1 0 0,-16 24-1 0 0,-4 3 17 0 0,29-37-452 0 0,1 1 0 0 0,0 0 0 0 0,0 0 0 0 0,0 0 0 0 0,1 0 0 0 0,-3 8 0 0 0,-4 11 33 0 0,3-12-91 0 0,1 2 0 0 0,1-1 0 0 0,0 0 0 0 0,1 1 0 0 0,0-1 0 0 0,2 1 0 0 0,0 0 0 0 0,0 0 0 0 0,1 0 0 0 0,3 22 0 0 0,3-2-52 0 0,2 1 0 0 0,1-1-1 0 0,15 38 1 0 0,-21-66 49 0 0,0 0 0 0 0,1 0 0 0 0,0 0 0 0 0,0-1 0 0 0,1 1 0 0 0,0-1 0 0 0,0 0 0 0 0,1 0 0 0 0,-1 0 0 0 0,1-1 0 0 0,0 0 0 0 0,1 0 0 0 0,-1-1 0 0 0,1 0 0 0 0,0 0 0 0 0,0 0 0 0 0,0-1 0 0 0,0 0 0 0 0,1 0 0 0 0,14 2 0 0 0,-16-3 19 0 0,3-1 0 0 0,15-5 0 0 0,-22 3-95 0 0,0 1-1 0 0,0-1 1 0 0,0 0 0 0 0,0 0-1 0 0,0 0 1 0 0,0 0 0 0 0,0 0-1 0 0,0 0 1 0 0,0 0 0 0 0,-1-1-1 0 0,1 1 1 0 0,0-1 0 0 0,-1 1-1 0 0,1-1 1 0 0,-1 0 0 0 0,0 0-1 0 0,0 1 1 0 0,3-5-1 0 0,-3 2-325 0 0,0 0 0 0 0,1 0-1 0 0,-1 0 1 0 0,0 0 0 0 0,-1 0-1 0 0,1 0 1 0 0,-1 0 0 0 0,0 0-1 0 0,0-5 1 0 0,0-6-6818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9:00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0,'0'0'499'0'0,"0"0"-18"0"0,0 0 1150 0 0,0 0 538 0 0,0 0 110 0 0,1 2-186 0 0,14 30 2045 0 0,-14-29-3597 0 0,0-1-12 0 0,17 47 1447 0 0,-18-48-1503 0 0,2 2-29 0 0,34 64 1735 0 0,-19-40-1907 0 0,-2 1 0 0 0,21 57 0 0 0,-11-13-284 0 0,-25-72 3 0 0,0 1 0 0 0,0-1-1 0 0,0 0 1 0 0,0 1 0 0 0,0-1-1 0 0,1 0 1 0 0,-1 1 0 0 0,0-1-1 0 0,0 0 1 0 0,0 1 0 0 0,0-1 0 0 0,1 0-1 0 0,-1 1 1 0 0,0-1 0 0 0,0 0-1 0 0,1 0 1 0 0,-1 1 0 0 0,0-1-1 0 0,0 0 1 0 0,1 0 0 0 0,-1 0 0 0 0,0 1-1 0 0,1-1 1 0 0,-1 0 0 0 0,0 0-1 0 0,1 0 1 0 0,-1 0 0 0 0,0 0 0 0 0,1 0-1 0 0,-1 0 1 0 0,0 1 0 0 0,1-1-1 0 0,-1 0 1 0 0,1 0 0 0 0,-1 0-1 0 0,0 0 1 0 0,1-1 0 0 0,-1 1 0 0 0,0 0-1 0 0,1 0 1 0 0,-1 0 0 0 0,0 0-1 0 0,1 0 1 0 0,-1 0 0 0 0,0 0 0 0 0,1-1-1 0 0,-1 1 1 0 0,0 0 0 0 0,1 0-1 0 0,-1-1 1 0 0,1 0-28 0 0,0 0 0 0 0,0 0 0 0 0,0 0 0 0 0,0 0 0 0 0,0 0 0 0 0,0-1 0 0 0,0 1 0 0 0,0 0 0 0 0,-1-1 0 0 0,1 1 0 0 0,-1-1 0 0 0,1-1 0 0 0,1-5-299 0 0,-1 0-1 0 0,0 0 0 0 0,-1 0 1 0 0,1 0-1 0 0,-2-9 0 0 0,-6-23-8628 0 0,3 29 2589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9:0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6447 0 0,'0'0'298'0'0,"0"0"-10"0"0,0 2 201 0 0,0 0 758 0 0,0 0 1 0 0,0 1-1 0 0,0-1 0 0 0,0 0 0 0 0,0 0 1 0 0,-1 1-1 0 0,1-1 0 0 0,-2 2 0 0 0,-9 19 2129 0 0,3-11-3358 0 0,-15 17 0 0 0,16-21 1651 0 0,0 1-1199 0 0,1 0-1 0 0,-7 13 0 0 0,4-6-211 0 0,0 1-243 0 0,0 1 1 0 0,2-1-1 0 0,0 1 0 0 0,-7 28 1 0 0,-9 78-860 0 0,14-54-100 0 0,9-68 624 0 0,0 0-60 0 0,1 4-393 0 0,1-6-1058 0 0,4-12-117 0 0,2-8 208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9:0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3223 0 0,'0'0'678'0'0,"0"0"1636"0"0,0 0 725 0 0,0 0 141 0 0,0 0-295 0 0,0 0-1341 0 0,0 0-588 0 0,0 0-116 0 0,2 2-61 0 0,3 6-143 0 0,-4-6-57 0 0,-1-2-17 0 0,0 2 6 0 0,0 3-72 0 0,-1-1-1 0 0,0 1 0 0 0,0 0 1 0 0,0 0-1 0 0,-1 0 1 0 0,1-1-1 0 0,-1 1 0 0 0,-5 7 1 0 0,-23 35 444 0 0,13-25-844 0 0,7-8-88 0 0,0-1 0 0 0,1 1-1 0 0,1 1 1 0 0,-10 21-1 0 0,8-14-171 0 0,9-20 99 0 0,3 4-54 0 0,-2-6 109 0 0,1 1 1 0 0,-1-1 0 0 0,0 1-1 0 0,0-1 1 0 0,1 1-1 0 0,-1-1 1 0 0,0 1 0 0 0,1-1-1 0 0,-1 1 1 0 0,0-1-1 0 0,1 1 1 0 0,-1-1 0 0 0,1 0-1 0 0,-1 1 1 0 0,0-1-1 0 0,1 0 1 0 0,-1 1-1 0 0,1-1 1 0 0,-1 0 0 0 0,1 0-1 0 0,-1 1 1 0 0,1-1-1 0 0,0 0 1 0 0,-1 0 0 0 0,1 0-1 0 0,0 0 1 0 0,5 1 8 0 0,0 0 1 0 0,-1-1 0 0 0,1 0-1 0 0,0 0 1 0 0,0-1-1 0 0,-1 1 1 0 0,1-1 0 0 0,0-1-1 0 0,-1 1 1 0 0,1-1-1 0 0,-1 0 1 0 0,7-3 0 0 0,-2 1 5 0 0,1 0 37 0 0,0 0-20 0 0,2 4 20 0 0,-3 1 96 0 0,-7 0-8325 0 0,-3-1 1167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9:0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27 919 0 0,'2'1'67'0'0,"8"3"437"0"0,-8-3 463 0 0,0-1-1 0 0,0 1 0 0 0,0 0 1 0 0,0-1-1 0 0,0 1 1 0 0,1-1-1 0 0,-1 0 0 0 0,0 0 1 0 0,4 0-1 0 0,18-5 4739 0 0,-1 0-3930 0 0,22-2 1214 0 0,-43 7-2605 0 0,-2 0-40 0 0,0 0-168 0 0,0 0-75 0 0,0 0-18 0 0,2 0-16 0 0,9 1-579 0 0,-10-1 208 0 0,-1-1 0 0 0,1 1 0 0 0,-1 0 0 0 0,0 0 0 0 0,1 0 0 0 0,-1 0 0 0 0,1 0 0 0 0,-1 0 0 0 0,0-1 0 0 0,1 1 0 0 0,-1 0 0 0 0,1 0 0 0 0,-1-1 0 0 0,0 1 0 0 0,1 0 0 0 0,-1-1 0 0 0,0 1 0 0 0,0 0 0 0 0,1-1 0 0 0,-1 1 0 0 0,0 0 0 0 0,0-1 0 0 0,1 1 0 0 0,-1-1 0 0 0,4-11-6019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9:0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1375 0 0,'0'0'559'0'0,"0"0"1809"0"0,0 0 793 0 0,0 0 157 0 0,0 0-256 0 0,0 0-1219 0 0,0 0-534 0 0,0 0-106 0 0,0 0-76 0 0,-11 5 1290 0 0,9-4-2119 0 0,0 1 0 0 0,0 0 1 0 0,1 0-1 0 0,-1 0 0 0 0,1 0 0 0 0,-1 0 0 0 0,1 0 1 0 0,0 0-1 0 0,0 0 0 0 0,-2 5 0 0 0,-4 6-50 0 0,-1 8 196 0 0,6-15-399 0 0,0-2-33 0 0,1 1 0 0 0,-1-1-1 0 0,1 1 1 0 0,0 0 0 0 0,0 0 0 0 0,0 8-1 0 0,-2 3 3 0 0,1-2-4 0 0,-1-1 1 0 0,2 0-1 0 0,0 1 0 0 0,1-1 0 0 0,0 1 1 0 0,3 19-1 0 0,0 34 35 0 0,0 15 38 0 0,-2-27-83 0 0,-1-45-11 0 0,1-8-46 0 0,-1-2-23 0 0,0 0 12 0 0,0 0 4 0 0,0 0-5 0 0,0 0-22 0 0,0 0 0 0 0,0 0 17 0 0,0 0-17 0 0,0 0 0 0 0,1-1 33 0 0,6-19 126 0 0,0 0 0 0 0,-1-1 0 0 0,-1 1 1 0 0,3-31-1 0 0,4-17 164 0 0,-11 66-226 0 0,1-8 37 0 0,1 0-1 0 0,0 0 1 0 0,0 0-1 0 0,1 0 1 0 0,0 1 0 0 0,8-13-1 0 0,0 3 29 0 0,-10 14-39 0 0,1 1-1 0 0,0-1 0 0 0,0 1 0 0 0,0-1 0 0 0,1 1 0 0 0,-1 0 0 0 0,9-7 0 0 0,-10 10 33 0 0,-2 1 1 0 0,10-4 78 0 0,-5 4-71 0 0,-3 0-59 0 0,12 0 48 0 0,-9 3-55 0 0,-1 0 46 0 0,11 10 6 0 0,-13-10-44 0 0,5 7-2 0 0,-4 3-12 0 0,-2-8-29 0 0,0 0 0 0 0,0 0 0 0 0,-1 0 0 0 0,0 0 0 0 0,0 0 0 0 0,0 0 0 0 0,-1 0 0 0 0,1 0 0 0 0,-1 0 0 0 0,-1 0 0 0 0,1 0 0 0 0,-1-1 0 0 0,1 1 0 0 0,-1 0 0 0 0,-1-1 0 0 0,1 1-1 0 0,0-1 1 0 0,-1 0 0 0 0,0 0 0 0 0,0 0 0 0 0,-1 0 0 0 0,1 0 0 0 0,-1-1 0 0 0,1 0 0 0 0,-1 1 0 0 0,-6 2 0 0 0,8-5-66 0 0,-9 7-155 0 0,9-6 169 0 0,0-1-1 0 0,0 1 1 0 0,0-1 0 0 0,-1 0 0 0 0,1 0-1 0 0,0 0 1 0 0,-1 0 0 0 0,1 0 0 0 0,-1 0 0 0 0,1-1-1 0 0,-3 1 1 0 0,3-1-79 0 0,2 0 0 0 0,-1 0 16 0 0,-5-2 59 0 0,5 1 26 0 0,12 11 199 0 0,-8-6-99 0 0,0 0 1 0 0,0 0-1 0 0,0 0 0 0 0,0 1 0 0 0,-1-1 1 0 0,0 1-1 0 0,0 0 0 0 0,3 8 1 0 0,2 8-22 0 0,1-7 18 0 0,0 0-1 0 0,1 0 1 0 0,0-1 0 0 0,15 16-1 0 0,-8-10-48 0 0,-2-9-42 0 0,-9-10 60 0 0,-3 0-3 0 0,-1-1-17 0 0,0 1 0 0 0,0 0-1 0 0,0-1 1 0 0,0 1 0 0 0,0-1 0 0 0,0 1 0 0 0,0-1 0 0 0,0 1 0 0 0,0-1-1 0 0,0 0 1 0 0,0 0 0 0 0,0 1 0 0 0,0-1 0 0 0,-1 0 0 0 0,1 0 0 0 0,0 0-1 0 0,0 0 1 0 0,-1 0 0 0 0,1 0 0 0 0,0-1 0 0 0,2-5-505 0 0,0-1 0 0 0,0 1 0 0 0,0-1 0 0 0,-1 1 0 0 0,1-12 0 0 0,-2 5-981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9:0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14911 0 0,'0'0'687'0'0,"0"0"-16"0"0,0 2-431 0 0,-4 21 930 0 0,3-21 109 0 0,0 11 1325 0 0,2 10 626 0 0,-1-21-2671 0 0,2 3 124 0 0,-2-5-610 0 0,0 1 0 0 0,0-1 0 0 0,0 1 0 0 0,0-1 0 0 0,0 1 0 0 0,0-1 0 0 0,0 1 0 0 0,0-1 0 0 0,0 1 0 0 0,1-1 0 0 0,-1 1 0 0 0,0-1 0 0 0,0 1 0 0 0,1-1 1 0 0,-1 1-1 0 0,0-1 0 0 0,0 0 0 0 0,1 1 0 0 0,18 9 732 0 0,-17-10-609 0 0,0 1-4 0 0,4 1-58 0 0,-3-1 47 0 0,42 4-16 0 0,-36-3-178 0 0,-7-1-73 0 0,-2-1-84 0 0,8 0-670 0 0,-3 0-1729 0 0,0-9 1674 0 0,0-5-705 0 0,0 1-51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9: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4143 0 0,'0'0'319'0'0,"0"0"285"0"0,0 0 1977 0 0,0 0 886 0 0,0 0 174 0 0,0 0-327 0 0,0 0-1520 0 0,0 0-664 0 0,0 0-136 0 0,0 0-106 0 0,0 0-324 0 0,0 0-144 0 0,0 0-32 0 0,0 0-8 0 0,1 2-17 0 0,2 8-232 0 0,0 0 0 0 0,-2 0 0 0 0,1 0 0 0 0,-1 0 0 0 0,0 11 0 0 0,-5 54 1118 0 0,0 8-507 0 0,3-34-806 0 0,0-33 4 0 0,1-1 1 0 0,0 1-1 0 0,4 26 0 0 0,-3-37-65 0 0,-2 4 44 0 0,0-6-6 0 0,1-3 11 0 0,0 0-8 0 0,0 0-51 0 0,0 0-22 0 0,1-6-141 0 0,-1 1 0 0 0,1-1 0 0 0,1 1 0 0 0,2-10 0 0 0,1-3-684 0 0,0-13-1636 0 0,-5 14 628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59:04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3223 0 0,'0'0'143'0'0,"0"2"434"0"0,-1 44 11977 0 0,-1-27-10640 0 0,2-16-1376 0 0,0 1-1 0 0,0 0 0 0 0,1 0 1 0 0,-1-1-1 0 0,1 1 0 0 0,0-1 1 0 0,0 1-1 0 0,3 5 0 0 0,-3-5-345 0 0,4 5 894 0 0,-1 1-1 0 0,9 12 0 0 0,6 10 515 0 0,-6-4-513 0 0,-2-5-467 0 0,12 32 0 0 0,-20-42-550 0 0,0 1 0 0 0,2 17 0 0 0,1 14-4 0 0,-4-32-56 0 0,0 0 1 0 0,-1-1 0 0 0,-1 15 0 0 0,0 10-1 0 0,0-25-30 0 0,0 0-1 0 0,-1 0 1 0 0,-1 0-1 0 0,-3 12 0 0 0,2-9-49 0 0,-3 27 0 0 0,6-32-160 0 0,-1-1 0 0 0,0 0 0 0 0,-4 18 0 0 0,-1-11-3314 0 0,-2 0-4510 0 0,7-14 1495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2:5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91 4607 0 0,'0'0'208'0'0,"0"0"67"0"0,0 0 154 0 0,0 0 69 0 0,2 0 12 0 0,2-1-137 0 0,0 0-1 0 0,0-1 0 0 0,0 1 1 0 0,0-1-1 0 0,-1 0 1 0 0,1 0-1 0 0,-1 0 0 0 0,1-1 1 0 0,-1 1-1 0 0,5-5 0 0 0,-7 5 71 0 0,1 1-294 0 0,15-11 310 0 0,-15 11 29 0 0,-2 1 21 0 0,1-2-66 0 0,3-3-222 0 0,-3 4 166 0 0,-1 1 101 0 0,0 0 21 0 0,0 0-66 0 0,2-2-294 0 0,6-6-133 0 0,-6 6 134 0 0,0 0-1 0 0,0 0 1 0 0,0 0-1 0 0,0 0 1 0 0,0-1-1 0 0,-1 1 1 0 0,3-5-1 0 0,-2 4 95 0 0,0 0 199 0 0,1 0-294 0 0,-9 2-61 0 0,5 1 1 0 0,1 0 0 0 0,-1 0 1 0 0,0 1-1 0 0,1-1 0 0 0,-1 0 0 0 0,0 0 0 0 0,1 1 0 0 0,-1-1 0 0 0,1 0 0 0 0,-1 1 0 0 0,0-1 0 0 0,1 1 0 0 0,-1-1 0 0 0,1 1 1 0 0,-1-1-1 0 0,1 1 0 0 0,-1-1 0 0 0,1 1 0 0 0,0-1 0 0 0,-1 1 0 0 0,0 1 0 0 0,-4 6-73 0 0,-3 5-16 0 0,8-9 0 0 0,0-3 0 0 0,1 0 0 0 0,-1 1 0 0 0,0-1 0 0 0,0 0 0 0 0,0 0 0 0 0,0 1 0 0 0,0-1 0 0 0,0 0 0 0 0,0 0 0 0 0,-1 1 0 0 0,1-1 0 0 0,0 0 0 0 0,-2 2 0 0 0,1 5 0 0 0,-1-1 0 0 0,-1 0 0 0 0,1-1 0 0 0,-1 1 0 0 0,-6 9 0 0 0,2-1 0 0 0,6-10 0 0 0,1 0 0 0 0,-23 60 723 0 0,1-4 602 0 0,7-23-1325 0 0,7-10 72 0 0,3-2 1904 0 0,1-14-1976 0 0,-3 0 0 0 0,-3 3 4 0 0,7-11-8 0 0,-18 31-60 0 0,33-51-1477 0 0,2-3-1796 0 0,-8 5-1817 0 0,-4 4-646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5:4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219 109 11975 0 0,'0'0'267'0'0,"0"0"42"0"0,0 0 17 0 0,0 0-28 0 0,-1-8-47 0 0,3-24 5712 0 0,-2 30-5093 0 0,0 2 122 0 0,0 0 28 0 0,0 0-65 0 0,0 0-290 0 0,0 0-121 0 0,1-1 73 0 0,-1 0-573 0 0,0 1-1 0 0,0-1 1 0 0,0 1-1 0 0,0-1 1 0 0,0 1-1 0 0,1 0 1 0 0,-1-1-1 0 0,0 1 1 0 0,0-1-1 0 0,0 1 1 0 0,0-1-1 0 0,0 1 1 0 0,0-1-1 0 0,-1 1 1 0 0,1-1 0 0 0,0 1-1 0 0,0 0 1 0 0,0-1-1 0 0,0 1 1 0 0,0-1-1 0 0,-1 0 1 0 0,-2 1 51 0 0,-1 0 1 0 0,1 1-1 0 0,-1-1 1 0 0,1 0-1 0 0,-1 1 1 0 0,1 0-1 0 0,0 0 1 0 0,0 0-1 0 0,-1 0 1 0 0,1 0-1 0 0,0 1 1 0 0,0-1-1 0 0,0 1 1 0 0,0 0-1 0 0,0 0 1 0 0,1 0-1 0 0,-5 4 1 0 0,-6 6-86 0 0,2 1 0 0 0,-15 18 0 0 0,19-22 289 0 0,-6 8-342 0 0,0 1 0 0 0,2 0 0 0 0,0 0 0 0 0,1 1 0 0 0,1 1 0 0 0,0 0 0 0 0,2 0 0 0 0,-6 23 0 0 0,11-37 43 0 0,1 0 0 0 0,0 0 0 0 0,0 0 0 0 0,1 0 0 0 0,0 0 0 0 0,0 0 0 0 0,0 1 0 0 0,1-1 0 0 0,2 10 0 0 0,2-7 0 0 0,-3-8 0 0 0,-1 0 0 0 0,0 0 0 0 0,1 0 0 0 0,-1 0 0 0 0,1 0 0 0 0,-1-1 0 0 0,1 1 0 0 0,-1 0 0 0 0,1-1 0 0 0,-1 1 0 0 0,1-1 0 0 0,0 0 0 0 0,-1 0 0 0 0,1 1 0 0 0,0-1 0 0 0,-1 0 0 0 0,1 0 0 0 0,0-1 0 0 0,-1 1 0 0 0,1 0 0 0 0,2-1 0 0 0,3-1 0 0 0,0-1 0 0 0,0 0 0 0 0,10-6 0 0 0,-10 6 0 0 0,-3 0 0 0 0,0 0 0 0 0,0 0 0 0 0,0 0 0 0 0,-1 0 0 0 0,1-1 0 0 0,-1 1 0 0 0,0-1 0 0 0,0 0 0 0 0,0 0 0 0 0,0 0 0 0 0,2-5 0 0 0,3-8 0 0 0,9-25 0 0 0,-15 38 0 0 0,1-6 100 0 0,0-1-1 0 0,0 0 1 0 0,-1 0-1 0 0,0 0 1 0 0,-1 0 0 0 0,0-1-1 0 0,-1 1 1 0 0,0 0-1 0 0,-4-22 1 0 0,-1 7 232 0 0,-2 1 0 0 0,-18-50 0 0 0,13 44-332 0 0,12 31 0 0 0,0 0 0 0 0,0 0 0 0 0,0-1 0 0 0,0 1 0 0 0,0 0 0 0 0,0 0 0 0 0,0 0 0 0 0,0 0 0 0 0,0-1 0 0 0,0 1 0 0 0,0 0 0 0 0,0 0 0 0 0,0 0 0 0 0,0 0 0 0 0,0-1 0 0 0,0 1 0 0 0,0 0 0 0 0,0 0 0 0 0,0 0 0 0 0,0 0 0 0 0,0 0 0 0 0,0-1 0 0 0,1 1 0 0 0,-1 0 0 0 0,0 0 0 0 0,0 0 0 0 0,0 0 0 0 0,0 0 0 0 0,0 0 0 0 0,0-1 0 0 0,0 1 0 0 0,1 0 0 0 0,-1 0 0 0 0,0 0 0 0 0,0 0 0 0 0,0 0 0 0 0,0 0 0 0 0,1 0 0 0 0,-1 0 0 0 0,0 0 0 0 0,0 0 0 0 0,0 0 0 0 0,0 0 0 0 0,1 0 0 0 0,-1 0 0 0 0,0 0 0 0 0,0 0 0 0 0,0 0 0 0 0,0 0 0 0 0,1 0 0 0 0,-1 0 0 0 0,0 0 0 0 0,0 0 0 0 0,0 0 0 0 0,0 0 0 0 0,0 0 0 0 0,1 0 0 0 0,-1 0 0 0 0,0 0 0 0 0,0 0 0 0 0,0 1 0 0 0,0-1 0 0 0,1 0 0 0 0,11 4 0 0 0,-12-3 0 0 0,8 2 0 0 0,-1 1 0 0 0,0 1 0 0 0,11 9 0 0 0,10 6 0 0 0,22 14 0 0 0,-34-22 0 0 0,1 0 0 0 0,25 12 0 0 0,-33-20 0 0 0,-1-1 0 0 0,1-1 0 0 0,10 2 0 0 0,9 3 0 0 0,-11-3 0 0 0,-12-3 0 0 0,-1 0 0 0 0,0 0 0 0 0,1 1 0 0 0,-1-1 0 0 0,0 1 0 0 0,0 0 0 0 0,0 0 0 0 0,0 0 0 0 0,5 4 0 0 0,-7-5 0 0 0,-1 0 0 0 0,0 0 0 0 0,1 0 0 0 0,-1 0 0 0 0,0 1 0 0 0,0-1 0 0 0,0 0 0 0 0,0 1 0 0 0,0-1 0 0 0,0 0 0 0 0,0 1 0 0 0,0-1 0 0 0,0 1 0 0 0,-1 0 0 0 0,1-1 0 0 0,-1 1 0 0 0,1 0 0 0 0,-1 1 0 0 0,1 3 0 0 0,1-1 0 0 0,-2 0 0 0 0,1 1 0 0 0,0-1 0 0 0,-1 1 0 0 0,0-1 0 0 0,0 1 0 0 0,-1-1 0 0 0,0 1 0 0 0,0-1 0 0 0,-2 9 0 0 0,-4 5 0 0 0,-13 28 0 0 0,5-10 0 0 0,10-28 0 0 0,5-9 0 0 0,0 0 0 0 0,0 0 0 0 0,1 0 0 0 0,-1 0 0 0 0,0 0 0 0 0,0 0 0 0 0,0 0 0 0 0,0 0 0 0 0,1 0 0 0 0,-1 0 0 0 0,0 0 0 0 0,0 0 0 0 0,0 0 0 0 0,0 0 0 0 0,1 0 0 0 0,-1 0 0 0 0,0 1 0 0 0,0-1 0 0 0,0 0 0 0 0,0 0 0 0 0,0 0 0 0 0,1 0 0 0 0,-1 0 0 0 0,0 0 0 0 0,0 0 0 0 0,0 0 0 0 0,0 0 0 0 0,0 1 0 0 0,0-1 0 0 0,1 0 0 0 0,-1 0 0 0 0,0 0 0 0 0,0 0 0 0 0,0 0 0 0 0,0 1 0 0 0,0-1 0 0 0,0 0 0 0 0,0 0 0 0 0,0 0 0 0 0,0 0 0 0 0,0 1 0 0 0,0-1 0 0 0,0 0 0 0 0,0 0 0 0 0,0 0 0 0 0,0 0 0 0 0,0 1 0 0 0,0-1 0 0 0,0 0 0 0 0,0 0 0 0 0,0 0 0 0 0,0 0 0 0 0,0 0 0 0 0,0 1 0 0 0,0-1 0 0 0,0 0 0 0 0,0 0 0 0 0,-1 0 0 0 0,1 0 0 0 0,0 0 0 0 0,0 1 0 0 0,0-1 0 0 0,0 0 0 0 0,0 0 0 0 0,0 0 0 0 0,-1 0 0 0 0,11-4 0 0 0,-3 0 0 0 0,-1 0 0 0 0,1-1 0 0 0,-1 0 0 0 0,-1-1 0 0 0,1 1 0 0 0,-1-1 0 0 0,8-10 0 0 0,29-49 0 0 0,-35 53 0 0 0,20-34 0 0 0,-12 18 0 0 0,2 0 0 0 0,1 1 0 0 0,29-33 0 0 0,-39 52 0 0 0,0 1 0 0 0,1 1 0 0 0,-1 0 0 0 0,2 0 0 0 0,11-6 0 0 0,-20 12 0 0 0,7-3 0 0 0,0 5 0 0 0,-5-1 0 0 0,0 1 0 0 0,-1 0 0 0 0,0 0 0 0 0,1 0 0 0 0,-1 0 0 0 0,0 0 0 0 0,0 0 0 0 0,0 1 0 0 0,0-1 0 0 0,0 1 0 0 0,-1 0 0 0 0,1-1 0 0 0,-1 1 0 0 0,1 0 0 0 0,-1 0 0 0 0,0 0 0 0 0,0 0 0 0 0,-1 0 0 0 0,1 0 0 0 0,-1 0 0 0 0,1 0 0 0 0,-1 4 0 0 0,1 8 0 0 0,-1 1 0 0 0,-3 31 0 0 0,2-45 0 0 0,-6 54 0 0 0,-6 94 0 0 0,15-140 0 0 0,-2-9 0 0 0,1 0 0 0 0,-1 1 0 0 0,1-1 0 0 0,-1 0 0 0 0,1 0 0 0 0,0 1 0 0 0,-1-1 0 0 0,1 0 0 0 0,0 0 0 0 0,0 0 0 0 0,0 0 0 0 0,0 0 0 0 0,0 0 0 0 0,0 0 0 0 0,0 0 0 0 0,0 0 0 0 0,0 0 0 0 0,0 0 0 0 0,1-1 0 0 0,-1 1 0 0 0,0-1 0 0 0,0 1 0 0 0,1-1 0 0 0,-1 1 0 0 0,1-1 0 0 0,-1 0 0 0 0,0 1 0 0 0,1-1 0 0 0,-1 0 0 0 0,1 0 0 0 0,1 0 0 0 0,0 0 0 0 0,3 0 0 0 0,0 0 0 0 0,-1-1 0 0 0,1 1 0 0 0,0-1 0 0 0,0-1 0 0 0,-1 1 0 0 0,1-1 0 0 0,-1 0 0 0 0,6-2 0 0 0,47-28 0 0 0,-42 23 0 0 0,3-4 0 0 0,0-1 0 0 0,-1 0 0 0 0,-1-1 0 0 0,0-1 0 0 0,-1-1 0 0 0,-1 0 0 0 0,22-33 0 0 0,-22 28 0 0 0,-2 0 0 0 0,-1-1 0 0 0,0-1 0 0 0,-2 0 0 0 0,12-38 0 0 0,-22 61 23 0 0,0 0 0 0 0,1 0 0 0 0,-1 0-1 0 0,0 0 1 0 0,0 0 0 0 0,0 0 0 0 0,0 0 0 0 0,0 0 0 0 0,0 0 0 0 0,0 0-1 0 0,0 0 1 0 0,0 0 0 0 0,-1-1 0 0 0,1 1 0 0 0,0 1-1 0 0,0 0 1 0 0,-1 0 0 0 0,1 0 0 0 0,0-1-1 0 0,0 1 1 0 0,0 0 0 0 0,-1 0-1 0 0,1 0 1 0 0,0 0 0 0 0,0 0 0 0 0,0 0-1 0 0,-1-1 1 0 0,1 1 0 0 0,0 0-1 0 0,0 0 1 0 0,-1 0 0 0 0,1 0 0 0 0,0 0-1 0 0,0 0 1 0 0,-1 0 0 0 0,1 0-1 0 0,0 0 1 0 0,0 0 0 0 0,-1 0 0 0 0,1 0-1 0 0,0 0 1 0 0,0 0 0 0 0,-1 0-1 0 0,1 1 1 0 0,-16 8 1001 0 0,11-3-1024 0 0,1 0 0 0 0,-1 0 0 0 0,1 0 0 0 0,0 0 0 0 0,0 1 0 0 0,-5 14 0 0 0,-12 46 0 0 0,19-60-12 0 0,-18 79-1041 0 0,18-75 899 0 0,0 0-1 0 0,1 1 1 0 0,0-1-1 0 0,1 0 1 0 0,3 22-1 0 0,-2-32 155 0 0,-1 1 0 0 0,1 0 0 0 0,0 0 0 0 0,0 0 0 0 0,0 0 0 0 0,0-1 0 0 0,0 1 0 0 0,0 0 0 0 0,0-1 0 0 0,1 1 0 0 0,-1-1 0 0 0,0 1 0 0 0,1-1 0 0 0,0 0 0 0 0,-1 0 0 0 0,1 0 0 0 0,0 0 0 0 0,-1 0 0 0 0,1 0 0 0 0,0 0 0 0 0,0 0 0 0 0,0-1 0 0 0,0 1 0 0 0,0-1 0 0 0,0 1 0 0 0,3-1 0 0 0,0 1 0 0 0,1 0 0 0 0,-1-1 0 0 0,0 0 0 0 0,0 0 0 0 0,0-1 0 0 0,0 1 0 0 0,0-1 0 0 0,0 0 0 0 0,8-3 0 0 0,11-7 57 0 0,-1-1 1 0 0,0-2-1 0 0,-1 0 0 0 0,0-1 1 0 0,-1-2-1 0 0,33-32 0 0 0,-16 8 1534 0 0,-38 40-1591 0 0,1 1 0 0 0,-1 0 0 0 0,0 0 0 0 0,0-1 0 0 0,1 1 0 0 0,-1 0 0 0 0,0 0 0 0 0,0 0 0 0 0,1-1 0 0 0,-1 1 0 0 0,0 0 0 0 0,1 0 0 0 0,-1 0 0 0 0,0 0 0 0 0,1 0 0 0 0,-1 0 0 0 0,0 0 0 0 0,1 0 0 0 0,-1-1 0 0 0,0 1 0 0 0,1 0 0 0 0,-1 1 0 0 0,0-1 0 0 0,1 0 0 0 0,-1 0 0 0 0,0 0 0 0 0,1 0 0 0 0,-1 0 0 0 0,0 0 0 0 0,1 0 0 0 0,-1 0 0 0 0,0 1 0 0 0,1-1 0 0 0,-1 0 0 0 0,0 0 0 0 0,0 0 0 0 0,1 1 0 0 0,-1-1 0 0 0,0 0 0 0 0,0 0 0 0 0,1 1 0 0 0,-1-1 0 0 0,0 0 0 0 0,0 0 0 0 0,0 1 0 0 0,0-1 0 0 0,1 0 0 0 0,-1 1 0 0 0,0-1 0 0 0,0 1 0 0 0,3 4 0 0 0,0 1 0 0 0,-1-1 0 0 0,1 1 0 0 0,-1 0 0 0 0,2 10 0 0 0,0-1 0 0 0,1 3-21 0 0,0 1-1 0 0,1 18 1 0 0,-6-34-316 0 0,0-3-138 0 0,0 0-33 0 0,0 1 65 0 0,26-41 278 0 0,-18 29 195 0 0,-1-1 23 0 0,1 1 0 0 0,0 0 0 0 0,1 0 0 0 0,1 0 0 0 0,0 1 0 0 0,21-17 0 0 0,-25 23-8 0 0,6-4 136 0 0,0 0 1 0 0,0 1-1 0 0,1 0 1 0 0,16-6-1 0 0,-26 12-159 0 0,0 0 0 0 0,-1 0 0 0 0,1 0 0 0 0,0 0 0 0 0,-1 1 1 0 0,1-1-1 0 0,0 1 0 0 0,0 0 0 0 0,-1 0 0 0 0,1 0 0 0 0,0 0 0 0 0,0 1 0 0 0,0-1 0 0 0,-1 1 0 0 0,1-1 0 0 0,0 1 0 0 0,-1 0 0 0 0,1 0 0 0 0,-1 0 0 0 0,1 0 0 0 0,-1 1 0 0 0,1-1 0 0 0,-1 1 0 0 0,0-1 0 0 0,1 1 0 0 0,-1 0 0 0 0,0 0 0 0 0,3 4 0 0 0,-1 0-22 0 0,1 2 0 0 0,-1-1 0 0 0,0 0 0 0 0,-1 1 0 0 0,0 0 0 0 0,0 0 0 0 0,0 0 0 0 0,-1 0 0 0 0,0 0 0 0 0,0 14 0 0 0,0 6 0 0 0,-3 50 0 0 0,0-64 24 0 0,-2 22-181 0 0,3-34-539 0 0,2-4-258 0 0,3-2 397 0 0,-1-1 0 0 0,0 1 0 0 0,0-1 0 0 0,0 0-1 0 0,-1 0 1 0 0,1-1 0 0 0,-1 1 0 0 0,0-1 0 0 0,-1 0-1 0 0,4-11 1 0 0,-3 10 173 0 0,6-14-1152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2:5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34 4607 0 0,'0'0'102'0'0,"0"0"20"0"0,0 0 6 0 0,0 0 51 0 0,0 0 213 0 0,0 0 96 0 0,0 0 21 0 0,0 0 71 0 0,0 0 286 0 0,0 0 124 0 0,0 0 30 0 0,0 0-65 0 0,0 0-290 0 0,0 0-121 0 0,0 0-28 0 0,0 0-72 0 0,0 0-217 0 0,0 0 161 0 0,0 0 100 0 0,0 0 21 0 0,0 0 3 0 0,0 0 0 0 0,0 0 0 0 0,0 0 0 0 0,0 0-69 0 0,1-2-294 0 0,0-5-61 0 0,-1 5 283 0 0,0 2 117 0 0,0 0 21 0 0,1-2-66 0 0,6-13-162 0 0,-1 12 962 0 0,-5 3-570 0 0,8-2-585 0 0,-7 1 283 0 0,-2 1 117 0 0,0 0 21 0 0,0 0-66 0 0,2 0-294 0 0,9 1-133 0 0,3 3-16 0 0,-1-1 0 0 0,-1 5 0 0 0,-2 2 0 0 0,-2-2 72 0 0,-6-7 299 0 0,-2-1 117 0 0,0 0 21 0 0,1 3-66 0 0,7 7-294 0 0,2 3-133 0 0,-1 1-16 0 0,1-1 0 0 0,-2 0 0 0 0,1 8 0 0 0,-8-17 0 0 0,13 27 0 0 0,-9-16 0 0 0,1-1 0 0 0,0 0 0 0 0,0 1 0 0 0,-3-1 0 0 0,-3-1 0 0 0,1 1 0 0 0,1 0 0 0 0,-1 2 0 0 0,-2-8 0 0 0,-6 5 0 0 0,3-1 0 0 0,2 1 0 0 0,-3-2 0 0 0,1 0 0 0 0,-2 0 0 0 0,-2-3 0 0 0,-10 5 0 0 0,10-10 0 0 0,3-3 0 0 0,2 2 0 0 0,3-2 0 0 0,-1 0 0 0 0,0 1 0 0 0,0-1 0 0 0,0 0 0 0 0,0 0 0 0 0,0 0 0 0 0,1 0 0 0 0,-1 0 0 0 0,0 1 0 0 0,0-2 0 0 0,0 1 0 0 0,0 0 0 0 0,0 0 0 0 0,0 0 0 0 0,1 0 0 0 0,-1 0 0 0 0,0-1 0 0 0,-1 1 0 0 0,-2-2 0 0 0,-17-2 0 0 0,8 3 0 0 0,8 0 0 0 0,1 3 0 0 0,-25 1 0 0 0,16-2 0 0 0,2-1 0 0 0,1-2 0 0 0,1 0-64 0 0,7 2-273 0 0,2 0-138 0 0,0 0-33 0 0,0 0 65 0 0,0 0 222 0 0,0 0-166 0 0,0 0-101 0 0,0 0-21 0 0,0 0-71 0 0,0 0-285 0 0,0 0-126 0 0,1-2-711 0 0,2-6-2872 0 0,-2 6-1226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3:0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51 119 6447 0 0,'0'0'142'0'0,"0"0"22"0"0,0 0 13 0 0,0 0 123 0 0,0 0 468 0 0,0 0 205 0 0,0 0 41 0 0,0 0-129 0 0,0 0-506 0 0,0 0 37 0 0,0 0 80 0 0,0 0 14 0 0,0 0 2 0 0,0 0 0 0 0,0 0 0 0 0,0 0 0 0 0,0 0-69 0 0,0 0-222 0 0,0 0 166 0 0,0 0 101 0 0,0 0 21 0 0,2-2-66 0 0,4-6-294 0 0,-4 0-61 0 0,-2-24 1888 0 0,-1 24-1976 0 0,-2-2 126 0 0,3 10-122 0 0,2-12 1898 0 0,-2 4-1886 0 0,-1 1-16 0 0,-1-1 0 0 0,1 0 0 0 0,-1 2 72 0 0,2 4 299 0 0,0 2 117 0 0,0 0 21 0 0,-1 2-66 0 0,-2 2-523 0 0,0 1 1 0 0,1 0 0 0 0,-1 0-1 0 0,1 0 1 0 0,0 0-1 0 0,1 0 1 0 0,-2 6 0 0 0,3-9 3 0 0,-1 1-432 0 0,1-3 134 0 0,0 3 548 0 0,0 0 0 0 0,0 1 0 0 0,0-1 0 0 0,0 1 1 0 0,-1-1-1 0 0,1 0 0 0 0,-1 1 0 0 0,-2 5 1 0 0,-2 9 15 0 0,-1 35-190 0 0,4-42-413 0 0,1 0-1 0 0,-1 1 0 0 0,2 12 1 0 0,2 11 2051 0 0,-2-30-1624 0 0,0 19-12 0 0,-2 4-2 0 0,1-18 0 0 0,0 0 0 0 0,0-1 0 0 0,-1 1 0 0 0,1 0 0 0 0,-1-1 0 0 0,1 0 0 0 0,-1-2-64 0 0,2-5-273 0 0,0-2-138 0 0,0 0-33 0 0,0 0-72 0 0,11-8-1276 0 0,-4 1 836 0 0,-6 6-4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3:03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6447 0 0,'0'0'298'0'0,"0"0"-10"0"0,0 0-50 0 0,0 0 493 0 0,0 0 238 0 0,0 0 45 0 0,0 0-61 0 0,0 0-288 0 0,0 0-121 0 0,0 0-28 0 0,0 0-4 0 0,0 0 0 0 0,0 0 0 0 0,0 0 0 0 0,0 0-68 0 0,0 0-217 0 0,0 0 161 0 0,0 0 100 0 0,0 0 21 0 0,0 0 3 0 0,0 0 0 0 0,0 0 0 0 0,0 0 0 0 0,0 0-69 0 0,1-1-294 0 0,2-6-135 0 0,2 0-18 0 0,8-3 82 0 0,-9 5 89 0 0,16-14 1626 0 0,-12 12-1777 0 0,6-1-12 0 0,-9 8 21 0 0,-1 0 18 0 0,-1-1 75 0 0,1 0-112 0 0,16 5 1830 0 0,-7 0-1820 0 0,-1 1-16 0 0,-1 1 0 0 0,-9-6 0 0 0,-1 0 0 0 0,0 1 0 0 0,0-1 0 0 0,0 1 0 0 0,0-1 0 0 0,0 1 0 0 0,0 0 0 0 0,0-1 0 0 0,0 1 0 0 0,0 0 0 0 0,0 0 0 0 0,0-1 0 0 0,0 1 0 0 0,0 0 0 0 0,1 2 0 0 0,0 0 0 0 0,0 0 0 0 0,1-1 0 0 0,-1 1 0 0 0,0-1 0 0 0,0 1 0 0 0,0 0 0 0 0,3 5 0 0 0,8 14 0 0 0,-12-18 0 0 0,0-3 0 0 0,0 1 0 0 0,-1-1 0 0 0,1 1 0 0 0,0-1 0 0 0,0 0 0 0 0,0 1 0 0 0,0-1 0 0 0,0 0 0 0 0,0 0 0 0 0,0 0 0 0 0,1 0 0 0 0,1 1 0 0 0,-2 0 0 0 0,0-1 0 0 0,0 1 0 0 0,1-1 0 0 0,-1 1 0 0 0,0-1 0 0 0,1 0 0 0 0,0 0 0 0 0,-1 0 0 0 0,1 0 0 0 0,0 0 0 0 0,-1 0 0 0 0,1 0 0 0 0,3 1 0 0 0,2 0 0 0 0,4 2 0 0 0,2-3 0 0 0,-9-1 93 0 0,0-1 0 0 0,1 0 0 0 0,-1 0 1 0 0,0 0-1 0 0,0-1 0 0 0,0 1 0 0 0,0-1 0 0 0,-1 0 0 0 0,1 0 0 0 0,4-4 0 0 0,0 1 163 0 0,-1-2 0 0 0,1 1 0 0 0,8-10 0 0 0,-5 5-241 0 0,-9 8-26 0 0,11-17-57 0 0,-12 19-269 0 0,3-4 88 0 0,-3 3-682 0 0,-1 3-4797 0 0,-13 25 2693 0 0,8-11 1499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3:06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245 356 10135 0 0,'0'0'231'0'0,"0"0"29"0"0,0 0 19 0 0,2-2-41 0 0,5-15 21 0 0,-8 13-111 0 0,0 3-36 0 0,1-2 221 0 0,-1-1 0 0 0,0 1 1 0 0,0-1-1 0 0,0 1 0 0 0,0-1 0 0 0,-1 1 0 0 0,1 0 1 0 0,-1 0-1 0 0,0-1 0 0 0,-4-4 0 0 0,1 2-261 0 0,4 4 299 0 0,1 2 117 0 0,-1-1-437 0 0,1 0-1 0 0,0 1 1 0 0,-1-1 0 0 0,1 0 0 0 0,-1 0-1 0 0,0 0 1 0 0,1 0 0 0 0,-1 0 0 0 0,0 1-1 0 0,1-1 1 0 0,-1 0 0 0 0,0 1-1 0 0,0-1 1 0 0,1 0 0 0 0,-1 1 0 0 0,0-1-1 0 0,0 1 1 0 0,0-1 0 0 0,0 1 0 0 0,0 0-1 0 0,-1-1 1 0 0,1 1-50 0 0,0-1 70 0 0,-1 0-1 0 0,1 0 1 0 0,-1 1-1 0 0,0-1 1 0 0,1 1-1 0 0,-1-1 1 0 0,0 1-1 0 0,1-1 1 0 0,-1 1 0 0 0,0 0-1 0 0,0 0 1 0 0,0 0-1 0 0,1 0 1 0 0,-4 0-1 0 0,1 1 312 0 0,-2-3 146 0 0,-6 4-505 0 0,3-1 34 0 0,2 0-57 0 0,4 0 0 0 0,0 0 0 0 0,-1 0 0 0 0,1 0 0 0 0,0 0 0 0 0,0 0 0 0 0,-5 3 0 0 0,-12 3 737 0 0,17-6-655 0 0,-1 0 0 0 0,1 0 0 0 0,-1 0 0 0 0,1 0 0 0 0,0 1 0 0 0,-1 0 0 0 0,1-1 0 0 0,0 1 0 0 0,0 0 0 0 0,0 1-1 0 0,0-1 1 0 0,1 0 0 0 0,-1 1 0 0 0,0 0 0 0 0,-3 5 0 0 0,0-2-82 0 0,4-4 0 0 0,1 0 0 0 0,-1 0 0 0 0,0 0 0 0 0,1 1 0 0 0,-1-1 0 0 0,1 1 0 0 0,0-1 0 0 0,0 1 0 0 0,-2 3 0 0 0,-1 6 0 0 0,0 1 0 0 0,0 0 0 0 0,1 1 0 0 0,0-1 0 0 0,2 1 0 0 0,-1-1 0 0 0,2 1 0 0 0,0-1 0 0 0,0 1 0 0 0,1-1 0 0 0,6 26 0 0 0,-7-34 0 0 0,1 1 0 0 0,9 11 0 0 0,-9-14 0 0 0,1 0 0 0 0,0 0 0 0 0,0 0 0 0 0,0 0 0 0 0,0 0 0 0 0,0-1 0 0 0,4 3 0 0 0,-1-1 0 0 0,3 2 0 0 0,5-3 0 0 0,-9-4 0 0 0,0 0 0 0 0,0 0 0 0 0,0 0 0 0 0,0 0 0 0 0,-1-1 0 0 0,1 0 0 0 0,0 0 0 0 0,-1 0 0 0 0,4-2 0 0 0,31-25 0 0 0,-32 23 0 0 0,-1 0 1 0 0,0 0-1 0 0,0-1 0 0 0,-1 0 1 0 0,0 0-1 0 0,0 0 0 0 0,4-12 0 0 0,5-6 70 0 0,11-23 918 0 0,23-63 0 0 0,-28 60-988 0 0,-2-1 0 0 0,17-103 0 0 0,-33 131 443 0 0,-1 21-217 0 0,-2-17 1137 0 0,-9 62-1347 0 0,8-26-16 0 0,1 1 0 0 0,1-1 0 0 0,1 18 0 0 0,0-18 0 0 0,0 0 0 0 0,-2 0 0 0 0,-3 21 0 0 0,-1-4 0 0 0,1 1 0 0 0,0 61 0 0 0,4-49 0 0 0,1-43 0 0 0,0 1 0 0 0,-1 0 0 0 0,2 1 0 0 0,-1-1 0 0 0,0 0 0 0 0,1 1 0 0 0,0-1 0 0 0,0 0 0 0 0,3 7 0 0 0,0 3 0 0 0,0 1 0 0 0,2-1 0 0 0,-5-11 0 0 0,2 1 0 0 0,12 4 0 0 0,3-1 0 0 0,-13-7 0 0 0,-1-1 0 0 0,0 1 0 0 0,0 0 0 0 0,0-1 0 0 0,0 0 0 0 0,-1 0 0 0 0,1 0 0 0 0,0 0 0 0 0,0 0 0 0 0,-1-1 0 0 0,1 1 0 0 0,-1-1 0 0 0,1 0 0 0 0,5-5 0 0 0,1-2 0 0 0,1 0 0 0 0,10-13 0 0 0,-16 17 0 0 0,1-3 0 0 0,1-1 0 0 0,8-14 0 0 0,4-6 0 0 0,-16 27 0 0 0,-1-1 0 0 0,5-14 0 0 0,-5 5 0 0 0,-2 12 0 0 0,0 0 0 0 0,0-1 0 0 0,0 1 0 0 0,0 0 0 0 0,0-1 0 0 0,0 1 0 0 0,0-1 0 0 0,0 1 0 0 0,0 0 0 0 0,0-1 0 0 0,0 1 0 0 0,0 0 0 0 0,-1-1 0 0 0,1 1 0 0 0,0-1 0 0 0,0 1 0 0 0,0 0 0 0 0,-1 0 0 0 0,1-1 0 0 0,0 1 0 0 0,-1-1 0 0 0,1 1 0 0 0,-1 0 0 0 0,1 0 0 0 0,-1 0 0 0 0,1 0 0 0 0,0 0 0 0 0,-1 1 0 0 0,1-1 0 0 0,-1 0 0 0 0,1 0 0 0 0,0 0 0 0 0,-1 0 0 0 0,1 1 0 0 0,-1-1 0 0 0,1 0 0 0 0,0 0 0 0 0,-1 1 0 0 0,1-1 0 0 0,0 0 0 0 0,0 1 0 0 0,-1-1 0 0 0,-2 4 0 0 0,1-1 0 0 0,-1 0 0 0 0,1 1 0 0 0,0 0 0 0 0,0 0 0 0 0,0 0 0 0 0,0 0 0 0 0,1 0 0 0 0,-2 7 0 0 0,2-9 0 0 0,0 1 0 0 0,0 0 0 0 0,0 0 0 0 0,1 0 0 0 0,-1 1 0 0 0,1-1 0 0 0,0 0 0 0 0,1 5 0 0 0,-1 1 0 0 0,0-7 0 0 0,-1 1 0 0 0,1 0 0 0 0,0-1 0 0 0,0 1 0 0 0,0-1 0 0 0,0 1 0 0 0,1 0 0 0 0,-1-1 0 0 0,1 1 0 0 0,-1-1 0 0 0,1 1 0 0 0,2 3 0 0 0,0 2 0 0 0,0 0 0 0 0,0 1 0 0 0,1-1 0 0 0,-1 1 0 0 0,2-1 0 0 0,5 8 0 0 0,-9-14 0 0 0,1 1 0 0 0,0-1 0 0 0,0 1 0 0 0,0-1 0 0 0,0 0 0 0 0,1 0 0 0 0,-1 0 0 0 0,1 0 0 0 0,-1 0 0 0 0,1 0 0 0 0,-1-1 0 0 0,1 1 0 0 0,0-1 0 0 0,0 0 0 0 0,0 0 0 0 0,0 0 0 0 0,0 0 0 0 0,4 0 0 0 0,6-2 0 0 0,-7-1 0 0 0,0-1 0 0 0,0 0 0 0 0,0 0 0 0 0,-1 0 0 0 0,10-7 0 0 0,26-24 0 0 0,-39 32 0 0 0,19-15 0 0 0,-2-1 0 0 0,0-1 0 0 0,0-1 0 0 0,15-22 0 0 0,-7 8 0 0 0,-22 28 0 0 0,0 1 0 0 0,0-1 0 0 0,-1 0 0 0 0,0-1 0 0 0,0 1 0 0 0,0-1 0 0 0,0 1 0 0 0,-1-1 0 0 0,-1 0 0 0 0,3-8 0 0 0,0-5 0 0 0,-2 0 0 0 0,0 0 0 0 0,-1 0 0 0 0,-2-1 0 0 0,0 1 0 0 0,-3-28 0 0 0,-1 13 72 0 0,3 33 299 0 0,1 2-316 0 0,0 0-1 0 0,0-1 1 0 0,0 1 0 0 0,0 0 0 0 0,-1-1 0 0 0,1 1-1 0 0,0 0 1 0 0,0-1 0 0 0,0 1 0 0 0,-1 0 0 0 0,1-1-1 0 0,0 1 1 0 0,-1 0 0 0 0,1 0 0 0 0,0-1 0 0 0,0 1-1 0 0,-1 0 1 0 0,1 0 0 0 0,0 0 0 0 0,-1-1 0 0 0,1 1-1 0 0,-1 0 1 0 0,1 0 0 0 0,0 0 0 0 0,-1 0 0 0 0,1 0-1 0 0,0 0 1 0 0,-1 0 0 0 0,-10 6-39 0 0,2 3-16 0 0,-1 6 0 0 0,10-10 0 0 0,0-2 0 0 0,-2 14 0 0 0,3-13 0 0 0,0-1 0 0 0,-2 12 0 0 0,-4 47 0 0 0,3-36 0 0 0,-1 1 0 0 0,-1-1 0 0 0,-7 27 0 0 0,7-35 0 0 0,0 1 0 0 0,-2 37 0 0 0,-1 6 0 0 0,-5 18-664 0 0,3 0 0 0 0,2 82 0 0 0,6-123 664 0 0,-8 50 0 0 0,9-85 0 0 0,0 1 0 0 0,-8 10 0 0 0,-3-3 0 0 0,6-13 0 0 0,3 1 0 0 0,-9-3 0 0 0,-13-4-17 0 0,8 2-196 0 0,-24-3 0 0 0,20 2-1376 0 0,18 6 1517 0 0,1 0 0 0 0,0-1 0 0 0,0 0 0 0 0,-1 1 0 0 0,1-1 0 0 0,0 1 0 0 0,0-1 0 0 0,0 0 0 0 0,0 0 0 0 0,0 0 0 0 0,0 0 0 0 0,0 0-1 0 0,0 0 1 0 0,0 0 0 0 0,0 0 0 0 0,0 0 0 0 0,1 0 0 0 0,-1 0 0 0 0,0-1 0 0 0,1 1 0 0 0,-1 0 0 0 0,1 0 0 0 0,-1-1 0 0 0,1 1 0 0 0,0 0 0 0 0,0-1 0 0 0,-1-1 0 0 0,1 0-83 0 0,-1-5-956 0 0,0 1-1 0 0,0-1 1 0 0,1 1-1 0 0,1-14 1 0 0,2 2-936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3:07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1 415 11975 0 0,'0'0'267'0'0,"0"0"42"0"0,0 0 17 0 0,0 0-28 0 0,0 2-196 0 0,1 1-91 0 0,9 14 127 0 0,-9-15 582 0 0,0-1 543 0 0,6 1-1096 0 0,-1-3 4480 0 0,0-1-4349 0 0,-1-1 0 0 0,0 0 0 0 0,0 0-1 0 0,0 0 1 0 0,0-1 0 0 0,-1 0 0 0 0,1 1-1 0 0,4-7 1 0 0,5-7 239 0 0,-8 10-510 0 0,0 0-1 0 0,7-12 0 0 0,-12 16-26 0 0,1 1-1 0 0,0-1 1 0 0,0 0-1 0 0,0 1 1 0 0,0-1-1 0 0,1 1 0 0 0,-1 0 1 0 0,3-2-1 0 0,2-2 14 0 0,0 0 0 0 0,-1-1 0 0 0,0 0 0 0 0,0 0-1 0 0,6-9 1 0 0,-10 14 358 0 0,3-11 1218 0 0,-7 8-1573 0 0,-2 8-12 0 0,-5 7-8 0 0,6-3 4 0 0,-10 17 0 0 0,0-8 0 0 0,-9 17 0 0 0,14-15 0 0 0,9-13 0 0 0,-1-1 0 0 0,-1 10 0 0 0,-1-2 0 0 0,1-1 0 0 0,1 13 0 0 0,2-11 0 0 0,3-1 0 0 0,4-1 0 0 0,2-4 0 0 0,3 0 0 0 0,-1-2 0 0 0,-9-5 0 0 0,0 0 0 0 0,-1 0 0 0 0,1 0 0 0 0,0 0 0 0 0,-1-1 0 0 0,1 0 0 0 0,0 1 0 0 0,-1-1 0 0 0,1 0 0 0 0,-1-1 0 0 0,5-1 0 0 0,-1-1 0 0 0,-1 0 0 0 0,0 0 0 0 0,0-1 0 0 0,9-8 0 0 0,-1 0 0 0 0,0-1 0 0 0,-1-1 0 0 0,-1-1 0 0 0,17-25 0 0 0,-7 12 0 0 0,-16 23 0 0 0,-1-1 0 0 0,-1 1 0 0 0,6-10 0 0 0,2-9 930 0 0,16-53 0 0 0,-20 54-742 0 0,-5 8-188 0 0,-2-9 0 0 0,2 1 0 0 0,-5 91 0 0 0,1 3 0 0 0,-8 38 0 0 0,-1 35 0 0 0,7-109 0 0 0,3-21 0 0 0,0-13 0 0 0,0 1 0 0 0,0-1 0 0 0,1 1 0 0 0,-1-1 0 0 0,0 0 0 0 0,0 1 0 0 0,1-1 0 0 0,-1 1 0 0 0,0-1 0 0 0,1 0 0 0 0,-1 1 0 0 0,0-1 0 0 0,1 0 0 0 0,-1 1 0 0 0,1-1 0 0 0,-1 0 0 0 0,0 0 0 0 0,1 1 0 0 0,-1-1 0 0 0,2 0 0 0 0,-1 0 0 0 0,0 0 0 0 0,0 0 0 0 0,0-1 0 0 0,0 1 0 0 0,0 0 0 0 0,0-1 0 0 0,0 1 0 0 0,0-1 0 0 0,0 1 0 0 0,0-1 0 0 0,0 1 0 0 0,0-1 0 0 0,0 0 0 0 0,0 0 0 0 0,0 1 0 0 0,0-1 0 0 0,0 0 0 0 0,-1 0 0 0 0,1 0 0 0 0,0-1 0 0 0,14-22 0 0 0,5-20 0 0 0,-2 2 0 0 0,37-63 0 0 0,-49 98 0 0 0,2 3 0 0 0,-1 10 0 0 0,5 23 0 0 0,-10-26 0 0 0,2 13 0 0 0,-3-6 0 0 0,-2 0 0 0 0,-5-2 0 0 0,6-7 0 0 0,0-1 0 0 0,-1 1 0 0 0,1-1 0 0 0,0 1 0 0 0,-1-1 0 0 0,1 0 0 0 0,-1 1 0 0 0,1-1 0 0 0,0 0 0 0 0,-1 1 0 0 0,1-1 0 0 0,-1 0 0 0 0,1 0 0 0 0,-1 0 0 0 0,1 1 0 0 0,-1-1 0 0 0,1 0 0 0 0,-1 0 0 0 0,1 0 0 0 0,-1 0 0 0 0,0 0 0 0 0,-3-2 0 0 0,-2-1 0 0 0,0 2 0 0 0,7 9 0 0 0,0-6 0 0 0,0 1 0 0 0,0-1 0 0 0,0 1 0 0 0,1-1 0 0 0,-1 0 0 0 0,0 1 0 0 0,1-1 0 0 0,0 0 0 0 0,-1 0 0 0 0,1 0 0 0 0,0 0 0 0 0,0 0 0 0 0,0 0 0 0 0,0-1 0 0 0,1 1 0 0 0,-1-1 0 0 0,4 2 0 0 0,-3-1 0 0 0,1 0 0 0 0,0-1 0 0 0,-1 1 0 0 0,1-1 0 0 0,0 0 0 0 0,0 0 0 0 0,0 0 0 0 0,0 0 0 0 0,0-1 0 0 0,5 0 0 0 0,4-3 0 0 0,-10 1 0 0 0,-2 0 0 0 0,26-18 0 0 0,35-30 0 0 0,-53 41 0 0 0,0-1 0 0 0,0 0 0 0 0,0 0 0 0 0,-2-1 0 0 0,1 0 0 0 0,8-18 0 0 0,-8 12 228 0 0,0 0-1 0 0,-1 0 1 0 0,-1 0-1 0 0,-1-1 1 0 0,-1 0-1 0 0,0 0 1 0 0,-1 0-1 0 0,1-26 1 0 0,-4 31-228 0 0,1 0 0 0 0,1 0 0 0 0,0 1 0 0 0,1-1 0 0 0,7-19 0 0 0,-10 32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7 0 0 0,0 10 0 0 0,-6 17 0 0 0,-2 0 0 0 0,-22 57 0 0 0,16-51 0 0 0,-13 57 0 0 0,20-64 0 0 0,-6 47 0 0 0,11-65 0 0 0,2 32 0 0 0,0-42 0 0 0,1-1 0 0 0,-1 1 0 0 0,1 0 0 0 0,1-1 0 0 0,-1 1 0 0 0,1 0 0 0 0,-1-1 0 0 0,1 0 0 0 0,0 1 0 0 0,5 6 0 0 0,0-3 0 0 0,3-1 0 0 0,-7-6-24 0 0,-1 0-1 0 0,1 0 0 0 0,0-1 1 0 0,0 1-1 0 0,0-1 1 0 0,-1 0-1 0 0,1 0 1 0 0,0 0-1 0 0,0 0 1 0 0,0 0-1 0 0,0-1 1 0 0,0 1-1 0 0,-1-1 1 0 0,1 0-1 0 0,0 0 1 0 0,0 0-1 0 0,-1 0 1 0 0,1 0-1 0 0,-1-1 1 0 0,1 1-1 0 0,-1-1 1 0 0,4-2-1 0 0,2-2-112 0 0,0-1 1 0 0,0 0-1 0 0,-1 0 0 0 0,0 0 1 0 0,7-10-1 0 0,-2-1-565 0 0,0-1 0 0 0,-1 0 0 0 0,14-37 0 0 0,-15 30-4102 0 0,6-28 0 0 0,-13 41 2756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3:0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10135 0 0,'0'0'231'0'0,"0"0"29"0"0,0 0 19 0 0,0 0 37 0 0,0 0 125 0 0,0 0 58 0 0,0 0 11 0 0,0 0 70 0 0,0 0 286 0 0,0 0 124 0 0,0 0 30 0 0,0 0-65 0 0,0 0-290 0 0,0 0-121 0 0,0 0-28 0 0,1-1-4 0 0,7-3-63 0 0,-1 0 0 0 0,1 1 0 0 0,0 0 0 0 0,0 0 0 0 0,1 1 0 0 0,10-1 0 0 0,55-5 991 0 0,-61 7-1380 0 0,-6 0 124 0 0,1 1-1 0 0,-1 0 1 0 0,0 1 0 0 0,9 1-1 0 0,38 11 504 0 0,-34-7-1088 0 0,-19-5-74 0 0,-1-1-33 0 0,0 0-4 0 0,0 0 0 0 0,0 0 0 0 0,0 0-1398 0 0,0 0-5596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3:1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10135 0 0,'0'0'231'0'0,"0"0"29"0"0,0 0 19 0 0,0 0 105 0 0,0 0 410 0 0,0 0 184 0 0,0 0 40 0 0,0 0-63 0 0,0 0-290 0 0,0 0-121 0 0,0 0-28 0 0,0 0-4 0 0,0 0 0 0 0,-6 18 1111 0 0,3-8-1308 0 0,0 1 1 0 0,-1-1-1 0 0,0 0 0 0 0,0 0 0 0 0,-8 13 1 0 0,-11 24-143 0 0,-31 91-173 0 0,-20 54 0 0 0,60-155 0 0 0,14-35 0 0 0,4-8 0 0 0,5-9 0 0 0,-2-2-61 0 0,0 0-1 0 0,-2 0 1 0 0,6-25-1 0 0,-2-24-4816 0 0,-7 47-1262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3:1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10135 0 0,'0'0'231'0'0,"0"0"29"0"0,0 0 19 0 0,0 0 105 0 0,0 0 410 0 0,0 0 184 0 0,0 0 40 0 0,0 0-63 0 0,0 0-290 0 0,0 0-121 0 0,11-2 2532 0 0,47-19 2055 0 0,-49 20-4281 0 0,-6 2-599 0 0,12 3-232 0 0,-12-3-22 0 0,-2-1 3 0 0,0 1 0 0 0,0-1 0 0 0,0 0 0 0 0,0 1 0 0 0,0-1 0 0 0,0 0 0 0 0,0 1 0 0 0,0-1 0 0 0,0 1 0 0 0,0 0 0 0 0,0-1 0 0 0,0 1 0 0 0,0 0 0 0 0,-1 0 0 0 0,1-1 0 0 0,0 1 0 0 0,0 0 0 0 0,-1 0 0 0 0,1 0 0 0 0,-1 0 0 0 0,1 0 0 0 0,0 2 0 0 0,1 1 0 0 0,8 9 0 0 0,-3-1 0 0 0,1 7 0 0 0,-3-6 0 0 0,7 15 0 0 0,12 38 0 0 0,-21-53 0 0 0,-1-1 0 0 0,0 1 0 0 0,-1-1 0 0 0,0 1 0 0 0,0 0 0 0 0,-2 0 0 0 0,0-1 0 0 0,0 1 0 0 0,-1-1 0 0 0,0 1 0 0 0,-1-1 0 0 0,-1 0 0 0 0,-5 13 0 0 0,2-6 0 0 0,6-14 0 0 0,-1-1 0 0 0,0 1 0 0 0,0 0 0 0 0,0 0 0 0 0,-1-1 0 0 0,1 0 0 0 0,-1 1 0 0 0,0-1 0 0 0,0 0 0 0 0,-1 0 0 0 0,1 0 0 0 0,-6 3 0 0 0,-14 12-21 0 0,0-2-1 0 0,-37 21 1 0 0,51-35-487 0 0,6-5-8138 0 0,1-8 2504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3:19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0 13823 0 0,'0'0'315'0'0,"0"0"45"0"0,-1 2 21 0 0,0 1-266 0 0,-2 17 214 0 0,2-14 131 0 0,0-1 0 0 0,0 1 0 0 0,-4 8 0 0 0,5-12 554 0 0,-14 15 1664 0 0,8-14-2131 0 0,0 1 1 0 0,0 1-1 0 0,0-1 0 0 0,-9 11 0 0 0,13-14-176 0 0,2-1 117 0 0,0 0 21 0 0,0 0-66 0 0,1 3-294 0 0,3 7-133 0 0,1 3-16 0 0,4 6 0 0 0,-8-17 0 0 0,5 18 0 0 0,-4-12 0 0 0,0 0 0 0 0,-1 0 0 0 0,0 0 0 0 0,0 0 0 0 0,-1 0 0 0 0,0 1 0 0 0,0-1 0 0 0,-1 0 0 0 0,0 0 0 0 0,0 0 0 0 0,-1 0 0 0 0,0 0 0 0 0,-4 9 0 0 0,-3 4 0 0 0,0-1 0 0 0,-1-1 0 0 0,-22 33 0 0 0,18-34 0 0 0,0-1 0 0 0,-1-1 0 0 0,-28 23 0 0 0,9-9 0 0 0,24-19 0 0 0,7-8 0 0 0,-1 1 0 0 0,0 0 0 0 0,0-1 0 0 0,-1 0 0 0 0,1 0 0 0 0,-1 0 0 0 0,1 0 0 0 0,-7 2 0 0 0,0-2 0 0 0,11-3 0 0 0,-1 0 0 0 0,1 0 0 0 0,-1 0 0 0 0,1 0 0 0 0,-1-1 0 0 0,1 1 0 0 0,-1 0 0 0 0,1 0 0 0 0,-1-1 0 0 0,1 1 0 0 0,-1 0 0 0 0,1-1 0 0 0,0 1 0 0 0,-1 0 0 0 0,1-1 0 0 0,0 1 0 0 0,-1-1 0 0 0,0-1 0 0 0,0 0 0 0 0,0 0 0 0 0,0 0 0 0 0,0 0 0 0 0,0 0 0 0 0,1 0 0 0 0,-1-1 0 0 0,1 1 0 0 0,0 0 0 0 0,-1 0 0 0 0,1 0 0 0 0,0 0 0 0 0,0-1 0 0 0,0 1 0 0 0,1 0 0 0 0,-1 0 0 0 0,0 0 0 0 0,1-1 0 0 0,1-1 0 0 0,0-3 0 0 0,0 1 0 0 0,1 0 0 0 0,0 0 0 0 0,0 1 0 0 0,5-8 0 0 0,1 3 0 0 0,7-5 0 0 0,-12 12 0 0 0,-4 3 0 0 0,1-1 0 0 0,0 1 0 0 0,-1-1 0 0 0,1 1 0 0 0,0 0 0 0 0,-1-1 0 0 0,1 1 0 0 0,0 0 0 0 0,-1-1 0 0 0,1 1 0 0 0,0 0 0 0 0,0 0 0 0 0,0 0 0 0 0,13 5 0 0 0,-13-5 0 0 0,1 1 0 0 0,-1 0 0 0 0,1 0 0 0 0,-1 0 0 0 0,0 0 0 0 0,0 1 0 0 0,1-1 0 0 0,-1 0 0 0 0,1 2 0 0 0,16 19 0 0 0,11 15 0 0 0,-17-20 0 0 0,-10-13 0 0 0,0 0 0 0 0,0 0 0 0 0,1-1 0 0 0,0 0 0 0 0,-1 1 0 0 0,1-1 0 0 0,0 0 0 0 0,0 0 0 0 0,1-1 0 0 0,-1 1 0 0 0,6 3 0 0 0,14 3 0 0 0,-13-9 0 0 0,-4-1 0 0 0,4 0-64 0 0,16-4-1256 0 0,-24 5 740 0 0,-2 0-285 0 0,2-1-126 0 0,6-3-697 0 0,1 0-3462 0 0,-7 3-1288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3:2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11975 0 0,'0'0'267'0'0,"0"0"42"0"0,0 0 17 0 0,0 0-28 0 0,1-2-196 0 0,4-10 908 0 0,1 0-1 0 0,0 0 1 0 0,1 0 0 0 0,1 1 0 0 0,0 0 0 0 0,0 0 0 0 0,1 1 0 0 0,0 0-1 0 0,1 1 1 0 0,0 0 0 0 0,17-11 0 0 0,-24 18-855 0 0,-2 2-154 0 0,0 0-1 0 0,1 0 1 0 0,-1-1 0 0 0,0 1 0 0 0,0 0-1 0 0,1 0 1 0 0,-1 0 0 0 0,0 0 0 0 0,0 0-1 0 0,0 1 1 0 0,1-1 0 0 0,-1 0 0 0 0,0 0 0 0 0,0 1-1 0 0,0-1 1 0 0,0 1 0 0 0,0-1 0 0 0,1 1-1 0 0,-1 0 1 0 0,0-1 0 0 0,0 1 0 0 0,0 0-1 0 0,1 1 1 0 0,1 1-2 0 0,-2-2 1 0 0,1 0 0 0 0,0 0 0 0 0,-1 0 0 0 0,1 0 0 0 0,-1 1 0 0 0,1-1 0 0 0,-1 1 0 0 0,0-1 0 0 0,1 1 0 0 0,-1 0 0 0 0,1 2 0 0 0,11 17 0 0 0,30 39 0 0 0,-35-48 0 0 0,-4-9 0 0 0,13 5 0 0 0,-15-6 0 0 0,3 1 0 0 0,11-2 0 0 0,1-4 0 0 0,-13 0 0 0 0,-2 1 0 0 0,1 0 0 0 0,-2 2 0 0 0,1-1 0 0 0,-1 0 0 0 0,0 1 0 0 0,0-1 0 0 0,0 0 0 0 0,0 0 0 0 0,0 0 0 0 0,0 0 0 0 0,0 0 0 0 0,0 0 0 0 0,0 0 0 0 0,-1 0 0 0 0,1 0 0 0 0,1-2 0 0 0,1-2 0 0 0,0-1 0 0 0,0 1 0 0 0,0-1 0 0 0,-1 0 0 0 0,0 0 0 0 0,0-1 0 0 0,0 1 0 0 0,-1 0 0 0 0,0-1 0 0 0,0-6 0 0 0,8-30 0 0 0,4 4-269 0 0,-9 29-1135 0 0,-3 8-511 0 0,0 0-107 0 0,7-9-24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9:26:17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144 231 8287 0 0,'0'0'191'0'0,"0"0"26"0"0,0-2 9 0 0,1-4-3 0 0,-1-1 0 0 0,1 1 0 0 0,0-1 0 0 0,2-8 1 0 0,10-41 5474 0 0,-12 54-5186 0 0,-1-2-77 0 0,1 4-91 0 0,7-16 5 0 0,21-35 1771 0 0,-21 33-1261 0 0,-8 16-350 0 0,0 2-66 0 0,1-2-294 0 0,2-6-133 0 0,-1 0 56 0 0,-2 7 299 0 0,0 1 117 0 0,0-1-375 0 0,1-1 533 0 0,10-13-288 0 0,-9 14-358 0 0,-1 5 0 0 0,-8 27 0 0 0,-35 133 0 0 0,25-97 0 0 0,-34 112 0 0 0,34-123 0 0 0,9-30 0 0 0,0-1 0 0 0,-2 1 0 0 0,-15 28 0 0 0,23-52 0 0 0,1 0 0 0 0,0 0 0 0 0,0 0 0 0 0,0 0 0 0 0,0 0 0 0 0,0 1 0 0 0,1-1 0 0 0,-1 0 0 0 0,1 1 0 0 0,-1 2 0 0 0,-1 5 0 0 0,-16 22-64 0 0,14-24-273 0 0,3-6-138 0 0,0 0-33 0 0,1 0 362 0 0,-10 10-300 0 0,13-14 434 0 0,-1 0 12 0 0,0 0-1 0 0,0 0 1 0 0,0 0 0 0 0,0 0-1 0 0,-1-1 1 0 0,1 1-1 0 0,0 0 1 0 0,-1-1 0 0 0,2-4-1 0 0,5-15 1 0 0,7-23-930 0 0,2 2-3821 0 0,-13 24 2719 0 0,1 2-15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3:22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0,'0'0'267'0'0,"0"0"42"0"0,0 0 17 0 0,0 0-28 0 0,2 1-196 0 0,0 0 303 0 0,1 1-1 0 0,0-1 1 0 0,0 0 0 0 0,-1 0 0 0 0,1 0 0 0 0,0 0 0 0 0,0 0 0 0 0,0-1 0 0 0,4 1 0 0 0,33 0 2326 0 0,-15-1-1933 0 0,-6 1-122 0 0,19 1 696 0 0,8 4-756 0 0,-32-3-616 0 0,0 3 0 0 0,-1 0 0 0 0,-3 3 0 0 0,6 8-201 0 0,-14-15-850 0 0,6 6-2957 0 0,-7-7-2812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3:2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0,'0'0'719'0'0,"0"0"-20"0"0,1 2-449 0 0,0-1 26 0 0,1 1 0 0 0,-1 0 0 0 0,0 0-1 0 0,0 0 1 0 0,0 0 0 0 0,0 0 0 0 0,0 0 0 0 0,0 0 0 0 0,0 1-1 0 0,-1-1 1 0 0,1 0 0 0 0,-1 0 0 0 0,0 0 0 0 0,0 1-1 0 0,0-1 1 0 0,0 0 0 0 0,0 1 0 0 0,0-1 0 0 0,0 0-1 0 0,-1 0 1 0 0,1 0 0 0 0,-2 5 0 0 0,0-2-360 0 0,2-3 455 0 0,0 3 339 0 0,-1-4-652 0 0,1 0 1 0 0,-1 0 0 0 0,1 1-1 0 0,0-1 1 0 0,-1 0 0 0 0,1 1-1 0 0,0-1 1 0 0,0 0-1 0 0,0 1 1 0 0,0-1 0 0 0,0 0-1 0 0,0 1 1 0 0,0-1 0 0 0,0 2-1 0 0,-1 11-42 0 0,0-1-16 0 0,2 1 0 0 0,0 1 0 0 0,6 53-64 0 0,-7-66-273 0 0,2 0-138 0 0,-2-2 411 0 0,1 1 0 0 0,-1-1 0 0 0,1 0 0 0 0,-1 0 0 0 0,0 1 1 0 0,1-1-1 0 0,0 0 0 0 0,-1 0 0 0 0,1 1 0 0 0,-1-1 0 0 0,1 0 0 0 0,-1 0 0 0 0,1 0 0 0 0,-1 0 0 0 0,1 0 0 0 0,-1 0 0 0 0,1 0 0 0 0,0 0 0 0 0,-1 0 1 0 0,1 0-1 0 0,-1 0 0 0 0,1 0 0 0 0,-1-1 0 0 0,1 1 0 0 0,-1 0 0 0 0,1 0 0 0 0,-1 0 0 0 0,1-1 0 0 0,-1 1 0 0 0,1 0 0 0 0,-1-1 0 0 0,1 1 1 0 0,-1 0-1 0 0,0-1 0 0 0,1 1 0 0 0,0-1 0 0 0,22-23-920 0 0,-9 8 241 0 0,49-43-2940 0 0,-33 30-2366 0 0,-14 15 1325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3:2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0,'3'4'132'0'0,"-1"-1"0"0"0,0 0 0 0 0,0 1 1 0 0,0-1-1 0 0,2 7 0 0 0,-3-6-75 0 0,1 0 0 0 0,0-1 0 0 0,0 1 1 0 0,0 0-1 0 0,0-1 0 0 0,0 0 0 0 0,1 1 0 0 0,0-1 1 0 0,-1 0-1 0 0,1 0 0 0 0,0 0 0 0 0,1-1 1 0 0,-1 1-1 0 0,6 3 0 0 0,-4-4 627 0 0,-1 1 0 0 0,1-1 0 0 0,0 1 0 0 0,0-1 0 0 0,0-1 0 0 0,0 1 0 0 0,0-1 0 0 0,0 0 0 0 0,0 0 0 0 0,1 0 0 0 0,7-1 0 0 0,5-2-871 0 0,-7-1 187 0 0,0-5 0 0 0,-9 7-278 0 0,0-1 1 0 0,1 0-1 0 0,-1 1 0 0 0,0-1 1 0 0,0 0-1 0 0,0-1 0 0 0,0 1 1 0 0,3-4-1 0 0,-2 2-1220 0 0,-2 2-5665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3:10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50 203 8287 0 0,'0'0'382'0'0,"0"0"-8"0"0,1-1-240 0 0,1-1 21 0 0,0-1 0 0 0,0 0 0 0 0,0 1 1 0 0,-1-1-1 0 0,1 0 0 0 0,-1 0 0 0 0,1 0 1 0 0,-1 0-1 0 0,0 0 0 0 0,0-1 0 0 0,-1 1 1 0 0,1 0-1 0 0,0-7 0 0 0,5-19 2146 0 0,-4 20-1887 0 0,-1-1 0 0 0,0 1 0 0 0,0-1-1 0 0,-1 1 1 0 0,0-1 0 0 0,0 1 0 0 0,-1-1-1 0 0,-3-13 1 0 0,2 16-414 0 0,-1-1 363 0 0,0 4 979 0 0,1 2-1164 0 0,-3-1-29 0 0,-1 2-133 0 0,-1 3-16 0 0,5-2 77 0 0,0 1 1 0 0,0 0-1 0 0,0 0 0 0 0,0 0 0 0 0,1 0 1 0 0,-1 0-1 0 0,0 0 0 0 0,0 1 0 0 0,1-1 1 0 0,-1 1-1 0 0,1-1 0 0 0,-1 1 0 0 0,-1 2 0 0 0,0 1 140 0 0,1 0 0 0 0,0 0-1 0 0,0 0 1 0 0,-2 9 0 0 0,2-5-334 0 0,0 2 117 0 0,0-1 0 0 0,1 1 0 0 0,0-1 0 0 0,1 1 0 0 0,1 16 0 0 0,-1-25 0 0 0,0 0 0 0 0,0 0 0 0 0,0 0 0 0 0,0-1 0 0 0,1 1 0 0 0,-1 0 0 0 0,0 0 0 0 0,1 0 0 0 0,-1-1 0 0 0,1 1 0 0 0,0 0 0 0 0,0-1 0 0 0,1 3 0 0 0,1 1 0 0 0,-3-4 0 0 0,0 0 0 0 0,0 0 0 0 0,0 0 0 0 0,1 0 0 0 0,-1 0 0 0 0,0 0 0 0 0,1 0 0 0 0,-1 0 0 0 0,1 0 0 0 0,-1 0 0 0 0,1 0 0 0 0,0 0 0 0 0,-1-1 0 0 0,1 1 0 0 0,0 0 0 0 0,0 0 0 0 0,2 1 0 0 0,-3-1-1 0 0,0-1 0 0 0,1 1-1 0 0,-1 0 1 0 0,1-1 0 0 0,-1 1-1 0 0,1-1 1 0 0,-1 1 0 0 0,1-1-1 0 0,0 1 1 0 0,-1-1 0 0 0,1 1-1 0 0,0-1 1 0 0,-1 0 0 0 0,1 1-1 0 0,0-1 1 0 0,-1 0 0 0 0,1 0-1 0 0,1 1 1 0 0,1-3-175 0 0,0 1-320 0 0,-1 0 1 0 0,0 0 0 0 0,0 0-1 0 0,0 0 1 0 0,0 0-1 0 0,0 0 1 0 0,-1-1 0 0 0,1 1-1 0 0,0-1 1 0 0,0 1-1 0 0,-1-1 1 0 0,1 0 0 0 0,-1 1-1 0 0,0-1 1 0 0,1 0-1 0 0,-1 0 1 0 0,2-4 0 0 0,5-9-4867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3:1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30 15663 0 0,'0'0'344'0'0,"0"0"72"0"0,0 0 8 0 0,0 0 24 0 0,0 0-360 0 0,0 0-88 0 0,0 0 0 0 0,0 0 0 0 0,0 0 0 0 0,0 0 0 0 0,0 0 0 0 0,0 0 0 0 0,0 0 0 0 0,-8-13 0 0 0,8 13 0 0 0,7-7-4624 0 0,-3-2-944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3:1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57 204 11975 0 0,'6'-22'1041'0'0,"0"-1"-1"0"0,-1 0 0 0 0,-1 1 1 0 0,-1-1-1 0 0,-1-1 1 0 0,-1-27-1 0 0,-2 48-891 0 0,-5-9 1005 0 0,3 15 93 0 0,1 2-1584 0 0,-3 6 663 0 0,1 1 1 0 0,-1 0-1 0 0,2 0 0 0 0,0 1 0 0 0,-3 22 0 0 0,-3 14-235 0 0,-16 72-91 0 0,22-110 0 0 0,0-4 0 0 0,2 0 0 0 0,-1 1 0 0 0,1-1 0 0 0,0 9 0 0 0,2-10-119 0 0,2-6 30 0 0,2-5-104 0 0,3-5-781 0 0,0-1 1 0 0,-1 1-1 0 0,0-2 1 0 0,-1 1-1 0 0,10-24 1 0 0,-9 18-442 0 0,3-6-632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3:1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24 114 13823 0 0,'0'0'630'0'0,"0"0"-13"0"0,0 0-184 0 0,0 0 677 0 0,0 0 340 0 0,0 0 72 0 0,1-2-125 0 0,-1 1-1322 0 0,1-9 1011 0 0,-10-3-101 0 0,-1-2-594 0 0,5 6-391 0 0,3-2 0 0 0,3 0 0 0 0,1 9-85 0 0,0-1-1 0 0,-1 1 1 0 0,1-1-1 0 0,0 1 1 0 0,0 0 0 0 0,0 0-1 0 0,4-3 1 0 0,0 0-1328 0 0,-5 4-984 0 0,2-2-130 0 0,13-9-29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3:1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118 399 11975 0 0,'1'-2'547'0'0,"4"-3"-388"0"0,-1 0 0 0 0,0 0 0 0 0,-1-1 0 0 0,1 0 0 0 0,-1 0 0 0 0,4-9 0 0 0,13-42 2650 0 0,-18 50-2239 0 0,2-9-298 0 0,0-1 0 0 0,-1 1 1 0 0,-1-1-1 0 0,0-21 0 0 0,-4-67 2668 0 0,1 99-2800 0 0,2 3-138 0 0,-1 0 0 0 0,0 0 0 0 0,0 0-1 0 0,-1 0 1 0 0,1 0 0 0 0,-1 0 0 0 0,1 0 0 0 0,-2-3 0 0 0,-6-15-3 0 0,8 20 89 0 0,0 0 0 0 0,0 0-1 0 0,0 0 1 0 0,-1 0 0 0 0,1 0-1 0 0,0 0 1 0 0,-1 0 0 0 0,1 0-1 0 0,-1 0 1 0 0,0 0 0 0 0,1 0 0 0 0,-1 0-1 0 0,0 0 1 0 0,1 0 0 0 0,-1 0-1 0 0,0 0 1 0 0,0 1 0 0 0,-1-2-1 0 0,1 2-69 0 0,0 0-1 0 0,0 0 0 0 0,0 1 1 0 0,0-1-1 0 0,1 0 1 0 0,-1 0-1 0 0,0 0 0 0 0,0 1 1 0 0,0-1-1 0 0,0 1 0 0 0,0-1 1 0 0,0 1-1 0 0,0-1 0 0 0,1 1 1 0 0,-1-1-1 0 0,0 1 0 0 0,0 0 1 0 0,1-1-1 0 0,-1 1 0 0 0,0 0 1 0 0,0 1-1 0 0,-4 3-17 0 0,0 1 0 0 0,0 1 0 0 0,0-1 0 0 0,1 1 0 0 0,0-1 0 0 0,-4 12 0 0 0,-15 46 0 0 0,10-25 0 0 0,6-13 0 0 0,0 0 0 0 0,-4 37 0 0 0,3-10 0 0 0,-2 32 0 0 0,4-20 0 0 0,-6 133 0 0 0,9-95 0 0 0,2-58 0 0 0,1 0 0 0 0,9 54 0 0 0,-8-90-33 0 0,1 6-90 0 0,0 0 1 0 0,-2 28-1 0 0,-1-47-113 0 0,1 0 0 0 0,-1 1 0 0 0,0-1-1 0 0,0 1 1 0 0,-2-5 0 0 0,-3-8 78 0 0,4 3 48 0 0,0 0-1 0 0,1 0 0 0 0,1 0 1 0 0,1-14-1 0 0,-1-17-1188 0 0,-2-35-2283 0 0,9-88 0 0 0,-2 115-1194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3:14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126 395 11975 0 0,'-1'1'267'0'0,"-27"33"627"0"0,20-26-692 0 0,1 1 0 0 0,0-1 0 0 0,0 1 0 0 0,-10 20 0 0 0,1-2 1557 0 0,13-22-1535 0 0,0-1-1 0 0,0 0 0 0 0,1 1 0 0 0,-1-1 0 0 0,1 1 1 0 0,0 0-1 0 0,0 0 0 0 0,1 0 0 0 0,0 0 1 0 0,0 0-1 0 0,0 0 0 0 0,0 8 0 0 0,2-5 61 0 0,-1-6-262 0 0,0 0 1 0 0,0 0-1 0 0,0 0 1 0 0,0 0-1 0 0,0 0 0 0 0,0 1 1 0 0,0-1-1 0 0,-1 0 1 0 0,1 0-1 0 0,-1 0 1 0 0,0 0-1 0 0,1 0 1 0 0,-1 0-1 0 0,0 0 1 0 0,0-1-1 0 0,0 1 1 0 0,-2 2-1 0 0,4-3 44 0 0,0-1 0 0 0,0 1 0 0 0,0-1 0 0 0,-1 1 0 0 0,1-1 0 0 0,0 1 1 0 0,0-1-1 0 0,1 0 0 0 0,-1 0 0 0 0,0 1 0 0 0,0-1 0 0 0,1 0 0 0 0,5 1 51 0 0,-1-1 0 0 0,1 0 0 0 0,0 0 0 0 0,-1-1 0 0 0,1 1 0 0 0,-1-1 0 0 0,1-1 0 0 0,-1 1 0 0 0,11-5 0 0 0,3-3 171 0 0,31-18 0 0 0,-2 1 966 0 0,-29 17-1005 0 0,-8 4 110 0 0,-1 0 1 0 0,1-1 0 0 0,-1 0 0 0 0,18-14 0 0 0,-22 13-211 0 0,-4-3-133 0 0,-8 2-16 0 0,-3 3 72 0 0,7 5-37 0 0,1 0 0 0 0,-1 0 0 0 0,0 0 0 0 0,1 0 0 0 0,-1 0 0 0 0,1 0 0 0 0,-1 1 0 0 0,1-1 0 0 0,-1 0-1 0 0,0 0 1 0 0,1 0 0 0 0,-1 1 0 0 0,1-1 0 0 0,-1 0 0 0 0,1 0 0 0 0,-1 1 0 0 0,1-1 0 0 0,-1 0 0 0 0,1 1 0 0 0,-1 0 0 0 0,0 0 90 0 0,-3 0-63 0 0,1 1 0 0 0,-1 0 0 0 0,1 0 0 0 0,0 0 0 0 0,0 1 0 0 0,0-1 0 0 0,0 0 0 0 0,0 1 0 0 0,1 0 1 0 0,-1 0-1 0 0,1 0 0 0 0,0 0 0 0 0,-1 0 0 0 0,1 1 0 0 0,1-1 0 0 0,-1 0 0 0 0,-2 7 0 0 0,2-3-176 0 0,0 0 0 0 0,0 0 0 0 0,1 0-1 0 0,0 0 1 0 0,0 0 0 0 0,1 0 0 0 0,0 0 0 0 0,0 0 0 0 0,1 0-1 0 0,0 0 1 0 0,0 0 0 0 0,0 0 0 0 0,1 0 0 0 0,0 0 0 0 0,4 8-1 0 0,3 3-25 0 0,-4-15 112 0 0,-2-2 31 0 0,8 6-3 0 0,1-3 0 0 0,-8-4 51 0 0,0 0 1 0 0,-1-1-1 0 0,1 1 1 0 0,-1-1-1 0 0,0 0 0 0 0,1 0 1 0 0,-1 0-1 0 0,0 0 0 0 0,1 0 1 0 0,-1-1-1 0 0,0 0 1 0 0,0 1-1 0 0,0-1 0 0 0,0 0 1 0 0,0-1-1 0 0,-1 1 0 0 0,1 0 1 0 0,4-6-1 0 0,1-1 199 0 0,0-1 0 0 0,-1 0 0 0 0,11-19 0 0 0,-14 21-247 0 0,-1 1-1 0 0,0-1 1 0 0,0 0-1 0 0,-1 0 1 0 0,0 0-1 0 0,0 0 1 0 0,0-10-1 0 0,0-5-4 0 0,-3-28 0 0 0,1 41 2 0 0,-1 1 0 0 0,0-1 0 0 0,0 1 0 0 0,-4-12 0 0 0,3 14 0 0 0,2 7 0 0 0,-1 0 0 0 0,1-1 0 0 0,0 1 0 0 0,0 0 0 0 0,0 0 0 0 0,0 0 0 0 0,0 0 0 0 0,0 0 0 0 0,-1 0 0 0 0,1 0 0 0 0,0 0 0 0 0,0 0 0 0 0,0-1 0 0 0,0 1 0 0 0,-1 0 0 0 0,1 0 0 0 0,0 0 0 0 0,0 0 0 0 0,0 0 0 0 0,0 0 0 0 0,-1 0 0 0 0,1 0 0 0 0,0 0 0 0 0,0 0 0 0 0,0 0 0 0 0,0 0 0 0 0,-1 0 0 0 0,1 0 0 0 0,0 0 0 0 0,0 1 0 0 0,0-1 0 0 0,-3 6 0 0 0,7 2 0 0 0,-1-6 0 0 0,-1 0 0 0 0,1 0 0 0 0,0 0 0 0 0,-1-1 0 0 0,1 1 0 0 0,0-1 0 0 0,0 1 0 0 0,0-1 0 0 0,0 0 0 0 0,0 0 0 0 0,0-1 0 0 0,1 1 0 0 0,-1 0 0 0 0,0-1 0 0 0,0 0 0 0 0,1 0 0 0 0,-1 0 0 0 0,0 0 0 0 0,5-1 0 0 0,5-1 0 0 0,0-1 0 0 0,0 0 0 0 0,17-7 0 0 0,-11 4 0 0 0,-6 6 0 0 0,-9 2 0 0 0,-2 0 0 0 0,18 10 0 0 0,22 7 0 0 0,-34-14 0 0 0,-5 3 0 0 0,-1 4 0 0 0,-2-7 0 0 0,1-1 0 0 0,-1 0 0 0 0,1 1 0 0 0,3 5 0 0 0,-4-8 0 0 0,1 0 0 0 0,-1 0 0 0 0,1 0 0 0 0,-1 0 0 0 0,0 0 0 0 0,1 0 0 0 0,-1 0 0 0 0,0 1 0 0 0,-1-1 0 0 0,1 0 0 0 0,0 0 0 0 0,-1 0 0 0 0,1 0 0 0 0,-1 0 0 0 0,1 0 0 0 0,-3 3 0 0 0,-1 5 0 0 0,-1-1 0 0 0,-8 11 0 0 0,8-13 0 0 0,0 1 0 0 0,-5 12 0 0 0,8-14 0 0 0,0-1 0 0 0,0 1 0 0 0,0 0 0 0 0,1 0 0 0 0,0 0 0 0 0,1 0 0 0 0,-1 11 0 0 0,3-8 0 0 0,5 2 0 0 0,-3-9 0 0 0,-3-2 0 0 0,1 1 0 0 0,2 0 0 0 0,9-3 0 0 0,-1-4 0 0 0,-1 1 0 0 0,-1-1 0 0 0,1-1 0 0 0,-1 0 0 0 0,14-12 0 0 0,-18 14 0 0 0,18-14 240 0 0,-1-1 0 0 0,0-1 0 0 0,-2-1 0 0 0,0-1 0 0 0,19-28 0 0 0,-29 35 16 0 0,-4 7-168 0 0,-1-1 0 0 0,0 1 0 0 0,7-18 0 0 0,-13 27-88 0 0,0 0 0 0 0,0 0 0 0 0,0 0 0 0 0,0 0 0 0 0,1 0 0 0 0,-1 0 0 0 0,0 0 0 0 0,0-1 0 0 0,0 1 0 0 0,0 0 0 0 0,0 0 0 0 0,0 0 0 0 0,0 0 0 0 0,0 0 0 0 0,0-1 0 0 0,0 1 0 0 0,1 0 0 0 0,-1 0 0 0 0,0 0 0 0 0,0 0 0 0 0,0-1 0 0 0,0 1 0 0 0,0 0 0 0 0,0 0 0 0 0,0 0 0 0 0,0 0 0 0 0,0-1 0 0 0,-1 1 0 0 0,1 0 0 0 0,0 0 0 0 0,0 0 0 0 0,0 0 0 0 0,0-1 0 0 0,0 1 0 0 0,0 0 0 0 0,0 0 0 0 0,0 0 0 0 0,0 0 0 0 0,0 0 0 0 0,0-1 0 0 0,-1 1 0 0 0,1 0 0 0 0,0 0 0 0 0,0 0 0 0 0,0 0 0 0 0,0 0 0 0 0,0 0 0 0 0,-1 0 0 0 0,1 0 0 0 0,0 0 0 0 0,0-1 0 0 0,0 1 0 0 0,0 0 0 0 0,-1 0 0 0 0,1 0 0 0 0,0 0 0 0 0,0 0 0 0 0,0 0 0 0 0,0 0 0 0 0,-1 0 0 0 0,1 0 0 0 0,0 0 0 0 0,0 0 0 0 0,0 0 0 0 0,0 0 0 0 0,-1 0 0 0 0,1 1 0 0 0,-9 2 0 0 0,9-3 0 0 0,-7 3 0 0 0,6-2 0 0 0,1-1 0 0 0,0 0 0 0 0,-1 0 0 0 0,1 0 0 0 0,0 1 0 0 0,-1-1 0 0 0,1 0 0 0 0,0 0 0 0 0,0 1 0 0 0,-1-1 0 0 0,1 0 0 0 0,0 1 0 0 0,0-1 0 0 0,-1 0 0 0 0,1 1 0 0 0,0-1 0 0 0,0 0 0 0 0,0 1 0 0 0,0-1 0 0 0,0 0 0 0 0,0 1 0 0 0,-1-1 0 0 0,1 1 0 0 0,0-1 0 0 0,0 0 0 0 0,0 1 0 0 0,0-1 0 0 0,0 1 0 0 0,0-1 0 0 0,0 0 0 0 0,1 1 0 0 0,-1-1 0 0 0,0 0 0 0 0,0 1 0 0 0,0-1 0 0 0,0 1 0 0 0,0-1 0 0 0,1 0 0 0 0,-1 1 0 0 0,0-1 0 0 0,1 1 0 0 0,1 3 0 0 0,0 0 0 0 0,1 1 0 0 0,-1-1 0 0 0,1 0 0 0 0,1 0 0 0 0,-1-1 0 0 0,0 1 0 0 0,1-1 0 0 0,0 1 0 0 0,0-1 0 0 0,0 0 0 0 0,0 0 0 0 0,8 4 0 0 0,21 16 0 0 0,-25-16 0 0 0,-5-5 0 0 0,0 0 0 0 0,0 1 0 0 0,0 0 0 0 0,-1-1 0 0 0,0 1 0 0 0,1 0 0 0 0,-1 0 0 0 0,0 0 0 0 0,2 6 0 0 0,-2-6 0 0 0,4 12 0 0 0,-5-13 0 0 0,-1 0 0 0 0,1 0 0 0 0,-1 0 0 0 0,1 0 0 0 0,-1 0 0 0 0,0-1 0 0 0,0 1 0 0 0,0 0 0 0 0,0 0 0 0 0,0 0 0 0 0,0 0 0 0 0,0 0 0 0 0,-1 0 0 0 0,0 3 0 0 0,-1 3 0 0 0,1-5 0 0 0,1-1 0 0 0,0 0 0 0 0,-1 0 0 0 0,1 0 0 0 0,-1-1 0 0 0,0 1 0 0 0,1 0 0 0 0,-1 0 0 0 0,0-1 0 0 0,0 1 0 0 0,0 0 0 0 0,0-1 0 0 0,0 1 0 0 0,0-1 0 0 0,-1 1 0 0 0,1-1 0 0 0,0 0 0 0 0,-4 2 0 0 0,3 0 0 0 0,1-2 0 0 0,0-1 0 0 0,-1 1 0 0 0,1 0 0 0 0,0 0 0 0 0,-1-1 0 0 0,1 1 0 0 0,0 0 0 0 0,-1-1 0 0 0,1 0 0 0 0,-1 1 0 0 0,-1-1 0 0 0,-5 2 0 0 0,2 0-64 0 0,5-2-273 0 0,1 0-138 0 0,0 0-33 0 0,12-16 785 0 0,6 0 37 0 0,0 1 0 0 0,35-21-1 0 0,-16 12-147 0 0,-24 14-166 0 0,1 2 0 0 0,0 0 0 0 0,0 0 0 0 0,1 1 0 0 0,0 1 0 0 0,23-6 0 0 0,-28 10 0 0 0,-10 2 0 0 0,1 0 0 0 0,-1 0 0 0 0,1 0 0 0 0,-1 0 0 0 0,1 0 0 0 0,-1 0 0 0 0,1 0 0 0 0,-1 0 0 0 0,1 0 0 0 0,-1 1 0 0 0,1-1 0 0 0,-1 0 0 0 0,0 0 0 0 0,1 0 0 0 0,-1 1 0 0 0,0-1 0 0 0,1 0 0 0 0,-1 1 0 0 0,1-1 0 0 0,-1 0 0 0 0,0 1 0 0 0,0-1 0 0 0,1 0 0 0 0,-1 1 0 0 0,0-1 0 0 0,0 1 0 0 0,1-1 0 0 0,-1 0 0 0 0,0 1 0 0 0,0-1 0 0 0,0 1 0 0 0,0-1 0 0 0,0 1 0 0 0,0-1 0 0 0,1 1 0 0 0,-1-1 0 0 0,0 1 0 0 0,0-1 0 0 0,-1 1 0 0 0,1-1 0 0 0,0 1 0 0 0,0-1 0 0 0,0 0 0 0 0,0 1 0 0 0,0-1 0 0 0,0 1 0 0 0,-1-1 0 0 0,1 1 0 0 0,0 0 0 0 0,-2 22 0 0 0,1-19 0 0 0,1 0 0 0 0,-1 0 0 0 0,1 0 0 0 0,0 0 0 0 0,1 0 0 0 0,-1 0 0 0 0,2 7 0 0 0,4 16 0 0 0,-6-23 0 0 0,1 1 0 0 0,0-1 0 0 0,0 0 0 0 0,0 0 0 0 0,0 1 0 0 0,1-1 0 0 0,3 7 0 0 0,0-2 0 0 0,-4-6 0 0 0,0-1 0 0 0,0 0 0 0 0,1 0 0 0 0,-1 0 0 0 0,0 0 0 0 0,4 3 0 0 0,7 3 0 0 0,-8-9 0 0 0,-3 0 0 0 0,0 1 0 0 0,0 0 0 0 0,1 0 0 0 0,-1 0 0 0 0,0 0 0 0 0,0 0 0 0 0,0 0 0 0 0,0-1 0 0 0,0 1 0 0 0,0 0 0 0 0,0-1 0 0 0,0 1 0 0 0,0-1 0 0 0,0 1 0 0 0,0-1 0 0 0,0 1 0 0 0,0-1 0 0 0,0 0 0 0 0,0 0 0 0 0,0 1 0 0 0,-1-1 0 0 0,1 0 0 0 0,0 0 0 0 0,1-2 0 0 0,2-3 0 0 0,4 0 0 0 0,0-1 0 0 0,0 0 0 0 0,-1 0 0 0 0,0-1 0 0 0,9-14 0 0 0,-13 17 0 0 0,0 1 0 0 0,0-1 0 0 0,-1-1 0 0 0,0 1 0 0 0,0 0 0 0 0,-1 0 0 0 0,1-1 0 0 0,-1 1 0 0 0,0-1 0 0 0,-1 1 0 0 0,1-1 0 0 0,-1-7 0 0 0,-1 4 0 0 0,1 0 0 0 0,-1-1 0 0 0,-1 1 0 0 0,0 0 0 0 0,0 0 0 0 0,-1 0 0 0 0,0 1 0 0 0,-1-1 0 0 0,1 1 0 0 0,-7-11 0 0 0,8 16 0 0 0,2 2 0 0 0,0 0 0 0 0,0 0 0 0 0,-1 0 0 0 0,1 0 0 0 0,0 1 0 0 0,-1-1 0 0 0,1 0 0 0 0,-1 0 0 0 0,1 1 0 0 0,-1-1 0 0 0,1 0 0 0 0,-1 0 0 0 0,0 1 0 0 0,1-1 0 0 0,-2 0 0 0 0,0 0 0 0 0,0 0 0 0 0,-1 0 0 0 0,1 0 0 0 0,-1 0 0 0 0,1 0 0 0 0,-1 0 0 0 0,0 1 0 0 0,1-1 0 0 0,-1 1 0 0 0,1 0 0 0 0,-1 0 0 0 0,0 0 0 0 0,1 0 0 0 0,-4 1 0 0 0,-3-1 0 0 0,9 0 0 0 0,0 0 0 0 0,0 0 0 0 0,0 0 0 0 0,0 0 0 0 0,0 0 0 0 0,-1 0 0 0 0,1 0 0 0 0,0 0 0 0 0,0 0 0 0 0,0 1 0 0 0,0-1 0 0 0,0 0 0 0 0,0 0 0 0 0,0 0 0 0 0,0 0 0 0 0,-1 0 0 0 0,1 0 0 0 0,0 0 0 0 0,0 0 0 0 0,0 0 0 0 0,0 0 0 0 0,0 0 0 0 0,0 1 0 0 0,0-1 0 0 0,0 0 0 0 0,0 0 0 0 0,0 0 0 0 0,0 0 0 0 0,0 0 0 0 0,0 0 0 0 0,0 0 0 0 0,0 1 0 0 0,0-1 0 0 0,0 0 0 0 0,0 0 0 0 0,0 0 0 0 0,0 0 0 0 0,0 0 0 0 0,0 0 0 0 0,0 1 0 0 0,0-1 0 0 0,1 1 0 0 0,0-1 0 0 0,-1 1 0 0 0,1 0 0 0 0,0 0 0 0 0,0-1 0 0 0,0 1 0 0 0,0-1 0 0 0,0 1 0 0 0,0-1 0 0 0,0 1 0 0 0,0-1 0 0 0,0 1 0 0 0,1-1 0 0 0,1 0 0 0 0,5 2 0 0 0,0-1 0 0 0,0 0 0 0 0,0 0 0 0 0,0-1 0 0 0,0 0 0 0 0,0 0 0 0 0,0-1 0 0 0,0 0 0 0 0,0-1 0 0 0,0 1 0 0 0,14-6 0 0 0,6-4 0 0 0,47-26 0 0 0,-69 33 0 0 0,18-10 0 0 0,-1-2 0 0 0,0 0 0 0 0,-1-2 0 0 0,-1 0 0 0 0,-1-1 0 0 0,0-2 0 0 0,-1 0 0 0 0,-2 0 0 0 0,19-31 0 0 0,-31 44 0 0 0,0 0 0 0 0,-1-1 0 0 0,0 1 0 0 0,0-1 0 0 0,-1 0 0 0 0,0 0 0 0 0,-1 0 0 0 0,0-1 0 0 0,0 1 0 0 0,0-11 0 0 0,-7 29 0 0 0,-2 12 0 0 0,-5 35 0 0 0,3 1 0 0 0,-4 60 0 0 0,7 116 0 0 0,26-284 0 0 0,-20 50 0 0 0,5-14 0 0 0,0-1 0 0 0,2 1 0 0 0,15-29 0 0 0,-18 38 0 0 0,0 0 0 0 0,1 0 0 0 0,0 1 0 0 0,0-1 0 0 0,1 1 0 0 0,0 0 0 0 0,-1 1 0 0 0,1-1 0 0 0,1 1 0 0 0,-1 0 0 0 0,1 1 0 0 0,12-6 0 0 0,-17 8 0 0 0,-1 1 0 0 0,1-1 0 0 0,-1 0 0 0 0,1 1 0 0 0,-1-1 0 0 0,1 1 0 0 0,-1-1 0 0 0,1 1 0 0 0,-1 0 0 0 0,1 0 0 0 0,0 0 0 0 0,-1-1 0 0 0,4 2 0 0 0,-1-1 0 0 0,-2 1 0 0 0,0-1 0 0 0,1 0 0 0 0,-1 0 0 0 0,0 1 0 0 0,0-1 0 0 0,0 1 0 0 0,0 0 0 0 0,0 0 0 0 0,0-1 0 0 0,0 1 0 0 0,2 2 0 0 0,3 1 0 0 0,-1 0 0 0 0,0 2 0 0 0,-4 1 0 0 0,-8-2 0 0 0,-3-1 0 0 0,1 0 0 0 0,0 0 0 0 0,0 1 0 0 0,0 0 0 0 0,-10 8 0 0 0,11-7 0 0 0,-12 11 0 0 0,17-14 0 0 0,0-1 0 0 0,0 1 0 0 0,0-1 0 0 0,0 1 0 0 0,0 0 0 0 0,0-1 0 0 0,1 1 0 0 0,0 0 0 0 0,-1 0 0 0 0,1 0 0 0 0,0 0 0 0 0,0 0 0 0 0,1 1 0 0 0,-1-1 0 0 0,1 0 0 0 0,-1 0 0 0 0,1 0 0 0 0,0 1 0 0 0,1-1 0 0 0,-1 0 0 0 0,0 0 0 0 0,1 1 0 0 0,0-1 0 0 0,-1 0 0 0 0,1 0 0 0 0,0 0 0 0 0,1 0 0 0 0,2 5 0 0 0,-3-6 0 0 0,7 9 0 0 0,-1-1 0 0 0,15 15 0 0 0,-19-22 0 0 0,0 0 0 0 0,0-1 0 0 0,0 1 0 0 0,1-1 0 0 0,-1 0 0 0 0,1 0 0 0 0,-1 0 0 0 0,1 0 0 0 0,0-1 0 0 0,0 1 0 0 0,0-1 0 0 0,5 1 0 0 0,6 1-64 0 0,-14-3-273 0 0,-1 0-138 0 0,0 0-33 0 0,1 0 387 0 0,-1-1 1 0 0,1 1-1 0 0,-1-1 0 0 0,0 1 0 0 0,1-1 1 0 0,-1 1-1 0 0,1-1 0 0 0,-1 1 1 0 0,0-1-1 0 0,0 1 0 0 0,1-1 0 0 0,-1 1 1 0 0,0-1-1 0 0,0 1 0 0 0,1-1 0 0 0,-1 0 1 0 0,0 1-1 0 0,0-1 0 0 0,0 0 0 0 0,0 1 1 0 0,0-1-1 0 0,0 0 0 0 0,0-15-1967 0 0,-1 3 553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10:23:1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15663 0 0,'0'0'356'0'0,"0"0"50"0"0,0 0 20 0 0,0 0-42 0 0,0 0-112 0 0,0 0 463 0 0,0 0 234 0 0,0 0 45 0 0,-2 8 604 0 0,0-2-1398 0 0,-1-1 0 0 0,1 0 0 0 0,-1 0 0 0 0,0 0-1 0 0,-1-1 1 0 0,1 1 0 0 0,-8 7 0 0 0,6-7-234 0 0,1-1 0 0 0,0 2 1 0 0,0-1-1 0 0,0 0 0 0 0,-5 11 0 0 0,3-6 15 0 0,5-8-7 0 0,0 0 1 0 0,-1 0-1 0 0,1-1 1 0 0,0 1 0 0 0,0 0-1 0 0,0 0 1 0 0,1 0 0 0 0,-1 0-1 0 0,0 0 1 0 0,1 1 0 0 0,-1 2-1 0 0,1-3-331 0 0,0-2-138 0 0,-1 5-35 0 0,1-5 429 0 0,0 0-1 0 0,0 0 1 0 0,0 0-1 0 0,0 0 0 0 0,0 1 1 0 0,0-1-1 0 0,0 0 1 0 0,0 0-1 0 0,0 0 1 0 0,0 0-1 0 0,0 0 1 0 0,0 0-1 0 0,0 0 1 0 0,0 1-1 0 0,0-1 1 0 0,0 0-1 0 0,0 0 0 0 0,0 0 1 0 0,0 0-1 0 0,0 0 1 0 0,0 0-1 0 0,0 0 1 0 0,0 1-1 0 0,0-1 1 0 0,1 0-1 0 0,-1 0 1 0 0,0 0-1 0 0,0 0 0 0 0,0 0 1 0 0,0 0-1 0 0,0 0 1 0 0,0 0-1 0 0,0 0 1 0 0,0 0-1 0 0,0 0 1 0 0,0 0-1 0 0,1 1 1 0 0,-1-1-1 0 0,0 0 1 0 0,0 0-1 0 0,0 0 0 0 0,0 0 1 0 0,0 0-1 0 0,0 0 1 0 0,0 0-1 0 0,1 0 1 0 0,-1 0-1 0 0,5-3-688 0 0,0 1 0 0 0,0-1 1 0 0,-1 0-1 0 0,1 0 0 0 0,-1-1 0 0 0,6-5 0 0 0,27-30-4124 0 0,-23 24 3393 0 0,15-19-943 0 0,-27 33 3343 0 0,-2 1 101 0 0,2-2-966 0 0,5-3 6969 0 0,-3 4-408 0 0,-6 9-4750 0 0,-5 5-1415 0 0,1 0-1 0 0,1 1 1 0 0,0 0-1 0 0,-5 28 1 0 0,5-20-426 0 0,3-13-100 0 0,0 1-1 0 0,1-1 1 0 0,0 1-1 0 0,1 0 1 0 0,1 15-1 0 0,4 4-6858 0 0,-4-27 73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FB744-DEFC-4C68-AE37-919406D0C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B14A6B-5F52-4519-97E4-77851562B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EE6DB-F873-4536-8952-5E9A0A9E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CB86-5B92-445C-ACFC-DF433164B53E}" type="datetimeFigureOut">
              <a:rPr lang="nb-NO" smtClean="0"/>
              <a:t>28.01.2021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79262-8749-4BB4-BACF-C404CAF87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B9AF4-139B-4D60-904E-D7F5362E4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27C2-C4DF-45E5-9A20-A66862FF8F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497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6CE48-F96C-432E-8764-D29A9287E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835D28-A795-4DFA-8FF4-A1900936FC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115E9-13B6-44A9-A98E-45BF7A130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CB86-5B92-445C-ACFC-DF433164B53E}" type="datetimeFigureOut">
              <a:rPr lang="nb-NO" smtClean="0"/>
              <a:t>28.01.2021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D9720-61FE-4ACA-9241-B539CB9A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AA643-1795-44D8-9D7D-D5018AC9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27C2-C4DF-45E5-9A20-A66862FF8F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469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9AC1E9-3010-49BC-AC37-C2EB42232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EA355C-A704-43FA-A86B-42DB38427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14466-5BE2-43D7-B4EF-AE3424458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CB86-5B92-445C-ACFC-DF433164B53E}" type="datetimeFigureOut">
              <a:rPr lang="nb-NO" smtClean="0"/>
              <a:t>28.01.2021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A75B3-2F6D-479B-A2FA-023AAEE1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A3613-F5C5-4E88-8F21-0683059A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27C2-C4DF-45E5-9A20-A66862FF8F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839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B32F9-AC7C-4E14-9AC3-72F8AF7F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58C9D-F213-427C-BAB5-BC88EBB92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9CB6F-C667-444D-BD36-49B6850E6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CB86-5B92-445C-ACFC-DF433164B53E}" type="datetimeFigureOut">
              <a:rPr lang="nb-NO" smtClean="0"/>
              <a:t>28.01.2021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F6F16-547E-4990-A212-3E9AD2753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6C63A-49C7-490B-B1D6-6B633D34C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27C2-C4DF-45E5-9A20-A66862FF8F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608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56C58-D296-4A01-B74F-C6809D79E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5BEBB-6E13-43B3-BF4D-86A1CB802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B3FA6-B171-4221-AEB8-A0C9B79C1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CB86-5B92-445C-ACFC-DF433164B53E}" type="datetimeFigureOut">
              <a:rPr lang="nb-NO" smtClean="0"/>
              <a:t>28.01.2021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3349A-4D31-4817-8A85-B7A796E3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330D0-CE1B-4C9A-9676-2B11EF06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27C2-C4DF-45E5-9A20-A66862FF8F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736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5613-3A77-4F62-B1E9-D20B88D20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E8295-AF78-486E-9E2B-BDFB102F4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606D6-A1EF-4A70-8432-0B37BAEAC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2025A-134C-4DDC-9EA7-108A846B2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CB86-5B92-445C-ACFC-DF433164B53E}" type="datetimeFigureOut">
              <a:rPr lang="nb-NO" smtClean="0"/>
              <a:t>28.01.2021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C7B0F-6037-4D52-BE64-82213E32D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31D48-A4A5-413F-935E-F5DB4CA8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27C2-C4DF-45E5-9A20-A66862FF8F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737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8A1C3-2735-4261-A251-3A1D867AB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F7BF0-9937-4B25-B185-19F00A7CA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01FA5-139E-4B6C-A5E0-F93116483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F697C-AA49-4F8E-8DA7-BFE2CE19E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97FFC4-15B2-41B1-BAE1-ED79ABDD31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6124AB-5A58-4819-9447-B22BEA025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CB86-5B92-445C-ACFC-DF433164B53E}" type="datetimeFigureOut">
              <a:rPr lang="nb-NO" smtClean="0"/>
              <a:t>28.01.2021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AA2A20-1D3B-4DCF-829B-DB3769974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7181A9-2C7F-4571-AA24-CA30B935E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27C2-C4DF-45E5-9A20-A66862FF8F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714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FA021-C8EE-461B-BCAE-CFDF2A48F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B61F6C-25CA-4F9B-B7C4-E534EF3F8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CB86-5B92-445C-ACFC-DF433164B53E}" type="datetimeFigureOut">
              <a:rPr lang="nb-NO" smtClean="0"/>
              <a:t>28.01.2021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1B3A09-64F8-49A7-A531-B82423C13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75D54F-B06C-4EEE-94FA-91170855C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27C2-C4DF-45E5-9A20-A66862FF8F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177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513F5F-625D-4281-8A06-9FACDD787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CB86-5B92-445C-ACFC-DF433164B53E}" type="datetimeFigureOut">
              <a:rPr lang="nb-NO" smtClean="0"/>
              <a:t>28.01.2021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4596-3EA5-4D0D-A0CC-1FEBAB894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86D95-88D8-4802-96D9-59201288A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27C2-C4DF-45E5-9A20-A66862FF8F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628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E948-84E7-4CC0-ADE8-6DBFFD64B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FA89A-7028-4A95-BCBA-17B54813A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EC002-1832-431E-9434-4E4C17FAC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9EF28-3D98-41C4-9404-725992F59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CB86-5B92-445C-ACFC-DF433164B53E}" type="datetimeFigureOut">
              <a:rPr lang="nb-NO" smtClean="0"/>
              <a:t>28.01.2021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E0C056-91BD-446A-BE4C-84ED1FCAB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A48E9-4344-489A-9960-F28124FCB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27C2-C4DF-45E5-9A20-A66862FF8F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580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CB1F7-E073-48DC-AA44-3D18101E7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E7326B-9663-4467-A3D3-836F0144B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420641-26DC-4F2B-A86F-8B4365B23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A5FD6-F288-45F9-8DB7-B308E3708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CB86-5B92-445C-ACFC-DF433164B53E}" type="datetimeFigureOut">
              <a:rPr lang="nb-NO" smtClean="0"/>
              <a:t>28.01.2021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5B25E-20C7-435A-8EF4-A9417057F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3DD45-FA17-40B7-9EB8-F060FF0D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27C2-C4DF-45E5-9A20-A66862FF8F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288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077C28-0E1B-4B4A-B040-06A9DEAF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07368-3D31-493A-9C1C-0F4CF91AA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268FF-E8DC-4E1A-B446-8B61254224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2CB86-5B92-445C-ACFC-DF433164B53E}" type="datetimeFigureOut">
              <a:rPr lang="nb-NO" smtClean="0"/>
              <a:t>28.01.2021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D3A40-2A3C-480A-A279-635D58F6A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E814D-E651-4295-89E9-31BF01FD9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027C2-C4DF-45E5-9A20-A66862FF8F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513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47.xml"/><Relationship Id="rId21" Type="http://schemas.openxmlformats.org/officeDocument/2006/relationships/customXml" Target="../ink/ink1399.xml"/><Relationship Id="rId42" Type="http://schemas.openxmlformats.org/officeDocument/2006/relationships/image" Target="../media/image1405.png"/><Relationship Id="rId63" Type="http://schemas.openxmlformats.org/officeDocument/2006/relationships/customXml" Target="../ink/ink1420.xml"/><Relationship Id="rId84" Type="http://schemas.openxmlformats.org/officeDocument/2006/relationships/image" Target="../media/image1426.png"/><Relationship Id="rId138" Type="http://schemas.openxmlformats.org/officeDocument/2006/relationships/image" Target="../media/image1452.png"/><Relationship Id="rId159" Type="http://schemas.openxmlformats.org/officeDocument/2006/relationships/customXml" Target="../ink/ink1468.xml"/><Relationship Id="rId170" Type="http://schemas.openxmlformats.org/officeDocument/2006/relationships/image" Target="../media/image1468.png"/><Relationship Id="rId191" Type="http://schemas.openxmlformats.org/officeDocument/2006/relationships/customXml" Target="../ink/ink1484.xml"/><Relationship Id="rId205" Type="http://schemas.openxmlformats.org/officeDocument/2006/relationships/customXml" Target="../ink/ink1491.xml"/><Relationship Id="rId226" Type="http://schemas.openxmlformats.org/officeDocument/2006/relationships/image" Target="../media/image1496.png"/><Relationship Id="rId247" Type="http://schemas.openxmlformats.org/officeDocument/2006/relationships/customXml" Target="../ink/ink1512.xml"/><Relationship Id="rId107" Type="http://schemas.openxmlformats.org/officeDocument/2006/relationships/customXml" Target="../ink/ink1442.xml"/><Relationship Id="rId268" Type="http://schemas.openxmlformats.org/officeDocument/2006/relationships/image" Target="../media/image1517.png"/><Relationship Id="rId289" Type="http://schemas.openxmlformats.org/officeDocument/2006/relationships/customXml" Target="../ink/ink1533.xml"/><Relationship Id="rId11" Type="http://schemas.openxmlformats.org/officeDocument/2006/relationships/customXml" Target="../ink/ink1394.xml"/><Relationship Id="rId32" Type="http://schemas.openxmlformats.org/officeDocument/2006/relationships/image" Target="../media/image1400.png"/><Relationship Id="rId53" Type="http://schemas.openxmlformats.org/officeDocument/2006/relationships/customXml" Target="../ink/ink1415.xml"/><Relationship Id="rId74" Type="http://schemas.openxmlformats.org/officeDocument/2006/relationships/image" Target="../media/image1421.png"/><Relationship Id="rId128" Type="http://schemas.openxmlformats.org/officeDocument/2006/relationships/image" Target="../media/image1447.png"/><Relationship Id="rId149" Type="http://schemas.openxmlformats.org/officeDocument/2006/relationships/customXml" Target="../ink/ink1463.xml"/><Relationship Id="rId5" Type="http://schemas.openxmlformats.org/officeDocument/2006/relationships/customXml" Target="../ink/ink1391.xml"/><Relationship Id="rId95" Type="http://schemas.openxmlformats.org/officeDocument/2006/relationships/customXml" Target="../ink/ink1436.xml"/><Relationship Id="rId160" Type="http://schemas.openxmlformats.org/officeDocument/2006/relationships/image" Target="../media/image1463.png"/><Relationship Id="rId181" Type="http://schemas.openxmlformats.org/officeDocument/2006/relationships/customXml" Target="../ink/ink1479.xml"/><Relationship Id="rId216" Type="http://schemas.openxmlformats.org/officeDocument/2006/relationships/image" Target="../media/image1491.png"/><Relationship Id="rId237" Type="http://schemas.openxmlformats.org/officeDocument/2006/relationships/customXml" Target="../ink/ink1507.xml"/><Relationship Id="rId258" Type="http://schemas.openxmlformats.org/officeDocument/2006/relationships/image" Target="../media/image1512.png"/><Relationship Id="rId279" Type="http://schemas.openxmlformats.org/officeDocument/2006/relationships/customXml" Target="../ink/ink1528.xml"/><Relationship Id="rId22" Type="http://schemas.openxmlformats.org/officeDocument/2006/relationships/image" Target="../media/image1395.png"/><Relationship Id="rId43" Type="http://schemas.openxmlformats.org/officeDocument/2006/relationships/customXml" Target="../ink/ink1410.xml"/><Relationship Id="rId64" Type="http://schemas.openxmlformats.org/officeDocument/2006/relationships/image" Target="../media/image1416.png"/><Relationship Id="rId118" Type="http://schemas.openxmlformats.org/officeDocument/2006/relationships/image" Target="../media/image1442.png"/><Relationship Id="rId139" Type="http://schemas.openxmlformats.org/officeDocument/2006/relationships/customXml" Target="../ink/ink1458.xml"/><Relationship Id="rId290" Type="http://schemas.openxmlformats.org/officeDocument/2006/relationships/image" Target="../media/image1528.png"/><Relationship Id="rId85" Type="http://schemas.openxmlformats.org/officeDocument/2006/relationships/customXml" Target="../ink/ink1431.xml"/><Relationship Id="rId150" Type="http://schemas.openxmlformats.org/officeDocument/2006/relationships/image" Target="../media/image1458.png"/><Relationship Id="rId171" Type="http://schemas.openxmlformats.org/officeDocument/2006/relationships/customXml" Target="../ink/ink1474.xml"/><Relationship Id="rId192" Type="http://schemas.openxmlformats.org/officeDocument/2006/relationships/image" Target="../media/image1479.png"/><Relationship Id="rId206" Type="http://schemas.openxmlformats.org/officeDocument/2006/relationships/image" Target="../media/image1486.png"/><Relationship Id="rId227" Type="http://schemas.openxmlformats.org/officeDocument/2006/relationships/customXml" Target="../ink/ink1502.xml"/><Relationship Id="rId248" Type="http://schemas.openxmlformats.org/officeDocument/2006/relationships/image" Target="../media/image1507.png"/><Relationship Id="rId269" Type="http://schemas.openxmlformats.org/officeDocument/2006/relationships/customXml" Target="../ink/ink1523.xml"/><Relationship Id="rId12" Type="http://schemas.openxmlformats.org/officeDocument/2006/relationships/image" Target="../media/image1390.png"/><Relationship Id="rId33" Type="http://schemas.openxmlformats.org/officeDocument/2006/relationships/customXml" Target="../ink/ink1405.xml"/><Relationship Id="rId108" Type="http://schemas.openxmlformats.org/officeDocument/2006/relationships/image" Target="../media/image1437.png"/><Relationship Id="rId129" Type="http://schemas.openxmlformats.org/officeDocument/2006/relationships/customXml" Target="../ink/ink1453.xml"/><Relationship Id="rId280" Type="http://schemas.openxmlformats.org/officeDocument/2006/relationships/image" Target="../media/image1523.png"/><Relationship Id="rId54" Type="http://schemas.openxmlformats.org/officeDocument/2006/relationships/image" Target="../media/image1411.png"/><Relationship Id="rId75" Type="http://schemas.openxmlformats.org/officeDocument/2006/relationships/customXml" Target="../ink/ink1426.xml"/><Relationship Id="rId96" Type="http://schemas.openxmlformats.org/officeDocument/2006/relationships/image" Target="../media/image1431.png"/><Relationship Id="rId140" Type="http://schemas.openxmlformats.org/officeDocument/2006/relationships/image" Target="../media/image1453.png"/><Relationship Id="rId161" Type="http://schemas.openxmlformats.org/officeDocument/2006/relationships/customXml" Target="../ink/ink1469.xml"/><Relationship Id="rId182" Type="http://schemas.openxmlformats.org/officeDocument/2006/relationships/image" Target="../media/image1474.png"/><Relationship Id="rId217" Type="http://schemas.openxmlformats.org/officeDocument/2006/relationships/customXml" Target="../ink/ink1497.xml"/><Relationship Id="rId6" Type="http://schemas.openxmlformats.org/officeDocument/2006/relationships/image" Target="../media/image1387.png"/><Relationship Id="rId238" Type="http://schemas.openxmlformats.org/officeDocument/2006/relationships/image" Target="../media/image1502.png"/><Relationship Id="rId259" Type="http://schemas.openxmlformats.org/officeDocument/2006/relationships/customXml" Target="../ink/ink1518.xml"/><Relationship Id="rId23" Type="http://schemas.openxmlformats.org/officeDocument/2006/relationships/customXml" Target="../ink/ink1400.xml"/><Relationship Id="rId119" Type="http://schemas.openxmlformats.org/officeDocument/2006/relationships/customXml" Target="../ink/ink1448.xml"/><Relationship Id="rId270" Type="http://schemas.openxmlformats.org/officeDocument/2006/relationships/image" Target="../media/image1518.png"/><Relationship Id="rId291" Type="http://schemas.openxmlformats.org/officeDocument/2006/relationships/customXml" Target="../ink/ink1534.xml"/><Relationship Id="rId44" Type="http://schemas.openxmlformats.org/officeDocument/2006/relationships/image" Target="../media/image1406.png"/><Relationship Id="rId65" Type="http://schemas.openxmlformats.org/officeDocument/2006/relationships/customXml" Target="../ink/ink1421.xml"/><Relationship Id="rId86" Type="http://schemas.openxmlformats.org/officeDocument/2006/relationships/image" Target="../media/image1427.png"/><Relationship Id="rId130" Type="http://schemas.openxmlformats.org/officeDocument/2006/relationships/image" Target="../media/image1448.png"/><Relationship Id="rId151" Type="http://schemas.openxmlformats.org/officeDocument/2006/relationships/customXml" Target="../ink/ink1464.xml"/><Relationship Id="rId172" Type="http://schemas.openxmlformats.org/officeDocument/2006/relationships/image" Target="../media/image1469.png"/><Relationship Id="rId193" Type="http://schemas.openxmlformats.org/officeDocument/2006/relationships/customXml" Target="../ink/ink1485.xml"/><Relationship Id="rId207" Type="http://schemas.openxmlformats.org/officeDocument/2006/relationships/customXml" Target="../ink/ink1492.xml"/><Relationship Id="rId228" Type="http://schemas.openxmlformats.org/officeDocument/2006/relationships/image" Target="../media/image1497.png"/><Relationship Id="rId249" Type="http://schemas.openxmlformats.org/officeDocument/2006/relationships/customXml" Target="../ink/ink1513.xml"/><Relationship Id="rId13" Type="http://schemas.openxmlformats.org/officeDocument/2006/relationships/customXml" Target="../ink/ink1395.xml"/><Relationship Id="rId109" Type="http://schemas.openxmlformats.org/officeDocument/2006/relationships/customXml" Target="../ink/ink1443.xml"/><Relationship Id="rId260" Type="http://schemas.openxmlformats.org/officeDocument/2006/relationships/image" Target="../media/image1513.png"/><Relationship Id="rId281" Type="http://schemas.openxmlformats.org/officeDocument/2006/relationships/customXml" Target="../ink/ink1529.xml"/><Relationship Id="rId34" Type="http://schemas.openxmlformats.org/officeDocument/2006/relationships/image" Target="../media/image1401.png"/><Relationship Id="rId50" Type="http://schemas.openxmlformats.org/officeDocument/2006/relationships/image" Target="../media/image1409.png"/><Relationship Id="rId55" Type="http://schemas.openxmlformats.org/officeDocument/2006/relationships/customXml" Target="../ink/ink1416.xml"/><Relationship Id="rId76" Type="http://schemas.openxmlformats.org/officeDocument/2006/relationships/image" Target="../media/image1422.png"/><Relationship Id="rId97" Type="http://schemas.openxmlformats.org/officeDocument/2006/relationships/customXml" Target="../ink/ink1437.xml"/><Relationship Id="rId104" Type="http://schemas.openxmlformats.org/officeDocument/2006/relationships/image" Target="../media/image1435.png"/><Relationship Id="rId120" Type="http://schemas.openxmlformats.org/officeDocument/2006/relationships/image" Target="../media/image1443.png"/><Relationship Id="rId125" Type="http://schemas.openxmlformats.org/officeDocument/2006/relationships/customXml" Target="../ink/ink1451.xml"/><Relationship Id="rId141" Type="http://schemas.openxmlformats.org/officeDocument/2006/relationships/customXml" Target="../ink/ink1459.xml"/><Relationship Id="rId146" Type="http://schemas.openxmlformats.org/officeDocument/2006/relationships/image" Target="../media/image1456.png"/><Relationship Id="rId167" Type="http://schemas.openxmlformats.org/officeDocument/2006/relationships/customXml" Target="../ink/ink1472.xml"/><Relationship Id="rId188" Type="http://schemas.openxmlformats.org/officeDocument/2006/relationships/image" Target="../media/image1477.png"/><Relationship Id="rId7" Type="http://schemas.openxmlformats.org/officeDocument/2006/relationships/customXml" Target="../ink/ink1392.xml"/><Relationship Id="rId71" Type="http://schemas.openxmlformats.org/officeDocument/2006/relationships/customXml" Target="../ink/ink1424.xml"/><Relationship Id="rId92" Type="http://schemas.openxmlformats.org/officeDocument/2006/relationships/image" Target="../media/image1429.png"/><Relationship Id="rId162" Type="http://schemas.openxmlformats.org/officeDocument/2006/relationships/image" Target="../media/image1464.png"/><Relationship Id="rId183" Type="http://schemas.openxmlformats.org/officeDocument/2006/relationships/customXml" Target="../ink/ink1480.xml"/><Relationship Id="rId213" Type="http://schemas.openxmlformats.org/officeDocument/2006/relationships/customXml" Target="../ink/ink1495.xml"/><Relationship Id="rId218" Type="http://schemas.openxmlformats.org/officeDocument/2006/relationships/image" Target="../media/image1492.png"/><Relationship Id="rId234" Type="http://schemas.openxmlformats.org/officeDocument/2006/relationships/image" Target="../media/image1500.png"/><Relationship Id="rId239" Type="http://schemas.openxmlformats.org/officeDocument/2006/relationships/customXml" Target="../ink/ink1508.xml"/><Relationship Id="rId2" Type="http://schemas.openxmlformats.org/officeDocument/2006/relationships/image" Target="../media/image4100.png"/><Relationship Id="rId29" Type="http://schemas.openxmlformats.org/officeDocument/2006/relationships/customXml" Target="../ink/ink1403.xml"/><Relationship Id="rId250" Type="http://schemas.openxmlformats.org/officeDocument/2006/relationships/image" Target="../media/image1508.png"/><Relationship Id="rId255" Type="http://schemas.openxmlformats.org/officeDocument/2006/relationships/customXml" Target="../ink/ink1516.xml"/><Relationship Id="rId271" Type="http://schemas.openxmlformats.org/officeDocument/2006/relationships/customXml" Target="../ink/ink1524.xml"/><Relationship Id="rId276" Type="http://schemas.openxmlformats.org/officeDocument/2006/relationships/image" Target="../media/image1521.png"/><Relationship Id="rId292" Type="http://schemas.openxmlformats.org/officeDocument/2006/relationships/image" Target="../media/image869.png"/><Relationship Id="rId24" Type="http://schemas.openxmlformats.org/officeDocument/2006/relationships/image" Target="../media/image1396.png"/><Relationship Id="rId40" Type="http://schemas.openxmlformats.org/officeDocument/2006/relationships/image" Target="../media/image1404.png"/><Relationship Id="rId45" Type="http://schemas.openxmlformats.org/officeDocument/2006/relationships/customXml" Target="../ink/ink1411.xml"/><Relationship Id="rId66" Type="http://schemas.openxmlformats.org/officeDocument/2006/relationships/image" Target="../media/image1417.png"/><Relationship Id="rId87" Type="http://schemas.openxmlformats.org/officeDocument/2006/relationships/customXml" Target="../ink/ink1432.xml"/><Relationship Id="rId110" Type="http://schemas.openxmlformats.org/officeDocument/2006/relationships/image" Target="../media/image1438.png"/><Relationship Id="rId115" Type="http://schemas.openxmlformats.org/officeDocument/2006/relationships/customXml" Target="../ink/ink1446.xml"/><Relationship Id="rId131" Type="http://schemas.openxmlformats.org/officeDocument/2006/relationships/customXml" Target="../ink/ink1454.xml"/><Relationship Id="rId136" Type="http://schemas.openxmlformats.org/officeDocument/2006/relationships/image" Target="../media/image1451.png"/><Relationship Id="rId157" Type="http://schemas.openxmlformats.org/officeDocument/2006/relationships/customXml" Target="../ink/ink1467.xml"/><Relationship Id="rId178" Type="http://schemas.openxmlformats.org/officeDocument/2006/relationships/image" Target="../media/image1472.png"/><Relationship Id="rId61" Type="http://schemas.openxmlformats.org/officeDocument/2006/relationships/customXml" Target="../ink/ink1419.xml"/><Relationship Id="rId82" Type="http://schemas.openxmlformats.org/officeDocument/2006/relationships/image" Target="../media/image1425.png"/><Relationship Id="rId152" Type="http://schemas.openxmlformats.org/officeDocument/2006/relationships/image" Target="../media/image1459.png"/><Relationship Id="rId173" Type="http://schemas.openxmlformats.org/officeDocument/2006/relationships/customXml" Target="../ink/ink1475.xml"/><Relationship Id="rId194" Type="http://schemas.openxmlformats.org/officeDocument/2006/relationships/image" Target="../media/image1480.png"/><Relationship Id="rId199" Type="http://schemas.openxmlformats.org/officeDocument/2006/relationships/customXml" Target="../ink/ink1488.xml"/><Relationship Id="rId203" Type="http://schemas.openxmlformats.org/officeDocument/2006/relationships/customXml" Target="../ink/ink1490.xml"/><Relationship Id="rId208" Type="http://schemas.openxmlformats.org/officeDocument/2006/relationships/image" Target="../media/image1487.png"/><Relationship Id="rId229" Type="http://schemas.openxmlformats.org/officeDocument/2006/relationships/customXml" Target="../ink/ink1503.xml"/><Relationship Id="rId19" Type="http://schemas.openxmlformats.org/officeDocument/2006/relationships/customXml" Target="../ink/ink1398.xml"/><Relationship Id="rId224" Type="http://schemas.openxmlformats.org/officeDocument/2006/relationships/image" Target="../media/image1495.png"/><Relationship Id="rId240" Type="http://schemas.openxmlformats.org/officeDocument/2006/relationships/image" Target="../media/image1503.png"/><Relationship Id="rId245" Type="http://schemas.openxmlformats.org/officeDocument/2006/relationships/customXml" Target="../ink/ink1511.xml"/><Relationship Id="rId261" Type="http://schemas.openxmlformats.org/officeDocument/2006/relationships/customXml" Target="../ink/ink1519.xml"/><Relationship Id="rId266" Type="http://schemas.openxmlformats.org/officeDocument/2006/relationships/image" Target="../media/image1516.png"/><Relationship Id="rId287" Type="http://schemas.openxmlformats.org/officeDocument/2006/relationships/customXml" Target="../ink/ink1532.xml"/><Relationship Id="rId14" Type="http://schemas.openxmlformats.org/officeDocument/2006/relationships/image" Target="../media/image1391.png"/><Relationship Id="rId30" Type="http://schemas.openxmlformats.org/officeDocument/2006/relationships/image" Target="../media/image1399.png"/><Relationship Id="rId35" Type="http://schemas.openxmlformats.org/officeDocument/2006/relationships/customXml" Target="../ink/ink1406.xml"/><Relationship Id="rId56" Type="http://schemas.openxmlformats.org/officeDocument/2006/relationships/image" Target="../media/image1412.png"/><Relationship Id="rId77" Type="http://schemas.openxmlformats.org/officeDocument/2006/relationships/customXml" Target="../ink/ink1427.xml"/><Relationship Id="rId100" Type="http://schemas.openxmlformats.org/officeDocument/2006/relationships/image" Target="../media/image1433.png"/><Relationship Id="rId105" Type="http://schemas.openxmlformats.org/officeDocument/2006/relationships/customXml" Target="../ink/ink1441.xml"/><Relationship Id="rId126" Type="http://schemas.openxmlformats.org/officeDocument/2006/relationships/image" Target="../media/image1446.png"/><Relationship Id="rId147" Type="http://schemas.openxmlformats.org/officeDocument/2006/relationships/customXml" Target="../ink/ink1462.xml"/><Relationship Id="rId168" Type="http://schemas.openxmlformats.org/officeDocument/2006/relationships/image" Target="../media/image1467.png"/><Relationship Id="rId282" Type="http://schemas.openxmlformats.org/officeDocument/2006/relationships/image" Target="../media/image1524.png"/><Relationship Id="rId8" Type="http://schemas.openxmlformats.org/officeDocument/2006/relationships/image" Target="../media/image1388.png"/><Relationship Id="rId51" Type="http://schemas.openxmlformats.org/officeDocument/2006/relationships/customXml" Target="../ink/ink1414.xml"/><Relationship Id="rId72" Type="http://schemas.openxmlformats.org/officeDocument/2006/relationships/image" Target="../media/image1420.png"/><Relationship Id="rId93" Type="http://schemas.openxmlformats.org/officeDocument/2006/relationships/customXml" Target="../ink/ink1435.xml"/><Relationship Id="rId98" Type="http://schemas.openxmlformats.org/officeDocument/2006/relationships/image" Target="../media/image1432.png"/><Relationship Id="rId121" Type="http://schemas.openxmlformats.org/officeDocument/2006/relationships/customXml" Target="../ink/ink1449.xml"/><Relationship Id="rId142" Type="http://schemas.openxmlformats.org/officeDocument/2006/relationships/image" Target="../media/image1454.png"/><Relationship Id="rId163" Type="http://schemas.openxmlformats.org/officeDocument/2006/relationships/customXml" Target="../ink/ink1470.xml"/><Relationship Id="rId184" Type="http://schemas.openxmlformats.org/officeDocument/2006/relationships/image" Target="../media/image1475.png"/><Relationship Id="rId189" Type="http://schemas.openxmlformats.org/officeDocument/2006/relationships/customXml" Target="../ink/ink1483.xml"/><Relationship Id="rId219" Type="http://schemas.openxmlformats.org/officeDocument/2006/relationships/customXml" Target="../ink/ink1498.xml"/><Relationship Id="rId3" Type="http://schemas.openxmlformats.org/officeDocument/2006/relationships/customXml" Target="../ink/ink1390.xml"/><Relationship Id="rId214" Type="http://schemas.openxmlformats.org/officeDocument/2006/relationships/image" Target="../media/image1490.png"/><Relationship Id="rId230" Type="http://schemas.openxmlformats.org/officeDocument/2006/relationships/image" Target="../media/image1498.png"/><Relationship Id="rId235" Type="http://schemas.openxmlformats.org/officeDocument/2006/relationships/customXml" Target="../ink/ink1506.xml"/><Relationship Id="rId251" Type="http://schemas.openxmlformats.org/officeDocument/2006/relationships/customXml" Target="../ink/ink1514.xml"/><Relationship Id="rId256" Type="http://schemas.openxmlformats.org/officeDocument/2006/relationships/image" Target="../media/image1511.png"/><Relationship Id="rId277" Type="http://schemas.openxmlformats.org/officeDocument/2006/relationships/customXml" Target="../ink/ink1527.xml"/><Relationship Id="rId25" Type="http://schemas.openxmlformats.org/officeDocument/2006/relationships/customXml" Target="../ink/ink1401.xml"/><Relationship Id="rId46" Type="http://schemas.openxmlformats.org/officeDocument/2006/relationships/image" Target="../media/image1407.png"/><Relationship Id="rId67" Type="http://schemas.openxmlformats.org/officeDocument/2006/relationships/customXml" Target="../ink/ink1422.xml"/><Relationship Id="rId116" Type="http://schemas.openxmlformats.org/officeDocument/2006/relationships/image" Target="../media/image1441.png"/><Relationship Id="rId137" Type="http://schemas.openxmlformats.org/officeDocument/2006/relationships/customXml" Target="../ink/ink1457.xml"/><Relationship Id="rId158" Type="http://schemas.openxmlformats.org/officeDocument/2006/relationships/image" Target="../media/image1462.png"/><Relationship Id="rId272" Type="http://schemas.openxmlformats.org/officeDocument/2006/relationships/image" Target="../media/image1519.png"/><Relationship Id="rId20" Type="http://schemas.openxmlformats.org/officeDocument/2006/relationships/image" Target="../media/image1394.png"/><Relationship Id="rId41" Type="http://schemas.openxmlformats.org/officeDocument/2006/relationships/customXml" Target="../ink/ink1409.xml"/><Relationship Id="rId62" Type="http://schemas.openxmlformats.org/officeDocument/2006/relationships/image" Target="../media/image1415.png"/><Relationship Id="rId83" Type="http://schemas.openxmlformats.org/officeDocument/2006/relationships/customXml" Target="../ink/ink1430.xml"/><Relationship Id="rId88" Type="http://schemas.openxmlformats.org/officeDocument/2006/relationships/image" Target="../media/image1428.png"/><Relationship Id="rId111" Type="http://schemas.openxmlformats.org/officeDocument/2006/relationships/customXml" Target="../ink/ink1444.xml"/><Relationship Id="rId132" Type="http://schemas.openxmlformats.org/officeDocument/2006/relationships/image" Target="../media/image1449.png"/><Relationship Id="rId153" Type="http://schemas.openxmlformats.org/officeDocument/2006/relationships/customXml" Target="../ink/ink1465.xml"/><Relationship Id="rId174" Type="http://schemas.openxmlformats.org/officeDocument/2006/relationships/image" Target="../media/image1470.png"/><Relationship Id="rId179" Type="http://schemas.openxmlformats.org/officeDocument/2006/relationships/customXml" Target="../ink/ink1478.xml"/><Relationship Id="rId195" Type="http://schemas.openxmlformats.org/officeDocument/2006/relationships/customXml" Target="../ink/ink1486.xml"/><Relationship Id="rId209" Type="http://schemas.openxmlformats.org/officeDocument/2006/relationships/customXml" Target="../ink/ink1493.xml"/><Relationship Id="rId190" Type="http://schemas.openxmlformats.org/officeDocument/2006/relationships/image" Target="../media/image1478.png"/><Relationship Id="rId204" Type="http://schemas.openxmlformats.org/officeDocument/2006/relationships/image" Target="../media/image1485.png"/><Relationship Id="rId220" Type="http://schemas.openxmlformats.org/officeDocument/2006/relationships/image" Target="../media/image1493.png"/><Relationship Id="rId225" Type="http://schemas.openxmlformats.org/officeDocument/2006/relationships/customXml" Target="../ink/ink1501.xml"/><Relationship Id="rId241" Type="http://schemas.openxmlformats.org/officeDocument/2006/relationships/customXml" Target="../ink/ink1509.xml"/><Relationship Id="rId246" Type="http://schemas.openxmlformats.org/officeDocument/2006/relationships/image" Target="../media/image1506.png"/><Relationship Id="rId267" Type="http://schemas.openxmlformats.org/officeDocument/2006/relationships/customXml" Target="../ink/ink1522.xml"/><Relationship Id="rId288" Type="http://schemas.openxmlformats.org/officeDocument/2006/relationships/image" Target="../media/image1527.png"/><Relationship Id="rId15" Type="http://schemas.openxmlformats.org/officeDocument/2006/relationships/customXml" Target="../ink/ink1396.xml"/><Relationship Id="rId36" Type="http://schemas.openxmlformats.org/officeDocument/2006/relationships/image" Target="../media/image1402.png"/><Relationship Id="rId57" Type="http://schemas.openxmlformats.org/officeDocument/2006/relationships/customXml" Target="../ink/ink1417.xml"/><Relationship Id="rId106" Type="http://schemas.openxmlformats.org/officeDocument/2006/relationships/image" Target="../media/image1436.png"/><Relationship Id="rId127" Type="http://schemas.openxmlformats.org/officeDocument/2006/relationships/customXml" Target="../ink/ink1452.xml"/><Relationship Id="rId262" Type="http://schemas.openxmlformats.org/officeDocument/2006/relationships/image" Target="../media/image1514.png"/><Relationship Id="rId283" Type="http://schemas.openxmlformats.org/officeDocument/2006/relationships/customXml" Target="../ink/ink1530.xml"/><Relationship Id="rId10" Type="http://schemas.openxmlformats.org/officeDocument/2006/relationships/image" Target="../media/image1389.png"/><Relationship Id="rId31" Type="http://schemas.openxmlformats.org/officeDocument/2006/relationships/customXml" Target="../ink/ink1404.xml"/><Relationship Id="rId52" Type="http://schemas.openxmlformats.org/officeDocument/2006/relationships/image" Target="../media/image1410.png"/><Relationship Id="rId73" Type="http://schemas.openxmlformats.org/officeDocument/2006/relationships/customXml" Target="../ink/ink1425.xml"/><Relationship Id="rId78" Type="http://schemas.openxmlformats.org/officeDocument/2006/relationships/image" Target="../media/image1423.png"/><Relationship Id="rId94" Type="http://schemas.openxmlformats.org/officeDocument/2006/relationships/image" Target="../media/image1430.png"/><Relationship Id="rId99" Type="http://schemas.openxmlformats.org/officeDocument/2006/relationships/customXml" Target="../ink/ink1438.xml"/><Relationship Id="rId101" Type="http://schemas.openxmlformats.org/officeDocument/2006/relationships/customXml" Target="../ink/ink1439.xml"/><Relationship Id="rId122" Type="http://schemas.openxmlformats.org/officeDocument/2006/relationships/image" Target="../media/image1444.png"/><Relationship Id="rId143" Type="http://schemas.openxmlformats.org/officeDocument/2006/relationships/customXml" Target="../ink/ink1460.xml"/><Relationship Id="rId148" Type="http://schemas.openxmlformats.org/officeDocument/2006/relationships/image" Target="../media/image1457.png"/><Relationship Id="rId164" Type="http://schemas.openxmlformats.org/officeDocument/2006/relationships/image" Target="../media/image1465.png"/><Relationship Id="rId169" Type="http://schemas.openxmlformats.org/officeDocument/2006/relationships/customXml" Target="../ink/ink1473.xml"/><Relationship Id="rId185" Type="http://schemas.openxmlformats.org/officeDocument/2006/relationships/customXml" Target="../ink/ink1481.xml"/><Relationship Id="rId4" Type="http://schemas.openxmlformats.org/officeDocument/2006/relationships/image" Target="../media/image1386.png"/><Relationship Id="rId9" Type="http://schemas.openxmlformats.org/officeDocument/2006/relationships/customXml" Target="../ink/ink1393.xml"/><Relationship Id="rId180" Type="http://schemas.openxmlformats.org/officeDocument/2006/relationships/image" Target="../media/image1473.png"/><Relationship Id="rId210" Type="http://schemas.openxmlformats.org/officeDocument/2006/relationships/image" Target="../media/image1488.png"/><Relationship Id="rId215" Type="http://schemas.openxmlformats.org/officeDocument/2006/relationships/customXml" Target="../ink/ink1496.xml"/><Relationship Id="rId236" Type="http://schemas.openxmlformats.org/officeDocument/2006/relationships/image" Target="../media/image1501.png"/><Relationship Id="rId257" Type="http://schemas.openxmlformats.org/officeDocument/2006/relationships/customXml" Target="../ink/ink1517.xml"/><Relationship Id="rId278" Type="http://schemas.openxmlformats.org/officeDocument/2006/relationships/image" Target="../media/image1522.png"/><Relationship Id="rId26" Type="http://schemas.openxmlformats.org/officeDocument/2006/relationships/image" Target="../media/image1397.png"/><Relationship Id="rId231" Type="http://schemas.openxmlformats.org/officeDocument/2006/relationships/customXml" Target="../ink/ink1504.xml"/><Relationship Id="rId252" Type="http://schemas.openxmlformats.org/officeDocument/2006/relationships/image" Target="../media/image1509.png"/><Relationship Id="rId273" Type="http://schemas.openxmlformats.org/officeDocument/2006/relationships/customXml" Target="../ink/ink1525.xml"/><Relationship Id="rId47" Type="http://schemas.openxmlformats.org/officeDocument/2006/relationships/customXml" Target="../ink/ink1412.xml"/><Relationship Id="rId68" Type="http://schemas.openxmlformats.org/officeDocument/2006/relationships/image" Target="../media/image1418.png"/><Relationship Id="rId89" Type="http://schemas.openxmlformats.org/officeDocument/2006/relationships/customXml" Target="../ink/ink1433.xml"/><Relationship Id="rId112" Type="http://schemas.openxmlformats.org/officeDocument/2006/relationships/image" Target="../media/image1439.png"/><Relationship Id="rId133" Type="http://schemas.openxmlformats.org/officeDocument/2006/relationships/customXml" Target="../ink/ink1455.xml"/><Relationship Id="rId154" Type="http://schemas.openxmlformats.org/officeDocument/2006/relationships/image" Target="../media/image1460.png"/><Relationship Id="rId175" Type="http://schemas.openxmlformats.org/officeDocument/2006/relationships/customXml" Target="../ink/ink1476.xml"/><Relationship Id="rId196" Type="http://schemas.openxmlformats.org/officeDocument/2006/relationships/image" Target="../media/image1481.png"/><Relationship Id="rId200" Type="http://schemas.openxmlformats.org/officeDocument/2006/relationships/image" Target="../media/image1483.png"/><Relationship Id="rId16" Type="http://schemas.openxmlformats.org/officeDocument/2006/relationships/image" Target="../media/image1392.png"/><Relationship Id="rId221" Type="http://schemas.openxmlformats.org/officeDocument/2006/relationships/customXml" Target="../ink/ink1499.xml"/><Relationship Id="rId242" Type="http://schemas.openxmlformats.org/officeDocument/2006/relationships/image" Target="../media/image1504.png"/><Relationship Id="rId263" Type="http://schemas.openxmlformats.org/officeDocument/2006/relationships/customXml" Target="../ink/ink1520.xml"/><Relationship Id="rId284" Type="http://schemas.openxmlformats.org/officeDocument/2006/relationships/image" Target="../media/image1525.png"/><Relationship Id="rId37" Type="http://schemas.openxmlformats.org/officeDocument/2006/relationships/customXml" Target="../ink/ink1407.xml"/><Relationship Id="rId58" Type="http://schemas.openxmlformats.org/officeDocument/2006/relationships/image" Target="../media/image1413.png"/><Relationship Id="rId79" Type="http://schemas.openxmlformats.org/officeDocument/2006/relationships/customXml" Target="../ink/ink1428.xml"/><Relationship Id="rId102" Type="http://schemas.openxmlformats.org/officeDocument/2006/relationships/image" Target="../media/image1434.png"/><Relationship Id="rId123" Type="http://schemas.openxmlformats.org/officeDocument/2006/relationships/customXml" Target="../ink/ink1450.xml"/><Relationship Id="rId144" Type="http://schemas.openxmlformats.org/officeDocument/2006/relationships/image" Target="../media/image1455.png"/><Relationship Id="rId90" Type="http://schemas.openxmlformats.org/officeDocument/2006/relationships/image" Target="../media/image740.png"/><Relationship Id="rId165" Type="http://schemas.openxmlformats.org/officeDocument/2006/relationships/customXml" Target="../ink/ink1471.xml"/><Relationship Id="rId186" Type="http://schemas.openxmlformats.org/officeDocument/2006/relationships/image" Target="../media/image1476.png"/><Relationship Id="rId211" Type="http://schemas.openxmlformats.org/officeDocument/2006/relationships/customXml" Target="../ink/ink1494.xml"/><Relationship Id="rId232" Type="http://schemas.openxmlformats.org/officeDocument/2006/relationships/image" Target="../media/image1499.png"/><Relationship Id="rId253" Type="http://schemas.openxmlformats.org/officeDocument/2006/relationships/customXml" Target="../ink/ink1515.xml"/><Relationship Id="rId274" Type="http://schemas.openxmlformats.org/officeDocument/2006/relationships/image" Target="../media/image1520.png"/><Relationship Id="rId27" Type="http://schemas.openxmlformats.org/officeDocument/2006/relationships/customXml" Target="../ink/ink1402.xml"/><Relationship Id="rId48" Type="http://schemas.openxmlformats.org/officeDocument/2006/relationships/image" Target="../media/image1408.png"/><Relationship Id="rId69" Type="http://schemas.openxmlformats.org/officeDocument/2006/relationships/customXml" Target="../ink/ink1423.xml"/><Relationship Id="rId113" Type="http://schemas.openxmlformats.org/officeDocument/2006/relationships/customXml" Target="../ink/ink1445.xml"/><Relationship Id="rId134" Type="http://schemas.openxmlformats.org/officeDocument/2006/relationships/image" Target="../media/image1450.png"/><Relationship Id="rId80" Type="http://schemas.openxmlformats.org/officeDocument/2006/relationships/image" Target="../media/image1424.png"/><Relationship Id="rId155" Type="http://schemas.openxmlformats.org/officeDocument/2006/relationships/customXml" Target="../ink/ink1466.xml"/><Relationship Id="rId176" Type="http://schemas.openxmlformats.org/officeDocument/2006/relationships/image" Target="../media/image1471.png"/><Relationship Id="rId197" Type="http://schemas.openxmlformats.org/officeDocument/2006/relationships/customXml" Target="../ink/ink1487.xml"/><Relationship Id="rId201" Type="http://schemas.openxmlformats.org/officeDocument/2006/relationships/customXml" Target="../ink/ink1489.xml"/><Relationship Id="rId222" Type="http://schemas.openxmlformats.org/officeDocument/2006/relationships/image" Target="../media/image1494.png"/><Relationship Id="rId243" Type="http://schemas.openxmlformats.org/officeDocument/2006/relationships/customXml" Target="../ink/ink1510.xml"/><Relationship Id="rId264" Type="http://schemas.openxmlformats.org/officeDocument/2006/relationships/image" Target="../media/image1515.png"/><Relationship Id="rId285" Type="http://schemas.openxmlformats.org/officeDocument/2006/relationships/customXml" Target="../ink/ink1531.xml"/><Relationship Id="rId17" Type="http://schemas.openxmlformats.org/officeDocument/2006/relationships/customXml" Target="../ink/ink1397.xml"/><Relationship Id="rId38" Type="http://schemas.openxmlformats.org/officeDocument/2006/relationships/image" Target="../media/image1403.png"/><Relationship Id="rId59" Type="http://schemas.openxmlformats.org/officeDocument/2006/relationships/customXml" Target="../ink/ink1418.xml"/><Relationship Id="rId103" Type="http://schemas.openxmlformats.org/officeDocument/2006/relationships/customXml" Target="../ink/ink1440.xml"/><Relationship Id="rId124" Type="http://schemas.openxmlformats.org/officeDocument/2006/relationships/image" Target="../media/image1445.png"/><Relationship Id="rId70" Type="http://schemas.openxmlformats.org/officeDocument/2006/relationships/image" Target="../media/image1419.png"/><Relationship Id="rId91" Type="http://schemas.openxmlformats.org/officeDocument/2006/relationships/customXml" Target="../ink/ink1434.xml"/><Relationship Id="rId145" Type="http://schemas.openxmlformats.org/officeDocument/2006/relationships/customXml" Target="../ink/ink1461.xml"/><Relationship Id="rId166" Type="http://schemas.openxmlformats.org/officeDocument/2006/relationships/image" Target="../media/image1466.png"/><Relationship Id="rId187" Type="http://schemas.openxmlformats.org/officeDocument/2006/relationships/customXml" Target="../ink/ink1482.xml"/><Relationship Id="rId1" Type="http://schemas.openxmlformats.org/officeDocument/2006/relationships/slideLayout" Target="../slideLayouts/slideLayout4.xml"/><Relationship Id="rId212" Type="http://schemas.openxmlformats.org/officeDocument/2006/relationships/image" Target="../media/image1489.png"/><Relationship Id="rId233" Type="http://schemas.openxmlformats.org/officeDocument/2006/relationships/customXml" Target="../ink/ink1505.xml"/><Relationship Id="rId254" Type="http://schemas.openxmlformats.org/officeDocument/2006/relationships/image" Target="../media/image1510.png"/><Relationship Id="rId28" Type="http://schemas.openxmlformats.org/officeDocument/2006/relationships/image" Target="../media/image1398.png"/><Relationship Id="rId49" Type="http://schemas.openxmlformats.org/officeDocument/2006/relationships/customXml" Target="../ink/ink1413.xml"/><Relationship Id="rId114" Type="http://schemas.openxmlformats.org/officeDocument/2006/relationships/image" Target="../media/image1440.png"/><Relationship Id="rId275" Type="http://schemas.openxmlformats.org/officeDocument/2006/relationships/customXml" Target="../ink/ink1526.xml"/><Relationship Id="rId60" Type="http://schemas.openxmlformats.org/officeDocument/2006/relationships/image" Target="../media/image1414.png"/><Relationship Id="rId81" Type="http://schemas.openxmlformats.org/officeDocument/2006/relationships/customXml" Target="../ink/ink1429.xml"/><Relationship Id="rId135" Type="http://schemas.openxmlformats.org/officeDocument/2006/relationships/customXml" Target="../ink/ink1456.xml"/><Relationship Id="rId156" Type="http://schemas.openxmlformats.org/officeDocument/2006/relationships/image" Target="../media/image1461.png"/><Relationship Id="rId177" Type="http://schemas.openxmlformats.org/officeDocument/2006/relationships/customXml" Target="../ink/ink1477.xml"/><Relationship Id="rId198" Type="http://schemas.openxmlformats.org/officeDocument/2006/relationships/image" Target="../media/image1482.png"/><Relationship Id="rId202" Type="http://schemas.openxmlformats.org/officeDocument/2006/relationships/image" Target="../media/image1484.png"/><Relationship Id="rId223" Type="http://schemas.openxmlformats.org/officeDocument/2006/relationships/customXml" Target="../ink/ink1500.xml"/><Relationship Id="rId244" Type="http://schemas.openxmlformats.org/officeDocument/2006/relationships/image" Target="../media/image1505.png"/><Relationship Id="rId18" Type="http://schemas.openxmlformats.org/officeDocument/2006/relationships/image" Target="../media/image1393.png"/><Relationship Id="rId39" Type="http://schemas.openxmlformats.org/officeDocument/2006/relationships/customXml" Target="../ink/ink1408.xml"/><Relationship Id="rId265" Type="http://schemas.openxmlformats.org/officeDocument/2006/relationships/customXml" Target="../ink/ink1521.xml"/><Relationship Id="rId286" Type="http://schemas.openxmlformats.org/officeDocument/2006/relationships/image" Target="../media/image1526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86.png"/><Relationship Id="rId299" Type="http://schemas.openxmlformats.org/officeDocument/2006/relationships/image" Target="../media/image1677.png"/><Relationship Id="rId671" Type="http://schemas.openxmlformats.org/officeDocument/2006/relationships/image" Target="../media/image1862.png"/><Relationship Id="rId727" Type="http://schemas.openxmlformats.org/officeDocument/2006/relationships/image" Target="../media/image1890.png"/><Relationship Id="rId21" Type="http://schemas.openxmlformats.org/officeDocument/2006/relationships/image" Target="../media/image1538.png"/><Relationship Id="rId63" Type="http://schemas.openxmlformats.org/officeDocument/2006/relationships/image" Target="../media/image1559.png"/><Relationship Id="rId159" Type="http://schemas.openxmlformats.org/officeDocument/2006/relationships/image" Target="../media/image1607.png"/><Relationship Id="rId324" Type="http://schemas.openxmlformats.org/officeDocument/2006/relationships/customXml" Target="../ink/ink1696.xml"/><Relationship Id="rId366" Type="http://schemas.openxmlformats.org/officeDocument/2006/relationships/customXml" Target="../ink/ink1717.xml"/><Relationship Id="rId531" Type="http://schemas.openxmlformats.org/officeDocument/2006/relationships/image" Target="../media/image1792.png"/><Relationship Id="rId573" Type="http://schemas.openxmlformats.org/officeDocument/2006/relationships/image" Target="../media/image1813.png"/><Relationship Id="rId629" Type="http://schemas.openxmlformats.org/officeDocument/2006/relationships/image" Target="../media/image1841.png"/><Relationship Id="rId170" Type="http://schemas.openxmlformats.org/officeDocument/2006/relationships/customXml" Target="../ink/ink1619.xml"/><Relationship Id="rId226" Type="http://schemas.openxmlformats.org/officeDocument/2006/relationships/customXml" Target="../ink/ink1647.xml"/><Relationship Id="rId433" Type="http://schemas.openxmlformats.org/officeDocument/2006/relationships/image" Target="../media/image1744.png"/><Relationship Id="rId268" Type="http://schemas.openxmlformats.org/officeDocument/2006/relationships/customXml" Target="../ink/ink1668.xml"/><Relationship Id="rId475" Type="http://schemas.openxmlformats.org/officeDocument/2006/relationships/image" Target="../media/image1764.png"/><Relationship Id="rId640" Type="http://schemas.openxmlformats.org/officeDocument/2006/relationships/customXml" Target="../ink/ink1854.xml"/><Relationship Id="rId682" Type="http://schemas.openxmlformats.org/officeDocument/2006/relationships/customXml" Target="../ink/ink1875.xml"/><Relationship Id="rId738" Type="http://schemas.openxmlformats.org/officeDocument/2006/relationships/customXml" Target="../ink/ink1903.xml"/><Relationship Id="rId32" Type="http://schemas.openxmlformats.org/officeDocument/2006/relationships/customXml" Target="../ink/ink1550.xml"/><Relationship Id="rId74" Type="http://schemas.openxmlformats.org/officeDocument/2006/relationships/customXml" Target="../ink/ink1571.xml"/><Relationship Id="rId128" Type="http://schemas.openxmlformats.org/officeDocument/2006/relationships/customXml" Target="../ink/ink1598.xml"/><Relationship Id="rId335" Type="http://schemas.openxmlformats.org/officeDocument/2006/relationships/image" Target="../media/image1695.png"/><Relationship Id="rId377" Type="http://schemas.openxmlformats.org/officeDocument/2006/relationships/image" Target="../media/image1716.png"/><Relationship Id="rId500" Type="http://schemas.openxmlformats.org/officeDocument/2006/relationships/customXml" Target="../ink/ink1784.xml"/><Relationship Id="rId542" Type="http://schemas.openxmlformats.org/officeDocument/2006/relationships/customXml" Target="../ink/ink1805.xml"/><Relationship Id="rId584" Type="http://schemas.openxmlformats.org/officeDocument/2006/relationships/customXml" Target="../ink/ink1826.xml"/><Relationship Id="rId5" Type="http://schemas.openxmlformats.org/officeDocument/2006/relationships/image" Target="../media/image1530.png"/><Relationship Id="rId181" Type="http://schemas.openxmlformats.org/officeDocument/2006/relationships/image" Target="../media/image1618.png"/><Relationship Id="rId237" Type="http://schemas.openxmlformats.org/officeDocument/2006/relationships/image" Target="../media/image1646.png"/><Relationship Id="rId402" Type="http://schemas.openxmlformats.org/officeDocument/2006/relationships/customXml" Target="../ink/ink1735.xml"/><Relationship Id="rId279" Type="http://schemas.openxmlformats.org/officeDocument/2006/relationships/image" Target="../media/image1667.png"/><Relationship Id="rId444" Type="http://schemas.openxmlformats.org/officeDocument/2006/relationships/customXml" Target="../ink/ink1756.xml"/><Relationship Id="rId486" Type="http://schemas.openxmlformats.org/officeDocument/2006/relationships/customXml" Target="../ink/ink1777.xml"/><Relationship Id="rId651" Type="http://schemas.openxmlformats.org/officeDocument/2006/relationships/image" Target="../media/image1852.png"/><Relationship Id="rId693" Type="http://schemas.openxmlformats.org/officeDocument/2006/relationships/image" Target="../media/image1873.png"/><Relationship Id="rId707" Type="http://schemas.openxmlformats.org/officeDocument/2006/relationships/image" Target="../media/image1880.png"/><Relationship Id="rId749" Type="http://schemas.openxmlformats.org/officeDocument/2006/relationships/image" Target="../media/image1901.png"/><Relationship Id="rId43" Type="http://schemas.openxmlformats.org/officeDocument/2006/relationships/image" Target="../media/image1549.png"/><Relationship Id="rId139" Type="http://schemas.openxmlformats.org/officeDocument/2006/relationships/image" Target="../media/image1597.png"/><Relationship Id="rId290" Type="http://schemas.openxmlformats.org/officeDocument/2006/relationships/customXml" Target="../ink/ink1679.xml"/><Relationship Id="rId304" Type="http://schemas.openxmlformats.org/officeDocument/2006/relationships/customXml" Target="../ink/ink1686.xml"/><Relationship Id="rId346" Type="http://schemas.openxmlformats.org/officeDocument/2006/relationships/customXml" Target="../ink/ink1707.xml"/><Relationship Id="rId388" Type="http://schemas.openxmlformats.org/officeDocument/2006/relationships/customXml" Target="../ink/ink1728.xml"/><Relationship Id="rId511" Type="http://schemas.openxmlformats.org/officeDocument/2006/relationships/image" Target="../media/image1782.png"/><Relationship Id="rId553" Type="http://schemas.openxmlformats.org/officeDocument/2006/relationships/image" Target="../media/image1803.png"/><Relationship Id="rId609" Type="http://schemas.openxmlformats.org/officeDocument/2006/relationships/image" Target="../media/image1831.png"/><Relationship Id="rId85" Type="http://schemas.openxmlformats.org/officeDocument/2006/relationships/image" Target="../media/image1570.png"/><Relationship Id="rId150" Type="http://schemas.openxmlformats.org/officeDocument/2006/relationships/customXml" Target="../ink/ink1609.xml"/><Relationship Id="rId192" Type="http://schemas.openxmlformats.org/officeDocument/2006/relationships/customXml" Target="../ink/ink1630.xml"/><Relationship Id="rId206" Type="http://schemas.openxmlformats.org/officeDocument/2006/relationships/customXml" Target="../ink/ink1637.xml"/><Relationship Id="rId413" Type="http://schemas.openxmlformats.org/officeDocument/2006/relationships/image" Target="../media/image1734.png"/><Relationship Id="rId595" Type="http://schemas.openxmlformats.org/officeDocument/2006/relationships/image" Target="../media/image1824.png"/><Relationship Id="rId248" Type="http://schemas.openxmlformats.org/officeDocument/2006/relationships/customXml" Target="../ink/ink1658.xml"/><Relationship Id="rId455" Type="http://schemas.openxmlformats.org/officeDocument/2006/relationships/image" Target="../media/image1754.png"/><Relationship Id="rId497" Type="http://schemas.openxmlformats.org/officeDocument/2006/relationships/image" Target="../media/image1775.png"/><Relationship Id="rId620" Type="http://schemas.openxmlformats.org/officeDocument/2006/relationships/customXml" Target="../ink/ink1844.xml"/><Relationship Id="rId662" Type="http://schemas.openxmlformats.org/officeDocument/2006/relationships/customXml" Target="../ink/ink1865.xml"/><Relationship Id="rId718" Type="http://schemas.openxmlformats.org/officeDocument/2006/relationships/customXml" Target="../ink/ink1893.xml"/><Relationship Id="rId12" Type="http://schemas.openxmlformats.org/officeDocument/2006/relationships/customXml" Target="../ink/ink1540.xml"/><Relationship Id="rId108" Type="http://schemas.openxmlformats.org/officeDocument/2006/relationships/customXml" Target="../ink/ink1588.xml"/><Relationship Id="rId315" Type="http://schemas.openxmlformats.org/officeDocument/2006/relationships/image" Target="../media/image1685.png"/><Relationship Id="rId357" Type="http://schemas.openxmlformats.org/officeDocument/2006/relationships/image" Target="../media/image1706.png"/><Relationship Id="rId522" Type="http://schemas.openxmlformats.org/officeDocument/2006/relationships/customXml" Target="../ink/ink1795.xml"/><Relationship Id="rId54" Type="http://schemas.openxmlformats.org/officeDocument/2006/relationships/customXml" Target="../ink/ink1561.xml"/><Relationship Id="rId96" Type="http://schemas.openxmlformats.org/officeDocument/2006/relationships/customXml" Target="../ink/ink1582.xml"/><Relationship Id="rId161" Type="http://schemas.openxmlformats.org/officeDocument/2006/relationships/image" Target="../media/image1608.png"/><Relationship Id="rId217" Type="http://schemas.openxmlformats.org/officeDocument/2006/relationships/image" Target="../media/image1636.png"/><Relationship Id="rId399" Type="http://schemas.openxmlformats.org/officeDocument/2006/relationships/image" Target="../media/image1727.png"/><Relationship Id="rId564" Type="http://schemas.openxmlformats.org/officeDocument/2006/relationships/customXml" Target="../ink/ink1816.xml"/><Relationship Id="rId259" Type="http://schemas.openxmlformats.org/officeDocument/2006/relationships/image" Target="../media/image1657.png"/><Relationship Id="rId424" Type="http://schemas.openxmlformats.org/officeDocument/2006/relationships/customXml" Target="../ink/ink1746.xml"/><Relationship Id="rId466" Type="http://schemas.openxmlformats.org/officeDocument/2006/relationships/customXml" Target="../ink/ink1767.xml"/><Relationship Id="rId631" Type="http://schemas.openxmlformats.org/officeDocument/2006/relationships/image" Target="../media/image1842.png"/><Relationship Id="rId673" Type="http://schemas.openxmlformats.org/officeDocument/2006/relationships/image" Target="../media/image1863.png"/><Relationship Id="rId729" Type="http://schemas.openxmlformats.org/officeDocument/2006/relationships/image" Target="../media/image1891.png"/><Relationship Id="rId23" Type="http://schemas.openxmlformats.org/officeDocument/2006/relationships/image" Target="../media/image1539.png"/><Relationship Id="rId119" Type="http://schemas.openxmlformats.org/officeDocument/2006/relationships/image" Target="../media/image1587.png"/><Relationship Id="rId270" Type="http://schemas.openxmlformats.org/officeDocument/2006/relationships/customXml" Target="../ink/ink1669.xml"/><Relationship Id="rId326" Type="http://schemas.openxmlformats.org/officeDocument/2006/relationships/customXml" Target="../ink/ink1697.xml"/><Relationship Id="rId533" Type="http://schemas.openxmlformats.org/officeDocument/2006/relationships/image" Target="../media/image1793.png"/><Relationship Id="rId65" Type="http://schemas.openxmlformats.org/officeDocument/2006/relationships/image" Target="../media/image1560.png"/><Relationship Id="rId130" Type="http://schemas.openxmlformats.org/officeDocument/2006/relationships/customXml" Target="../ink/ink1599.xml"/><Relationship Id="rId368" Type="http://schemas.openxmlformats.org/officeDocument/2006/relationships/customXml" Target="../ink/ink1718.xml"/><Relationship Id="rId575" Type="http://schemas.openxmlformats.org/officeDocument/2006/relationships/image" Target="../media/image1814.png"/><Relationship Id="rId740" Type="http://schemas.openxmlformats.org/officeDocument/2006/relationships/customXml" Target="../ink/ink1904.xml"/><Relationship Id="rId172" Type="http://schemas.openxmlformats.org/officeDocument/2006/relationships/customXml" Target="../ink/ink1620.xml"/><Relationship Id="rId228" Type="http://schemas.openxmlformats.org/officeDocument/2006/relationships/customXml" Target="../ink/ink1648.xml"/><Relationship Id="rId435" Type="http://schemas.openxmlformats.org/officeDocument/2006/relationships/image" Target="../media/image1745.png"/><Relationship Id="rId477" Type="http://schemas.openxmlformats.org/officeDocument/2006/relationships/image" Target="../media/image1765.png"/><Relationship Id="rId600" Type="http://schemas.openxmlformats.org/officeDocument/2006/relationships/customXml" Target="../ink/ink1834.xml"/><Relationship Id="rId642" Type="http://schemas.openxmlformats.org/officeDocument/2006/relationships/customXml" Target="../ink/ink1855.xml"/><Relationship Id="rId684" Type="http://schemas.openxmlformats.org/officeDocument/2006/relationships/customXml" Target="../ink/ink1876.xml"/><Relationship Id="rId281" Type="http://schemas.openxmlformats.org/officeDocument/2006/relationships/image" Target="../media/image1668.png"/><Relationship Id="rId337" Type="http://schemas.openxmlformats.org/officeDocument/2006/relationships/image" Target="../media/image1696.png"/><Relationship Id="rId502" Type="http://schemas.openxmlformats.org/officeDocument/2006/relationships/customXml" Target="../ink/ink1785.xml"/><Relationship Id="rId34" Type="http://schemas.openxmlformats.org/officeDocument/2006/relationships/customXml" Target="../ink/ink1551.xml"/><Relationship Id="rId76" Type="http://schemas.openxmlformats.org/officeDocument/2006/relationships/customXml" Target="../ink/ink1572.xml"/><Relationship Id="rId141" Type="http://schemas.openxmlformats.org/officeDocument/2006/relationships/image" Target="../media/image1598.png"/><Relationship Id="rId379" Type="http://schemas.openxmlformats.org/officeDocument/2006/relationships/image" Target="../media/image1717.png"/><Relationship Id="rId544" Type="http://schemas.openxmlformats.org/officeDocument/2006/relationships/customXml" Target="../ink/ink1806.xml"/><Relationship Id="rId586" Type="http://schemas.openxmlformats.org/officeDocument/2006/relationships/customXml" Target="../ink/ink1827.xml"/><Relationship Id="rId751" Type="http://schemas.openxmlformats.org/officeDocument/2006/relationships/image" Target="../media/image1902.png"/><Relationship Id="rId7" Type="http://schemas.openxmlformats.org/officeDocument/2006/relationships/image" Target="../media/image1531.png"/><Relationship Id="rId183" Type="http://schemas.openxmlformats.org/officeDocument/2006/relationships/image" Target="../media/image1619.png"/><Relationship Id="rId239" Type="http://schemas.openxmlformats.org/officeDocument/2006/relationships/image" Target="../media/image1647.png"/><Relationship Id="rId390" Type="http://schemas.openxmlformats.org/officeDocument/2006/relationships/customXml" Target="../ink/ink1729.xml"/><Relationship Id="rId404" Type="http://schemas.openxmlformats.org/officeDocument/2006/relationships/customXml" Target="../ink/ink1736.xml"/><Relationship Id="rId446" Type="http://schemas.openxmlformats.org/officeDocument/2006/relationships/customXml" Target="../ink/ink1757.xml"/><Relationship Id="rId611" Type="http://schemas.openxmlformats.org/officeDocument/2006/relationships/image" Target="../media/image1832.png"/><Relationship Id="rId653" Type="http://schemas.openxmlformats.org/officeDocument/2006/relationships/image" Target="../media/image1853.png"/><Relationship Id="rId250" Type="http://schemas.openxmlformats.org/officeDocument/2006/relationships/customXml" Target="../ink/ink1659.xml"/><Relationship Id="rId292" Type="http://schemas.openxmlformats.org/officeDocument/2006/relationships/customXml" Target="../ink/ink1680.xml"/><Relationship Id="rId306" Type="http://schemas.openxmlformats.org/officeDocument/2006/relationships/customXml" Target="../ink/ink1687.xml"/><Relationship Id="rId488" Type="http://schemas.openxmlformats.org/officeDocument/2006/relationships/customXml" Target="../ink/ink1778.xml"/><Relationship Id="rId695" Type="http://schemas.openxmlformats.org/officeDocument/2006/relationships/image" Target="../media/image1874.png"/><Relationship Id="rId709" Type="http://schemas.openxmlformats.org/officeDocument/2006/relationships/image" Target="../media/image1881.png"/><Relationship Id="rId45" Type="http://schemas.openxmlformats.org/officeDocument/2006/relationships/image" Target="../media/image1550.png"/><Relationship Id="rId87" Type="http://schemas.openxmlformats.org/officeDocument/2006/relationships/image" Target="../media/image1571.png"/><Relationship Id="rId110" Type="http://schemas.openxmlformats.org/officeDocument/2006/relationships/customXml" Target="../ink/ink1589.xml"/><Relationship Id="rId348" Type="http://schemas.openxmlformats.org/officeDocument/2006/relationships/customXml" Target="../ink/ink1708.xml"/><Relationship Id="rId513" Type="http://schemas.openxmlformats.org/officeDocument/2006/relationships/image" Target="../media/image1783.png"/><Relationship Id="rId555" Type="http://schemas.openxmlformats.org/officeDocument/2006/relationships/image" Target="../media/image1804.png"/><Relationship Id="rId597" Type="http://schemas.openxmlformats.org/officeDocument/2006/relationships/image" Target="../media/image1825.png"/><Relationship Id="rId720" Type="http://schemas.openxmlformats.org/officeDocument/2006/relationships/customXml" Target="../ink/ink1894.xml"/><Relationship Id="rId152" Type="http://schemas.openxmlformats.org/officeDocument/2006/relationships/customXml" Target="../ink/ink1610.xml"/><Relationship Id="rId194" Type="http://schemas.openxmlformats.org/officeDocument/2006/relationships/customXml" Target="../ink/ink1631.xml"/><Relationship Id="rId208" Type="http://schemas.openxmlformats.org/officeDocument/2006/relationships/customXml" Target="../ink/ink1638.xml"/><Relationship Id="rId415" Type="http://schemas.openxmlformats.org/officeDocument/2006/relationships/image" Target="../media/image1735.png"/><Relationship Id="rId457" Type="http://schemas.openxmlformats.org/officeDocument/2006/relationships/image" Target="../media/image1755.png"/><Relationship Id="rId622" Type="http://schemas.openxmlformats.org/officeDocument/2006/relationships/customXml" Target="../ink/ink1845.xml"/><Relationship Id="rId261" Type="http://schemas.openxmlformats.org/officeDocument/2006/relationships/image" Target="../media/image1658.png"/><Relationship Id="rId499" Type="http://schemas.openxmlformats.org/officeDocument/2006/relationships/image" Target="../media/image1776.png"/><Relationship Id="rId664" Type="http://schemas.openxmlformats.org/officeDocument/2006/relationships/customXml" Target="../ink/ink1866.xml"/><Relationship Id="rId14" Type="http://schemas.openxmlformats.org/officeDocument/2006/relationships/customXml" Target="../ink/ink1541.xml"/><Relationship Id="rId56" Type="http://schemas.openxmlformats.org/officeDocument/2006/relationships/customXml" Target="../ink/ink1562.xml"/><Relationship Id="rId317" Type="http://schemas.openxmlformats.org/officeDocument/2006/relationships/image" Target="../media/image1686.png"/><Relationship Id="rId359" Type="http://schemas.openxmlformats.org/officeDocument/2006/relationships/image" Target="../media/image1707.png"/><Relationship Id="rId524" Type="http://schemas.openxmlformats.org/officeDocument/2006/relationships/customXml" Target="../ink/ink1796.xml"/><Relationship Id="rId566" Type="http://schemas.openxmlformats.org/officeDocument/2006/relationships/customXml" Target="../ink/ink1817.xml"/><Relationship Id="rId731" Type="http://schemas.openxmlformats.org/officeDocument/2006/relationships/image" Target="../media/image1892.png"/><Relationship Id="rId98" Type="http://schemas.openxmlformats.org/officeDocument/2006/relationships/customXml" Target="../ink/ink1583.xml"/><Relationship Id="rId121" Type="http://schemas.openxmlformats.org/officeDocument/2006/relationships/image" Target="../media/image1588.png"/><Relationship Id="rId163" Type="http://schemas.openxmlformats.org/officeDocument/2006/relationships/image" Target="../media/image1609.png"/><Relationship Id="rId219" Type="http://schemas.openxmlformats.org/officeDocument/2006/relationships/image" Target="../media/image1637.png"/><Relationship Id="rId370" Type="http://schemas.openxmlformats.org/officeDocument/2006/relationships/customXml" Target="../ink/ink1719.xml"/><Relationship Id="rId426" Type="http://schemas.openxmlformats.org/officeDocument/2006/relationships/customXml" Target="../ink/ink1747.xml"/><Relationship Id="rId633" Type="http://schemas.openxmlformats.org/officeDocument/2006/relationships/image" Target="../media/image1843.png"/><Relationship Id="rId230" Type="http://schemas.openxmlformats.org/officeDocument/2006/relationships/customXml" Target="../ink/ink1649.xml"/><Relationship Id="rId468" Type="http://schemas.openxmlformats.org/officeDocument/2006/relationships/customXml" Target="../ink/ink1768.xml"/><Relationship Id="rId675" Type="http://schemas.openxmlformats.org/officeDocument/2006/relationships/image" Target="../media/image1864.png"/><Relationship Id="rId25" Type="http://schemas.openxmlformats.org/officeDocument/2006/relationships/image" Target="../media/image1540.png"/><Relationship Id="rId67" Type="http://schemas.openxmlformats.org/officeDocument/2006/relationships/image" Target="../media/image1561.png"/><Relationship Id="rId272" Type="http://schemas.openxmlformats.org/officeDocument/2006/relationships/customXml" Target="../ink/ink1670.xml"/><Relationship Id="rId328" Type="http://schemas.openxmlformats.org/officeDocument/2006/relationships/customXml" Target="../ink/ink1698.xml"/><Relationship Id="rId535" Type="http://schemas.openxmlformats.org/officeDocument/2006/relationships/image" Target="../media/image1794.png"/><Relationship Id="rId577" Type="http://schemas.openxmlformats.org/officeDocument/2006/relationships/image" Target="../media/image1815.png"/><Relationship Id="rId700" Type="http://schemas.openxmlformats.org/officeDocument/2006/relationships/customXml" Target="../ink/ink1884.xml"/><Relationship Id="rId742" Type="http://schemas.openxmlformats.org/officeDocument/2006/relationships/customXml" Target="../ink/ink1905.xml"/><Relationship Id="rId132" Type="http://schemas.openxmlformats.org/officeDocument/2006/relationships/customXml" Target="../ink/ink1600.xml"/><Relationship Id="rId174" Type="http://schemas.openxmlformats.org/officeDocument/2006/relationships/customXml" Target="../ink/ink1621.xml"/><Relationship Id="rId381" Type="http://schemas.openxmlformats.org/officeDocument/2006/relationships/image" Target="../media/image1718.png"/><Relationship Id="rId602" Type="http://schemas.openxmlformats.org/officeDocument/2006/relationships/customXml" Target="../ink/ink1835.xml"/><Relationship Id="rId241" Type="http://schemas.openxmlformats.org/officeDocument/2006/relationships/image" Target="../media/image1648.png"/><Relationship Id="rId437" Type="http://schemas.openxmlformats.org/officeDocument/2006/relationships/image" Target="../media/image1746.png"/><Relationship Id="rId479" Type="http://schemas.openxmlformats.org/officeDocument/2006/relationships/image" Target="../media/image1766.png"/><Relationship Id="rId644" Type="http://schemas.openxmlformats.org/officeDocument/2006/relationships/customXml" Target="../ink/ink1856.xml"/><Relationship Id="rId686" Type="http://schemas.openxmlformats.org/officeDocument/2006/relationships/customXml" Target="../ink/ink1877.xml"/><Relationship Id="rId36" Type="http://schemas.openxmlformats.org/officeDocument/2006/relationships/customXml" Target="../ink/ink1552.xml"/><Relationship Id="rId283" Type="http://schemas.openxmlformats.org/officeDocument/2006/relationships/image" Target="../media/image1669.png"/><Relationship Id="rId339" Type="http://schemas.openxmlformats.org/officeDocument/2006/relationships/image" Target="../media/image1697.png"/><Relationship Id="rId490" Type="http://schemas.openxmlformats.org/officeDocument/2006/relationships/customXml" Target="../ink/ink1779.xml"/><Relationship Id="rId504" Type="http://schemas.openxmlformats.org/officeDocument/2006/relationships/customXml" Target="../ink/ink1786.xml"/><Relationship Id="rId546" Type="http://schemas.openxmlformats.org/officeDocument/2006/relationships/customXml" Target="../ink/ink1807.xml"/><Relationship Id="rId711" Type="http://schemas.openxmlformats.org/officeDocument/2006/relationships/image" Target="../media/image1882.png"/><Relationship Id="rId753" Type="http://schemas.openxmlformats.org/officeDocument/2006/relationships/image" Target="../media/image1903.png"/><Relationship Id="rId78" Type="http://schemas.openxmlformats.org/officeDocument/2006/relationships/customXml" Target="../ink/ink1573.xml"/><Relationship Id="rId101" Type="http://schemas.openxmlformats.org/officeDocument/2006/relationships/image" Target="../media/image1578.png"/><Relationship Id="rId143" Type="http://schemas.openxmlformats.org/officeDocument/2006/relationships/image" Target="../media/image1599.png"/><Relationship Id="rId185" Type="http://schemas.openxmlformats.org/officeDocument/2006/relationships/image" Target="../media/image1620.png"/><Relationship Id="rId350" Type="http://schemas.openxmlformats.org/officeDocument/2006/relationships/customXml" Target="../ink/ink1709.xml"/><Relationship Id="rId406" Type="http://schemas.openxmlformats.org/officeDocument/2006/relationships/customXml" Target="../ink/ink1737.xml"/><Relationship Id="rId588" Type="http://schemas.openxmlformats.org/officeDocument/2006/relationships/customXml" Target="../ink/ink1828.xml"/><Relationship Id="rId9" Type="http://schemas.openxmlformats.org/officeDocument/2006/relationships/image" Target="../media/image1532.png"/><Relationship Id="rId210" Type="http://schemas.openxmlformats.org/officeDocument/2006/relationships/customXml" Target="../ink/ink1639.xml"/><Relationship Id="rId392" Type="http://schemas.openxmlformats.org/officeDocument/2006/relationships/customXml" Target="../ink/ink1730.xml"/><Relationship Id="rId448" Type="http://schemas.openxmlformats.org/officeDocument/2006/relationships/customXml" Target="../ink/ink1758.xml"/><Relationship Id="rId613" Type="http://schemas.openxmlformats.org/officeDocument/2006/relationships/image" Target="../media/image1833.png"/><Relationship Id="rId655" Type="http://schemas.openxmlformats.org/officeDocument/2006/relationships/image" Target="../media/image1854.png"/><Relationship Id="rId697" Type="http://schemas.openxmlformats.org/officeDocument/2006/relationships/image" Target="../media/image1875.png"/><Relationship Id="rId252" Type="http://schemas.openxmlformats.org/officeDocument/2006/relationships/customXml" Target="../ink/ink1660.xml"/><Relationship Id="rId294" Type="http://schemas.openxmlformats.org/officeDocument/2006/relationships/customXml" Target="../ink/ink1681.xml"/><Relationship Id="rId308" Type="http://schemas.openxmlformats.org/officeDocument/2006/relationships/customXml" Target="../ink/ink1688.xml"/><Relationship Id="rId515" Type="http://schemas.openxmlformats.org/officeDocument/2006/relationships/image" Target="../media/image1784.png"/><Relationship Id="rId722" Type="http://schemas.openxmlformats.org/officeDocument/2006/relationships/customXml" Target="../ink/ink1895.xml"/><Relationship Id="rId47" Type="http://schemas.openxmlformats.org/officeDocument/2006/relationships/image" Target="../media/image1551.png"/><Relationship Id="rId89" Type="http://schemas.openxmlformats.org/officeDocument/2006/relationships/image" Target="../media/image1572.png"/><Relationship Id="rId112" Type="http://schemas.openxmlformats.org/officeDocument/2006/relationships/customXml" Target="../ink/ink1590.xml"/><Relationship Id="rId154" Type="http://schemas.openxmlformats.org/officeDocument/2006/relationships/customXml" Target="../ink/ink1611.xml"/><Relationship Id="rId361" Type="http://schemas.openxmlformats.org/officeDocument/2006/relationships/image" Target="../media/image1708.png"/><Relationship Id="rId557" Type="http://schemas.openxmlformats.org/officeDocument/2006/relationships/image" Target="../media/image1805.png"/><Relationship Id="rId599" Type="http://schemas.openxmlformats.org/officeDocument/2006/relationships/image" Target="../media/image1826.png"/><Relationship Id="rId196" Type="http://schemas.openxmlformats.org/officeDocument/2006/relationships/customXml" Target="../ink/ink1632.xml"/><Relationship Id="rId417" Type="http://schemas.openxmlformats.org/officeDocument/2006/relationships/image" Target="../media/image1736.png"/><Relationship Id="rId459" Type="http://schemas.openxmlformats.org/officeDocument/2006/relationships/image" Target="../media/image1756.png"/><Relationship Id="rId624" Type="http://schemas.openxmlformats.org/officeDocument/2006/relationships/customXml" Target="../ink/ink1846.xml"/><Relationship Id="rId666" Type="http://schemas.openxmlformats.org/officeDocument/2006/relationships/customXml" Target="../ink/ink1867.xml"/><Relationship Id="rId16" Type="http://schemas.openxmlformats.org/officeDocument/2006/relationships/customXml" Target="../ink/ink1542.xml"/><Relationship Id="rId221" Type="http://schemas.openxmlformats.org/officeDocument/2006/relationships/image" Target="../media/image1638.png"/><Relationship Id="rId263" Type="http://schemas.openxmlformats.org/officeDocument/2006/relationships/image" Target="../media/image1659.png"/><Relationship Id="rId319" Type="http://schemas.openxmlformats.org/officeDocument/2006/relationships/image" Target="../media/image1687.png"/><Relationship Id="rId470" Type="http://schemas.openxmlformats.org/officeDocument/2006/relationships/customXml" Target="../ink/ink1769.xml"/><Relationship Id="rId526" Type="http://schemas.openxmlformats.org/officeDocument/2006/relationships/customXml" Target="../ink/ink1797.xml"/><Relationship Id="rId58" Type="http://schemas.openxmlformats.org/officeDocument/2006/relationships/customXml" Target="../ink/ink1563.xml"/><Relationship Id="rId123" Type="http://schemas.openxmlformats.org/officeDocument/2006/relationships/image" Target="../media/image1589.png"/><Relationship Id="rId330" Type="http://schemas.openxmlformats.org/officeDocument/2006/relationships/customXml" Target="../ink/ink1699.xml"/><Relationship Id="rId568" Type="http://schemas.openxmlformats.org/officeDocument/2006/relationships/customXml" Target="../ink/ink1818.xml"/><Relationship Id="rId733" Type="http://schemas.openxmlformats.org/officeDocument/2006/relationships/image" Target="../media/image1893.png"/><Relationship Id="rId165" Type="http://schemas.openxmlformats.org/officeDocument/2006/relationships/image" Target="../media/image1610.png"/><Relationship Id="rId372" Type="http://schemas.openxmlformats.org/officeDocument/2006/relationships/customXml" Target="../ink/ink1720.xml"/><Relationship Id="rId428" Type="http://schemas.openxmlformats.org/officeDocument/2006/relationships/customXml" Target="../ink/ink1748.xml"/><Relationship Id="rId635" Type="http://schemas.openxmlformats.org/officeDocument/2006/relationships/image" Target="../media/image1844.png"/><Relationship Id="rId677" Type="http://schemas.openxmlformats.org/officeDocument/2006/relationships/image" Target="../media/image1865.png"/><Relationship Id="rId232" Type="http://schemas.openxmlformats.org/officeDocument/2006/relationships/customXml" Target="../ink/ink1650.xml"/><Relationship Id="rId274" Type="http://schemas.openxmlformats.org/officeDocument/2006/relationships/customXml" Target="../ink/ink1671.xml"/><Relationship Id="rId481" Type="http://schemas.openxmlformats.org/officeDocument/2006/relationships/image" Target="../media/image1767.png"/><Relationship Id="rId702" Type="http://schemas.openxmlformats.org/officeDocument/2006/relationships/customXml" Target="../ink/ink1885.xml"/><Relationship Id="rId27" Type="http://schemas.openxmlformats.org/officeDocument/2006/relationships/image" Target="../media/image1541.png"/><Relationship Id="rId69" Type="http://schemas.openxmlformats.org/officeDocument/2006/relationships/image" Target="../media/image1562.png"/><Relationship Id="rId134" Type="http://schemas.openxmlformats.org/officeDocument/2006/relationships/customXml" Target="../ink/ink1601.xml"/><Relationship Id="rId537" Type="http://schemas.openxmlformats.org/officeDocument/2006/relationships/image" Target="../media/image1795.png"/><Relationship Id="rId579" Type="http://schemas.openxmlformats.org/officeDocument/2006/relationships/image" Target="../media/image1816.png"/><Relationship Id="rId744" Type="http://schemas.openxmlformats.org/officeDocument/2006/relationships/customXml" Target="../ink/ink1906.xml"/><Relationship Id="rId80" Type="http://schemas.openxmlformats.org/officeDocument/2006/relationships/customXml" Target="../ink/ink1574.xml"/><Relationship Id="rId176" Type="http://schemas.openxmlformats.org/officeDocument/2006/relationships/customXml" Target="../ink/ink1622.xml"/><Relationship Id="rId341" Type="http://schemas.openxmlformats.org/officeDocument/2006/relationships/image" Target="../media/image1698.png"/><Relationship Id="rId383" Type="http://schemas.openxmlformats.org/officeDocument/2006/relationships/image" Target="../media/image1719.png"/><Relationship Id="rId439" Type="http://schemas.openxmlformats.org/officeDocument/2006/relationships/image" Target="../media/image1747.png"/><Relationship Id="rId590" Type="http://schemas.openxmlformats.org/officeDocument/2006/relationships/customXml" Target="../ink/ink1829.xml"/><Relationship Id="rId604" Type="http://schemas.openxmlformats.org/officeDocument/2006/relationships/customXml" Target="../ink/ink1836.xml"/><Relationship Id="rId646" Type="http://schemas.openxmlformats.org/officeDocument/2006/relationships/customXml" Target="../ink/ink1857.xml"/><Relationship Id="rId201" Type="http://schemas.openxmlformats.org/officeDocument/2006/relationships/image" Target="../media/image1628.png"/><Relationship Id="rId243" Type="http://schemas.openxmlformats.org/officeDocument/2006/relationships/image" Target="../media/image1649.png"/><Relationship Id="rId285" Type="http://schemas.openxmlformats.org/officeDocument/2006/relationships/image" Target="../media/image1670.png"/><Relationship Id="rId450" Type="http://schemas.openxmlformats.org/officeDocument/2006/relationships/customXml" Target="../ink/ink1759.xml"/><Relationship Id="rId506" Type="http://schemas.openxmlformats.org/officeDocument/2006/relationships/customXml" Target="../ink/ink1787.xml"/><Relationship Id="rId688" Type="http://schemas.openxmlformats.org/officeDocument/2006/relationships/customXml" Target="../ink/ink1878.xml"/><Relationship Id="rId38" Type="http://schemas.openxmlformats.org/officeDocument/2006/relationships/customXml" Target="../ink/ink1553.xml"/><Relationship Id="rId103" Type="http://schemas.openxmlformats.org/officeDocument/2006/relationships/image" Target="../media/image1579.png"/><Relationship Id="rId310" Type="http://schemas.openxmlformats.org/officeDocument/2006/relationships/customXml" Target="../ink/ink1689.xml"/><Relationship Id="rId492" Type="http://schemas.openxmlformats.org/officeDocument/2006/relationships/customXml" Target="../ink/ink1780.xml"/><Relationship Id="rId548" Type="http://schemas.openxmlformats.org/officeDocument/2006/relationships/customXml" Target="../ink/ink1808.xml"/><Relationship Id="rId713" Type="http://schemas.openxmlformats.org/officeDocument/2006/relationships/image" Target="../media/image1883.png"/><Relationship Id="rId91" Type="http://schemas.openxmlformats.org/officeDocument/2006/relationships/image" Target="../media/image1573.png"/><Relationship Id="rId145" Type="http://schemas.openxmlformats.org/officeDocument/2006/relationships/image" Target="../media/image1600.png"/><Relationship Id="rId187" Type="http://schemas.openxmlformats.org/officeDocument/2006/relationships/image" Target="../media/image1621.png"/><Relationship Id="rId352" Type="http://schemas.openxmlformats.org/officeDocument/2006/relationships/customXml" Target="../ink/ink1710.xml"/><Relationship Id="rId394" Type="http://schemas.openxmlformats.org/officeDocument/2006/relationships/customXml" Target="../ink/ink1731.xml"/><Relationship Id="rId408" Type="http://schemas.openxmlformats.org/officeDocument/2006/relationships/customXml" Target="../ink/ink1738.xml"/><Relationship Id="rId615" Type="http://schemas.openxmlformats.org/officeDocument/2006/relationships/image" Target="../media/image1834.png"/><Relationship Id="rId212" Type="http://schemas.openxmlformats.org/officeDocument/2006/relationships/customXml" Target="../ink/ink1640.xml"/><Relationship Id="rId254" Type="http://schemas.openxmlformats.org/officeDocument/2006/relationships/customXml" Target="../ink/ink1661.xml"/><Relationship Id="rId657" Type="http://schemas.openxmlformats.org/officeDocument/2006/relationships/image" Target="../media/image1855.png"/><Relationship Id="rId699" Type="http://schemas.openxmlformats.org/officeDocument/2006/relationships/image" Target="../media/image1876.png"/><Relationship Id="rId49" Type="http://schemas.openxmlformats.org/officeDocument/2006/relationships/image" Target="../media/image1552.png"/><Relationship Id="rId114" Type="http://schemas.openxmlformats.org/officeDocument/2006/relationships/customXml" Target="../ink/ink1591.xml"/><Relationship Id="rId296" Type="http://schemas.openxmlformats.org/officeDocument/2006/relationships/customXml" Target="../ink/ink1682.xml"/><Relationship Id="rId461" Type="http://schemas.openxmlformats.org/officeDocument/2006/relationships/image" Target="../media/image1757.png"/><Relationship Id="rId517" Type="http://schemas.openxmlformats.org/officeDocument/2006/relationships/image" Target="../media/image1785.png"/><Relationship Id="rId559" Type="http://schemas.openxmlformats.org/officeDocument/2006/relationships/image" Target="../media/image1806.png"/><Relationship Id="rId724" Type="http://schemas.openxmlformats.org/officeDocument/2006/relationships/customXml" Target="../ink/ink1896.xml"/><Relationship Id="rId60" Type="http://schemas.openxmlformats.org/officeDocument/2006/relationships/customXml" Target="../ink/ink1564.xml"/><Relationship Id="rId156" Type="http://schemas.openxmlformats.org/officeDocument/2006/relationships/customXml" Target="../ink/ink1612.xml"/><Relationship Id="rId198" Type="http://schemas.openxmlformats.org/officeDocument/2006/relationships/customXml" Target="../ink/ink1633.xml"/><Relationship Id="rId321" Type="http://schemas.openxmlformats.org/officeDocument/2006/relationships/image" Target="../media/image1688.png"/><Relationship Id="rId363" Type="http://schemas.openxmlformats.org/officeDocument/2006/relationships/image" Target="../media/image1709.png"/><Relationship Id="rId419" Type="http://schemas.openxmlformats.org/officeDocument/2006/relationships/image" Target="../media/image1737.png"/><Relationship Id="rId570" Type="http://schemas.openxmlformats.org/officeDocument/2006/relationships/customXml" Target="../ink/ink1819.xml"/><Relationship Id="rId626" Type="http://schemas.openxmlformats.org/officeDocument/2006/relationships/customXml" Target="../ink/ink1847.xml"/><Relationship Id="rId223" Type="http://schemas.openxmlformats.org/officeDocument/2006/relationships/image" Target="../media/image1639.png"/><Relationship Id="rId430" Type="http://schemas.openxmlformats.org/officeDocument/2006/relationships/customXml" Target="../ink/ink1749.xml"/><Relationship Id="rId668" Type="http://schemas.openxmlformats.org/officeDocument/2006/relationships/customXml" Target="../ink/ink1868.xml"/><Relationship Id="rId18" Type="http://schemas.openxmlformats.org/officeDocument/2006/relationships/customXml" Target="../ink/ink1543.xml"/><Relationship Id="rId265" Type="http://schemas.openxmlformats.org/officeDocument/2006/relationships/image" Target="../media/image1660.png"/><Relationship Id="rId472" Type="http://schemas.openxmlformats.org/officeDocument/2006/relationships/customXml" Target="../ink/ink1770.xml"/><Relationship Id="rId528" Type="http://schemas.openxmlformats.org/officeDocument/2006/relationships/customXml" Target="../ink/ink1798.xml"/><Relationship Id="rId735" Type="http://schemas.openxmlformats.org/officeDocument/2006/relationships/image" Target="../media/image1894.png"/><Relationship Id="rId125" Type="http://schemas.openxmlformats.org/officeDocument/2006/relationships/image" Target="../media/image1590.png"/><Relationship Id="rId167" Type="http://schemas.openxmlformats.org/officeDocument/2006/relationships/image" Target="../media/image1611.png"/><Relationship Id="rId332" Type="http://schemas.openxmlformats.org/officeDocument/2006/relationships/customXml" Target="../ink/ink1700.xml"/><Relationship Id="rId374" Type="http://schemas.openxmlformats.org/officeDocument/2006/relationships/customXml" Target="../ink/ink1721.xml"/><Relationship Id="rId581" Type="http://schemas.openxmlformats.org/officeDocument/2006/relationships/image" Target="../media/image1817.png"/><Relationship Id="rId71" Type="http://schemas.openxmlformats.org/officeDocument/2006/relationships/image" Target="../media/image1563.png"/><Relationship Id="rId234" Type="http://schemas.openxmlformats.org/officeDocument/2006/relationships/customXml" Target="../ink/ink1651.xml"/><Relationship Id="rId637" Type="http://schemas.openxmlformats.org/officeDocument/2006/relationships/image" Target="../media/image1845.png"/><Relationship Id="rId679" Type="http://schemas.openxmlformats.org/officeDocument/2006/relationships/image" Target="../media/image1866.png"/><Relationship Id="rId2" Type="http://schemas.openxmlformats.org/officeDocument/2006/relationships/customXml" Target="../ink/ink1535.xml"/><Relationship Id="rId29" Type="http://schemas.openxmlformats.org/officeDocument/2006/relationships/image" Target="../media/image1542.png"/><Relationship Id="rId276" Type="http://schemas.openxmlformats.org/officeDocument/2006/relationships/customXml" Target="../ink/ink1672.xml"/><Relationship Id="rId441" Type="http://schemas.openxmlformats.org/officeDocument/2006/relationships/image" Target="../media/image1748.png"/><Relationship Id="rId483" Type="http://schemas.openxmlformats.org/officeDocument/2006/relationships/image" Target="../media/image1768.png"/><Relationship Id="rId539" Type="http://schemas.openxmlformats.org/officeDocument/2006/relationships/image" Target="../media/image1796.png"/><Relationship Id="rId690" Type="http://schemas.openxmlformats.org/officeDocument/2006/relationships/customXml" Target="../ink/ink1879.xml"/><Relationship Id="rId704" Type="http://schemas.openxmlformats.org/officeDocument/2006/relationships/customXml" Target="../ink/ink1886.xml"/><Relationship Id="rId746" Type="http://schemas.openxmlformats.org/officeDocument/2006/relationships/customXml" Target="../ink/ink1907.xml"/><Relationship Id="rId40" Type="http://schemas.openxmlformats.org/officeDocument/2006/relationships/customXml" Target="../ink/ink1554.xml"/><Relationship Id="rId136" Type="http://schemas.openxmlformats.org/officeDocument/2006/relationships/customXml" Target="../ink/ink1602.xml"/><Relationship Id="rId178" Type="http://schemas.openxmlformats.org/officeDocument/2006/relationships/customXml" Target="../ink/ink1623.xml"/><Relationship Id="rId301" Type="http://schemas.openxmlformats.org/officeDocument/2006/relationships/image" Target="../media/image1678.png"/><Relationship Id="rId343" Type="http://schemas.openxmlformats.org/officeDocument/2006/relationships/image" Target="../media/image1699.png"/><Relationship Id="rId550" Type="http://schemas.openxmlformats.org/officeDocument/2006/relationships/customXml" Target="../ink/ink1809.xml"/><Relationship Id="rId82" Type="http://schemas.openxmlformats.org/officeDocument/2006/relationships/customXml" Target="../ink/ink1575.xml"/><Relationship Id="rId203" Type="http://schemas.openxmlformats.org/officeDocument/2006/relationships/image" Target="../media/image1629.png"/><Relationship Id="rId385" Type="http://schemas.openxmlformats.org/officeDocument/2006/relationships/image" Target="../media/image1720.png"/><Relationship Id="rId592" Type="http://schemas.openxmlformats.org/officeDocument/2006/relationships/customXml" Target="../ink/ink1830.xml"/><Relationship Id="rId606" Type="http://schemas.openxmlformats.org/officeDocument/2006/relationships/customXml" Target="../ink/ink1837.xml"/><Relationship Id="rId648" Type="http://schemas.openxmlformats.org/officeDocument/2006/relationships/customXml" Target="../ink/ink1858.xml"/><Relationship Id="rId245" Type="http://schemas.openxmlformats.org/officeDocument/2006/relationships/image" Target="../media/image1650.png"/><Relationship Id="rId287" Type="http://schemas.openxmlformats.org/officeDocument/2006/relationships/image" Target="../media/image1671.png"/><Relationship Id="rId410" Type="http://schemas.openxmlformats.org/officeDocument/2006/relationships/customXml" Target="../ink/ink1739.xml"/><Relationship Id="rId452" Type="http://schemas.openxmlformats.org/officeDocument/2006/relationships/customXml" Target="../ink/ink1760.xml"/><Relationship Id="rId494" Type="http://schemas.openxmlformats.org/officeDocument/2006/relationships/customXml" Target="../ink/ink1781.xml"/><Relationship Id="rId508" Type="http://schemas.openxmlformats.org/officeDocument/2006/relationships/customXml" Target="../ink/ink1788.xml"/><Relationship Id="rId715" Type="http://schemas.openxmlformats.org/officeDocument/2006/relationships/image" Target="../media/image1884.png"/><Relationship Id="rId105" Type="http://schemas.openxmlformats.org/officeDocument/2006/relationships/image" Target="../media/image1580.png"/><Relationship Id="rId147" Type="http://schemas.openxmlformats.org/officeDocument/2006/relationships/image" Target="../media/image1601.png"/><Relationship Id="rId312" Type="http://schemas.openxmlformats.org/officeDocument/2006/relationships/customXml" Target="../ink/ink1690.xml"/><Relationship Id="rId354" Type="http://schemas.openxmlformats.org/officeDocument/2006/relationships/customXml" Target="../ink/ink1711.xml"/><Relationship Id="rId51" Type="http://schemas.openxmlformats.org/officeDocument/2006/relationships/image" Target="../media/image1553.png"/><Relationship Id="rId93" Type="http://schemas.openxmlformats.org/officeDocument/2006/relationships/image" Target="../media/image1574.png"/><Relationship Id="rId189" Type="http://schemas.openxmlformats.org/officeDocument/2006/relationships/image" Target="../media/image1622.png"/><Relationship Id="rId396" Type="http://schemas.openxmlformats.org/officeDocument/2006/relationships/customXml" Target="../ink/ink1732.xml"/><Relationship Id="rId561" Type="http://schemas.openxmlformats.org/officeDocument/2006/relationships/image" Target="../media/image1807.png"/><Relationship Id="rId617" Type="http://schemas.openxmlformats.org/officeDocument/2006/relationships/image" Target="../media/image1835.png"/><Relationship Id="rId659" Type="http://schemas.openxmlformats.org/officeDocument/2006/relationships/image" Target="../media/image1856.png"/><Relationship Id="rId214" Type="http://schemas.openxmlformats.org/officeDocument/2006/relationships/customXml" Target="../ink/ink1641.xml"/><Relationship Id="rId256" Type="http://schemas.openxmlformats.org/officeDocument/2006/relationships/customXml" Target="../ink/ink1662.xml"/><Relationship Id="rId298" Type="http://schemas.openxmlformats.org/officeDocument/2006/relationships/customXml" Target="../ink/ink1683.xml"/><Relationship Id="rId421" Type="http://schemas.openxmlformats.org/officeDocument/2006/relationships/image" Target="../media/image1738.png"/><Relationship Id="rId463" Type="http://schemas.openxmlformats.org/officeDocument/2006/relationships/image" Target="../media/image1758.png"/><Relationship Id="rId519" Type="http://schemas.openxmlformats.org/officeDocument/2006/relationships/image" Target="../media/image1786.png"/><Relationship Id="rId670" Type="http://schemas.openxmlformats.org/officeDocument/2006/relationships/customXml" Target="../ink/ink1869.xml"/><Relationship Id="rId116" Type="http://schemas.openxmlformats.org/officeDocument/2006/relationships/customXml" Target="../ink/ink1592.xml"/><Relationship Id="rId158" Type="http://schemas.openxmlformats.org/officeDocument/2006/relationships/customXml" Target="../ink/ink1613.xml"/><Relationship Id="rId323" Type="http://schemas.openxmlformats.org/officeDocument/2006/relationships/image" Target="../media/image1689.png"/><Relationship Id="rId530" Type="http://schemas.openxmlformats.org/officeDocument/2006/relationships/customXml" Target="../ink/ink1799.xml"/><Relationship Id="rId726" Type="http://schemas.openxmlformats.org/officeDocument/2006/relationships/customXml" Target="../ink/ink1897.xml"/><Relationship Id="rId20" Type="http://schemas.openxmlformats.org/officeDocument/2006/relationships/customXml" Target="../ink/ink1544.xml"/><Relationship Id="rId62" Type="http://schemas.openxmlformats.org/officeDocument/2006/relationships/customXml" Target="../ink/ink1565.xml"/><Relationship Id="rId365" Type="http://schemas.openxmlformats.org/officeDocument/2006/relationships/image" Target="../media/image1710.png"/><Relationship Id="rId572" Type="http://schemas.openxmlformats.org/officeDocument/2006/relationships/customXml" Target="../ink/ink1820.xml"/><Relationship Id="rId628" Type="http://schemas.openxmlformats.org/officeDocument/2006/relationships/customXml" Target="../ink/ink1848.xml"/><Relationship Id="rId225" Type="http://schemas.openxmlformats.org/officeDocument/2006/relationships/image" Target="../media/image1640.png"/><Relationship Id="rId267" Type="http://schemas.openxmlformats.org/officeDocument/2006/relationships/image" Target="../media/image1661.png"/><Relationship Id="rId432" Type="http://schemas.openxmlformats.org/officeDocument/2006/relationships/customXml" Target="../ink/ink1750.xml"/><Relationship Id="rId474" Type="http://schemas.openxmlformats.org/officeDocument/2006/relationships/customXml" Target="../ink/ink1771.xml"/><Relationship Id="rId127" Type="http://schemas.openxmlformats.org/officeDocument/2006/relationships/image" Target="../media/image1591.png"/><Relationship Id="rId681" Type="http://schemas.openxmlformats.org/officeDocument/2006/relationships/image" Target="../media/image1867.png"/><Relationship Id="rId737" Type="http://schemas.openxmlformats.org/officeDocument/2006/relationships/image" Target="../media/image1895.png"/><Relationship Id="rId10" Type="http://schemas.openxmlformats.org/officeDocument/2006/relationships/customXml" Target="../ink/ink1539.xml"/><Relationship Id="rId31" Type="http://schemas.openxmlformats.org/officeDocument/2006/relationships/image" Target="../media/image1543.png"/><Relationship Id="rId52" Type="http://schemas.openxmlformats.org/officeDocument/2006/relationships/customXml" Target="../ink/ink1560.xml"/><Relationship Id="rId73" Type="http://schemas.openxmlformats.org/officeDocument/2006/relationships/image" Target="../media/image1564.png"/><Relationship Id="rId94" Type="http://schemas.openxmlformats.org/officeDocument/2006/relationships/customXml" Target="../ink/ink1581.xml"/><Relationship Id="rId148" Type="http://schemas.openxmlformats.org/officeDocument/2006/relationships/customXml" Target="../ink/ink1608.xml"/><Relationship Id="rId169" Type="http://schemas.openxmlformats.org/officeDocument/2006/relationships/image" Target="../media/image1612.png"/><Relationship Id="rId334" Type="http://schemas.openxmlformats.org/officeDocument/2006/relationships/customXml" Target="../ink/ink1701.xml"/><Relationship Id="rId355" Type="http://schemas.openxmlformats.org/officeDocument/2006/relationships/image" Target="../media/image1705.png"/><Relationship Id="rId376" Type="http://schemas.openxmlformats.org/officeDocument/2006/relationships/customXml" Target="../ink/ink1722.xml"/><Relationship Id="rId397" Type="http://schemas.openxmlformats.org/officeDocument/2006/relationships/image" Target="../media/image1726.png"/><Relationship Id="rId520" Type="http://schemas.openxmlformats.org/officeDocument/2006/relationships/customXml" Target="../ink/ink1794.xml"/><Relationship Id="rId541" Type="http://schemas.openxmlformats.org/officeDocument/2006/relationships/image" Target="../media/image1797.png"/><Relationship Id="rId562" Type="http://schemas.openxmlformats.org/officeDocument/2006/relationships/customXml" Target="../ink/ink1815.xml"/><Relationship Id="rId583" Type="http://schemas.openxmlformats.org/officeDocument/2006/relationships/image" Target="../media/image1818.png"/><Relationship Id="rId618" Type="http://schemas.openxmlformats.org/officeDocument/2006/relationships/customXml" Target="../ink/ink1843.xml"/><Relationship Id="rId639" Type="http://schemas.openxmlformats.org/officeDocument/2006/relationships/image" Target="../media/image1846.png"/><Relationship Id="rId4" Type="http://schemas.openxmlformats.org/officeDocument/2006/relationships/customXml" Target="../ink/ink1536.xml"/><Relationship Id="rId180" Type="http://schemas.openxmlformats.org/officeDocument/2006/relationships/customXml" Target="../ink/ink1624.xml"/><Relationship Id="rId215" Type="http://schemas.openxmlformats.org/officeDocument/2006/relationships/image" Target="../media/image1635.png"/><Relationship Id="rId236" Type="http://schemas.openxmlformats.org/officeDocument/2006/relationships/customXml" Target="../ink/ink1652.xml"/><Relationship Id="rId257" Type="http://schemas.openxmlformats.org/officeDocument/2006/relationships/image" Target="../media/image1656.png"/><Relationship Id="rId278" Type="http://schemas.openxmlformats.org/officeDocument/2006/relationships/customXml" Target="../ink/ink1673.xml"/><Relationship Id="rId401" Type="http://schemas.openxmlformats.org/officeDocument/2006/relationships/image" Target="../media/image1728.png"/><Relationship Id="rId422" Type="http://schemas.openxmlformats.org/officeDocument/2006/relationships/customXml" Target="../ink/ink1745.xml"/><Relationship Id="rId443" Type="http://schemas.openxmlformats.org/officeDocument/2006/relationships/image" Target="../media/image1749.png"/><Relationship Id="rId464" Type="http://schemas.openxmlformats.org/officeDocument/2006/relationships/customXml" Target="../ink/ink1766.xml"/><Relationship Id="rId650" Type="http://schemas.openxmlformats.org/officeDocument/2006/relationships/customXml" Target="../ink/ink1859.xml"/><Relationship Id="rId303" Type="http://schemas.openxmlformats.org/officeDocument/2006/relationships/image" Target="../media/image1679.png"/><Relationship Id="rId485" Type="http://schemas.openxmlformats.org/officeDocument/2006/relationships/image" Target="../media/image1769.png"/><Relationship Id="rId692" Type="http://schemas.openxmlformats.org/officeDocument/2006/relationships/customXml" Target="../ink/ink1880.xml"/><Relationship Id="rId706" Type="http://schemas.openxmlformats.org/officeDocument/2006/relationships/customXml" Target="../ink/ink1887.xml"/><Relationship Id="rId748" Type="http://schemas.openxmlformats.org/officeDocument/2006/relationships/customXml" Target="../ink/ink1908.xml"/><Relationship Id="rId42" Type="http://schemas.openxmlformats.org/officeDocument/2006/relationships/customXml" Target="../ink/ink1555.xml"/><Relationship Id="rId84" Type="http://schemas.openxmlformats.org/officeDocument/2006/relationships/customXml" Target="../ink/ink1576.xml"/><Relationship Id="rId138" Type="http://schemas.openxmlformats.org/officeDocument/2006/relationships/customXml" Target="../ink/ink1603.xml"/><Relationship Id="rId345" Type="http://schemas.openxmlformats.org/officeDocument/2006/relationships/image" Target="../media/image1700.png"/><Relationship Id="rId387" Type="http://schemas.openxmlformats.org/officeDocument/2006/relationships/image" Target="../media/image1721.png"/><Relationship Id="rId510" Type="http://schemas.openxmlformats.org/officeDocument/2006/relationships/customXml" Target="../ink/ink1789.xml"/><Relationship Id="rId552" Type="http://schemas.openxmlformats.org/officeDocument/2006/relationships/customXml" Target="../ink/ink1810.xml"/><Relationship Id="rId594" Type="http://schemas.openxmlformats.org/officeDocument/2006/relationships/customXml" Target="../ink/ink1831.xml"/><Relationship Id="rId608" Type="http://schemas.openxmlformats.org/officeDocument/2006/relationships/customXml" Target="../ink/ink1838.xml"/><Relationship Id="rId191" Type="http://schemas.openxmlformats.org/officeDocument/2006/relationships/image" Target="../media/image1623.png"/><Relationship Id="rId205" Type="http://schemas.openxmlformats.org/officeDocument/2006/relationships/image" Target="../media/image1630.png"/><Relationship Id="rId247" Type="http://schemas.openxmlformats.org/officeDocument/2006/relationships/image" Target="../media/image1651.png"/><Relationship Id="rId412" Type="http://schemas.openxmlformats.org/officeDocument/2006/relationships/customXml" Target="../ink/ink1740.xml"/><Relationship Id="rId107" Type="http://schemas.openxmlformats.org/officeDocument/2006/relationships/image" Target="../media/image1581.png"/><Relationship Id="rId289" Type="http://schemas.openxmlformats.org/officeDocument/2006/relationships/image" Target="../media/image1672.png"/><Relationship Id="rId454" Type="http://schemas.openxmlformats.org/officeDocument/2006/relationships/customXml" Target="../ink/ink1761.xml"/><Relationship Id="rId496" Type="http://schemas.openxmlformats.org/officeDocument/2006/relationships/customXml" Target="../ink/ink1782.xml"/><Relationship Id="rId661" Type="http://schemas.openxmlformats.org/officeDocument/2006/relationships/image" Target="../media/image1857.png"/><Relationship Id="rId717" Type="http://schemas.openxmlformats.org/officeDocument/2006/relationships/image" Target="../media/image1885.png"/><Relationship Id="rId11" Type="http://schemas.openxmlformats.org/officeDocument/2006/relationships/image" Target="../media/image1533.png"/><Relationship Id="rId53" Type="http://schemas.openxmlformats.org/officeDocument/2006/relationships/image" Target="../media/image1554.png"/><Relationship Id="rId149" Type="http://schemas.openxmlformats.org/officeDocument/2006/relationships/image" Target="../media/image1602.png"/><Relationship Id="rId314" Type="http://schemas.openxmlformats.org/officeDocument/2006/relationships/customXml" Target="../ink/ink1691.xml"/><Relationship Id="rId356" Type="http://schemas.openxmlformats.org/officeDocument/2006/relationships/customXml" Target="../ink/ink1712.xml"/><Relationship Id="rId398" Type="http://schemas.openxmlformats.org/officeDocument/2006/relationships/customXml" Target="../ink/ink1733.xml"/><Relationship Id="rId521" Type="http://schemas.openxmlformats.org/officeDocument/2006/relationships/image" Target="../media/image1787.png"/><Relationship Id="rId563" Type="http://schemas.openxmlformats.org/officeDocument/2006/relationships/image" Target="../media/image1808.png"/><Relationship Id="rId619" Type="http://schemas.openxmlformats.org/officeDocument/2006/relationships/image" Target="../media/image1836.png"/><Relationship Id="rId95" Type="http://schemas.openxmlformats.org/officeDocument/2006/relationships/image" Target="../media/image1575.png"/><Relationship Id="rId160" Type="http://schemas.openxmlformats.org/officeDocument/2006/relationships/customXml" Target="../ink/ink1614.xml"/><Relationship Id="rId216" Type="http://schemas.openxmlformats.org/officeDocument/2006/relationships/customXml" Target="../ink/ink1642.xml"/><Relationship Id="rId423" Type="http://schemas.openxmlformats.org/officeDocument/2006/relationships/image" Target="../media/image1739.png"/><Relationship Id="rId258" Type="http://schemas.openxmlformats.org/officeDocument/2006/relationships/customXml" Target="../ink/ink1663.xml"/><Relationship Id="rId465" Type="http://schemas.openxmlformats.org/officeDocument/2006/relationships/image" Target="../media/image1759.png"/><Relationship Id="rId630" Type="http://schemas.openxmlformats.org/officeDocument/2006/relationships/customXml" Target="../ink/ink1849.xml"/><Relationship Id="rId672" Type="http://schemas.openxmlformats.org/officeDocument/2006/relationships/customXml" Target="../ink/ink1870.xml"/><Relationship Id="rId728" Type="http://schemas.openxmlformats.org/officeDocument/2006/relationships/customXml" Target="../ink/ink1898.xml"/><Relationship Id="rId22" Type="http://schemas.openxmlformats.org/officeDocument/2006/relationships/customXml" Target="../ink/ink1545.xml"/><Relationship Id="rId64" Type="http://schemas.openxmlformats.org/officeDocument/2006/relationships/customXml" Target="../ink/ink1566.xml"/><Relationship Id="rId118" Type="http://schemas.openxmlformats.org/officeDocument/2006/relationships/customXml" Target="../ink/ink1593.xml"/><Relationship Id="rId325" Type="http://schemas.openxmlformats.org/officeDocument/2006/relationships/image" Target="../media/image1690.png"/><Relationship Id="rId367" Type="http://schemas.openxmlformats.org/officeDocument/2006/relationships/image" Target="../media/image1711.png"/><Relationship Id="rId532" Type="http://schemas.openxmlformats.org/officeDocument/2006/relationships/customXml" Target="../ink/ink1800.xml"/><Relationship Id="rId574" Type="http://schemas.openxmlformats.org/officeDocument/2006/relationships/customXml" Target="../ink/ink1821.xml"/><Relationship Id="rId171" Type="http://schemas.openxmlformats.org/officeDocument/2006/relationships/image" Target="../media/image1613.png"/><Relationship Id="rId227" Type="http://schemas.openxmlformats.org/officeDocument/2006/relationships/image" Target="../media/image1641.png"/><Relationship Id="rId269" Type="http://schemas.openxmlformats.org/officeDocument/2006/relationships/image" Target="../media/image1662.png"/><Relationship Id="rId434" Type="http://schemas.openxmlformats.org/officeDocument/2006/relationships/customXml" Target="../ink/ink1751.xml"/><Relationship Id="rId476" Type="http://schemas.openxmlformats.org/officeDocument/2006/relationships/customXml" Target="../ink/ink1772.xml"/><Relationship Id="rId641" Type="http://schemas.openxmlformats.org/officeDocument/2006/relationships/image" Target="../media/image1847.png"/><Relationship Id="rId683" Type="http://schemas.openxmlformats.org/officeDocument/2006/relationships/image" Target="../media/image1868.png"/><Relationship Id="rId739" Type="http://schemas.openxmlformats.org/officeDocument/2006/relationships/image" Target="../media/image1896.png"/><Relationship Id="rId33" Type="http://schemas.openxmlformats.org/officeDocument/2006/relationships/image" Target="../media/image1544.png"/><Relationship Id="rId129" Type="http://schemas.openxmlformats.org/officeDocument/2006/relationships/image" Target="../media/image1592.png"/><Relationship Id="rId280" Type="http://schemas.openxmlformats.org/officeDocument/2006/relationships/customXml" Target="../ink/ink1674.xml"/><Relationship Id="rId336" Type="http://schemas.openxmlformats.org/officeDocument/2006/relationships/customXml" Target="../ink/ink1702.xml"/><Relationship Id="rId501" Type="http://schemas.openxmlformats.org/officeDocument/2006/relationships/image" Target="../media/image1777.png"/><Relationship Id="rId543" Type="http://schemas.openxmlformats.org/officeDocument/2006/relationships/image" Target="../media/image1798.png"/><Relationship Id="rId75" Type="http://schemas.openxmlformats.org/officeDocument/2006/relationships/image" Target="../media/image1565.png"/><Relationship Id="rId140" Type="http://schemas.openxmlformats.org/officeDocument/2006/relationships/customXml" Target="../ink/ink1604.xml"/><Relationship Id="rId182" Type="http://schemas.openxmlformats.org/officeDocument/2006/relationships/customXml" Target="../ink/ink1625.xml"/><Relationship Id="rId378" Type="http://schemas.openxmlformats.org/officeDocument/2006/relationships/customXml" Target="../ink/ink1723.xml"/><Relationship Id="rId403" Type="http://schemas.openxmlformats.org/officeDocument/2006/relationships/image" Target="../media/image1729.png"/><Relationship Id="rId585" Type="http://schemas.openxmlformats.org/officeDocument/2006/relationships/image" Target="../media/image1819.png"/><Relationship Id="rId750" Type="http://schemas.openxmlformats.org/officeDocument/2006/relationships/customXml" Target="../ink/ink1909.xml"/><Relationship Id="rId6" Type="http://schemas.openxmlformats.org/officeDocument/2006/relationships/customXml" Target="../ink/ink1537.xml"/><Relationship Id="rId238" Type="http://schemas.openxmlformats.org/officeDocument/2006/relationships/customXml" Target="../ink/ink1653.xml"/><Relationship Id="rId445" Type="http://schemas.openxmlformats.org/officeDocument/2006/relationships/image" Target="../media/image263.png"/><Relationship Id="rId487" Type="http://schemas.openxmlformats.org/officeDocument/2006/relationships/image" Target="../media/image1770.png"/><Relationship Id="rId610" Type="http://schemas.openxmlformats.org/officeDocument/2006/relationships/customXml" Target="../ink/ink1839.xml"/><Relationship Id="rId652" Type="http://schemas.openxmlformats.org/officeDocument/2006/relationships/customXml" Target="../ink/ink1860.xml"/><Relationship Id="rId694" Type="http://schemas.openxmlformats.org/officeDocument/2006/relationships/customXml" Target="../ink/ink1881.xml"/><Relationship Id="rId708" Type="http://schemas.openxmlformats.org/officeDocument/2006/relationships/customXml" Target="../ink/ink1888.xml"/><Relationship Id="rId291" Type="http://schemas.openxmlformats.org/officeDocument/2006/relationships/image" Target="../media/image1673.png"/><Relationship Id="rId305" Type="http://schemas.openxmlformats.org/officeDocument/2006/relationships/image" Target="../media/image1680.png"/><Relationship Id="rId347" Type="http://schemas.openxmlformats.org/officeDocument/2006/relationships/image" Target="../media/image1701.png"/><Relationship Id="rId512" Type="http://schemas.openxmlformats.org/officeDocument/2006/relationships/customXml" Target="../ink/ink1790.xml"/><Relationship Id="rId44" Type="http://schemas.openxmlformats.org/officeDocument/2006/relationships/customXml" Target="../ink/ink1556.xml"/><Relationship Id="rId86" Type="http://schemas.openxmlformats.org/officeDocument/2006/relationships/customXml" Target="../ink/ink1577.xml"/><Relationship Id="rId151" Type="http://schemas.openxmlformats.org/officeDocument/2006/relationships/image" Target="../media/image1603.png"/><Relationship Id="rId389" Type="http://schemas.openxmlformats.org/officeDocument/2006/relationships/image" Target="../media/image1722.png"/><Relationship Id="rId554" Type="http://schemas.openxmlformats.org/officeDocument/2006/relationships/customXml" Target="../ink/ink1811.xml"/><Relationship Id="rId596" Type="http://schemas.openxmlformats.org/officeDocument/2006/relationships/customXml" Target="../ink/ink1832.xml"/><Relationship Id="rId193" Type="http://schemas.openxmlformats.org/officeDocument/2006/relationships/image" Target="../media/image1624.png"/><Relationship Id="rId207" Type="http://schemas.openxmlformats.org/officeDocument/2006/relationships/image" Target="../media/image1631.png"/><Relationship Id="rId249" Type="http://schemas.openxmlformats.org/officeDocument/2006/relationships/image" Target="../media/image1652.png"/><Relationship Id="rId414" Type="http://schemas.openxmlformats.org/officeDocument/2006/relationships/customXml" Target="../ink/ink1741.xml"/><Relationship Id="rId456" Type="http://schemas.openxmlformats.org/officeDocument/2006/relationships/customXml" Target="../ink/ink1762.xml"/><Relationship Id="rId498" Type="http://schemas.openxmlformats.org/officeDocument/2006/relationships/customXml" Target="../ink/ink1783.xml"/><Relationship Id="rId621" Type="http://schemas.openxmlformats.org/officeDocument/2006/relationships/image" Target="../media/image1837.png"/><Relationship Id="rId663" Type="http://schemas.openxmlformats.org/officeDocument/2006/relationships/image" Target="../media/image1858.png"/><Relationship Id="rId13" Type="http://schemas.openxmlformats.org/officeDocument/2006/relationships/image" Target="../media/image1534.png"/><Relationship Id="rId109" Type="http://schemas.openxmlformats.org/officeDocument/2006/relationships/image" Target="../media/image1582.png"/><Relationship Id="rId260" Type="http://schemas.openxmlformats.org/officeDocument/2006/relationships/customXml" Target="../ink/ink1664.xml"/><Relationship Id="rId316" Type="http://schemas.openxmlformats.org/officeDocument/2006/relationships/customXml" Target="../ink/ink1692.xml"/><Relationship Id="rId523" Type="http://schemas.openxmlformats.org/officeDocument/2006/relationships/image" Target="../media/image1788.png"/><Relationship Id="rId719" Type="http://schemas.openxmlformats.org/officeDocument/2006/relationships/image" Target="../media/image1886.png"/><Relationship Id="rId55" Type="http://schemas.openxmlformats.org/officeDocument/2006/relationships/image" Target="../media/image1555.png"/><Relationship Id="rId97" Type="http://schemas.openxmlformats.org/officeDocument/2006/relationships/image" Target="../media/image1576.png"/><Relationship Id="rId120" Type="http://schemas.openxmlformats.org/officeDocument/2006/relationships/customXml" Target="../ink/ink1594.xml"/><Relationship Id="rId358" Type="http://schemas.openxmlformats.org/officeDocument/2006/relationships/customXml" Target="../ink/ink1713.xml"/><Relationship Id="rId565" Type="http://schemas.openxmlformats.org/officeDocument/2006/relationships/image" Target="../media/image1809.png"/><Relationship Id="rId730" Type="http://schemas.openxmlformats.org/officeDocument/2006/relationships/customXml" Target="../ink/ink1899.xml"/><Relationship Id="rId162" Type="http://schemas.openxmlformats.org/officeDocument/2006/relationships/customXml" Target="../ink/ink1615.xml"/><Relationship Id="rId218" Type="http://schemas.openxmlformats.org/officeDocument/2006/relationships/customXml" Target="../ink/ink1643.xml"/><Relationship Id="rId425" Type="http://schemas.openxmlformats.org/officeDocument/2006/relationships/image" Target="../media/image1740.png"/><Relationship Id="rId467" Type="http://schemas.openxmlformats.org/officeDocument/2006/relationships/image" Target="../media/image1760.png"/><Relationship Id="rId632" Type="http://schemas.openxmlformats.org/officeDocument/2006/relationships/customXml" Target="../ink/ink1850.xml"/><Relationship Id="rId271" Type="http://schemas.openxmlformats.org/officeDocument/2006/relationships/image" Target="../media/image1663.png"/><Relationship Id="rId674" Type="http://schemas.openxmlformats.org/officeDocument/2006/relationships/customXml" Target="../ink/ink1871.xml"/><Relationship Id="rId24" Type="http://schemas.openxmlformats.org/officeDocument/2006/relationships/customXml" Target="../ink/ink1546.xml"/><Relationship Id="rId66" Type="http://schemas.openxmlformats.org/officeDocument/2006/relationships/customXml" Target="../ink/ink1567.xml"/><Relationship Id="rId131" Type="http://schemas.openxmlformats.org/officeDocument/2006/relationships/image" Target="../media/image1593.png"/><Relationship Id="rId327" Type="http://schemas.openxmlformats.org/officeDocument/2006/relationships/image" Target="../media/image1691.png"/><Relationship Id="rId369" Type="http://schemas.openxmlformats.org/officeDocument/2006/relationships/image" Target="../media/image1712.png"/><Relationship Id="rId534" Type="http://schemas.openxmlformats.org/officeDocument/2006/relationships/customXml" Target="../ink/ink1801.xml"/><Relationship Id="rId576" Type="http://schemas.openxmlformats.org/officeDocument/2006/relationships/customXml" Target="../ink/ink1822.xml"/><Relationship Id="rId741" Type="http://schemas.openxmlformats.org/officeDocument/2006/relationships/image" Target="../media/image1897.png"/><Relationship Id="rId173" Type="http://schemas.openxmlformats.org/officeDocument/2006/relationships/image" Target="../media/image1614.png"/><Relationship Id="rId229" Type="http://schemas.openxmlformats.org/officeDocument/2006/relationships/image" Target="../media/image1642.png"/><Relationship Id="rId380" Type="http://schemas.openxmlformats.org/officeDocument/2006/relationships/customXml" Target="../ink/ink1724.xml"/><Relationship Id="rId436" Type="http://schemas.openxmlformats.org/officeDocument/2006/relationships/customXml" Target="../ink/ink1752.xml"/><Relationship Id="rId601" Type="http://schemas.openxmlformats.org/officeDocument/2006/relationships/image" Target="../media/image1827.png"/><Relationship Id="rId643" Type="http://schemas.openxmlformats.org/officeDocument/2006/relationships/image" Target="../media/image1848.png"/><Relationship Id="rId240" Type="http://schemas.openxmlformats.org/officeDocument/2006/relationships/customXml" Target="../ink/ink1654.xml"/><Relationship Id="rId478" Type="http://schemas.openxmlformats.org/officeDocument/2006/relationships/customXml" Target="../ink/ink1773.xml"/><Relationship Id="rId685" Type="http://schemas.openxmlformats.org/officeDocument/2006/relationships/image" Target="../media/image1869.png"/><Relationship Id="rId35" Type="http://schemas.openxmlformats.org/officeDocument/2006/relationships/image" Target="../media/image1545.png"/><Relationship Id="rId77" Type="http://schemas.openxmlformats.org/officeDocument/2006/relationships/image" Target="../media/image1566.png"/><Relationship Id="rId100" Type="http://schemas.openxmlformats.org/officeDocument/2006/relationships/customXml" Target="../ink/ink1584.xml"/><Relationship Id="rId282" Type="http://schemas.openxmlformats.org/officeDocument/2006/relationships/customXml" Target="../ink/ink1675.xml"/><Relationship Id="rId338" Type="http://schemas.openxmlformats.org/officeDocument/2006/relationships/customXml" Target="../ink/ink1703.xml"/><Relationship Id="rId503" Type="http://schemas.openxmlformats.org/officeDocument/2006/relationships/image" Target="../media/image1778.png"/><Relationship Id="rId545" Type="http://schemas.openxmlformats.org/officeDocument/2006/relationships/image" Target="../media/image1799.png"/><Relationship Id="rId587" Type="http://schemas.openxmlformats.org/officeDocument/2006/relationships/image" Target="../media/image1820.png"/><Relationship Id="rId710" Type="http://schemas.openxmlformats.org/officeDocument/2006/relationships/customXml" Target="../ink/ink1889.xml"/><Relationship Id="rId752" Type="http://schemas.openxmlformats.org/officeDocument/2006/relationships/customXml" Target="../ink/ink1910.xml"/><Relationship Id="rId8" Type="http://schemas.openxmlformats.org/officeDocument/2006/relationships/customXml" Target="../ink/ink1538.xml"/><Relationship Id="rId142" Type="http://schemas.openxmlformats.org/officeDocument/2006/relationships/customXml" Target="../ink/ink1605.xml"/><Relationship Id="rId184" Type="http://schemas.openxmlformats.org/officeDocument/2006/relationships/customXml" Target="../ink/ink1626.xml"/><Relationship Id="rId391" Type="http://schemas.openxmlformats.org/officeDocument/2006/relationships/image" Target="../media/image1723.png"/><Relationship Id="rId405" Type="http://schemas.openxmlformats.org/officeDocument/2006/relationships/image" Target="../media/image1730.png"/><Relationship Id="rId447" Type="http://schemas.openxmlformats.org/officeDocument/2006/relationships/image" Target="../media/image1750.png"/><Relationship Id="rId612" Type="http://schemas.openxmlformats.org/officeDocument/2006/relationships/customXml" Target="../ink/ink1840.xml"/><Relationship Id="rId251" Type="http://schemas.openxmlformats.org/officeDocument/2006/relationships/image" Target="../media/image1653.png"/><Relationship Id="rId489" Type="http://schemas.openxmlformats.org/officeDocument/2006/relationships/image" Target="../media/image1771.png"/><Relationship Id="rId654" Type="http://schemas.openxmlformats.org/officeDocument/2006/relationships/customXml" Target="../ink/ink1861.xml"/><Relationship Id="rId696" Type="http://schemas.openxmlformats.org/officeDocument/2006/relationships/customXml" Target="../ink/ink1882.xml"/><Relationship Id="rId46" Type="http://schemas.openxmlformats.org/officeDocument/2006/relationships/customXml" Target="../ink/ink1557.xml"/><Relationship Id="rId293" Type="http://schemas.openxmlformats.org/officeDocument/2006/relationships/image" Target="../media/image1674.png"/><Relationship Id="rId307" Type="http://schemas.openxmlformats.org/officeDocument/2006/relationships/image" Target="../media/image1681.png"/><Relationship Id="rId349" Type="http://schemas.openxmlformats.org/officeDocument/2006/relationships/image" Target="../media/image1702.png"/><Relationship Id="rId514" Type="http://schemas.openxmlformats.org/officeDocument/2006/relationships/customXml" Target="../ink/ink1791.xml"/><Relationship Id="rId556" Type="http://schemas.openxmlformats.org/officeDocument/2006/relationships/customXml" Target="../ink/ink1812.xml"/><Relationship Id="rId721" Type="http://schemas.openxmlformats.org/officeDocument/2006/relationships/image" Target="../media/image1887.png"/><Relationship Id="rId88" Type="http://schemas.openxmlformats.org/officeDocument/2006/relationships/customXml" Target="../ink/ink1578.xml"/><Relationship Id="rId111" Type="http://schemas.openxmlformats.org/officeDocument/2006/relationships/image" Target="../media/image1583.png"/><Relationship Id="rId153" Type="http://schemas.openxmlformats.org/officeDocument/2006/relationships/image" Target="../media/image1604.png"/><Relationship Id="rId195" Type="http://schemas.openxmlformats.org/officeDocument/2006/relationships/image" Target="../media/image1625.png"/><Relationship Id="rId209" Type="http://schemas.openxmlformats.org/officeDocument/2006/relationships/image" Target="../media/image1632.png"/><Relationship Id="rId360" Type="http://schemas.openxmlformats.org/officeDocument/2006/relationships/customXml" Target="../ink/ink1714.xml"/><Relationship Id="rId416" Type="http://schemas.openxmlformats.org/officeDocument/2006/relationships/customXml" Target="../ink/ink1742.xml"/><Relationship Id="rId598" Type="http://schemas.openxmlformats.org/officeDocument/2006/relationships/customXml" Target="../ink/ink1833.xml"/><Relationship Id="rId220" Type="http://schemas.openxmlformats.org/officeDocument/2006/relationships/customXml" Target="../ink/ink1644.xml"/><Relationship Id="rId458" Type="http://schemas.openxmlformats.org/officeDocument/2006/relationships/customXml" Target="../ink/ink1763.xml"/><Relationship Id="rId623" Type="http://schemas.openxmlformats.org/officeDocument/2006/relationships/image" Target="../media/image1838.png"/><Relationship Id="rId665" Type="http://schemas.openxmlformats.org/officeDocument/2006/relationships/image" Target="../media/image1859.png"/><Relationship Id="rId15" Type="http://schemas.openxmlformats.org/officeDocument/2006/relationships/image" Target="../media/image1535.png"/><Relationship Id="rId57" Type="http://schemas.openxmlformats.org/officeDocument/2006/relationships/image" Target="../media/image1556.png"/><Relationship Id="rId262" Type="http://schemas.openxmlformats.org/officeDocument/2006/relationships/customXml" Target="../ink/ink1665.xml"/><Relationship Id="rId318" Type="http://schemas.openxmlformats.org/officeDocument/2006/relationships/customXml" Target="../ink/ink1693.xml"/><Relationship Id="rId525" Type="http://schemas.openxmlformats.org/officeDocument/2006/relationships/image" Target="../media/image1789.png"/><Relationship Id="rId567" Type="http://schemas.openxmlformats.org/officeDocument/2006/relationships/image" Target="../media/image1810.png"/><Relationship Id="rId732" Type="http://schemas.openxmlformats.org/officeDocument/2006/relationships/customXml" Target="../ink/ink1900.xml"/><Relationship Id="rId99" Type="http://schemas.openxmlformats.org/officeDocument/2006/relationships/image" Target="../media/image1577.png"/><Relationship Id="rId122" Type="http://schemas.openxmlformats.org/officeDocument/2006/relationships/customXml" Target="../ink/ink1595.xml"/><Relationship Id="rId164" Type="http://schemas.openxmlformats.org/officeDocument/2006/relationships/customXml" Target="../ink/ink1616.xml"/><Relationship Id="rId371" Type="http://schemas.openxmlformats.org/officeDocument/2006/relationships/image" Target="../media/image1713.png"/><Relationship Id="rId427" Type="http://schemas.openxmlformats.org/officeDocument/2006/relationships/image" Target="../media/image1741.png"/><Relationship Id="rId469" Type="http://schemas.openxmlformats.org/officeDocument/2006/relationships/image" Target="../media/image1761.png"/><Relationship Id="rId634" Type="http://schemas.openxmlformats.org/officeDocument/2006/relationships/customXml" Target="../ink/ink1851.xml"/><Relationship Id="rId676" Type="http://schemas.openxmlformats.org/officeDocument/2006/relationships/customXml" Target="../ink/ink1872.xml"/><Relationship Id="rId26" Type="http://schemas.openxmlformats.org/officeDocument/2006/relationships/customXml" Target="../ink/ink1547.xml"/><Relationship Id="rId231" Type="http://schemas.openxmlformats.org/officeDocument/2006/relationships/image" Target="../media/image1643.png"/><Relationship Id="rId273" Type="http://schemas.openxmlformats.org/officeDocument/2006/relationships/image" Target="../media/image1664.png"/><Relationship Id="rId329" Type="http://schemas.openxmlformats.org/officeDocument/2006/relationships/image" Target="../media/image1692.png"/><Relationship Id="rId480" Type="http://schemas.openxmlformats.org/officeDocument/2006/relationships/customXml" Target="../ink/ink1774.xml"/><Relationship Id="rId536" Type="http://schemas.openxmlformats.org/officeDocument/2006/relationships/customXml" Target="../ink/ink1802.xml"/><Relationship Id="rId701" Type="http://schemas.openxmlformats.org/officeDocument/2006/relationships/image" Target="../media/image1877.png"/><Relationship Id="rId68" Type="http://schemas.openxmlformats.org/officeDocument/2006/relationships/customXml" Target="../ink/ink1568.xml"/><Relationship Id="rId133" Type="http://schemas.openxmlformats.org/officeDocument/2006/relationships/image" Target="../media/image1594.png"/><Relationship Id="rId175" Type="http://schemas.openxmlformats.org/officeDocument/2006/relationships/image" Target="../media/image1615.png"/><Relationship Id="rId340" Type="http://schemas.openxmlformats.org/officeDocument/2006/relationships/customXml" Target="../ink/ink1704.xml"/><Relationship Id="rId578" Type="http://schemas.openxmlformats.org/officeDocument/2006/relationships/customXml" Target="../ink/ink1823.xml"/><Relationship Id="rId743" Type="http://schemas.openxmlformats.org/officeDocument/2006/relationships/image" Target="../media/image1898.png"/><Relationship Id="rId200" Type="http://schemas.openxmlformats.org/officeDocument/2006/relationships/customXml" Target="../ink/ink1634.xml"/><Relationship Id="rId382" Type="http://schemas.openxmlformats.org/officeDocument/2006/relationships/customXml" Target="../ink/ink1725.xml"/><Relationship Id="rId438" Type="http://schemas.openxmlformats.org/officeDocument/2006/relationships/customXml" Target="../ink/ink1753.xml"/><Relationship Id="rId603" Type="http://schemas.openxmlformats.org/officeDocument/2006/relationships/image" Target="../media/image1828.png"/><Relationship Id="rId645" Type="http://schemas.openxmlformats.org/officeDocument/2006/relationships/image" Target="../media/image1849.png"/><Relationship Id="rId687" Type="http://schemas.openxmlformats.org/officeDocument/2006/relationships/image" Target="../media/image1870.png"/><Relationship Id="rId242" Type="http://schemas.openxmlformats.org/officeDocument/2006/relationships/customXml" Target="../ink/ink1655.xml"/><Relationship Id="rId284" Type="http://schemas.openxmlformats.org/officeDocument/2006/relationships/customXml" Target="../ink/ink1676.xml"/><Relationship Id="rId491" Type="http://schemas.openxmlformats.org/officeDocument/2006/relationships/image" Target="../media/image1772.png"/><Relationship Id="rId505" Type="http://schemas.openxmlformats.org/officeDocument/2006/relationships/image" Target="../media/image1779.png"/><Relationship Id="rId712" Type="http://schemas.openxmlformats.org/officeDocument/2006/relationships/customXml" Target="../ink/ink1890.xml"/><Relationship Id="rId37" Type="http://schemas.openxmlformats.org/officeDocument/2006/relationships/image" Target="../media/image1546.png"/><Relationship Id="rId79" Type="http://schemas.openxmlformats.org/officeDocument/2006/relationships/image" Target="../media/image1567.png"/><Relationship Id="rId102" Type="http://schemas.openxmlformats.org/officeDocument/2006/relationships/customXml" Target="../ink/ink1585.xml"/><Relationship Id="rId144" Type="http://schemas.openxmlformats.org/officeDocument/2006/relationships/customXml" Target="../ink/ink1606.xml"/><Relationship Id="rId547" Type="http://schemas.openxmlformats.org/officeDocument/2006/relationships/image" Target="../media/image1800.png"/><Relationship Id="rId589" Type="http://schemas.openxmlformats.org/officeDocument/2006/relationships/image" Target="../media/image1821.png"/><Relationship Id="rId90" Type="http://schemas.openxmlformats.org/officeDocument/2006/relationships/customXml" Target="../ink/ink1579.xml"/><Relationship Id="rId186" Type="http://schemas.openxmlformats.org/officeDocument/2006/relationships/customXml" Target="../ink/ink1627.xml"/><Relationship Id="rId351" Type="http://schemas.openxmlformats.org/officeDocument/2006/relationships/image" Target="../media/image1703.png"/><Relationship Id="rId393" Type="http://schemas.openxmlformats.org/officeDocument/2006/relationships/image" Target="../media/image1724.png"/><Relationship Id="rId407" Type="http://schemas.openxmlformats.org/officeDocument/2006/relationships/image" Target="../media/image1731.png"/><Relationship Id="rId449" Type="http://schemas.openxmlformats.org/officeDocument/2006/relationships/image" Target="../media/image1751.png"/><Relationship Id="rId614" Type="http://schemas.openxmlformats.org/officeDocument/2006/relationships/customXml" Target="../ink/ink1841.xml"/><Relationship Id="rId656" Type="http://schemas.openxmlformats.org/officeDocument/2006/relationships/customXml" Target="../ink/ink1862.xml"/><Relationship Id="rId211" Type="http://schemas.openxmlformats.org/officeDocument/2006/relationships/image" Target="../media/image1633.png"/><Relationship Id="rId253" Type="http://schemas.openxmlformats.org/officeDocument/2006/relationships/image" Target="../media/image1654.png"/><Relationship Id="rId295" Type="http://schemas.openxmlformats.org/officeDocument/2006/relationships/image" Target="../media/image1675.png"/><Relationship Id="rId309" Type="http://schemas.openxmlformats.org/officeDocument/2006/relationships/image" Target="../media/image1682.png"/><Relationship Id="rId460" Type="http://schemas.openxmlformats.org/officeDocument/2006/relationships/customXml" Target="../ink/ink1764.xml"/><Relationship Id="rId516" Type="http://schemas.openxmlformats.org/officeDocument/2006/relationships/customXml" Target="../ink/ink1792.xml"/><Relationship Id="rId698" Type="http://schemas.openxmlformats.org/officeDocument/2006/relationships/customXml" Target="../ink/ink1883.xml"/><Relationship Id="rId48" Type="http://schemas.openxmlformats.org/officeDocument/2006/relationships/customXml" Target="../ink/ink1558.xml"/><Relationship Id="rId113" Type="http://schemas.openxmlformats.org/officeDocument/2006/relationships/image" Target="../media/image1584.png"/><Relationship Id="rId320" Type="http://schemas.openxmlformats.org/officeDocument/2006/relationships/customXml" Target="../ink/ink1694.xml"/><Relationship Id="rId558" Type="http://schemas.openxmlformats.org/officeDocument/2006/relationships/customXml" Target="../ink/ink1813.xml"/><Relationship Id="rId723" Type="http://schemas.openxmlformats.org/officeDocument/2006/relationships/image" Target="../media/image1888.png"/><Relationship Id="rId155" Type="http://schemas.openxmlformats.org/officeDocument/2006/relationships/image" Target="../media/image1605.png"/><Relationship Id="rId197" Type="http://schemas.openxmlformats.org/officeDocument/2006/relationships/image" Target="../media/image1626.png"/><Relationship Id="rId362" Type="http://schemas.openxmlformats.org/officeDocument/2006/relationships/customXml" Target="../ink/ink1715.xml"/><Relationship Id="rId418" Type="http://schemas.openxmlformats.org/officeDocument/2006/relationships/customXml" Target="../ink/ink1743.xml"/><Relationship Id="rId625" Type="http://schemas.openxmlformats.org/officeDocument/2006/relationships/image" Target="../media/image1839.png"/><Relationship Id="rId222" Type="http://schemas.openxmlformats.org/officeDocument/2006/relationships/customXml" Target="../ink/ink1645.xml"/><Relationship Id="rId264" Type="http://schemas.openxmlformats.org/officeDocument/2006/relationships/customXml" Target="../ink/ink1666.xml"/><Relationship Id="rId471" Type="http://schemas.openxmlformats.org/officeDocument/2006/relationships/image" Target="../media/image1762.png"/><Relationship Id="rId667" Type="http://schemas.openxmlformats.org/officeDocument/2006/relationships/image" Target="../media/image1860.png"/><Relationship Id="rId17" Type="http://schemas.openxmlformats.org/officeDocument/2006/relationships/image" Target="../media/image1536.png"/><Relationship Id="rId59" Type="http://schemas.openxmlformats.org/officeDocument/2006/relationships/image" Target="../media/image1557.png"/><Relationship Id="rId124" Type="http://schemas.openxmlformats.org/officeDocument/2006/relationships/customXml" Target="../ink/ink1596.xml"/><Relationship Id="rId527" Type="http://schemas.openxmlformats.org/officeDocument/2006/relationships/image" Target="../media/image1790.png"/><Relationship Id="rId569" Type="http://schemas.openxmlformats.org/officeDocument/2006/relationships/image" Target="../media/image1811.png"/><Relationship Id="rId734" Type="http://schemas.openxmlformats.org/officeDocument/2006/relationships/customXml" Target="../ink/ink1901.xml"/><Relationship Id="rId70" Type="http://schemas.openxmlformats.org/officeDocument/2006/relationships/customXml" Target="../ink/ink1569.xml"/><Relationship Id="rId166" Type="http://schemas.openxmlformats.org/officeDocument/2006/relationships/customXml" Target="../ink/ink1617.xml"/><Relationship Id="rId331" Type="http://schemas.openxmlformats.org/officeDocument/2006/relationships/image" Target="../media/image1693.png"/><Relationship Id="rId373" Type="http://schemas.openxmlformats.org/officeDocument/2006/relationships/image" Target="../media/image1714.png"/><Relationship Id="rId429" Type="http://schemas.openxmlformats.org/officeDocument/2006/relationships/image" Target="../media/image1742.png"/><Relationship Id="rId580" Type="http://schemas.openxmlformats.org/officeDocument/2006/relationships/customXml" Target="../ink/ink1824.xml"/><Relationship Id="rId636" Type="http://schemas.openxmlformats.org/officeDocument/2006/relationships/customXml" Target="../ink/ink1852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644.png"/><Relationship Id="rId440" Type="http://schemas.openxmlformats.org/officeDocument/2006/relationships/customXml" Target="../ink/ink1754.xml"/><Relationship Id="rId678" Type="http://schemas.openxmlformats.org/officeDocument/2006/relationships/customXml" Target="../ink/ink1873.xml"/><Relationship Id="rId28" Type="http://schemas.openxmlformats.org/officeDocument/2006/relationships/customXml" Target="../ink/ink1548.xml"/><Relationship Id="rId275" Type="http://schemas.openxmlformats.org/officeDocument/2006/relationships/image" Target="../media/image1665.png"/><Relationship Id="rId300" Type="http://schemas.openxmlformats.org/officeDocument/2006/relationships/customXml" Target="../ink/ink1684.xml"/><Relationship Id="rId482" Type="http://schemas.openxmlformats.org/officeDocument/2006/relationships/customXml" Target="../ink/ink1775.xml"/><Relationship Id="rId538" Type="http://schemas.openxmlformats.org/officeDocument/2006/relationships/customXml" Target="../ink/ink1803.xml"/><Relationship Id="rId703" Type="http://schemas.openxmlformats.org/officeDocument/2006/relationships/image" Target="../media/image1878.png"/><Relationship Id="rId745" Type="http://schemas.openxmlformats.org/officeDocument/2006/relationships/image" Target="../media/image1899.png"/><Relationship Id="rId81" Type="http://schemas.openxmlformats.org/officeDocument/2006/relationships/image" Target="../media/image1568.png"/><Relationship Id="rId135" Type="http://schemas.openxmlformats.org/officeDocument/2006/relationships/image" Target="../media/image1595.png"/><Relationship Id="rId177" Type="http://schemas.openxmlformats.org/officeDocument/2006/relationships/image" Target="../media/image1616.png"/><Relationship Id="rId342" Type="http://schemas.openxmlformats.org/officeDocument/2006/relationships/customXml" Target="../ink/ink1705.xml"/><Relationship Id="rId384" Type="http://schemas.openxmlformats.org/officeDocument/2006/relationships/customXml" Target="../ink/ink1726.xml"/><Relationship Id="rId591" Type="http://schemas.openxmlformats.org/officeDocument/2006/relationships/image" Target="../media/image1822.png"/><Relationship Id="rId605" Type="http://schemas.openxmlformats.org/officeDocument/2006/relationships/image" Target="../media/image1829.png"/><Relationship Id="rId202" Type="http://schemas.openxmlformats.org/officeDocument/2006/relationships/customXml" Target="../ink/ink1635.xml"/><Relationship Id="rId244" Type="http://schemas.openxmlformats.org/officeDocument/2006/relationships/customXml" Target="../ink/ink1656.xml"/><Relationship Id="rId647" Type="http://schemas.openxmlformats.org/officeDocument/2006/relationships/image" Target="../media/image1850.png"/><Relationship Id="rId689" Type="http://schemas.openxmlformats.org/officeDocument/2006/relationships/image" Target="../media/image1871.png"/><Relationship Id="rId39" Type="http://schemas.openxmlformats.org/officeDocument/2006/relationships/image" Target="../media/image1547.png"/><Relationship Id="rId286" Type="http://schemas.openxmlformats.org/officeDocument/2006/relationships/customXml" Target="../ink/ink1677.xml"/><Relationship Id="rId451" Type="http://schemas.openxmlformats.org/officeDocument/2006/relationships/image" Target="../media/image1752.png"/><Relationship Id="rId493" Type="http://schemas.openxmlformats.org/officeDocument/2006/relationships/image" Target="../media/image1773.png"/><Relationship Id="rId507" Type="http://schemas.openxmlformats.org/officeDocument/2006/relationships/image" Target="../media/image1780.png"/><Relationship Id="rId549" Type="http://schemas.openxmlformats.org/officeDocument/2006/relationships/image" Target="../media/image1801.png"/><Relationship Id="rId714" Type="http://schemas.openxmlformats.org/officeDocument/2006/relationships/customXml" Target="../ink/ink1891.xml"/><Relationship Id="rId50" Type="http://schemas.openxmlformats.org/officeDocument/2006/relationships/customXml" Target="../ink/ink1559.xml"/><Relationship Id="rId104" Type="http://schemas.openxmlformats.org/officeDocument/2006/relationships/customXml" Target="../ink/ink1586.xml"/><Relationship Id="rId146" Type="http://schemas.openxmlformats.org/officeDocument/2006/relationships/customXml" Target="../ink/ink1607.xml"/><Relationship Id="rId188" Type="http://schemas.openxmlformats.org/officeDocument/2006/relationships/customXml" Target="../ink/ink1628.xml"/><Relationship Id="rId311" Type="http://schemas.openxmlformats.org/officeDocument/2006/relationships/image" Target="../media/image1683.png"/><Relationship Id="rId353" Type="http://schemas.openxmlformats.org/officeDocument/2006/relationships/image" Target="../media/image1704.png"/><Relationship Id="rId395" Type="http://schemas.openxmlformats.org/officeDocument/2006/relationships/image" Target="../media/image1725.png"/><Relationship Id="rId409" Type="http://schemas.openxmlformats.org/officeDocument/2006/relationships/image" Target="../media/image1732.png"/><Relationship Id="rId560" Type="http://schemas.openxmlformats.org/officeDocument/2006/relationships/customXml" Target="../ink/ink1814.xml"/><Relationship Id="rId92" Type="http://schemas.openxmlformats.org/officeDocument/2006/relationships/customXml" Target="../ink/ink1580.xml"/><Relationship Id="rId213" Type="http://schemas.openxmlformats.org/officeDocument/2006/relationships/image" Target="../media/image1634.png"/><Relationship Id="rId420" Type="http://schemas.openxmlformats.org/officeDocument/2006/relationships/customXml" Target="../ink/ink1744.xml"/><Relationship Id="rId616" Type="http://schemas.openxmlformats.org/officeDocument/2006/relationships/customXml" Target="../ink/ink1842.xml"/><Relationship Id="rId658" Type="http://schemas.openxmlformats.org/officeDocument/2006/relationships/customXml" Target="../ink/ink1863.xml"/><Relationship Id="rId255" Type="http://schemas.openxmlformats.org/officeDocument/2006/relationships/image" Target="../media/image1655.png"/><Relationship Id="rId297" Type="http://schemas.openxmlformats.org/officeDocument/2006/relationships/image" Target="../media/image1676.png"/><Relationship Id="rId462" Type="http://schemas.openxmlformats.org/officeDocument/2006/relationships/customXml" Target="../ink/ink1765.xml"/><Relationship Id="rId518" Type="http://schemas.openxmlformats.org/officeDocument/2006/relationships/customXml" Target="../ink/ink1793.xml"/><Relationship Id="rId725" Type="http://schemas.openxmlformats.org/officeDocument/2006/relationships/image" Target="../media/image1889.png"/><Relationship Id="rId115" Type="http://schemas.openxmlformats.org/officeDocument/2006/relationships/image" Target="../media/image1585.png"/><Relationship Id="rId157" Type="http://schemas.openxmlformats.org/officeDocument/2006/relationships/image" Target="../media/image1606.png"/><Relationship Id="rId322" Type="http://schemas.openxmlformats.org/officeDocument/2006/relationships/customXml" Target="../ink/ink1695.xml"/><Relationship Id="rId364" Type="http://schemas.openxmlformats.org/officeDocument/2006/relationships/customXml" Target="../ink/ink1716.xml"/><Relationship Id="rId61" Type="http://schemas.openxmlformats.org/officeDocument/2006/relationships/image" Target="../media/image1558.png"/><Relationship Id="rId199" Type="http://schemas.openxmlformats.org/officeDocument/2006/relationships/image" Target="../media/image1627.png"/><Relationship Id="rId571" Type="http://schemas.openxmlformats.org/officeDocument/2006/relationships/image" Target="../media/image1812.png"/><Relationship Id="rId627" Type="http://schemas.openxmlformats.org/officeDocument/2006/relationships/image" Target="../media/image1840.png"/><Relationship Id="rId669" Type="http://schemas.openxmlformats.org/officeDocument/2006/relationships/image" Target="../media/image1861.png"/><Relationship Id="rId19" Type="http://schemas.openxmlformats.org/officeDocument/2006/relationships/image" Target="../media/image1537.png"/><Relationship Id="rId224" Type="http://schemas.openxmlformats.org/officeDocument/2006/relationships/customXml" Target="../ink/ink1646.xml"/><Relationship Id="rId266" Type="http://schemas.openxmlformats.org/officeDocument/2006/relationships/customXml" Target="../ink/ink1667.xml"/><Relationship Id="rId431" Type="http://schemas.openxmlformats.org/officeDocument/2006/relationships/image" Target="../media/image1743.png"/><Relationship Id="rId473" Type="http://schemas.openxmlformats.org/officeDocument/2006/relationships/image" Target="../media/image1763.png"/><Relationship Id="rId529" Type="http://schemas.openxmlformats.org/officeDocument/2006/relationships/image" Target="../media/image1791.png"/><Relationship Id="rId680" Type="http://schemas.openxmlformats.org/officeDocument/2006/relationships/customXml" Target="../ink/ink1874.xml"/><Relationship Id="rId736" Type="http://schemas.openxmlformats.org/officeDocument/2006/relationships/customXml" Target="../ink/ink1902.xml"/><Relationship Id="rId30" Type="http://schemas.openxmlformats.org/officeDocument/2006/relationships/customXml" Target="../ink/ink1549.xml"/><Relationship Id="rId126" Type="http://schemas.openxmlformats.org/officeDocument/2006/relationships/customXml" Target="../ink/ink1597.xml"/><Relationship Id="rId168" Type="http://schemas.openxmlformats.org/officeDocument/2006/relationships/customXml" Target="../ink/ink1618.xml"/><Relationship Id="rId333" Type="http://schemas.openxmlformats.org/officeDocument/2006/relationships/image" Target="../media/image1694.png"/><Relationship Id="rId540" Type="http://schemas.openxmlformats.org/officeDocument/2006/relationships/customXml" Target="../ink/ink1804.xml"/><Relationship Id="rId72" Type="http://schemas.openxmlformats.org/officeDocument/2006/relationships/customXml" Target="../ink/ink1570.xml"/><Relationship Id="rId375" Type="http://schemas.openxmlformats.org/officeDocument/2006/relationships/image" Target="../media/image1715.png"/><Relationship Id="rId582" Type="http://schemas.openxmlformats.org/officeDocument/2006/relationships/customXml" Target="../ink/ink1825.xml"/><Relationship Id="rId638" Type="http://schemas.openxmlformats.org/officeDocument/2006/relationships/customXml" Target="../ink/ink1853.xml"/><Relationship Id="rId3" Type="http://schemas.openxmlformats.org/officeDocument/2006/relationships/image" Target="../media/image1529.png"/><Relationship Id="rId235" Type="http://schemas.openxmlformats.org/officeDocument/2006/relationships/image" Target="../media/image1645.png"/><Relationship Id="rId277" Type="http://schemas.openxmlformats.org/officeDocument/2006/relationships/image" Target="../media/image1666.png"/><Relationship Id="rId400" Type="http://schemas.openxmlformats.org/officeDocument/2006/relationships/customXml" Target="../ink/ink1734.xml"/><Relationship Id="rId442" Type="http://schemas.openxmlformats.org/officeDocument/2006/relationships/customXml" Target="../ink/ink1755.xml"/><Relationship Id="rId484" Type="http://schemas.openxmlformats.org/officeDocument/2006/relationships/customXml" Target="../ink/ink1776.xml"/><Relationship Id="rId705" Type="http://schemas.openxmlformats.org/officeDocument/2006/relationships/image" Target="../media/image1879.png"/><Relationship Id="rId137" Type="http://schemas.openxmlformats.org/officeDocument/2006/relationships/image" Target="../media/image1596.png"/><Relationship Id="rId302" Type="http://schemas.openxmlformats.org/officeDocument/2006/relationships/customXml" Target="../ink/ink1685.xml"/><Relationship Id="rId344" Type="http://schemas.openxmlformats.org/officeDocument/2006/relationships/customXml" Target="../ink/ink1706.xml"/><Relationship Id="rId691" Type="http://schemas.openxmlformats.org/officeDocument/2006/relationships/image" Target="../media/image1872.png"/><Relationship Id="rId747" Type="http://schemas.openxmlformats.org/officeDocument/2006/relationships/image" Target="../media/image1900.png"/><Relationship Id="rId41" Type="http://schemas.openxmlformats.org/officeDocument/2006/relationships/image" Target="../media/image1548.png"/><Relationship Id="rId83" Type="http://schemas.openxmlformats.org/officeDocument/2006/relationships/image" Target="../media/image1569.png"/><Relationship Id="rId179" Type="http://schemas.openxmlformats.org/officeDocument/2006/relationships/image" Target="../media/image1617.png"/><Relationship Id="rId386" Type="http://schemas.openxmlformats.org/officeDocument/2006/relationships/customXml" Target="../ink/ink1727.xml"/><Relationship Id="rId551" Type="http://schemas.openxmlformats.org/officeDocument/2006/relationships/image" Target="../media/image1802.png"/><Relationship Id="rId593" Type="http://schemas.openxmlformats.org/officeDocument/2006/relationships/image" Target="../media/image1823.png"/><Relationship Id="rId607" Type="http://schemas.openxmlformats.org/officeDocument/2006/relationships/image" Target="../media/image1830.png"/><Relationship Id="rId649" Type="http://schemas.openxmlformats.org/officeDocument/2006/relationships/image" Target="../media/image1851.png"/><Relationship Id="rId190" Type="http://schemas.openxmlformats.org/officeDocument/2006/relationships/customXml" Target="../ink/ink1629.xml"/><Relationship Id="rId204" Type="http://schemas.openxmlformats.org/officeDocument/2006/relationships/customXml" Target="../ink/ink1636.xml"/><Relationship Id="rId246" Type="http://schemas.openxmlformats.org/officeDocument/2006/relationships/customXml" Target="../ink/ink1657.xml"/><Relationship Id="rId288" Type="http://schemas.openxmlformats.org/officeDocument/2006/relationships/customXml" Target="../ink/ink1678.xml"/><Relationship Id="rId411" Type="http://schemas.openxmlformats.org/officeDocument/2006/relationships/image" Target="../media/image1733.png"/><Relationship Id="rId453" Type="http://schemas.openxmlformats.org/officeDocument/2006/relationships/image" Target="../media/image1753.png"/><Relationship Id="rId509" Type="http://schemas.openxmlformats.org/officeDocument/2006/relationships/image" Target="../media/image1781.png"/><Relationship Id="rId660" Type="http://schemas.openxmlformats.org/officeDocument/2006/relationships/customXml" Target="../ink/ink1864.xml"/><Relationship Id="rId106" Type="http://schemas.openxmlformats.org/officeDocument/2006/relationships/customXml" Target="../ink/ink1587.xml"/><Relationship Id="rId313" Type="http://schemas.openxmlformats.org/officeDocument/2006/relationships/image" Target="../media/image1684.png"/><Relationship Id="rId495" Type="http://schemas.openxmlformats.org/officeDocument/2006/relationships/image" Target="../media/image1774.png"/><Relationship Id="rId716" Type="http://schemas.openxmlformats.org/officeDocument/2006/relationships/customXml" Target="../ink/ink1892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79.png"/><Relationship Id="rId170" Type="http://schemas.openxmlformats.org/officeDocument/2006/relationships/customXml" Target="../ink/ink85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26" Type="http://schemas.openxmlformats.org/officeDocument/2006/relationships/customXml" Target="../ink/ink113.xml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268" Type="http://schemas.openxmlformats.org/officeDocument/2006/relationships/customXml" Target="../ink/ink134.xml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181" Type="http://schemas.openxmlformats.org/officeDocument/2006/relationships/image" Target="../media/image90.png"/><Relationship Id="rId216" Type="http://schemas.openxmlformats.org/officeDocument/2006/relationships/customXml" Target="../ink/ink108.xml"/><Relationship Id="rId237" Type="http://schemas.openxmlformats.org/officeDocument/2006/relationships/image" Target="../media/image118.png"/><Relationship Id="rId258" Type="http://schemas.openxmlformats.org/officeDocument/2006/relationships/customXml" Target="../ink/ink129.xml"/><Relationship Id="rId279" Type="http://schemas.openxmlformats.org/officeDocument/2006/relationships/image" Target="../media/image139.png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71" Type="http://schemas.openxmlformats.org/officeDocument/2006/relationships/image" Target="../media/image85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13.png"/><Relationship Id="rId248" Type="http://schemas.openxmlformats.org/officeDocument/2006/relationships/customXml" Target="../ink/ink124.xml"/><Relationship Id="rId269" Type="http://schemas.openxmlformats.org/officeDocument/2006/relationships/image" Target="../media/image134.png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280" Type="http://schemas.openxmlformats.org/officeDocument/2006/relationships/customXml" Target="../ink/ink140.xml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0.png"/><Relationship Id="rId182" Type="http://schemas.openxmlformats.org/officeDocument/2006/relationships/customXml" Target="../ink/ink91.xml"/><Relationship Id="rId217" Type="http://schemas.openxmlformats.org/officeDocument/2006/relationships/image" Target="../media/image108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129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5.xml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5.png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28" Type="http://schemas.openxmlformats.org/officeDocument/2006/relationships/customXml" Target="../ink/ink114.xml"/><Relationship Id="rId249" Type="http://schemas.openxmlformats.org/officeDocument/2006/relationships/image" Target="../media/image12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265" Type="http://schemas.openxmlformats.org/officeDocument/2006/relationships/image" Target="../media/image132.png"/><Relationship Id="rId281" Type="http://schemas.openxmlformats.org/officeDocument/2006/relationships/image" Target="../media/image140.png"/><Relationship Id="rId286" Type="http://schemas.openxmlformats.org/officeDocument/2006/relationships/customXml" Target="../ink/ink143.xml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2.png"/><Relationship Id="rId141" Type="http://schemas.openxmlformats.org/officeDocument/2006/relationships/image" Target="../media/image70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13" Type="http://schemas.openxmlformats.org/officeDocument/2006/relationships/image" Target="../media/image106.png"/><Relationship Id="rId218" Type="http://schemas.openxmlformats.org/officeDocument/2006/relationships/customXml" Target="../ink/ink109.xml"/><Relationship Id="rId234" Type="http://schemas.openxmlformats.org/officeDocument/2006/relationships/customXml" Target="../ink/ink117.xml"/><Relationship Id="rId239" Type="http://schemas.openxmlformats.org/officeDocument/2006/relationships/image" Target="../media/image119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0" Type="http://schemas.openxmlformats.org/officeDocument/2006/relationships/customXml" Target="../ink/ink125.xml"/><Relationship Id="rId255" Type="http://schemas.openxmlformats.org/officeDocument/2006/relationships/image" Target="../media/image127.png"/><Relationship Id="rId271" Type="http://schemas.openxmlformats.org/officeDocument/2006/relationships/image" Target="../media/image135.png"/><Relationship Id="rId276" Type="http://schemas.openxmlformats.org/officeDocument/2006/relationships/customXml" Target="../ink/ink138.xml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15" Type="http://schemas.openxmlformats.org/officeDocument/2006/relationships/image" Target="../media/image57.png"/><Relationship Id="rId131" Type="http://schemas.openxmlformats.org/officeDocument/2006/relationships/image" Target="../media/image65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208" Type="http://schemas.openxmlformats.org/officeDocument/2006/relationships/customXml" Target="../ink/ink104.xml"/><Relationship Id="rId229" Type="http://schemas.openxmlformats.org/officeDocument/2006/relationships/image" Target="../media/image114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0" Type="http://schemas.openxmlformats.org/officeDocument/2006/relationships/customXml" Target="../ink/ink120.xml"/><Relationship Id="rId245" Type="http://schemas.openxmlformats.org/officeDocument/2006/relationships/image" Target="../media/image122.png"/><Relationship Id="rId261" Type="http://schemas.openxmlformats.org/officeDocument/2006/relationships/image" Target="../media/image130.png"/><Relationship Id="rId266" Type="http://schemas.openxmlformats.org/officeDocument/2006/relationships/customXml" Target="../ink/ink133.xml"/><Relationship Id="rId287" Type="http://schemas.openxmlformats.org/officeDocument/2006/relationships/image" Target="../media/image143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282" Type="http://schemas.openxmlformats.org/officeDocument/2006/relationships/customXml" Target="../ink/ink141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189" Type="http://schemas.openxmlformats.org/officeDocument/2006/relationships/image" Target="../media/image94.png"/><Relationship Id="rId219" Type="http://schemas.openxmlformats.org/officeDocument/2006/relationships/image" Target="../media/image109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0" Type="http://schemas.openxmlformats.org/officeDocument/2006/relationships/customXml" Target="../ink/ink115.xml"/><Relationship Id="rId235" Type="http://schemas.openxmlformats.org/officeDocument/2006/relationships/image" Target="../media/image117.png"/><Relationship Id="rId251" Type="http://schemas.openxmlformats.org/officeDocument/2006/relationships/image" Target="../media/image125.png"/><Relationship Id="rId256" Type="http://schemas.openxmlformats.org/officeDocument/2006/relationships/customXml" Target="../ink/ink128.xml"/><Relationship Id="rId277" Type="http://schemas.openxmlformats.org/officeDocument/2006/relationships/image" Target="../media/image138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272" Type="http://schemas.openxmlformats.org/officeDocument/2006/relationships/customXml" Target="../ink/ink136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79" Type="http://schemas.openxmlformats.org/officeDocument/2006/relationships/image" Target="../media/image89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0" Type="http://schemas.openxmlformats.org/officeDocument/2006/relationships/customXml" Target="../ink/ink110.xml"/><Relationship Id="rId225" Type="http://schemas.openxmlformats.org/officeDocument/2006/relationships/image" Target="../media/image112.png"/><Relationship Id="rId241" Type="http://schemas.openxmlformats.org/officeDocument/2006/relationships/image" Target="../media/image120.png"/><Relationship Id="rId246" Type="http://schemas.openxmlformats.org/officeDocument/2006/relationships/customXml" Target="../ink/ink123.xml"/><Relationship Id="rId267" Type="http://schemas.openxmlformats.org/officeDocument/2006/relationships/image" Target="../media/image133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262" Type="http://schemas.openxmlformats.org/officeDocument/2006/relationships/customXml" Target="../ink/ink131.xml"/><Relationship Id="rId283" Type="http://schemas.openxmlformats.org/officeDocument/2006/relationships/image" Target="../media/image141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4.png"/><Relationship Id="rId185" Type="http://schemas.openxmlformats.org/officeDocument/2006/relationships/image" Target="../media/image92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278" Type="http://schemas.openxmlformats.org/officeDocument/2006/relationships/customXml" Target="../ink/ink139.xml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customXml" Target="../ink/ink126.xml"/><Relationship Id="rId273" Type="http://schemas.openxmlformats.org/officeDocument/2006/relationships/image" Target="../media/image136.png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263" Type="http://schemas.openxmlformats.org/officeDocument/2006/relationships/image" Target="../media/image131.png"/><Relationship Id="rId284" Type="http://schemas.openxmlformats.org/officeDocument/2006/relationships/customXml" Target="../ink/ink142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4" Type="http://schemas.openxmlformats.org/officeDocument/2006/relationships/customXml" Target="../ink/ink137.xml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264" Type="http://schemas.openxmlformats.org/officeDocument/2006/relationships/customXml" Target="../ink/ink132.xml"/><Relationship Id="rId285" Type="http://schemas.openxmlformats.org/officeDocument/2006/relationships/image" Target="../media/image142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image" Target="../media/image137.png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11.png"/><Relationship Id="rId244" Type="http://schemas.openxmlformats.org/officeDocument/2006/relationships/customXml" Target="../ink/ink12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1.png"/><Relationship Id="rId299" Type="http://schemas.openxmlformats.org/officeDocument/2006/relationships/image" Target="../media/image292.png"/><Relationship Id="rId21" Type="http://schemas.openxmlformats.org/officeDocument/2006/relationships/image" Target="../media/image153.png"/><Relationship Id="rId63" Type="http://schemas.openxmlformats.org/officeDocument/2006/relationships/image" Target="../media/image174.png"/><Relationship Id="rId159" Type="http://schemas.openxmlformats.org/officeDocument/2006/relationships/image" Target="../media/image222.png"/><Relationship Id="rId324" Type="http://schemas.openxmlformats.org/officeDocument/2006/relationships/customXml" Target="../ink/ink305.xml"/><Relationship Id="rId366" Type="http://schemas.openxmlformats.org/officeDocument/2006/relationships/customXml" Target="../ink/ink326.xml"/><Relationship Id="rId531" Type="http://schemas.openxmlformats.org/officeDocument/2006/relationships/image" Target="../media/image407.png"/><Relationship Id="rId170" Type="http://schemas.openxmlformats.org/officeDocument/2006/relationships/customXml" Target="../ink/ink228.xml"/><Relationship Id="rId226" Type="http://schemas.openxmlformats.org/officeDocument/2006/relationships/customXml" Target="../ink/ink256.xml"/><Relationship Id="rId433" Type="http://schemas.openxmlformats.org/officeDocument/2006/relationships/image" Target="../media/image359.png"/><Relationship Id="rId268" Type="http://schemas.openxmlformats.org/officeDocument/2006/relationships/customXml" Target="../ink/ink277.xml"/><Relationship Id="rId475" Type="http://schemas.openxmlformats.org/officeDocument/2006/relationships/image" Target="../media/image379.png"/><Relationship Id="rId32" Type="http://schemas.openxmlformats.org/officeDocument/2006/relationships/customXml" Target="../ink/ink159.xml"/><Relationship Id="rId74" Type="http://schemas.openxmlformats.org/officeDocument/2006/relationships/customXml" Target="../ink/ink180.xml"/><Relationship Id="rId128" Type="http://schemas.openxmlformats.org/officeDocument/2006/relationships/customXml" Target="../ink/ink207.xml"/><Relationship Id="rId335" Type="http://schemas.openxmlformats.org/officeDocument/2006/relationships/image" Target="../media/image310.png"/><Relationship Id="rId377" Type="http://schemas.openxmlformats.org/officeDocument/2006/relationships/image" Target="../media/image331.png"/><Relationship Id="rId500" Type="http://schemas.openxmlformats.org/officeDocument/2006/relationships/customXml" Target="../ink/ink393.xml"/><Relationship Id="rId542" Type="http://schemas.openxmlformats.org/officeDocument/2006/relationships/customXml" Target="../ink/ink414.xml"/><Relationship Id="rId5" Type="http://schemas.openxmlformats.org/officeDocument/2006/relationships/image" Target="../media/image145.png"/><Relationship Id="rId181" Type="http://schemas.openxmlformats.org/officeDocument/2006/relationships/image" Target="../media/image233.png"/><Relationship Id="rId237" Type="http://schemas.openxmlformats.org/officeDocument/2006/relationships/image" Target="../media/image261.png"/><Relationship Id="rId402" Type="http://schemas.openxmlformats.org/officeDocument/2006/relationships/customXml" Target="../ink/ink344.xml"/><Relationship Id="rId279" Type="http://schemas.openxmlformats.org/officeDocument/2006/relationships/image" Target="../media/image282.png"/><Relationship Id="rId444" Type="http://schemas.openxmlformats.org/officeDocument/2006/relationships/customXml" Target="../ink/ink365.xml"/><Relationship Id="rId486" Type="http://schemas.openxmlformats.org/officeDocument/2006/relationships/customXml" Target="../ink/ink386.xml"/><Relationship Id="rId43" Type="http://schemas.openxmlformats.org/officeDocument/2006/relationships/image" Target="../media/image164.png"/><Relationship Id="rId139" Type="http://schemas.openxmlformats.org/officeDocument/2006/relationships/image" Target="../media/image212.png"/><Relationship Id="rId290" Type="http://schemas.openxmlformats.org/officeDocument/2006/relationships/customXml" Target="../ink/ink288.xml"/><Relationship Id="rId304" Type="http://schemas.openxmlformats.org/officeDocument/2006/relationships/customXml" Target="../ink/ink295.xml"/><Relationship Id="rId346" Type="http://schemas.openxmlformats.org/officeDocument/2006/relationships/customXml" Target="../ink/ink316.xml"/><Relationship Id="rId388" Type="http://schemas.openxmlformats.org/officeDocument/2006/relationships/customXml" Target="../ink/ink337.xml"/><Relationship Id="rId511" Type="http://schemas.openxmlformats.org/officeDocument/2006/relationships/image" Target="../media/image397.png"/><Relationship Id="rId553" Type="http://schemas.openxmlformats.org/officeDocument/2006/relationships/image" Target="../media/image418.png"/><Relationship Id="rId85" Type="http://schemas.openxmlformats.org/officeDocument/2006/relationships/image" Target="../media/image185.png"/><Relationship Id="rId150" Type="http://schemas.openxmlformats.org/officeDocument/2006/relationships/customXml" Target="../ink/ink218.xml"/><Relationship Id="rId192" Type="http://schemas.openxmlformats.org/officeDocument/2006/relationships/customXml" Target="../ink/ink239.xml"/><Relationship Id="rId206" Type="http://schemas.openxmlformats.org/officeDocument/2006/relationships/customXml" Target="../ink/ink246.xml"/><Relationship Id="rId413" Type="http://schemas.openxmlformats.org/officeDocument/2006/relationships/image" Target="../media/image349.png"/><Relationship Id="rId248" Type="http://schemas.openxmlformats.org/officeDocument/2006/relationships/customXml" Target="../ink/ink267.xml"/><Relationship Id="rId455" Type="http://schemas.openxmlformats.org/officeDocument/2006/relationships/image" Target="../media/image370.png"/><Relationship Id="rId497" Type="http://schemas.openxmlformats.org/officeDocument/2006/relationships/image" Target="../media/image390.png"/><Relationship Id="rId12" Type="http://schemas.openxmlformats.org/officeDocument/2006/relationships/customXml" Target="../ink/ink149.xml"/><Relationship Id="rId108" Type="http://schemas.openxmlformats.org/officeDocument/2006/relationships/customXml" Target="../ink/ink197.xml"/><Relationship Id="rId315" Type="http://schemas.openxmlformats.org/officeDocument/2006/relationships/image" Target="../media/image300.png"/><Relationship Id="rId357" Type="http://schemas.openxmlformats.org/officeDocument/2006/relationships/image" Target="../media/image321.png"/><Relationship Id="rId522" Type="http://schemas.openxmlformats.org/officeDocument/2006/relationships/customXml" Target="../ink/ink404.xml"/><Relationship Id="rId54" Type="http://schemas.openxmlformats.org/officeDocument/2006/relationships/customXml" Target="../ink/ink170.xml"/><Relationship Id="rId96" Type="http://schemas.openxmlformats.org/officeDocument/2006/relationships/customXml" Target="../ink/ink191.xml"/><Relationship Id="rId161" Type="http://schemas.openxmlformats.org/officeDocument/2006/relationships/image" Target="../media/image223.png"/><Relationship Id="rId217" Type="http://schemas.openxmlformats.org/officeDocument/2006/relationships/image" Target="../media/image251.png"/><Relationship Id="rId399" Type="http://schemas.openxmlformats.org/officeDocument/2006/relationships/image" Target="../media/image342.png"/><Relationship Id="rId259" Type="http://schemas.openxmlformats.org/officeDocument/2006/relationships/image" Target="../media/image272.png"/><Relationship Id="rId424" Type="http://schemas.openxmlformats.org/officeDocument/2006/relationships/customXml" Target="../ink/ink355.xml"/><Relationship Id="rId466" Type="http://schemas.openxmlformats.org/officeDocument/2006/relationships/customXml" Target="../ink/ink376.xml"/><Relationship Id="rId23" Type="http://schemas.openxmlformats.org/officeDocument/2006/relationships/image" Target="../media/image154.png"/><Relationship Id="rId119" Type="http://schemas.openxmlformats.org/officeDocument/2006/relationships/image" Target="../media/image202.png"/><Relationship Id="rId270" Type="http://schemas.openxmlformats.org/officeDocument/2006/relationships/customXml" Target="../ink/ink278.xml"/><Relationship Id="rId326" Type="http://schemas.openxmlformats.org/officeDocument/2006/relationships/customXml" Target="../ink/ink306.xml"/><Relationship Id="rId533" Type="http://schemas.openxmlformats.org/officeDocument/2006/relationships/image" Target="../media/image408.png"/><Relationship Id="rId65" Type="http://schemas.openxmlformats.org/officeDocument/2006/relationships/image" Target="../media/image175.png"/><Relationship Id="rId130" Type="http://schemas.openxmlformats.org/officeDocument/2006/relationships/customXml" Target="../ink/ink208.xml"/><Relationship Id="rId368" Type="http://schemas.openxmlformats.org/officeDocument/2006/relationships/customXml" Target="../ink/ink327.xml"/><Relationship Id="rId172" Type="http://schemas.openxmlformats.org/officeDocument/2006/relationships/customXml" Target="../ink/ink229.xml"/><Relationship Id="rId228" Type="http://schemas.openxmlformats.org/officeDocument/2006/relationships/customXml" Target="../ink/ink257.xml"/><Relationship Id="rId435" Type="http://schemas.openxmlformats.org/officeDocument/2006/relationships/image" Target="../media/image360.png"/><Relationship Id="rId477" Type="http://schemas.openxmlformats.org/officeDocument/2006/relationships/image" Target="../media/image380.png"/><Relationship Id="rId281" Type="http://schemas.openxmlformats.org/officeDocument/2006/relationships/image" Target="../media/image283.png"/><Relationship Id="rId337" Type="http://schemas.openxmlformats.org/officeDocument/2006/relationships/image" Target="../media/image311.png"/><Relationship Id="rId502" Type="http://schemas.openxmlformats.org/officeDocument/2006/relationships/customXml" Target="../ink/ink394.xml"/><Relationship Id="rId34" Type="http://schemas.openxmlformats.org/officeDocument/2006/relationships/customXml" Target="../ink/ink160.xml"/><Relationship Id="rId76" Type="http://schemas.openxmlformats.org/officeDocument/2006/relationships/customXml" Target="../ink/ink181.xml"/><Relationship Id="rId141" Type="http://schemas.openxmlformats.org/officeDocument/2006/relationships/image" Target="../media/image213.png"/><Relationship Id="rId379" Type="http://schemas.openxmlformats.org/officeDocument/2006/relationships/image" Target="../media/image332.png"/><Relationship Id="rId544" Type="http://schemas.openxmlformats.org/officeDocument/2006/relationships/customXml" Target="../ink/ink415.xml"/><Relationship Id="rId7" Type="http://schemas.openxmlformats.org/officeDocument/2006/relationships/image" Target="../media/image146.png"/><Relationship Id="rId183" Type="http://schemas.openxmlformats.org/officeDocument/2006/relationships/image" Target="../media/image234.png"/><Relationship Id="rId239" Type="http://schemas.openxmlformats.org/officeDocument/2006/relationships/image" Target="../media/image262.png"/><Relationship Id="rId390" Type="http://schemas.openxmlformats.org/officeDocument/2006/relationships/customXml" Target="../ink/ink338.xml"/><Relationship Id="rId404" Type="http://schemas.openxmlformats.org/officeDocument/2006/relationships/customXml" Target="../ink/ink345.xml"/><Relationship Id="rId446" Type="http://schemas.openxmlformats.org/officeDocument/2006/relationships/customXml" Target="../ink/ink366.xml"/><Relationship Id="rId250" Type="http://schemas.openxmlformats.org/officeDocument/2006/relationships/customXml" Target="../ink/ink268.xml"/><Relationship Id="rId292" Type="http://schemas.openxmlformats.org/officeDocument/2006/relationships/customXml" Target="../ink/ink289.xml"/><Relationship Id="rId306" Type="http://schemas.openxmlformats.org/officeDocument/2006/relationships/customXml" Target="../ink/ink296.xml"/><Relationship Id="rId488" Type="http://schemas.openxmlformats.org/officeDocument/2006/relationships/customXml" Target="../ink/ink387.xml"/><Relationship Id="rId45" Type="http://schemas.openxmlformats.org/officeDocument/2006/relationships/image" Target="../media/image165.png"/><Relationship Id="rId87" Type="http://schemas.openxmlformats.org/officeDocument/2006/relationships/image" Target="../media/image186.png"/><Relationship Id="rId110" Type="http://schemas.openxmlformats.org/officeDocument/2006/relationships/customXml" Target="../ink/ink198.xml"/><Relationship Id="rId348" Type="http://schemas.openxmlformats.org/officeDocument/2006/relationships/customXml" Target="../ink/ink317.xml"/><Relationship Id="rId513" Type="http://schemas.openxmlformats.org/officeDocument/2006/relationships/image" Target="../media/image398.png"/><Relationship Id="rId555" Type="http://schemas.openxmlformats.org/officeDocument/2006/relationships/image" Target="../media/image419.png"/><Relationship Id="rId152" Type="http://schemas.openxmlformats.org/officeDocument/2006/relationships/customXml" Target="../ink/ink219.xml"/><Relationship Id="rId194" Type="http://schemas.openxmlformats.org/officeDocument/2006/relationships/customXml" Target="../ink/ink240.xml"/><Relationship Id="rId208" Type="http://schemas.openxmlformats.org/officeDocument/2006/relationships/customXml" Target="../ink/ink247.xml"/><Relationship Id="rId415" Type="http://schemas.openxmlformats.org/officeDocument/2006/relationships/image" Target="../media/image350.png"/><Relationship Id="rId457" Type="http://schemas.openxmlformats.org/officeDocument/2006/relationships/image" Target="../media/image371.png"/><Relationship Id="rId261" Type="http://schemas.openxmlformats.org/officeDocument/2006/relationships/image" Target="../media/image273.png"/><Relationship Id="rId499" Type="http://schemas.openxmlformats.org/officeDocument/2006/relationships/image" Target="../media/image391.png"/><Relationship Id="rId14" Type="http://schemas.openxmlformats.org/officeDocument/2006/relationships/customXml" Target="../ink/ink150.xml"/><Relationship Id="rId56" Type="http://schemas.openxmlformats.org/officeDocument/2006/relationships/customXml" Target="../ink/ink171.xml"/><Relationship Id="rId317" Type="http://schemas.openxmlformats.org/officeDocument/2006/relationships/image" Target="../media/image301.png"/><Relationship Id="rId359" Type="http://schemas.openxmlformats.org/officeDocument/2006/relationships/image" Target="../media/image322.png"/><Relationship Id="rId524" Type="http://schemas.openxmlformats.org/officeDocument/2006/relationships/customXml" Target="../ink/ink405.xml"/><Relationship Id="rId98" Type="http://schemas.openxmlformats.org/officeDocument/2006/relationships/customXml" Target="../ink/ink192.xml"/><Relationship Id="rId121" Type="http://schemas.openxmlformats.org/officeDocument/2006/relationships/image" Target="../media/image203.png"/><Relationship Id="rId163" Type="http://schemas.openxmlformats.org/officeDocument/2006/relationships/image" Target="../media/image224.png"/><Relationship Id="rId219" Type="http://schemas.openxmlformats.org/officeDocument/2006/relationships/image" Target="../media/image252.png"/><Relationship Id="rId370" Type="http://schemas.openxmlformats.org/officeDocument/2006/relationships/customXml" Target="../ink/ink328.xml"/><Relationship Id="rId426" Type="http://schemas.openxmlformats.org/officeDocument/2006/relationships/customXml" Target="../ink/ink356.xml"/><Relationship Id="rId230" Type="http://schemas.openxmlformats.org/officeDocument/2006/relationships/customXml" Target="../ink/ink258.xml"/><Relationship Id="rId468" Type="http://schemas.openxmlformats.org/officeDocument/2006/relationships/customXml" Target="../ink/ink377.xml"/><Relationship Id="rId25" Type="http://schemas.openxmlformats.org/officeDocument/2006/relationships/image" Target="../media/image155.png"/><Relationship Id="rId67" Type="http://schemas.openxmlformats.org/officeDocument/2006/relationships/image" Target="../media/image176.png"/><Relationship Id="rId272" Type="http://schemas.openxmlformats.org/officeDocument/2006/relationships/customXml" Target="../ink/ink279.xml"/><Relationship Id="rId328" Type="http://schemas.openxmlformats.org/officeDocument/2006/relationships/customXml" Target="../ink/ink307.xml"/><Relationship Id="rId535" Type="http://schemas.openxmlformats.org/officeDocument/2006/relationships/image" Target="../media/image409.png"/><Relationship Id="rId132" Type="http://schemas.openxmlformats.org/officeDocument/2006/relationships/customXml" Target="../ink/ink209.xml"/><Relationship Id="rId174" Type="http://schemas.openxmlformats.org/officeDocument/2006/relationships/customXml" Target="../ink/ink230.xml"/><Relationship Id="rId381" Type="http://schemas.openxmlformats.org/officeDocument/2006/relationships/image" Target="../media/image333.png"/><Relationship Id="rId241" Type="http://schemas.openxmlformats.org/officeDocument/2006/relationships/image" Target="../media/image263.png"/><Relationship Id="rId437" Type="http://schemas.openxmlformats.org/officeDocument/2006/relationships/image" Target="../media/image361.png"/><Relationship Id="rId479" Type="http://schemas.openxmlformats.org/officeDocument/2006/relationships/image" Target="../media/image381.png"/><Relationship Id="rId36" Type="http://schemas.openxmlformats.org/officeDocument/2006/relationships/customXml" Target="../ink/ink161.xml"/><Relationship Id="rId283" Type="http://schemas.openxmlformats.org/officeDocument/2006/relationships/image" Target="../media/image284.png"/><Relationship Id="rId339" Type="http://schemas.openxmlformats.org/officeDocument/2006/relationships/image" Target="../media/image312.png"/><Relationship Id="rId490" Type="http://schemas.openxmlformats.org/officeDocument/2006/relationships/customXml" Target="../ink/ink388.xml"/><Relationship Id="rId504" Type="http://schemas.openxmlformats.org/officeDocument/2006/relationships/customXml" Target="../ink/ink395.xml"/><Relationship Id="rId546" Type="http://schemas.openxmlformats.org/officeDocument/2006/relationships/customXml" Target="../ink/ink416.xml"/><Relationship Id="rId78" Type="http://schemas.openxmlformats.org/officeDocument/2006/relationships/customXml" Target="../ink/ink182.xml"/><Relationship Id="rId99" Type="http://schemas.openxmlformats.org/officeDocument/2006/relationships/image" Target="../media/image192.png"/><Relationship Id="rId101" Type="http://schemas.openxmlformats.org/officeDocument/2006/relationships/image" Target="../media/image193.png"/><Relationship Id="rId122" Type="http://schemas.openxmlformats.org/officeDocument/2006/relationships/customXml" Target="../ink/ink204.xml"/><Relationship Id="rId143" Type="http://schemas.openxmlformats.org/officeDocument/2006/relationships/image" Target="../media/image214.png"/><Relationship Id="rId164" Type="http://schemas.openxmlformats.org/officeDocument/2006/relationships/customXml" Target="../ink/ink225.xml"/><Relationship Id="rId185" Type="http://schemas.openxmlformats.org/officeDocument/2006/relationships/image" Target="../media/image235.png"/><Relationship Id="rId350" Type="http://schemas.openxmlformats.org/officeDocument/2006/relationships/customXml" Target="../ink/ink318.xml"/><Relationship Id="rId371" Type="http://schemas.openxmlformats.org/officeDocument/2006/relationships/image" Target="../media/image328.png"/><Relationship Id="rId406" Type="http://schemas.openxmlformats.org/officeDocument/2006/relationships/customXml" Target="../ink/ink346.xml"/><Relationship Id="rId9" Type="http://schemas.openxmlformats.org/officeDocument/2006/relationships/image" Target="../media/image147.png"/><Relationship Id="rId210" Type="http://schemas.openxmlformats.org/officeDocument/2006/relationships/customXml" Target="../ink/ink248.xml"/><Relationship Id="rId392" Type="http://schemas.openxmlformats.org/officeDocument/2006/relationships/customXml" Target="../ink/ink339.xml"/><Relationship Id="rId427" Type="http://schemas.openxmlformats.org/officeDocument/2006/relationships/image" Target="../media/image356.png"/><Relationship Id="rId448" Type="http://schemas.openxmlformats.org/officeDocument/2006/relationships/customXml" Target="../ink/ink367.xml"/><Relationship Id="rId469" Type="http://schemas.openxmlformats.org/officeDocument/2006/relationships/image" Target="../media/image376.png"/><Relationship Id="rId26" Type="http://schemas.openxmlformats.org/officeDocument/2006/relationships/customXml" Target="../ink/ink156.xml"/><Relationship Id="rId231" Type="http://schemas.openxmlformats.org/officeDocument/2006/relationships/image" Target="../media/image258.png"/><Relationship Id="rId252" Type="http://schemas.openxmlformats.org/officeDocument/2006/relationships/customXml" Target="../ink/ink269.xml"/><Relationship Id="rId273" Type="http://schemas.openxmlformats.org/officeDocument/2006/relationships/image" Target="../media/image279.png"/><Relationship Id="rId294" Type="http://schemas.openxmlformats.org/officeDocument/2006/relationships/customXml" Target="../ink/ink290.xml"/><Relationship Id="rId308" Type="http://schemas.openxmlformats.org/officeDocument/2006/relationships/customXml" Target="../ink/ink297.xml"/><Relationship Id="rId329" Type="http://schemas.openxmlformats.org/officeDocument/2006/relationships/image" Target="../media/image307.png"/><Relationship Id="rId480" Type="http://schemas.openxmlformats.org/officeDocument/2006/relationships/customXml" Target="../ink/ink383.xml"/><Relationship Id="rId515" Type="http://schemas.openxmlformats.org/officeDocument/2006/relationships/image" Target="../media/image399.png"/><Relationship Id="rId536" Type="http://schemas.openxmlformats.org/officeDocument/2006/relationships/customXml" Target="../ink/ink411.xml"/><Relationship Id="rId47" Type="http://schemas.openxmlformats.org/officeDocument/2006/relationships/image" Target="../media/image166.png"/><Relationship Id="rId68" Type="http://schemas.openxmlformats.org/officeDocument/2006/relationships/customXml" Target="../ink/ink177.xml"/><Relationship Id="rId89" Type="http://schemas.openxmlformats.org/officeDocument/2006/relationships/image" Target="../media/image187.png"/><Relationship Id="rId112" Type="http://schemas.openxmlformats.org/officeDocument/2006/relationships/customXml" Target="../ink/ink199.xml"/><Relationship Id="rId133" Type="http://schemas.openxmlformats.org/officeDocument/2006/relationships/image" Target="../media/image209.png"/><Relationship Id="rId154" Type="http://schemas.openxmlformats.org/officeDocument/2006/relationships/customXml" Target="../ink/ink220.xml"/><Relationship Id="rId175" Type="http://schemas.openxmlformats.org/officeDocument/2006/relationships/image" Target="../media/image230.png"/><Relationship Id="rId340" Type="http://schemas.openxmlformats.org/officeDocument/2006/relationships/customXml" Target="../ink/ink313.xml"/><Relationship Id="rId361" Type="http://schemas.openxmlformats.org/officeDocument/2006/relationships/image" Target="../media/image323.png"/><Relationship Id="rId557" Type="http://schemas.openxmlformats.org/officeDocument/2006/relationships/image" Target="../media/image420.png"/><Relationship Id="rId196" Type="http://schemas.openxmlformats.org/officeDocument/2006/relationships/customXml" Target="../ink/ink241.xml"/><Relationship Id="rId200" Type="http://schemas.openxmlformats.org/officeDocument/2006/relationships/customXml" Target="../ink/ink243.xml"/><Relationship Id="rId382" Type="http://schemas.openxmlformats.org/officeDocument/2006/relationships/customXml" Target="../ink/ink334.xml"/><Relationship Id="rId417" Type="http://schemas.openxmlformats.org/officeDocument/2006/relationships/image" Target="../media/image351.png"/><Relationship Id="rId438" Type="http://schemas.openxmlformats.org/officeDocument/2006/relationships/customXml" Target="../ink/ink362.xml"/><Relationship Id="rId459" Type="http://schemas.openxmlformats.org/officeDocument/2006/relationships/image" Target="../media/image372.png"/><Relationship Id="rId16" Type="http://schemas.openxmlformats.org/officeDocument/2006/relationships/customXml" Target="../ink/ink151.xml"/><Relationship Id="rId221" Type="http://schemas.openxmlformats.org/officeDocument/2006/relationships/image" Target="../media/image253.png"/><Relationship Id="rId242" Type="http://schemas.openxmlformats.org/officeDocument/2006/relationships/customXml" Target="../ink/ink264.xml"/><Relationship Id="rId263" Type="http://schemas.openxmlformats.org/officeDocument/2006/relationships/image" Target="../media/image274.png"/><Relationship Id="rId284" Type="http://schemas.openxmlformats.org/officeDocument/2006/relationships/customXml" Target="../ink/ink285.xml"/><Relationship Id="rId319" Type="http://schemas.openxmlformats.org/officeDocument/2006/relationships/image" Target="../media/image302.png"/><Relationship Id="rId470" Type="http://schemas.openxmlformats.org/officeDocument/2006/relationships/customXml" Target="../ink/ink378.xml"/><Relationship Id="rId491" Type="http://schemas.openxmlformats.org/officeDocument/2006/relationships/image" Target="../media/image387.png"/><Relationship Id="rId505" Type="http://schemas.openxmlformats.org/officeDocument/2006/relationships/image" Target="../media/image394.png"/><Relationship Id="rId526" Type="http://schemas.openxmlformats.org/officeDocument/2006/relationships/customXml" Target="../ink/ink406.xml"/><Relationship Id="rId37" Type="http://schemas.openxmlformats.org/officeDocument/2006/relationships/image" Target="../media/image161.png"/><Relationship Id="rId58" Type="http://schemas.openxmlformats.org/officeDocument/2006/relationships/customXml" Target="../ink/ink172.xml"/><Relationship Id="rId79" Type="http://schemas.openxmlformats.org/officeDocument/2006/relationships/image" Target="../media/image182.png"/><Relationship Id="rId102" Type="http://schemas.openxmlformats.org/officeDocument/2006/relationships/customXml" Target="../ink/ink194.xml"/><Relationship Id="rId123" Type="http://schemas.openxmlformats.org/officeDocument/2006/relationships/image" Target="../media/image204.png"/><Relationship Id="rId144" Type="http://schemas.openxmlformats.org/officeDocument/2006/relationships/customXml" Target="../ink/ink215.xml"/><Relationship Id="rId330" Type="http://schemas.openxmlformats.org/officeDocument/2006/relationships/customXml" Target="../ink/ink308.xml"/><Relationship Id="rId547" Type="http://schemas.openxmlformats.org/officeDocument/2006/relationships/image" Target="../media/image415.png"/><Relationship Id="rId90" Type="http://schemas.openxmlformats.org/officeDocument/2006/relationships/customXml" Target="../ink/ink188.xml"/><Relationship Id="rId165" Type="http://schemas.openxmlformats.org/officeDocument/2006/relationships/image" Target="../media/image225.png"/><Relationship Id="rId186" Type="http://schemas.openxmlformats.org/officeDocument/2006/relationships/customXml" Target="../ink/ink236.xml"/><Relationship Id="rId351" Type="http://schemas.openxmlformats.org/officeDocument/2006/relationships/image" Target="../media/image318.png"/><Relationship Id="rId372" Type="http://schemas.openxmlformats.org/officeDocument/2006/relationships/customXml" Target="../ink/ink329.xml"/><Relationship Id="rId393" Type="http://schemas.openxmlformats.org/officeDocument/2006/relationships/image" Target="../media/image339.png"/><Relationship Id="rId407" Type="http://schemas.openxmlformats.org/officeDocument/2006/relationships/image" Target="../media/image346.png"/><Relationship Id="rId428" Type="http://schemas.openxmlformats.org/officeDocument/2006/relationships/customXml" Target="../ink/ink357.xml"/><Relationship Id="rId449" Type="http://schemas.openxmlformats.org/officeDocument/2006/relationships/image" Target="../media/image367.png"/><Relationship Id="rId211" Type="http://schemas.openxmlformats.org/officeDocument/2006/relationships/image" Target="../media/image248.png"/><Relationship Id="rId232" Type="http://schemas.openxmlformats.org/officeDocument/2006/relationships/customXml" Target="../ink/ink259.xml"/><Relationship Id="rId253" Type="http://schemas.openxmlformats.org/officeDocument/2006/relationships/image" Target="../media/image269.png"/><Relationship Id="rId274" Type="http://schemas.openxmlformats.org/officeDocument/2006/relationships/customXml" Target="../ink/ink280.xml"/><Relationship Id="rId295" Type="http://schemas.openxmlformats.org/officeDocument/2006/relationships/image" Target="../media/image290.png"/><Relationship Id="rId309" Type="http://schemas.openxmlformats.org/officeDocument/2006/relationships/image" Target="../media/image297.png"/><Relationship Id="rId460" Type="http://schemas.openxmlformats.org/officeDocument/2006/relationships/customXml" Target="../ink/ink373.xml"/><Relationship Id="rId481" Type="http://schemas.openxmlformats.org/officeDocument/2006/relationships/image" Target="../media/image382.png"/><Relationship Id="rId516" Type="http://schemas.openxmlformats.org/officeDocument/2006/relationships/customXml" Target="../ink/ink401.xml"/><Relationship Id="rId27" Type="http://schemas.openxmlformats.org/officeDocument/2006/relationships/image" Target="../media/image156.png"/><Relationship Id="rId48" Type="http://schemas.openxmlformats.org/officeDocument/2006/relationships/customXml" Target="../ink/ink167.xml"/><Relationship Id="rId69" Type="http://schemas.openxmlformats.org/officeDocument/2006/relationships/image" Target="../media/image177.png"/><Relationship Id="rId113" Type="http://schemas.openxmlformats.org/officeDocument/2006/relationships/image" Target="../media/image199.png"/><Relationship Id="rId134" Type="http://schemas.openxmlformats.org/officeDocument/2006/relationships/customXml" Target="../ink/ink210.xml"/><Relationship Id="rId320" Type="http://schemas.openxmlformats.org/officeDocument/2006/relationships/customXml" Target="../ink/ink303.xml"/><Relationship Id="rId537" Type="http://schemas.openxmlformats.org/officeDocument/2006/relationships/image" Target="../media/image410.png"/><Relationship Id="rId558" Type="http://schemas.openxmlformats.org/officeDocument/2006/relationships/customXml" Target="../ink/ink422.xml"/><Relationship Id="rId80" Type="http://schemas.openxmlformats.org/officeDocument/2006/relationships/customXml" Target="../ink/ink183.xml"/><Relationship Id="rId155" Type="http://schemas.openxmlformats.org/officeDocument/2006/relationships/image" Target="../media/image220.png"/><Relationship Id="rId176" Type="http://schemas.openxmlformats.org/officeDocument/2006/relationships/customXml" Target="../ink/ink231.xml"/><Relationship Id="rId197" Type="http://schemas.openxmlformats.org/officeDocument/2006/relationships/image" Target="../media/image241.png"/><Relationship Id="rId341" Type="http://schemas.openxmlformats.org/officeDocument/2006/relationships/image" Target="../media/image313.png"/><Relationship Id="rId362" Type="http://schemas.openxmlformats.org/officeDocument/2006/relationships/customXml" Target="../ink/ink324.xml"/><Relationship Id="rId383" Type="http://schemas.openxmlformats.org/officeDocument/2006/relationships/image" Target="../media/image334.png"/><Relationship Id="rId418" Type="http://schemas.openxmlformats.org/officeDocument/2006/relationships/customXml" Target="../ink/ink352.xml"/><Relationship Id="rId439" Type="http://schemas.openxmlformats.org/officeDocument/2006/relationships/image" Target="../media/image362.png"/><Relationship Id="rId201" Type="http://schemas.openxmlformats.org/officeDocument/2006/relationships/image" Target="../media/image243.png"/><Relationship Id="rId222" Type="http://schemas.openxmlformats.org/officeDocument/2006/relationships/customXml" Target="../ink/ink254.xml"/><Relationship Id="rId243" Type="http://schemas.openxmlformats.org/officeDocument/2006/relationships/image" Target="../media/image264.png"/><Relationship Id="rId264" Type="http://schemas.openxmlformats.org/officeDocument/2006/relationships/customXml" Target="../ink/ink275.xml"/><Relationship Id="rId285" Type="http://schemas.openxmlformats.org/officeDocument/2006/relationships/image" Target="../media/image285.png"/><Relationship Id="rId450" Type="http://schemas.openxmlformats.org/officeDocument/2006/relationships/customXml" Target="../ink/ink368.xml"/><Relationship Id="rId471" Type="http://schemas.openxmlformats.org/officeDocument/2006/relationships/image" Target="../media/image377.png"/><Relationship Id="rId506" Type="http://schemas.openxmlformats.org/officeDocument/2006/relationships/customXml" Target="../ink/ink396.xml"/><Relationship Id="rId17" Type="http://schemas.openxmlformats.org/officeDocument/2006/relationships/image" Target="../media/image151.png"/><Relationship Id="rId38" Type="http://schemas.openxmlformats.org/officeDocument/2006/relationships/customXml" Target="../ink/ink162.xml"/><Relationship Id="rId59" Type="http://schemas.openxmlformats.org/officeDocument/2006/relationships/image" Target="../media/image172.png"/><Relationship Id="rId103" Type="http://schemas.openxmlformats.org/officeDocument/2006/relationships/image" Target="../media/image194.png"/><Relationship Id="rId124" Type="http://schemas.openxmlformats.org/officeDocument/2006/relationships/customXml" Target="../ink/ink205.xml"/><Relationship Id="rId310" Type="http://schemas.openxmlformats.org/officeDocument/2006/relationships/customXml" Target="../ink/ink298.xml"/><Relationship Id="rId492" Type="http://schemas.openxmlformats.org/officeDocument/2006/relationships/customXml" Target="../ink/ink389.xml"/><Relationship Id="rId527" Type="http://schemas.openxmlformats.org/officeDocument/2006/relationships/image" Target="../media/image405.png"/><Relationship Id="rId548" Type="http://schemas.openxmlformats.org/officeDocument/2006/relationships/customXml" Target="../ink/ink417.xml"/><Relationship Id="rId70" Type="http://schemas.openxmlformats.org/officeDocument/2006/relationships/customXml" Target="../ink/ink178.xml"/><Relationship Id="rId91" Type="http://schemas.openxmlformats.org/officeDocument/2006/relationships/image" Target="../media/image188.png"/><Relationship Id="rId145" Type="http://schemas.openxmlformats.org/officeDocument/2006/relationships/image" Target="../media/image215.png"/><Relationship Id="rId166" Type="http://schemas.openxmlformats.org/officeDocument/2006/relationships/customXml" Target="../ink/ink226.xml"/><Relationship Id="rId187" Type="http://schemas.openxmlformats.org/officeDocument/2006/relationships/image" Target="../media/image236.png"/><Relationship Id="rId331" Type="http://schemas.openxmlformats.org/officeDocument/2006/relationships/image" Target="../media/image308.png"/><Relationship Id="rId352" Type="http://schemas.openxmlformats.org/officeDocument/2006/relationships/customXml" Target="../ink/ink319.xml"/><Relationship Id="rId373" Type="http://schemas.openxmlformats.org/officeDocument/2006/relationships/image" Target="../media/image329.png"/><Relationship Id="rId394" Type="http://schemas.openxmlformats.org/officeDocument/2006/relationships/customXml" Target="../ink/ink340.xml"/><Relationship Id="rId408" Type="http://schemas.openxmlformats.org/officeDocument/2006/relationships/customXml" Target="../ink/ink347.xml"/><Relationship Id="rId429" Type="http://schemas.openxmlformats.org/officeDocument/2006/relationships/image" Target="../media/image357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49.xml"/><Relationship Id="rId233" Type="http://schemas.openxmlformats.org/officeDocument/2006/relationships/image" Target="../media/image259.png"/><Relationship Id="rId254" Type="http://schemas.openxmlformats.org/officeDocument/2006/relationships/customXml" Target="../ink/ink270.xml"/><Relationship Id="rId440" Type="http://schemas.openxmlformats.org/officeDocument/2006/relationships/customXml" Target="../ink/ink363.xml"/><Relationship Id="rId28" Type="http://schemas.openxmlformats.org/officeDocument/2006/relationships/customXml" Target="../ink/ink157.xml"/><Relationship Id="rId49" Type="http://schemas.openxmlformats.org/officeDocument/2006/relationships/image" Target="../media/image167.png"/><Relationship Id="rId114" Type="http://schemas.openxmlformats.org/officeDocument/2006/relationships/customXml" Target="../ink/ink200.xml"/><Relationship Id="rId275" Type="http://schemas.openxmlformats.org/officeDocument/2006/relationships/image" Target="../media/image280.png"/><Relationship Id="rId296" Type="http://schemas.openxmlformats.org/officeDocument/2006/relationships/customXml" Target="../ink/ink291.xml"/><Relationship Id="rId300" Type="http://schemas.openxmlformats.org/officeDocument/2006/relationships/customXml" Target="../ink/ink293.xml"/><Relationship Id="rId461" Type="http://schemas.openxmlformats.org/officeDocument/2006/relationships/image" Target="../media/image373.png"/><Relationship Id="rId482" Type="http://schemas.openxmlformats.org/officeDocument/2006/relationships/customXml" Target="../ink/ink384.xml"/><Relationship Id="rId517" Type="http://schemas.openxmlformats.org/officeDocument/2006/relationships/image" Target="../media/image400.png"/><Relationship Id="rId538" Type="http://schemas.openxmlformats.org/officeDocument/2006/relationships/customXml" Target="../ink/ink412.xml"/><Relationship Id="rId559" Type="http://schemas.openxmlformats.org/officeDocument/2006/relationships/image" Target="../media/image421.png"/><Relationship Id="rId60" Type="http://schemas.openxmlformats.org/officeDocument/2006/relationships/customXml" Target="../ink/ink173.xml"/><Relationship Id="rId81" Type="http://schemas.openxmlformats.org/officeDocument/2006/relationships/image" Target="../media/image183.png"/><Relationship Id="rId135" Type="http://schemas.openxmlformats.org/officeDocument/2006/relationships/image" Target="../media/image210.png"/><Relationship Id="rId156" Type="http://schemas.openxmlformats.org/officeDocument/2006/relationships/customXml" Target="../ink/ink221.xml"/><Relationship Id="rId177" Type="http://schemas.openxmlformats.org/officeDocument/2006/relationships/image" Target="../media/image231.png"/><Relationship Id="rId198" Type="http://schemas.openxmlformats.org/officeDocument/2006/relationships/customXml" Target="../ink/ink242.xml"/><Relationship Id="rId321" Type="http://schemas.openxmlformats.org/officeDocument/2006/relationships/image" Target="../media/image303.png"/><Relationship Id="rId342" Type="http://schemas.openxmlformats.org/officeDocument/2006/relationships/customXml" Target="../ink/ink314.xml"/><Relationship Id="rId363" Type="http://schemas.openxmlformats.org/officeDocument/2006/relationships/image" Target="../media/image324.png"/><Relationship Id="rId384" Type="http://schemas.openxmlformats.org/officeDocument/2006/relationships/customXml" Target="../ink/ink335.xml"/><Relationship Id="rId419" Type="http://schemas.openxmlformats.org/officeDocument/2006/relationships/image" Target="../media/image352.png"/><Relationship Id="rId202" Type="http://schemas.openxmlformats.org/officeDocument/2006/relationships/customXml" Target="../ink/ink244.xml"/><Relationship Id="rId223" Type="http://schemas.openxmlformats.org/officeDocument/2006/relationships/image" Target="../media/image254.png"/><Relationship Id="rId244" Type="http://schemas.openxmlformats.org/officeDocument/2006/relationships/customXml" Target="../ink/ink265.xml"/><Relationship Id="rId430" Type="http://schemas.openxmlformats.org/officeDocument/2006/relationships/customXml" Target="../ink/ink358.xml"/><Relationship Id="rId18" Type="http://schemas.openxmlformats.org/officeDocument/2006/relationships/customXml" Target="../ink/ink152.xml"/><Relationship Id="rId39" Type="http://schemas.openxmlformats.org/officeDocument/2006/relationships/image" Target="../media/image162.png"/><Relationship Id="rId265" Type="http://schemas.openxmlformats.org/officeDocument/2006/relationships/image" Target="../media/image275.png"/><Relationship Id="rId286" Type="http://schemas.openxmlformats.org/officeDocument/2006/relationships/customXml" Target="../ink/ink286.xml"/><Relationship Id="rId451" Type="http://schemas.openxmlformats.org/officeDocument/2006/relationships/image" Target="../media/image368.png"/><Relationship Id="rId472" Type="http://schemas.openxmlformats.org/officeDocument/2006/relationships/customXml" Target="../ink/ink379.xml"/><Relationship Id="rId493" Type="http://schemas.openxmlformats.org/officeDocument/2006/relationships/image" Target="../media/image388.png"/><Relationship Id="rId507" Type="http://schemas.openxmlformats.org/officeDocument/2006/relationships/image" Target="../media/image395.png"/><Relationship Id="rId528" Type="http://schemas.openxmlformats.org/officeDocument/2006/relationships/customXml" Target="../ink/ink407.xml"/><Relationship Id="rId549" Type="http://schemas.openxmlformats.org/officeDocument/2006/relationships/image" Target="../media/image416.png"/><Relationship Id="rId50" Type="http://schemas.openxmlformats.org/officeDocument/2006/relationships/customXml" Target="../ink/ink168.xml"/><Relationship Id="rId104" Type="http://schemas.openxmlformats.org/officeDocument/2006/relationships/customXml" Target="../ink/ink195.xml"/><Relationship Id="rId125" Type="http://schemas.openxmlformats.org/officeDocument/2006/relationships/image" Target="../media/image205.png"/><Relationship Id="rId146" Type="http://schemas.openxmlformats.org/officeDocument/2006/relationships/customXml" Target="../ink/ink216.xml"/><Relationship Id="rId167" Type="http://schemas.openxmlformats.org/officeDocument/2006/relationships/image" Target="../media/image226.png"/><Relationship Id="rId188" Type="http://schemas.openxmlformats.org/officeDocument/2006/relationships/customXml" Target="../ink/ink237.xml"/><Relationship Id="rId311" Type="http://schemas.openxmlformats.org/officeDocument/2006/relationships/image" Target="../media/image298.png"/><Relationship Id="rId332" Type="http://schemas.openxmlformats.org/officeDocument/2006/relationships/customXml" Target="../ink/ink309.xml"/><Relationship Id="rId353" Type="http://schemas.openxmlformats.org/officeDocument/2006/relationships/image" Target="../media/image319.png"/><Relationship Id="rId374" Type="http://schemas.openxmlformats.org/officeDocument/2006/relationships/customXml" Target="../ink/ink330.xml"/><Relationship Id="rId395" Type="http://schemas.openxmlformats.org/officeDocument/2006/relationships/image" Target="../media/image340.png"/><Relationship Id="rId409" Type="http://schemas.openxmlformats.org/officeDocument/2006/relationships/image" Target="../media/image347.png"/><Relationship Id="rId560" Type="http://schemas.openxmlformats.org/officeDocument/2006/relationships/customXml" Target="../ink/ink423.xml"/><Relationship Id="rId71" Type="http://schemas.openxmlformats.org/officeDocument/2006/relationships/image" Target="../media/image178.png"/><Relationship Id="rId92" Type="http://schemas.openxmlformats.org/officeDocument/2006/relationships/customXml" Target="../ink/ink189.xml"/><Relationship Id="rId213" Type="http://schemas.openxmlformats.org/officeDocument/2006/relationships/image" Target="../media/image249.png"/><Relationship Id="rId234" Type="http://schemas.openxmlformats.org/officeDocument/2006/relationships/customXml" Target="../ink/ink260.xml"/><Relationship Id="rId420" Type="http://schemas.openxmlformats.org/officeDocument/2006/relationships/customXml" Target="../ink/ink353.xml"/><Relationship Id="rId2" Type="http://schemas.openxmlformats.org/officeDocument/2006/relationships/customXml" Target="../ink/ink144.xml"/><Relationship Id="rId29" Type="http://schemas.openxmlformats.org/officeDocument/2006/relationships/image" Target="../media/image157.png"/><Relationship Id="rId255" Type="http://schemas.openxmlformats.org/officeDocument/2006/relationships/image" Target="../media/image270.png"/><Relationship Id="rId276" Type="http://schemas.openxmlformats.org/officeDocument/2006/relationships/customXml" Target="../ink/ink281.xml"/><Relationship Id="rId297" Type="http://schemas.openxmlformats.org/officeDocument/2006/relationships/image" Target="../media/image291.png"/><Relationship Id="rId441" Type="http://schemas.openxmlformats.org/officeDocument/2006/relationships/image" Target="../media/image363.png"/><Relationship Id="rId462" Type="http://schemas.openxmlformats.org/officeDocument/2006/relationships/customXml" Target="../ink/ink374.xml"/><Relationship Id="rId483" Type="http://schemas.openxmlformats.org/officeDocument/2006/relationships/image" Target="../media/image383.png"/><Relationship Id="rId518" Type="http://schemas.openxmlformats.org/officeDocument/2006/relationships/customXml" Target="../ink/ink402.xml"/><Relationship Id="rId539" Type="http://schemas.openxmlformats.org/officeDocument/2006/relationships/image" Target="../media/image411.png"/><Relationship Id="rId40" Type="http://schemas.openxmlformats.org/officeDocument/2006/relationships/customXml" Target="../ink/ink163.xml"/><Relationship Id="rId115" Type="http://schemas.openxmlformats.org/officeDocument/2006/relationships/image" Target="../media/image200.png"/><Relationship Id="rId136" Type="http://schemas.openxmlformats.org/officeDocument/2006/relationships/customXml" Target="../ink/ink211.xml"/><Relationship Id="rId157" Type="http://schemas.openxmlformats.org/officeDocument/2006/relationships/image" Target="../media/image221.png"/><Relationship Id="rId178" Type="http://schemas.openxmlformats.org/officeDocument/2006/relationships/customXml" Target="../ink/ink232.xml"/><Relationship Id="rId301" Type="http://schemas.openxmlformats.org/officeDocument/2006/relationships/image" Target="../media/image293.png"/><Relationship Id="rId322" Type="http://schemas.openxmlformats.org/officeDocument/2006/relationships/customXml" Target="../ink/ink304.xml"/><Relationship Id="rId343" Type="http://schemas.openxmlformats.org/officeDocument/2006/relationships/image" Target="../media/image314.png"/><Relationship Id="rId364" Type="http://schemas.openxmlformats.org/officeDocument/2006/relationships/customXml" Target="../ink/ink325.xml"/><Relationship Id="rId550" Type="http://schemas.openxmlformats.org/officeDocument/2006/relationships/customXml" Target="../ink/ink418.xml"/><Relationship Id="rId61" Type="http://schemas.openxmlformats.org/officeDocument/2006/relationships/image" Target="../media/image173.png"/><Relationship Id="rId82" Type="http://schemas.openxmlformats.org/officeDocument/2006/relationships/customXml" Target="../ink/ink184.xml"/><Relationship Id="rId199" Type="http://schemas.openxmlformats.org/officeDocument/2006/relationships/image" Target="../media/image242.png"/><Relationship Id="rId203" Type="http://schemas.openxmlformats.org/officeDocument/2006/relationships/image" Target="../media/image244.png"/><Relationship Id="rId385" Type="http://schemas.openxmlformats.org/officeDocument/2006/relationships/image" Target="../media/image335.png"/><Relationship Id="rId19" Type="http://schemas.openxmlformats.org/officeDocument/2006/relationships/image" Target="../media/image152.png"/><Relationship Id="rId224" Type="http://schemas.openxmlformats.org/officeDocument/2006/relationships/customXml" Target="../ink/ink255.xml"/><Relationship Id="rId245" Type="http://schemas.openxmlformats.org/officeDocument/2006/relationships/image" Target="../media/image265.png"/><Relationship Id="rId266" Type="http://schemas.openxmlformats.org/officeDocument/2006/relationships/customXml" Target="../ink/ink276.xml"/><Relationship Id="rId287" Type="http://schemas.openxmlformats.org/officeDocument/2006/relationships/image" Target="../media/image286.png"/><Relationship Id="rId410" Type="http://schemas.openxmlformats.org/officeDocument/2006/relationships/customXml" Target="../ink/ink348.xml"/><Relationship Id="rId431" Type="http://schemas.openxmlformats.org/officeDocument/2006/relationships/image" Target="../media/image358.png"/><Relationship Id="rId452" Type="http://schemas.openxmlformats.org/officeDocument/2006/relationships/customXml" Target="../ink/ink369.xml"/><Relationship Id="rId473" Type="http://schemas.openxmlformats.org/officeDocument/2006/relationships/image" Target="../media/image378.png"/><Relationship Id="rId494" Type="http://schemas.openxmlformats.org/officeDocument/2006/relationships/customXml" Target="../ink/ink390.xml"/><Relationship Id="rId508" Type="http://schemas.openxmlformats.org/officeDocument/2006/relationships/customXml" Target="../ink/ink397.xml"/><Relationship Id="rId529" Type="http://schemas.openxmlformats.org/officeDocument/2006/relationships/image" Target="../media/image406.png"/><Relationship Id="rId30" Type="http://schemas.openxmlformats.org/officeDocument/2006/relationships/customXml" Target="../ink/ink158.xml"/><Relationship Id="rId105" Type="http://schemas.openxmlformats.org/officeDocument/2006/relationships/image" Target="../media/image195.png"/><Relationship Id="rId126" Type="http://schemas.openxmlformats.org/officeDocument/2006/relationships/customXml" Target="../ink/ink206.xml"/><Relationship Id="rId147" Type="http://schemas.openxmlformats.org/officeDocument/2006/relationships/image" Target="../media/image216.png"/><Relationship Id="rId168" Type="http://schemas.openxmlformats.org/officeDocument/2006/relationships/customXml" Target="../ink/ink227.xml"/><Relationship Id="rId312" Type="http://schemas.openxmlformats.org/officeDocument/2006/relationships/customXml" Target="../ink/ink299.xml"/><Relationship Id="rId333" Type="http://schemas.openxmlformats.org/officeDocument/2006/relationships/image" Target="../media/image309.png"/><Relationship Id="rId354" Type="http://schemas.openxmlformats.org/officeDocument/2006/relationships/customXml" Target="../ink/ink320.xml"/><Relationship Id="rId540" Type="http://schemas.openxmlformats.org/officeDocument/2006/relationships/customXml" Target="../ink/ink413.xml"/><Relationship Id="rId51" Type="http://schemas.openxmlformats.org/officeDocument/2006/relationships/image" Target="../media/image168.png"/><Relationship Id="rId72" Type="http://schemas.openxmlformats.org/officeDocument/2006/relationships/customXml" Target="../ink/ink179.xml"/><Relationship Id="rId93" Type="http://schemas.openxmlformats.org/officeDocument/2006/relationships/image" Target="../media/image189.png"/><Relationship Id="rId189" Type="http://schemas.openxmlformats.org/officeDocument/2006/relationships/image" Target="../media/image237.png"/><Relationship Id="rId375" Type="http://schemas.openxmlformats.org/officeDocument/2006/relationships/image" Target="../media/image330.png"/><Relationship Id="rId396" Type="http://schemas.openxmlformats.org/officeDocument/2006/relationships/customXml" Target="../ink/ink341.xml"/><Relationship Id="rId561" Type="http://schemas.openxmlformats.org/officeDocument/2006/relationships/image" Target="../media/image422.png"/><Relationship Id="rId3" Type="http://schemas.openxmlformats.org/officeDocument/2006/relationships/image" Target="../media/image144.png"/><Relationship Id="rId214" Type="http://schemas.openxmlformats.org/officeDocument/2006/relationships/customXml" Target="../ink/ink250.xml"/><Relationship Id="rId235" Type="http://schemas.openxmlformats.org/officeDocument/2006/relationships/image" Target="../media/image260.png"/><Relationship Id="rId256" Type="http://schemas.openxmlformats.org/officeDocument/2006/relationships/customXml" Target="../ink/ink271.xml"/><Relationship Id="rId277" Type="http://schemas.openxmlformats.org/officeDocument/2006/relationships/image" Target="../media/image281.png"/><Relationship Id="rId298" Type="http://schemas.openxmlformats.org/officeDocument/2006/relationships/customXml" Target="../ink/ink292.xml"/><Relationship Id="rId400" Type="http://schemas.openxmlformats.org/officeDocument/2006/relationships/customXml" Target="../ink/ink343.xml"/><Relationship Id="rId421" Type="http://schemas.openxmlformats.org/officeDocument/2006/relationships/image" Target="../media/image353.png"/><Relationship Id="rId442" Type="http://schemas.openxmlformats.org/officeDocument/2006/relationships/customXml" Target="../ink/ink364.xml"/><Relationship Id="rId463" Type="http://schemas.openxmlformats.org/officeDocument/2006/relationships/image" Target="../media/image374.png"/><Relationship Id="rId484" Type="http://schemas.openxmlformats.org/officeDocument/2006/relationships/customXml" Target="../ink/ink385.xml"/><Relationship Id="rId519" Type="http://schemas.openxmlformats.org/officeDocument/2006/relationships/image" Target="../media/image401.png"/><Relationship Id="rId116" Type="http://schemas.openxmlformats.org/officeDocument/2006/relationships/customXml" Target="../ink/ink201.xml"/><Relationship Id="rId137" Type="http://schemas.openxmlformats.org/officeDocument/2006/relationships/image" Target="../media/image211.png"/><Relationship Id="rId158" Type="http://schemas.openxmlformats.org/officeDocument/2006/relationships/customXml" Target="../ink/ink222.xml"/><Relationship Id="rId302" Type="http://schemas.openxmlformats.org/officeDocument/2006/relationships/customXml" Target="../ink/ink294.xml"/><Relationship Id="rId323" Type="http://schemas.openxmlformats.org/officeDocument/2006/relationships/image" Target="../media/image304.png"/><Relationship Id="rId344" Type="http://schemas.openxmlformats.org/officeDocument/2006/relationships/customXml" Target="../ink/ink315.xml"/><Relationship Id="rId530" Type="http://schemas.openxmlformats.org/officeDocument/2006/relationships/customXml" Target="../ink/ink408.xml"/><Relationship Id="rId20" Type="http://schemas.openxmlformats.org/officeDocument/2006/relationships/customXml" Target="../ink/ink153.xml"/><Relationship Id="rId41" Type="http://schemas.openxmlformats.org/officeDocument/2006/relationships/image" Target="../media/image163.png"/><Relationship Id="rId62" Type="http://schemas.openxmlformats.org/officeDocument/2006/relationships/customXml" Target="../ink/ink174.xml"/><Relationship Id="rId83" Type="http://schemas.openxmlformats.org/officeDocument/2006/relationships/image" Target="../media/image184.png"/><Relationship Id="rId179" Type="http://schemas.openxmlformats.org/officeDocument/2006/relationships/image" Target="../media/image232.png"/><Relationship Id="rId365" Type="http://schemas.openxmlformats.org/officeDocument/2006/relationships/image" Target="../media/image325.png"/><Relationship Id="rId386" Type="http://schemas.openxmlformats.org/officeDocument/2006/relationships/customXml" Target="../ink/ink336.xml"/><Relationship Id="rId551" Type="http://schemas.openxmlformats.org/officeDocument/2006/relationships/image" Target="../media/image417.png"/><Relationship Id="rId190" Type="http://schemas.openxmlformats.org/officeDocument/2006/relationships/customXml" Target="../ink/ink238.xml"/><Relationship Id="rId204" Type="http://schemas.openxmlformats.org/officeDocument/2006/relationships/customXml" Target="../ink/ink245.xml"/><Relationship Id="rId225" Type="http://schemas.openxmlformats.org/officeDocument/2006/relationships/image" Target="../media/image255.png"/><Relationship Id="rId246" Type="http://schemas.openxmlformats.org/officeDocument/2006/relationships/customXml" Target="../ink/ink266.xml"/><Relationship Id="rId267" Type="http://schemas.openxmlformats.org/officeDocument/2006/relationships/image" Target="../media/image276.png"/><Relationship Id="rId288" Type="http://schemas.openxmlformats.org/officeDocument/2006/relationships/customXml" Target="../ink/ink287.xml"/><Relationship Id="rId411" Type="http://schemas.openxmlformats.org/officeDocument/2006/relationships/image" Target="../media/image348.png"/><Relationship Id="rId432" Type="http://schemas.openxmlformats.org/officeDocument/2006/relationships/customXml" Target="../ink/ink359.xml"/><Relationship Id="rId453" Type="http://schemas.openxmlformats.org/officeDocument/2006/relationships/image" Target="../media/image369.png"/><Relationship Id="rId474" Type="http://schemas.openxmlformats.org/officeDocument/2006/relationships/customXml" Target="../ink/ink380.xml"/><Relationship Id="rId509" Type="http://schemas.openxmlformats.org/officeDocument/2006/relationships/image" Target="../media/image396.png"/><Relationship Id="rId106" Type="http://schemas.openxmlformats.org/officeDocument/2006/relationships/customXml" Target="../ink/ink196.xml"/><Relationship Id="rId127" Type="http://schemas.openxmlformats.org/officeDocument/2006/relationships/image" Target="../media/image206.png"/><Relationship Id="rId313" Type="http://schemas.openxmlformats.org/officeDocument/2006/relationships/image" Target="../media/image299.png"/><Relationship Id="rId495" Type="http://schemas.openxmlformats.org/officeDocument/2006/relationships/image" Target="../media/image389.png"/><Relationship Id="rId10" Type="http://schemas.openxmlformats.org/officeDocument/2006/relationships/customXml" Target="../ink/ink148.xml"/><Relationship Id="rId31" Type="http://schemas.openxmlformats.org/officeDocument/2006/relationships/image" Target="../media/image158.png"/><Relationship Id="rId52" Type="http://schemas.openxmlformats.org/officeDocument/2006/relationships/customXml" Target="../ink/ink169.xml"/><Relationship Id="rId73" Type="http://schemas.openxmlformats.org/officeDocument/2006/relationships/image" Target="../media/image179.png"/><Relationship Id="rId94" Type="http://schemas.openxmlformats.org/officeDocument/2006/relationships/customXml" Target="../ink/ink190.xml"/><Relationship Id="rId148" Type="http://schemas.openxmlformats.org/officeDocument/2006/relationships/customXml" Target="../ink/ink217.xml"/><Relationship Id="rId169" Type="http://schemas.openxmlformats.org/officeDocument/2006/relationships/image" Target="../media/image227.png"/><Relationship Id="rId334" Type="http://schemas.openxmlformats.org/officeDocument/2006/relationships/customXml" Target="../ink/ink310.xml"/><Relationship Id="rId355" Type="http://schemas.openxmlformats.org/officeDocument/2006/relationships/image" Target="../media/image320.png"/><Relationship Id="rId376" Type="http://schemas.openxmlformats.org/officeDocument/2006/relationships/customXml" Target="../ink/ink331.xml"/><Relationship Id="rId397" Type="http://schemas.openxmlformats.org/officeDocument/2006/relationships/image" Target="../media/image341.png"/><Relationship Id="rId520" Type="http://schemas.openxmlformats.org/officeDocument/2006/relationships/customXml" Target="../ink/ink403.xml"/><Relationship Id="rId541" Type="http://schemas.openxmlformats.org/officeDocument/2006/relationships/image" Target="../media/image412.png"/><Relationship Id="rId4" Type="http://schemas.openxmlformats.org/officeDocument/2006/relationships/customXml" Target="../ink/ink145.xml"/><Relationship Id="rId180" Type="http://schemas.openxmlformats.org/officeDocument/2006/relationships/customXml" Target="../ink/ink233.xml"/><Relationship Id="rId215" Type="http://schemas.openxmlformats.org/officeDocument/2006/relationships/image" Target="../media/image250.png"/><Relationship Id="rId236" Type="http://schemas.openxmlformats.org/officeDocument/2006/relationships/customXml" Target="../ink/ink261.xml"/><Relationship Id="rId257" Type="http://schemas.openxmlformats.org/officeDocument/2006/relationships/image" Target="../media/image271.png"/><Relationship Id="rId278" Type="http://schemas.openxmlformats.org/officeDocument/2006/relationships/customXml" Target="../ink/ink282.xml"/><Relationship Id="rId401" Type="http://schemas.openxmlformats.org/officeDocument/2006/relationships/image" Target="../media/image343.png"/><Relationship Id="rId422" Type="http://schemas.openxmlformats.org/officeDocument/2006/relationships/customXml" Target="../ink/ink354.xml"/><Relationship Id="rId443" Type="http://schemas.openxmlformats.org/officeDocument/2006/relationships/image" Target="../media/image364.png"/><Relationship Id="rId464" Type="http://schemas.openxmlformats.org/officeDocument/2006/relationships/customXml" Target="../ink/ink375.xml"/><Relationship Id="rId303" Type="http://schemas.openxmlformats.org/officeDocument/2006/relationships/image" Target="../media/image294.png"/><Relationship Id="rId485" Type="http://schemas.openxmlformats.org/officeDocument/2006/relationships/image" Target="../media/image384.png"/><Relationship Id="rId42" Type="http://schemas.openxmlformats.org/officeDocument/2006/relationships/customXml" Target="../ink/ink164.xml"/><Relationship Id="rId84" Type="http://schemas.openxmlformats.org/officeDocument/2006/relationships/customXml" Target="../ink/ink185.xml"/><Relationship Id="rId138" Type="http://schemas.openxmlformats.org/officeDocument/2006/relationships/customXml" Target="../ink/ink212.xml"/><Relationship Id="rId345" Type="http://schemas.openxmlformats.org/officeDocument/2006/relationships/image" Target="../media/image315.png"/><Relationship Id="rId387" Type="http://schemas.openxmlformats.org/officeDocument/2006/relationships/image" Target="../media/image336.png"/><Relationship Id="rId510" Type="http://schemas.openxmlformats.org/officeDocument/2006/relationships/customXml" Target="../ink/ink398.xml"/><Relationship Id="rId552" Type="http://schemas.openxmlformats.org/officeDocument/2006/relationships/customXml" Target="../ink/ink419.xml"/><Relationship Id="rId191" Type="http://schemas.openxmlformats.org/officeDocument/2006/relationships/image" Target="../media/image238.png"/><Relationship Id="rId205" Type="http://schemas.openxmlformats.org/officeDocument/2006/relationships/image" Target="../media/image245.png"/><Relationship Id="rId247" Type="http://schemas.openxmlformats.org/officeDocument/2006/relationships/image" Target="../media/image266.png"/><Relationship Id="rId412" Type="http://schemas.openxmlformats.org/officeDocument/2006/relationships/customXml" Target="../ink/ink349.xml"/><Relationship Id="rId107" Type="http://schemas.openxmlformats.org/officeDocument/2006/relationships/image" Target="../media/image196.png"/><Relationship Id="rId289" Type="http://schemas.openxmlformats.org/officeDocument/2006/relationships/image" Target="../media/image287.png"/><Relationship Id="rId454" Type="http://schemas.openxmlformats.org/officeDocument/2006/relationships/customXml" Target="../ink/ink370.xml"/><Relationship Id="rId496" Type="http://schemas.openxmlformats.org/officeDocument/2006/relationships/customXml" Target="../ink/ink391.xml"/><Relationship Id="rId11" Type="http://schemas.openxmlformats.org/officeDocument/2006/relationships/image" Target="../media/image148.png"/><Relationship Id="rId53" Type="http://schemas.openxmlformats.org/officeDocument/2006/relationships/image" Target="../media/image169.png"/><Relationship Id="rId149" Type="http://schemas.openxmlformats.org/officeDocument/2006/relationships/image" Target="../media/image217.png"/><Relationship Id="rId314" Type="http://schemas.openxmlformats.org/officeDocument/2006/relationships/customXml" Target="../ink/ink300.xml"/><Relationship Id="rId356" Type="http://schemas.openxmlformats.org/officeDocument/2006/relationships/customXml" Target="../ink/ink321.xml"/><Relationship Id="rId398" Type="http://schemas.openxmlformats.org/officeDocument/2006/relationships/customXml" Target="../ink/ink342.xml"/><Relationship Id="rId521" Type="http://schemas.openxmlformats.org/officeDocument/2006/relationships/image" Target="../media/image402.png"/><Relationship Id="rId95" Type="http://schemas.openxmlformats.org/officeDocument/2006/relationships/image" Target="../media/image190.png"/><Relationship Id="rId160" Type="http://schemas.openxmlformats.org/officeDocument/2006/relationships/customXml" Target="../ink/ink223.xml"/><Relationship Id="rId216" Type="http://schemas.openxmlformats.org/officeDocument/2006/relationships/customXml" Target="../ink/ink251.xml"/><Relationship Id="rId423" Type="http://schemas.openxmlformats.org/officeDocument/2006/relationships/image" Target="../media/image354.png"/><Relationship Id="rId258" Type="http://schemas.openxmlformats.org/officeDocument/2006/relationships/customXml" Target="../ink/ink272.xml"/><Relationship Id="rId465" Type="http://schemas.openxmlformats.org/officeDocument/2006/relationships/image" Target="../media/image8.png"/><Relationship Id="rId22" Type="http://schemas.openxmlformats.org/officeDocument/2006/relationships/customXml" Target="../ink/ink154.xml"/><Relationship Id="rId64" Type="http://schemas.openxmlformats.org/officeDocument/2006/relationships/customXml" Target="../ink/ink175.xml"/><Relationship Id="rId118" Type="http://schemas.openxmlformats.org/officeDocument/2006/relationships/customXml" Target="../ink/ink202.xml"/><Relationship Id="rId325" Type="http://schemas.openxmlformats.org/officeDocument/2006/relationships/image" Target="../media/image305.png"/><Relationship Id="rId367" Type="http://schemas.openxmlformats.org/officeDocument/2006/relationships/image" Target="../media/image326.png"/><Relationship Id="rId532" Type="http://schemas.openxmlformats.org/officeDocument/2006/relationships/customXml" Target="../ink/ink409.xml"/><Relationship Id="rId171" Type="http://schemas.openxmlformats.org/officeDocument/2006/relationships/image" Target="../media/image228.png"/><Relationship Id="rId227" Type="http://schemas.openxmlformats.org/officeDocument/2006/relationships/image" Target="../media/image256.png"/><Relationship Id="rId269" Type="http://schemas.openxmlformats.org/officeDocument/2006/relationships/image" Target="../media/image277.png"/><Relationship Id="rId434" Type="http://schemas.openxmlformats.org/officeDocument/2006/relationships/customXml" Target="../ink/ink360.xml"/><Relationship Id="rId476" Type="http://schemas.openxmlformats.org/officeDocument/2006/relationships/customXml" Target="../ink/ink381.xml"/><Relationship Id="rId33" Type="http://schemas.openxmlformats.org/officeDocument/2006/relationships/image" Target="../media/image159.png"/><Relationship Id="rId129" Type="http://schemas.openxmlformats.org/officeDocument/2006/relationships/image" Target="../media/image207.png"/><Relationship Id="rId280" Type="http://schemas.openxmlformats.org/officeDocument/2006/relationships/customXml" Target="../ink/ink283.xml"/><Relationship Id="rId336" Type="http://schemas.openxmlformats.org/officeDocument/2006/relationships/customXml" Target="../ink/ink311.xml"/><Relationship Id="rId501" Type="http://schemas.openxmlformats.org/officeDocument/2006/relationships/image" Target="../media/image392.png"/><Relationship Id="rId543" Type="http://schemas.openxmlformats.org/officeDocument/2006/relationships/image" Target="../media/image413.png"/><Relationship Id="rId75" Type="http://schemas.openxmlformats.org/officeDocument/2006/relationships/image" Target="../media/image180.png"/><Relationship Id="rId140" Type="http://schemas.openxmlformats.org/officeDocument/2006/relationships/customXml" Target="../ink/ink213.xml"/><Relationship Id="rId182" Type="http://schemas.openxmlformats.org/officeDocument/2006/relationships/customXml" Target="../ink/ink234.xml"/><Relationship Id="rId378" Type="http://schemas.openxmlformats.org/officeDocument/2006/relationships/customXml" Target="../ink/ink332.xml"/><Relationship Id="rId403" Type="http://schemas.openxmlformats.org/officeDocument/2006/relationships/image" Target="../media/image344.png"/><Relationship Id="rId6" Type="http://schemas.openxmlformats.org/officeDocument/2006/relationships/customXml" Target="../ink/ink146.xml"/><Relationship Id="rId238" Type="http://schemas.openxmlformats.org/officeDocument/2006/relationships/customXml" Target="../ink/ink262.xml"/><Relationship Id="rId445" Type="http://schemas.openxmlformats.org/officeDocument/2006/relationships/image" Target="../media/image365.png"/><Relationship Id="rId487" Type="http://schemas.openxmlformats.org/officeDocument/2006/relationships/image" Target="../media/image385.png"/><Relationship Id="rId291" Type="http://schemas.openxmlformats.org/officeDocument/2006/relationships/image" Target="../media/image288.png"/><Relationship Id="rId305" Type="http://schemas.openxmlformats.org/officeDocument/2006/relationships/image" Target="../media/image295.png"/><Relationship Id="rId347" Type="http://schemas.openxmlformats.org/officeDocument/2006/relationships/image" Target="../media/image316.png"/><Relationship Id="rId512" Type="http://schemas.openxmlformats.org/officeDocument/2006/relationships/customXml" Target="../ink/ink399.xml"/><Relationship Id="rId44" Type="http://schemas.openxmlformats.org/officeDocument/2006/relationships/customXml" Target="../ink/ink165.xml"/><Relationship Id="rId86" Type="http://schemas.openxmlformats.org/officeDocument/2006/relationships/customXml" Target="../ink/ink186.xml"/><Relationship Id="rId151" Type="http://schemas.openxmlformats.org/officeDocument/2006/relationships/image" Target="../media/image218.png"/><Relationship Id="rId389" Type="http://schemas.openxmlformats.org/officeDocument/2006/relationships/image" Target="../media/image337.png"/><Relationship Id="rId554" Type="http://schemas.openxmlformats.org/officeDocument/2006/relationships/customXml" Target="../ink/ink420.xml"/><Relationship Id="rId193" Type="http://schemas.openxmlformats.org/officeDocument/2006/relationships/image" Target="../media/image239.png"/><Relationship Id="rId207" Type="http://schemas.openxmlformats.org/officeDocument/2006/relationships/image" Target="../media/image246.png"/><Relationship Id="rId249" Type="http://schemas.openxmlformats.org/officeDocument/2006/relationships/image" Target="../media/image267.png"/><Relationship Id="rId414" Type="http://schemas.openxmlformats.org/officeDocument/2006/relationships/customXml" Target="../ink/ink350.xml"/><Relationship Id="rId456" Type="http://schemas.openxmlformats.org/officeDocument/2006/relationships/customXml" Target="../ink/ink371.xml"/><Relationship Id="rId498" Type="http://schemas.openxmlformats.org/officeDocument/2006/relationships/customXml" Target="../ink/ink392.xml"/><Relationship Id="rId13" Type="http://schemas.openxmlformats.org/officeDocument/2006/relationships/image" Target="../media/image149.png"/><Relationship Id="rId109" Type="http://schemas.openxmlformats.org/officeDocument/2006/relationships/image" Target="../media/image197.png"/><Relationship Id="rId260" Type="http://schemas.openxmlformats.org/officeDocument/2006/relationships/customXml" Target="../ink/ink273.xml"/><Relationship Id="rId316" Type="http://schemas.openxmlformats.org/officeDocument/2006/relationships/customXml" Target="../ink/ink301.xml"/><Relationship Id="rId523" Type="http://schemas.openxmlformats.org/officeDocument/2006/relationships/image" Target="../media/image403.png"/><Relationship Id="rId55" Type="http://schemas.openxmlformats.org/officeDocument/2006/relationships/image" Target="../media/image170.png"/><Relationship Id="rId97" Type="http://schemas.openxmlformats.org/officeDocument/2006/relationships/image" Target="../media/image191.png"/><Relationship Id="rId120" Type="http://schemas.openxmlformats.org/officeDocument/2006/relationships/customXml" Target="../ink/ink203.xml"/><Relationship Id="rId358" Type="http://schemas.openxmlformats.org/officeDocument/2006/relationships/customXml" Target="../ink/ink322.xml"/><Relationship Id="rId162" Type="http://schemas.openxmlformats.org/officeDocument/2006/relationships/customXml" Target="../ink/ink224.xml"/><Relationship Id="rId218" Type="http://schemas.openxmlformats.org/officeDocument/2006/relationships/customXml" Target="../ink/ink252.xml"/><Relationship Id="rId425" Type="http://schemas.openxmlformats.org/officeDocument/2006/relationships/image" Target="../media/image355.png"/><Relationship Id="rId467" Type="http://schemas.openxmlformats.org/officeDocument/2006/relationships/image" Target="../media/image375.png"/><Relationship Id="rId271" Type="http://schemas.openxmlformats.org/officeDocument/2006/relationships/image" Target="../media/image278.png"/><Relationship Id="rId24" Type="http://schemas.openxmlformats.org/officeDocument/2006/relationships/customXml" Target="../ink/ink155.xml"/><Relationship Id="rId66" Type="http://schemas.openxmlformats.org/officeDocument/2006/relationships/customXml" Target="../ink/ink176.xml"/><Relationship Id="rId131" Type="http://schemas.openxmlformats.org/officeDocument/2006/relationships/image" Target="../media/image208.png"/><Relationship Id="rId327" Type="http://schemas.openxmlformats.org/officeDocument/2006/relationships/image" Target="../media/image306.png"/><Relationship Id="rId369" Type="http://schemas.openxmlformats.org/officeDocument/2006/relationships/image" Target="../media/image327.png"/><Relationship Id="rId534" Type="http://schemas.openxmlformats.org/officeDocument/2006/relationships/customXml" Target="../ink/ink410.xml"/><Relationship Id="rId173" Type="http://schemas.openxmlformats.org/officeDocument/2006/relationships/image" Target="../media/image229.png"/><Relationship Id="rId229" Type="http://schemas.openxmlformats.org/officeDocument/2006/relationships/image" Target="../media/image257.png"/><Relationship Id="rId380" Type="http://schemas.openxmlformats.org/officeDocument/2006/relationships/customXml" Target="../ink/ink333.xml"/><Relationship Id="rId436" Type="http://schemas.openxmlformats.org/officeDocument/2006/relationships/customXml" Target="../ink/ink361.xml"/><Relationship Id="rId240" Type="http://schemas.openxmlformats.org/officeDocument/2006/relationships/customXml" Target="../ink/ink263.xml"/><Relationship Id="rId478" Type="http://schemas.openxmlformats.org/officeDocument/2006/relationships/customXml" Target="../ink/ink382.xml"/><Relationship Id="rId35" Type="http://schemas.openxmlformats.org/officeDocument/2006/relationships/image" Target="../media/image160.png"/><Relationship Id="rId77" Type="http://schemas.openxmlformats.org/officeDocument/2006/relationships/image" Target="../media/image181.png"/><Relationship Id="rId100" Type="http://schemas.openxmlformats.org/officeDocument/2006/relationships/customXml" Target="../ink/ink193.xml"/><Relationship Id="rId282" Type="http://schemas.openxmlformats.org/officeDocument/2006/relationships/customXml" Target="../ink/ink284.xml"/><Relationship Id="rId338" Type="http://schemas.openxmlformats.org/officeDocument/2006/relationships/customXml" Target="../ink/ink312.xml"/><Relationship Id="rId503" Type="http://schemas.openxmlformats.org/officeDocument/2006/relationships/image" Target="../media/image393.png"/><Relationship Id="rId545" Type="http://schemas.openxmlformats.org/officeDocument/2006/relationships/image" Target="../media/image414.png"/><Relationship Id="rId8" Type="http://schemas.openxmlformats.org/officeDocument/2006/relationships/customXml" Target="../ink/ink147.xml"/><Relationship Id="rId142" Type="http://schemas.openxmlformats.org/officeDocument/2006/relationships/customXml" Target="../ink/ink214.xml"/><Relationship Id="rId184" Type="http://schemas.openxmlformats.org/officeDocument/2006/relationships/customXml" Target="../ink/ink235.xml"/><Relationship Id="rId391" Type="http://schemas.openxmlformats.org/officeDocument/2006/relationships/image" Target="../media/image338.png"/><Relationship Id="rId405" Type="http://schemas.openxmlformats.org/officeDocument/2006/relationships/image" Target="../media/image345.png"/><Relationship Id="rId447" Type="http://schemas.openxmlformats.org/officeDocument/2006/relationships/image" Target="../media/image366.png"/><Relationship Id="rId251" Type="http://schemas.openxmlformats.org/officeDocument/2006/relationships/image" Target="../media/image268.png"/><Relationship Id="rId489" Type="http://schemas.openxmlformats.org/officeDocument/2006/relationships/image" Target="../media/image386.png"/><Relationship Id="rId46" Type="http://schemas.openxmlformats.org/officeDocument/2006/relationships/customXml" Target="../ink/ink166.xml"/><Relationship Id="rId293" Type="http://schemas.openxmlformats.org/officeDocument/2006/relationships/image" Target="../media/image289.png"/><Relationship Id="rId307" Type="http://schemas.openxmlformats.org/officeDocument/2006/relationships/image" Target="../media/image296.png"/><Relationship Id="rId349" Type="http://schemas.openxmlformats.org/officeDocument/2006/relationships/image" Target="../media/image317.png"/><Relationship Id="rId514" Type="http://schemas.openxmlformats.org/officeDocument/2006/relationships/customXml" Target="../ink/ink400.xml"/><Relationship Id="rId556" Type="http://schemas.openxmlformats.org/officeDocument/2006/relationships/customXml" Target="../ink/ink421.xml"/><Relationship Id="rId88" Type="http://schemas.openxmlformats.org/officeDocument/2006/relationships/customXml" Target="../ink/ink187.xml"/><Relationship Id="rId111" Type="http://schemas.openxmlformats.org/officeDocument/2006/relationships/image" Target="../media/image198.png"/><Relationship Id="rId153" Type="http://schemas.openxmlformats.org/officeDocument/2006/relationships/image" Target="../media/image219.png"/><Relationship Id="rId195" Type="http://schemas.openxmlformats.org/officeDocument/2006/relationships/image" Target="../media/image240.png"/><Relationship Id="rId209" Type="http://schemas.openxmlformats.org/officeDocument/2006/relationships/image" Target="../media/image247.png"/><Relationship Id="rId360" Type="http://schemas.openxmlformats.org/officeDocument/2006/relationships/customXml" Target="../ink/ink323.xml"/><Relationship Id="rId416" Type="http://schemas.openxmlformats.org/officeDocument/2006/relationships/customXml" Target="../ink/ink351.xml"/><Relationship Id="rId220" Type="http://schemas.openxmlformats.org/officeDocument/2006/relationships/customXml" Target="../ink/ink253.xml"/><Relationship Id="rId458" Type="http://schemas.openxmlformats.org/officeDocument/2006/relationships/customXml" Target="../ink/ink372.xml"/><Relationship Id="rId15" Type="http://schemas.openxmlformats.org/officeDocument/2006/relationships/image" Target="../media/image150.png"/><Relationship Id="rId57" Type="http://schemas.openxmlformats.org/officeDocument/2006/relationships/image" Target="../media/image171.png"/><Relationship Id="rId262" Type="http://schemas.openxmlformats.org/officeDocument/2006/relationships/customXml" Target="../ink/ink274.xml"/><Relationship Id="rId318" Type="http://schemas.openxmlformats.org/officeDocument/2006/relationships/customXml" Target="../ink/ink302.xml"/><Relationship Id="rId525" Type="http://schemas.openxmlformats.org/officeDocument/2006/relationships/image" Target="../media/image404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79.png"/><Relationship Id="rId299" Type="http://schemas.openxmlformats.org/officeDocument/2006/relationships/customXml" Target="../ink/ink573.xml"/><Relationship Id="rId303" Type="http://schemas.openxmlformats.org/officeDocument/2006/relationships/customXml" Target="../ink/ink575.xml"/><Relationship Id="rId21" Type="http://schemas.openxmlformats.org/officeDocument/2006/relationships/image" Target="../media/image432.png"/><Relationship Id="rId42" Type="http://schemas.openxmlformats.org/officeDocument/2006/relationships/customXml" Target="../ink/ink444.xml"/><Relationship Id="rId63" Type="http://schemas.openxmlformats.org/officeDocument/2006/relationships/image" Target="../media/image453.png"/><Relationship Id="rId84" Type="http://schemas.openxmlformats.org/officeDocument/2006/relationships/customXml" Target="../ink/ink465.xml"/><Relationship Id="rId138" Type="http://schemas.openxmlformats.org/officeDocument/2006/relationships/customXml" Target="../ink/ink492.xml"/><Relationship Id="rId159" Type="http://schemas.openxmlformats.org/officeDocument/2006/relationships/image" Target="../media/image500.png"/><Relationship Id="rId170" Type="http://schemas.openxmlformats.org/officeDocument/2006/relationships/customXml" Target="../ink/ink508.xml"/><Relationship Id="rId191" Type="http://schemas.openxmlformats.org/officeDocument/2006/relationships/image" Target="../media/image516.png"/><Relationship Id="rId205" Type="http://schemas.openxmlformats.org/officeDocument/2006/relationships/image" Target="../media/image523.png"/><Relationship Id="rId226" Type="http://schemas.openxmlformats.org/officeDocument/2006/relationships/customXml" Target="../ink/ink536.xml"/><Relationship Id="rId247" Type="http://schemas.openxmlformats.org/officeDocument/2006/relationships/customXml" Target="../ink/ink547.xml"/><Relationship Id="rId107" Type="http://schemas.openxmlformats.org/officeDocument/2006/relationships/image" Target="../media/image475.png"/><Relationship Id="rId268" Type="http://schemas.openxmlformats.org/officeDocument/2006/relationships/image" Target="../media/image554.png"/><Relationship Id="rId289" Type="http://schemas.openxmlformats.org/officeDocument/2006/relationships/customXml" Target="../ink/ink568.xml"/><Relationship Id="rId11" Type="http://schemas.openxmlformats.org/officeDocument/2006/relationships/image" Target="../media/image427.png"/><Relationship Id="rId32" Type="http://schemas.openxmlformats.org/officeDocument/2006/relationships/customXml" Target="../ink/ink439.xml"/><Relationship Id="rId53" Type="http://schemas.openxmlformats.org/officeDocument/2006/relationships/image" Target="../media/image448.png"/><Relationship Id="rId74" Type="http://schemas.openxmlformats.org/officeDocument/2006/relationships/customXml" Target="../ink/ink460.xml"/><Relationship Id="rId128" Type="http://schemas.openxmlformats.org/officeDocument/2006/relationships/customXml" Target="../ink/ink487.xml"/><Relationship Id="rId149" Type="http://schemas.openxmlformats.org/officeDocument/2006/relationships/image" Target="../media/image495.png"/><Relationship Id="rId5" Type="http://schemas.openxmlformats.org/officeDocument/2006/relationships/image" Target="../media/image424.png"/><Relationship Id="rId95" Type="http://schemas.openxmlformats.org/officeDocument/2006/relationships/image" Target="../media/image469.png"/><Relationship Id="rId160" Type="http://schemas.openxmlformats.org/officeDocument/2006/relationships/customXml" Target="../ink/ink503.xml"/><Relationship Id="rId181" Type="http://schemas.openxmlformats.org/officeDocument/2006/relationships/image" Target="../media/image511.png"/><Relationship Id="rId216" Type="http://schemas.openxmlformats.org/officeDocument/2006/relationships/customXml" Target="../ink/ink531.xml"/><Relationship Id="rId237" Type="http://schemas.openxmlformats.org/officeDocument/2006/relationships/customXml" Target="../ink/ink542.xml"/><Relationship Id="rId258" Type="http://schemas.openxmlformats.org/officeDocument/2006/relationships/image" Target="../media/image549.png"/><Relationship Id="rId279" Type="http://schemas.openxmlformats.org/officeDocument/2006/relationships/customXml" Target="../ink/ink563.xml"/><Relationship Id="rId22" Type="http://schemas.openxmlformats.org/officeDocument/2006/relationships/customXml" Target="../ink/ink434.xml"/><Relationship Id="rId43" Type="http://schemas.openxmlformats.org/officeDocument/2006/relationships/image" Target="../media/image443.png"/><Relationship Id="rId64" Type="http://schemas.openxmlformats.org/officeDocument/2006/relationships/customXml" Target="../ink/ink455.xml"/><Relationship Id="rId118" Type="http://schemas.openxmlformats.org/officeDocument/2006/relationships/customXml" Target="../ink/ink482.xml"/><Relationship Id="rId139" Type="http://schemas.openxmlformats.org/officeDocument/2006/relationships/image" Target="../media/image490.png"/><Relationship Id="rId290" Type="http://schemas.openxmlformats.org/officeDocument/2006/relationships/image" Target="../media/image565.png"/><Relationship Id="rId304" Type="http://schemas.openxmlformats.org/officeDocument/2006/relationships/image" Target="../media/image572.png"/><Relationship Id="rId85" Type="http://schemas.openxmlformats.org/officeDocument/2006/relationships/image" Target="../media/image464.png"/><Relationship Id="rId150" Type="http://schemas.openxmlformats.org/officeDocument/2006/relationships/customXml" Target="../ink/ink498.xml"/><Relationship Id="rId171" Type="http://schemas.openxmlformats.org/officeDocument/2006/relationships/image" Target="../media/image506.png"/><Relationship Id="rId192" Type="http://schemas.openxmlformats.org/officeDocument/2006/relationships/customXml" Target="../ink/ink519.xml"/><Relationship Id="rId206" Type="http://schemas.openxmlformats.org/officeDocument/2006/relationships/customXml" Target="../ink/ink526.xml"/><Relationship Id="rId227" Type="http://schemas.openxmlformats.org/officeDocument/2006/relationships/image" Target="../media/image534.png"/><Relationship Id="rId248" Type="http://schemas.openxmlformats.org/officeDocument/2006/relationships/image" Target="../media/image544.png"/><Relationship Id="rId269" Type="http://schemas.openxmlformats.org/officeDocument/2006/relationships/customXml" Target="../ink/ink558.xml"/><Relationship Id="rId12" Type="http://schemas.openxmlformats.org/officeDocument/2006/relationships/customXml" Target="../ink/ink429.xml"/><Relationship Id="rId33" Type="http://schemas.openxmlformats.org/officeDocument/2006/relationships/image" Target="../media/image438.png"/><Relationship Id="rId108" Type="http://schemas.openxmlformats.org/officeDocument/2006/relationships/customXml" Target="../ink/ink477.xml"/><Relationship Id="rId129" Type="http://schemas.openxmlformats.org/officeDocument/2006/relationships/image" Target="../media/image485.png"/><Relationship Id="rId280" Type="http://schemas.openxmlformats.org/officeDocument/2006/relationships/image" Target="../media/image560.png"/><Relationship Id="rId54" Type="http://schemas.openxmlformats.org/officeDocument/2006/relationships/customXml" Target="../ink/ink450.xml"/><Relationship Id="rId75" Type="http://schemas.openxmlformats.org/officeDocument/2006/relationships/image" Target="../media/image459.png"/><Relationship Id="rId96" Type="http://schemas.openxmlformats.org/officeDocument/2006/relationships/customXml" Target="../ink/ink471.xml"/><Relationship Id="rId140" Type="http://schemas.openxmlformats.org/officeDocument/2006/relationships/customXml" Target="../ink/ink493.xml"/><Relationship Id="rId161" Type="http://schemas.openxmlformats.org/officeDocument/2006/relationships/image" Target="../media/image501.png"/><Relationship Id="rId182" Type="http://schemas.openxmlformats.org/officeDocument/2006/relationships/customXml" Target="../ink/ink514.xml"/><Relationship Id="rId217" Type="http://schemas.openxmlformats.org/officeDocument/2006/relationships/image" Target="../media/image529.png"/><Relationship Id="rId6" Type="http://schemas.openxmlformats.org/officeDocument/2006/relationships/customXml" Target="../ink/ink426.xml"/><Relationship Id="rId238" Type="http://schemas.openxmlformats.org/officeDocument/2006/relationships/image" Target="../media/image539.png"/><Relationship Id="rId259" Type="http://schemas.openxmlformats.org/officeDocument/2006/relationships/customXml" Target="../ink/ink553.xml"/><Relationship Id="rId23" Type="http://schemas.openxmlformats.org/officeDocument/2006/relationships/image" Target="../media/image433.png"/><Relationship Id="rId119" Type="http://schemas.openxmlformats.org/officeDocument/2006/relationships/image" Target="../media/image480.png"/><Relationship Id="rId270" Type="http://schemas.openxmlformats.org/officeDocument/2006/relationships/image" Target="../media/image555.png"/><Relationship Id="rId291" Type="http://schemas.openxmlformats.org/officeDocument/2006/relationships/customXml" Target="../ink/ink569.xml"/><Relationship Id="rId305" Type="http://schemas.openxmlformats.org/officeDocument/2006/relationships/customXml" Target="../ink/ink576.xml"/><Relationship Id="rId44" Type="http://schemas.openxmlformats.org/officeDocument/2006/relationships/customXml" Target="../ink/ink445.xml"/><Relationship Id="rId65" Type="http://schemas.openxmlformats.org/officeDocument/2006/relationships/image" Target="../media/image454.png"/><Relationship Id="rId86" Type="http://schemas.openxmlformats.org/officeDocument/2006/relationships/customXml" Target="../ink/ink466.xml"/><Relationship Id="rId130" Type="http://schemas.openxmlformats.org/officeDocument/2006/relationships/customXml" Target="../ink/ink488.xml"/><Relationship Id="rId151" Type="http://schemas.openxmlformats.org/officeDocument/2006/relationships/image" Target="../media/image496.png"/><Relationship Id="rId172" Type="http://schemas.openxmlformats.org/officeDocument/2006/relationships/customXml" Target="../ink/ink509.xml"/><Relationship Id="rId193" Type="http://schemas.openxmlformats.org/officeDocument/2006/relationships/image" Target="../media/image517.png"/><Relationship Id="rId207" Type="http://schemas.openxmlformats.org/officeDocument/2006/relationships/image" Target="../media/image524.png"/><Relationship Id="rId228" Type="http://schemas.openxmlformats.org/officeDocument/2006/relationships/customXml" Target="../ink/ink537.xml"/><Relationship Id="rId249" Type="http://schemas.openxmlformats.org/officeDocument/2006/relationships/customXml" Target="../ink/ink548.xml"/><Relationship Id="rId13" Type="http://schemas.openxmlformats.org/officeDocument/2006/relationships/image" Target="../media/image428.png"/><Relationship Id="rId109" Type="http://schemas.openxmlformats.org/officeDocument/2006/relationships/image" Target="../media/image398.png"/><Relationship Id="rId260" Type="http://schemas.openxmlformats.org/officeDocument/2006/relationships/image" Target="../media/image550.png"/><Relationship Id="rId281" Type="http://schemas.openxmlformats.org/officeDocument/2006/relationships/customXml" Target="../ink/ink564.xml"/><Relationship Id="rId34" Type="http://schemas.openxmlformats.org/officeDocument/2006/relationships/customXml" Target="../ink/ink440.xml"/><Relationship Id="rId55" Type="http://schemas.openxmlformats.org/officeDocument/2006/relationships/image" Target="../media/image449.png"/><Relationship Id="rId76" Type="http://schemas.openxmlformats.org/officeDocument/2006/relationships/customXml" Target="../ink/ink461.xml"/><Relationship Id="rId97" Type="http://schemas.openxmlformats.org/officeDocument/2006/relationships/image" Target="../media/image470.png"/><Relationship Id="rId120" Type="http://schemas.openxmlformats.org/officeDocument/2006/relationships/customXml" Target="../ink/ink483.xml"/><Relationship Id="rId141" Type="http://schemas.openxmlformats.org/officeDocument/2006/relationships/image" Target="../media/image491.png"/><Relationship Id="rId7" Type="http://schemas.openxmlformats.org/officeDocument/2006/relationships/image" Target="../media/image425.png"/><Relationship Id="rId162" Type="http://schemas.openxmlformats.org/officeDocument/2006/relationships/customXml" Target="../ink/ink504.xml"/><Relationship Id="rId183" Type="http://schemas.openxmlformats.org/officeDocument/2006/relationships/image" Target="../media/image512.png"/><Relationship Id="rId218" Type="http://schemas.openxmlformats.org/officeDocument/2006/relationships/customXml" Target="../ink/ink532.xml"/><Relationship Id="rId239" Type="http://schemas.openxmlformats.org/officeDocument/2006/relationships/customXml" Target="../ink/ink543.xml"/><Relationship Id="rId250" Type="http://schemas.openxmlformats.org/officeDocument/2006/relationships/image" Target="../media/image545.png"/><Relationship Id="rId271" Type="http://schemas.openxmlformats.org/officeDocument/2006/relationships/customXml" Target="../ink/ink559.xml"/><Relationship Id="rId292" Type="http://schemas.openxmlformats.org/officeDocument/2006/relationships/image" Target="../media/image566.png"/><Relationship Id="rId306" Type="http://schemas.openxmlformats.org/officeDocument/2006/relationships/image" Target="../media/image573.png"/><Relationship Id="rId24" Type="http://schemas.openxmlformats.org/officeDocument/2006/relationships/customXml" Target="../ink/ink435.xml"/><Relationship Id="rId40" Type="http://schemas.openxmlformats.org/officeDocument/2006/relationships/customXml" Target="../ink/ink443.xml"/><Relationship Id="rId45" Type="http://schemas.openxmlformats.org/officeDocument/2006/relationships/image" Target="../media/image444.png"/><Relationship Id="rId66" Type="http://schemas.openxmlformats.org/officeDocument/2006/relationships/customXml" Target="../ink/ink456.xml"/><Relationship Id="rId87" Type="http://schemas.openxmlformats.org/officeDocument/2006/relationships/image" Target="../media/image465.png"/><Relationship Id="rId110" Type="http://schemas.openxmlformats.org/officeDocument/2006/relationships/customXml" Target="../ink/ink478.xml"/><Relationship Id="rId115" Type="http://schemas.openxmlformats.org/officeDocument/2006/relationships/image" Target="../media/image478.png"/><Relationship Id="rId131" Type="http://schemas.openxmlformats.org/officeDocument/2006/relationships/image" Target="../media/image486.png"/><Relationship Id="rId136" Type="http://schemas.openxmlformats.org/officeDocument/2006/relationships/customXml" Target="../ink/ink491.xml"/><Relationship Id="rId157" Type="http://schemas.openxmlformats.org/officeDocument/2006/relationships/image" Target="../media/image499.png"/><Relationship Id="rId178" Type="http://schemas.openxmlformats.org/officeDocument/2006/relationships/customXml" Target="../ink/ink512.xml"/><Relationship Id="rId301" Type="http://schemas.openxmlformats.org/officeDocument/2006/relationships/customXml" Target="../ink/ink574.xml"/><Relationship Id="rId61" Type="http://schemas.openxmlformats.org/officeDocument/2006/relationships/image" Target="../media/image452.png"/><Relationship Id="rId82" Type="http://schemas.openxmlformats.org/officeDocument/2006/relationships/customXml" Target="../ink/ink464.xml"/><Relationship Id="rId152" Type="http://schemas.openxmlformats.org/officeDocument/2006/relationships/customXml" Target="../ink/ink499.xml"/><Relationship Id="rId173" Type="http://schemas.openxmlformats.org/officeDocument/2006/relationships/image" Target="../media/image507.png"/><Relationship Id="rId194" Type="http://schemas.openxmlformats.org/officeDocument/2006/relationships/customXml" Target="../ink/ink520.xml"/><Relationship Id="rId199" Type="http://schemas.openxmlformats.org/officeDocument/2006/relationships/image" Target="../media/image520.png"/><Relationship Id="rId203" Type="http://schemas.openxmlformats.org/officeDocument/2006/relationships/image" Target="../media/image522.png"/><Relationship Id="rId208" Type="http://schemas.openxmlformats.org/officeDocument/2006/relationships/customXml" Target="../ink/ink527.xml"/><Relationship Id="rId229" Type="http://schemas.openxmlformats.org/officeDocument/2006/relationships/image" Target="../media/image535.png"/><Relationship Id="rId19" Type="http://schemas.openxmlformats.org/officeDocument/2006/relationships/image" Target="../media/image431.png"/><Relationship Id="rId224" Type="http://schemas.openxmlformats.org/officeDocument/2006/relationships/customXml" Target="../ink/ink535.xml"/><Relationship Id="rId240" Type="http://schemas.openxmlformats.org/officeDocument/2006/relationships/image" Target="../media/image540.png"/><Relationship Id="rId245" Type="http://schemas.openxmlformats.org/officeDocument/2006/relationships/customXml" Target="../ink/ink546.xml"/><Relationship Id="rId261" Type="http://schemas.openxmlformats.org/officeDocument/2006/relationships/customXml" Target="../ink/ink554.xml"/><Relationship Id="rId266" Type="http://schemas.openxmlformats.org/officeDocument/2006/relationships/image" Target="../media/image553.png"/><Relationship Id="rId287" Type="http://schemas.openxmlformats.org/officeDocument/2006/relationships/customXml" Target="../ink/ink567.xml"/><Relationship Id="rId14" Type="http://schemas.openxmlformats.org/officeDocument/2006/relationships/customXml" Target="../ink/ink430.xml"/><Relationship Id="rId30" Type="http://schemas.openxmlformats.org/officeDocument/2006/relationships/customXml" Target="../ink/ink438.xml"/><Relationship Id="rId35" Type="http://schemas.openxmlformats.org/officeDocument/2006/relationships/image" Target="../media/image439.png"/><Relationship Id="rId56" Type="http://schemas.openxmlformats.org/officeDocument/2006/relationships/customXml" Target="../ink/ink451.xml"/><Relationship Id="rId77" Type="http://schemas.openxmlformats.org/officeDocument/2006/relationships/image" Target="../media/image460.png"/><Relationship Id="rId100" Type="http://schemas.openxmlformats.org/officeDocument/2006/relationships/customXml" Target="../ink/ink473.xml"/><Relationship Id="rId105" Type="http://schemas.openxmlformats.org/officeDocument/2006/relationships/image" Target="../media/image474.png"/><Relationship Id="rId126" Type="http://schemas.openxmlformats.org/officeDocument/2006/relationships/customXml" Target="../ink/ink486.xml"/><Relationship Id="rId147" Type="http://schemas.openxmlformats.org/officeDocument/2006/relationships/image" Target="../media/image494.png"/><Relationship Id="rId168" Type="http://schemas.openxmlformats.org/officeDocument/2006/relationships/customXml" Target="../ink/ink507.xml"/><Relationship Id="rId282" Type="http://schemas.openxmlformats.org/officeDocument/2006/relationships/image" Target="../media/image561.png"/><Relationship Id="rId312" Type="http://schemas.openxmlformats.org/officeDocument/2006/relationships/image" Target="../media/image576.png"/><Relationship Id="rId8" Type="http://schemas.openxmlformats.org/officeDocument/2006/relationships/customXml" Target="../ink/ink427.xml"/><Relationship Id="rId51" Type="http://schemas.openxmlformats.org/officeDocument/2006/relationships/image" Target="../media/image447.png"/><Relationship Id="rId72" Type="http://schemas.openxmlformats.org/officeDocument/2006/relationships/customXml" Target="../ink/ink459.xml"/><Relationship Id="rId93" Type="http://schemas.openxmlformats.org/officeDocument/2006/relationships/image" Target="../media/image468.png"/><Relationship Id="rId98" Type="http://schemas.openxmlformats.org/officeDocument/2006/relationships/customXml" Target="../ink/ink472.xml"/><Relationship Id="rId121" Type="http://schemas.openxmlformats.org/officeDocument/2006/relationships/image" Target="../media/image481.png"/><Relationship Id="rId142" Type="http://schemas.openxmlformats.org/officeDocument/2006/relationships/customXml" Target="../ink/ink494.xml"/><Relationship Id="rId163" Type="http://schemas.openxmlformats.org/officeDocument/2006/relationships/image" Target="../media/image502.png"/><Relationship Id="rId184" Type="http://schemas.openxmlformats.org/officeDocument/2006/relationships/customXml" Target="../ink/ink515.xml"/><Relationship Id="rId189" Type="http://schemas.openxmlformats.org/officeDocument/2006/relationships/image" Target="../media/image515.png"/><Relationship Id="rId219" Type="http://schemas.openxmlformats.org/officeDocument/2006/relationships/image" Target="../media/image530.png"/><Relationship Id="rId3" Type="http://schemas.openxmlformats.org/officeDocument/2006/relationships/image" Target="../media/image423.png"/><Relationship Id="rId214" Type="http://schemas.openxmlformats.org/officeDocument/2006/relationships/customXml" Target="../ink/ink530.xml"/><Relationship Id="rId230" Type="http://schemas.openxmlformats.org/officeDocument/2006/relationships/customXml" Target="../ink/ink538.xml"/><Relationship Id="rId235" Type="http://schemas.openxmlformats.org/officeDocument/2006/relationships/customXml" Target="../ink/ink541.xml"/><Relationship Id="rId251" Type="http://schemas.openxmlformats.org/officeDocument/2006/relationships/customXml" Target="../ink/ink549.xml"/><Relationship Id="rId256" Type="http://schemas.openxmlformats.org/officeDocument/2006/relationships/image" Target="../media/image548.png"/><Relationship Id="rId277" Type="http://schemas.openxmlformats.org/officeDocument/2006/relationships/customXml" Target="../ink/ink562.xml"/><Relationship Id="rId298" Type="http://schemas.openxmlformats.org/officeDocument/2006/relationships/image" Target="../media/image569.png"/><Relationship Id="rId25" Type="http://schemas.openxmlformats.org/officeDocument/2006/relationships/image" Target="../media/image434.png"/><Relationship Id="rId46" Type="http://schemas.openxmlformats.org/officeDocument/2006/relationships/customXml" Target="../ink/ink446.xml"/><Relationship Id="rId67" Type="http://schemas.openxmlformats.org/officeDocument/2006/relationships/image" Target="../media/image455.png"/><Relationship Id="rId116" Type="http://schemas.openxmlformats.org/officeDocument/2006/relationships/customXml" Target="../ink/ink481.xml"/><Relationship Id="rId137" Type="http://schemas.openxmlformats.org/officeDocument/2006/relationships/image" Target="../media/image489.png"/><Relationship Id="rId158" Type="http://schemas.openxmlformats.org/officeDocument/2006/relationships/customXml" Target="../ink/ink502.xml"/><Relationship Id="rId272" Type="http://schemas.openxmlformats.org/officeDocument/2006/relationships/image" Target="../media/image556.png"/><Relationship Id="rId293" Type="http://schemas.openxmlformats.org/officeDocument/2006/relationships/customXml" Target="../ink/ink570.xml"/><Relationship Id="rId302" Type="http://schemas.openxmlformats.org/officeDocument/2006/relationships/image" Target="../media/image571.png"/><Relationship Id="rId307" Type="http://schemas.openxmlformats.org/officeDocument/2006/relationships/customXml" Target="../ink/ink577.xml"/><Relationship Id="rId20" Type="http://schemas.openxmlformats.org/officeDocument/2006/relationships/customXml" Target="../ink/ink433.xml"/><Relationship Id="rId41" Type="http://schemas.openxmlformats.org/officeDocument/2006/relationships/image" Target="../media/image442.png"/><Relationship Id="rId62" Type="http://schemas.openxmlformats.org/officeDocument/2006/relationships/customXml" Target="../ink/ink454.xml"/><Relationship Id="rId83" Type="http://schemas.openxmlformats.org/officeDocument/2006/relationships/image" Target="../media/image463.png"/><Relationship Id="rId88" Type="http://schemas.openxmlformats.org/officeDocument/2006/relationships/customXml" Target="../ink/ink467.xml"/><Relationship Id="rId111" Type="http://schemas.openxmlformats.org/officeDocument/2006/relationships/image" Target="../media/image476.png"/><Relationship Id="rId132" Type="http://schemas.openxmlformats.org/officeDocument/2006/relationships/customXml" Target="../ink/ink489.xml"/><Relationship Id="rId153" Type="http://schemas.openxmlformats.org/officeDocument/2006/relationships/image" Target="../media/image497.png"/><Relationship Id="rId174" Type="http://schemas.openxmlformats.org/officeDocument/2006/relationships/customXml" Target="../ink/ink510.xml"/><Relationship Id="rId179" Type="http://schemas.openxmlformats.org/officeDocument/2006/relationships/image" Target="../media/image510.png"/><Relationship Id="rId195" Type="http://schemas.openxmlformats.org/officeDocument/2006/relationships/image" Target="../media/image518.png"/><Relationship Id="rId209" Type="http://schemas.openxmlformats.org/officeDocument/2006/relationships/image" Target="../media/image525.png"/><Relationship Id="rId190" Type="http://schemas.openxmlformats.org/officeDocument/2006/relationships/customXml" Target="../ink/ink518.xml"/><Relationship Id="rId204" Type="http://schemas.openxmlformats.org/officeDocument/2006/relationships/customXml" Target="../ink/ink525.xml"/><Relationship Id="rId220" Type="http://schemas.openxmlformats.org/officeDocument/2006/relationships/customXml" Target="../ink/ink533.xml"/><Relationship Id="rId225" Type="http://schemas.openxmlformats.org/officeDocument/2006/relationships/image" Target="../media/image533.png"/><Relationship Id="rId241" Type="http://schemas.openxmlformats.org/officeDocument/2006/relationships/customXml" Target="../ink/ink544.xml"/><Relationship Id="rId246" Type="http://schemas.openxmlformats.org/officeDocument/2006/relationships/image" Target="../media/image543.png"/><Relationship Id="rId267" Type="http://schemas.openxmlformats.org/officeDocument/2006/relationships/customXml" Target="../ink/ink557.xml"/><Relationship Id="rId288" Type="http://schemas.openxmlformats.org/officeDocument/2006/relationships/image" Target="../media/image564.png"/><Relationship Id="rId15" Type="http://schemas.openxmlformats.org/officeDocument/2006/relationships/image" Target="../media/image429.png"/><Relationship Id="rId36" Type="http://schemas.openxmlformats.org/officeDocument/2006/relationships/customXml" Target="../ink/ink441.xml"/><Relationship Id="rId57" Type="http://schemas.openxmlformats.org/officeDocument/2006/relationships/image" Target="../media/image450.png"/><Relationship Id="rId106" Type="http://schemas.openxmlformats.org/officeDocument/2006/relationships/customXml" Target="../ink/ink476.xml"/><Relationship Id="rId127" Type="http://schemas.openxmlformats.org/officeDocument/2006/relationships/image" Target="../media/image484.png"/><Relationship Id="rId262" Type="http://schemas.openxmlformats.org/officeDocument/2006/relationships/image" Target="../media/image551.png"/><Relationship Id="rId283" Type="http://schemas.openxmlformats.org/officeDocument/2006/relationships/customXml" Target="../ink/ink565.xml"/><Relationship Id="rId10" Type="http://schemas.openxmlformats.org/officeDocument/2006/relationships/customXml" Target="../ink/ink428.xml"/><Relationship Id="rId31" Type="http://schemas.openxmlformats.org/officeDocument/2006/relationships/image" Target="../media/image437.png"/><Relationship Id="rId52" Type="http://schemas.openxmlformats.org/officeDocument/2006/relationships/customXml" Target="../ink/ink449.xml"/><Relationship Id="rId73" Type="http://schemas.openxmlformats.org/officeDocument/2006/relationships/image" Target="../media/image458.png"/><Relationship Id="rId78" Type="http://schemas.openxmlformats.org/officeDocument/2006/relationships/customXml" Target="../ink/ink462.xml"/><Relationship Id="rId94" Type="http://schemas.openxmlformats.org/officeDocument/2006/relationships/customXml" Target="../ink/ink470.xml"/><Relationship Id="rId99" Type="http://schemas.openxmlformats.org/officeDocument/2006/relationships/image" Target="../media/image471.png"/><Relationship Id="rId101" Type="http://schemas.openxmlformats.org/officeDocument/2006/relationships/image" Target="../media/image472.png"/><Relationship Id="rId122" Type="http://schemas.openxmlformats.org/officeDocument/2006/relationships/customXml" Target="../ink/ink484.xml"/><Relationship Id="rId143" Type="http://schemas.openxmlformats.org/officeDocument/2006/relationships/image" Target="../media/image492.png"/><Relationship Id="rId148" Type="http://schemas.openxmlformats.org/officeDocument/2006/relationships/customXml" Target="../ink/ink497.xml"/><Relationship Id="rId164" Type="http://schemas.openxmlformats.org/officeDocument/2006/relationships/customXml" Target="../ink/ink505.xml"/><Relationship Id="rId169" Type="http://schemas.openxmlformats.org/officeDocument/2006/relationships/image" Target="../media/image505.png"/><Relationship Id="rId185" Type="http://schemas.openxmlformats.org/officeDocument/2006/relationships/image" Target="../media/image513.png"/><Relationship Id="rId4" Type="http://schemas.openxmlformats.org/officeDocument/2006/relationships/customXml" Target="../ink/ink425.xml"/><Relationship Id="rId9" Type="http://schemas.openxmlformats.org/officeDocument/2006/relationships/image" Target="../media/image426.png"/><Relationship Id="rId180" Type="http://schemas.openxmlformats.org/officeDocument/2006/relationships/customXml" Target="../ink/ink513.xml"/><Relationship Id="rId210" Type="http://schemas.openxmlformats.org/officeDocument/2006/relationships/customXml" Target="../ink/ink528.xml"/><Relationship Id="rId215" Type="http://schemas.openxmlformats.org/officeDocument/2006/relationships/image" Target="../media/image528.png"/><Relationship Id="rId236" Type="http://schemas.openxmlformats.org/officeDocument/2006/relationships/image" Target="../media/image538.png"/><Relationship Id="rId257" Type="http://schemas.openxmlformats.org/officeDocument/2006/relationships/customXml" Target="../ink/ink552.xml"/><Relationship Id="rId278" Type="http://schemas.openxmlformats.org/officeDocument/2006/relationships/image" Target="../media/image559.png"/><Relationship Id="rId26" Type="http://schemas.openxmlformats.org/officeDocument/2006/relationships/customXml" Target="../ink/ink436.xml"/><Relationship Id="rId231" Type="http://schemas.openxmlformats.org/officeDocument/2006/relationships/image" Target="../media/image536.png"/><Relationship Id="rId252" Type="http://schemas.openxmlformats.org/officeDocument/2006/relationships/image" Target="../media/image546.png"/><Relationship Id="rId273" Type="http://schemas.openxmlformats.org/officeDocument/2006/relationships/customXml" Target="../ink/ink560.xml"/><Relationship Id="rId294" Type="http://schemas.openxmlformats.org/officeDocument/2006/relationships/image" Target="../media/image567.png"/><Relationship Id="rId308" Type="http://schemas.openxmlformats.org/officeDocument/2006/relationships/image" Target="../media/image574.png"/><Relationship Id="rId47" Type="http://schemas.openxmlformats.org/officeDocument/2006/relationships/image" Target="../media/image445.png"/><Relationship Id="rId68" Type="http://schemas.openxmlformats.org/officeDocument/2006/relationships/customXml" Target="../ink/ink457.xml"/><Relationship Id="rId89" Type="http://schemas.openxmlformats.org/officeDocument/2006/relationships/image" Target="../media/image466.png"/><Relationship Id="rId112" Type="http://schemas.openxmlformats.org/officeDocument/2006/relationships/customXml" Target="../ink/ink479.xml"/><Relationship Id="rId133" Type="http://schemas.openxmlformats.org/officeDocument/2006/relationships/image" Target="../media/image487.png"/><Relationship Id="rId154" Type="http://schemas.openxmlformats.org/officeDocument/2006/relationships/customXml" Target="../ink/ink500.xml"/><Relationship Id="rId175" Type="http://schemas.openxmlformats.org/officeDocument/2006/relationships/image" Target="../media/image508.png"/><Relationship Id="rId196" Type="http://schemas.openxmlformats.org/officeDocument/2006/relationships/customXml" Target="../ink/ink521.xml"/><Relationship Id="rId200" Type="http://schemas.openxmlformats.org/officeDocument/2006/relationships/customXml" Target="../ink/ink523.xml"/><Relationship Id="rId16" Type="http://schemas.openxmlformats.org/officeDocument/2006/relationships/customXml" Target="../ink/ink431.xml"/><Relationship Id="rId221" Type="http://schemas.openxmlformats.org/officeDocument/2006/relationships/image" Target="../media/image531.png"/><Relationship Id="rId242" Type="http://schemas.openxmlformats.org/officeDocument/2006/relationships/image" Target="../media/image541.png"/><Relationship Id="rId263" Type="http://schemas.openxmlformats.org/officeDocument/2006/relationships/customXml" Target="../ink/ink555.xml"/><Relationship Id="rId284" Type="http://schemas.openxmlformats.org/officeDocument/2006/relationships/image" Target="../media/image562.png"/><Relationship Id="rId37" Type="http://schemas.openxmlformats.org/officeDocument/2006/relationships/image" Target="../media/image440.png"/><Relationship Id="rId58" Type="http://schemas.openxmlformats.org/officeDocument/2006/relationships/customXml" Target="../ink/ink452.xml"/><Relationship Id="rId79" Type="http://schemas.openxmlformats.org/officeDocument/2006/relationships/image" Target="../media/image461.png"/><Relationship Id="rId102" Type="http://schemas.openxmlformats.org/officeDocument/2006/relationships/customXml" Target="../ink/ink474.xml"/><Relationship Id="rId123" Type="http://schemas.openxmlformats.org/officeDocument/2006/relationships/image" Target="../media/image482.png"/><Relationship Id="rId144" Type="http://schemas.openxmlformats.org/officeDocument/2006/relationships/customXml" Target="../ink/ink495.xml"/><Relationship Id="rId90" Type="http://schemas.openxmlformats.org/officeDocument/2006/relationships/customXml" Target="../ink/ink468.xml"/><Relationship Id="rId165" Type="http://schemas.openxmlformats.org/officeDocument/2006/relationships/image" Target="../media/image503.png"/><Relationship Id="rId186" Type="http://schemas.openxmlformats.org/officeDocument/2006/relationships/customXml" Target="../ink/ink516.xml"/><Relationship Id="rId211" Type="http://schemas.openxmlformats.org/officeDocument/2006/relationships/image" Target="../media/image526.png"/><Relationship Id="rId232" Type="http://schemas.openxmlformats.org/officeDocument/2006/relationships/customXml" Target="../ink/ink539.xml"/><Relationship Id="rId253" Type="http://schemas.openxmlformats.org/officeDocument/2006/relationships/customXml" Target="../ink/ink550.xml"/><Relationship Id="rId274" Type="http://schemas.openxmlformats.org/officeDocument/2006/relationships/image" Target="../media/image557.png"/><Relationship Id="rId295" Type="http://schemas.openxmlformats.org/officeDocument/2006/relationships/customXml" Target="../ink/ink571.xml"/><Relationship Id="rId309" Type="http://schemas.openxmlformats.org/officeDocument/2006/relationships/customXml" Target="../ink/ink578.xml"/><Relationship Id="rId27" Type="http://schemas.openxmlformats.org/officeDocument/2006/relationships/image" Target="../media/image435.png"/><Relationship Id="rId48" Type="http://schemas.openxmlformats.org/officeDocument/2006/relationships/customXml" Target="../ink/ink447.xml"/><Relationship Id="rId69" Type="http://schemas.openxmlformats.org/officeDocument/2006/relationships/image" Target="../media/image456.png"/><Relationship Id="rId113" Type="http://schemas.openxmlformats.org/officeDocument/2006/relationships/image" Target="../media/image477.png"/><Relationship Id="rId134" Type="http://schemas.openxmlformats.org/officeDocument/2006/relationships/customXml" Target="../ink/ink490.xml"/><Relationship Id="rId80" Type="http://schemas.openxmlformats.org/officeDocument/2006/relationships/customXml" Target="../ink/ink463.xml"/><Relationship Id="rId155" Type="http://schemas.openxmlformats.org/officeDocument/2006/relationships/image" Target="../media/image498.png"/><Relationship Id="rId176" Type="http://schemas.openxmlformats.org/officeDocument/2006/relationships/customXml" Target="../ink/ink511.xml"/><Relationship Id="rId197" Type="http://schemas.openxmlformats.org/officeDocument/2006/relationships/image" Target="../media/image519.png"/><Relationship Id="rId201" Type="http://schemas.openxmlformats.org/officeDocument/2006/relationships/image" Target="../media/image521.png"/><Relationship Id="rId222" Type="http://schemas.openxmlformats.org/officeDocument/2006/relationships/customXml" Target="../ink/ink534.xml"/><Relationship Id="rId243" Type="http://schemas.openxmlformats.org/officeDocument/2006/relationships/customXml" Target="../ink/ink545.xml"/><Relationship Id="rId264" Type="http://schemas.openxmlformats.org/officeDocument/2006/relationships/image" Target="../media/image552.png"/><Relationship Id="rId285" Type="http://schemas.openxmlformats.org/officeDocument/2006/relationships/customXml" Target="../ink/ink566.xml"/><Relationship Id="rId17" Type="http://schemas.openxmlformats.org/officeDocument/2006/relationships/image" Target="../media/image430.png"/><Relationship Id="rId38" Type="http://schemas.openxmlformats.org/officeDocument/2006/relationships/customXml" Target="../ink/ink442.xml"/><Relationship Id="rId59" Type="http://schemas.openxmlformats.org/officeDocument/2006/relationships/image" Target="../media/image451.png"/><Relationship Id="rId103" Type="http://schemas.openxmlformats.org/officeDocument/2006/relationships/image" Target="../media/image473.png"/><Relationship Id="rId124" Type="http://schemas.openxmlformats.org/officeDocument/2006/relationships/customXml" Target="../ink/ink485.xml"/><Relationship Id="rId310" Type="http://schemas.openxmlformats.org/officeDocument/2006/relationships/image" Target="../media/image575.png"/><Relationship Id="rId70" Type="http://schemas.openxmlformats.org/officeDocument/2006/relationships/customXml" Target="../ink/ink458.xml"/><Relationship Id="rId91" Type="http://schemas.openxmlformats.org/officeDocument/2006/relationships/image" Target="../media/image467.png"/><Relationship Id="rId145" Type="http://schemas.openxmlformats.org/officeDocument/2006/relationships/image" Target="../media/image493.png"/><Relationship Id="rId166" Type="http://schemas.openxmlformats.org/officeDocument/2006/relationships/customXml" Target="../ink/ink506.xml"/><Relationship Id="rId187" Type="http://schemas.openxmlformats.org/officeDocument/2006/relationships/image" Target="../media/image51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29.xml"/><Relationship Id="rId233" Type="http://schemas.openxmlformats.org/officeDocument/2006/relationships/customXml" Target="../ink/ink540.xml"/><Relationship Id="rId254" Type="http://schemas.openxmlformats.org/officeDocument/2006/relationships/image" Target="../media/image547.png"/><Relationship Id="rId28" Type="http://schemas.openxmlformats.org/officeDocument/2006/relationships/customXml" Target="../ink/ink437.xml"/><Relationship Id="rId49" Type="http://schemas.openxmlformats.org/officeDocument/2006/relationships/image" Target="../media/image446.png"/><Relationship Id="rId114" Type="http://schemas.openxmlformats.org/officeDocument/2006/relationships/customXml" Target="../ink/ink480.xml"/><Relationship Id="rId275" Type="http://schemas.openxmlformats.org/officeDocument/2006/relationships/customXml" Target="../ink/ink561.xml"/><Relationship Id="rId296" Type="http://schemas.openxmlformats.org/officeDocument/2006/relationships/image" Target="../media/image568.png"/><Relationship Id="rId300" Type="http://schemas.openxmlformats.org/officeDocument/2006/relationships/image" Target="../media/image570.png"/><Relationship Id="rId60" Type="http://schemas.openxmlformats.org/officeDocument/2006/relationships/customXml" Target="../ink/ink453.xml"/><Relationship Id="rId81" Type="http://schemas.openxmlformats.org/officeDocument/2006/relationships/image" Target="../media/image462.png"/><Relationship Id="rId135" Type="http://schemas.openxmlformats.org/officeDocument/2006/relationships/image" Target="../media/image488.png"/><Relationship Id="rId156" Type="http://schemas.openxmlformats.org/officeDocument/2006/relationships/customXml" Target="../ink/ink501.xml"/><Relationship Id="rId177" Type="http://schemas.openxmlformats.org/officeDocument/2006/relationships/image" Target="../media/image509.png"/><Relationship Id="rId198" Type="http://schemas.openxmlformats.org/officeDocument/2006/relationships/customXml" Target="../ink/ink522.xml"/><Relationship Id="rId202" Type="http://schemas.openxmlformats.org/officeDocument/2006/relationships/customXml" Target="../ink/ink524.xml"/><Relationship Id="rId223" Type="http://schemas.openxmlformats.org/officeDocument/2006/relationships/image" Target="../media/image532.png"/><Relationship Id="rId244" Type="http://schemas.openxmlformats.org/officeDocument/2006/relationships/image" Target="../media/image542.png"/><Relationship Id="rId18" Type="http://schemas.openxmlformats.org/officeDocument/2006/relationships/customXml" Target="../ink/ink432.xml"/><Relationship Id="rId39" Type="http://schemas.openxmlformats.org/officeDocument/2006/relationships/image" Target="../media/image441.png"/><Relationship Id="rId265" Type="http://schemas.openxmlformats.org/officeDocument/2006/relationships/customXml" Target="../ink/ink556.xml"/><Relationship Id="rId286" Type="http://schemas.openxmlformats.org/officeDocument/2006/relationships/image" Target="../media/image563.png"/><Relationship Id="rId50" Type="http://schemas.openxmlformats.org/officeDocument/2006/relationships/customXml" Target="../ink/ink448.xml"/><Relationship Id="rId104" Type="http://schemas.openxmlformats.org/officeDocument/2006/relationships/customXml" Target="../ink/ink475.xml"/><Relationship Id="rId125" Type="http://schemas.openxmlformats.org/officeDocument/2006/relationships/image" Target="../media/image483.png"/><Relationship Id="rId146" Type="http://schemas.openxmlformats.org/officeDocument/2006/relationships/customXml" Target="../ink/ink496.xml"/><Relationship Id="rId167" Type="http://schemas.openxmlformats.org/officeDocument/2006/relationships/image" Target="../media/image504.png"/><Relationship Id="rId188" Type="http://schemas.openxmlformats.org/officeDocument/2006/relationships/customXml" Target="../ink/ink517.xml"/><Relationship Id="rId311" Type="http://schemas.openxmlformats.org/officeDocument/2006/relationships/customXml" Target="../ink/ink579.xml"/><Relationship Id="rId71" Type="http://schemas.openxmlformats.org/officeDocument/2006/relationships/image" Target="../media/image457.png"/><Relationship Id="rId92" Type="http://schemas.openxmlformats.org/officeDocument/2006/relationships/customXml" Target="../ink/ink469.xml"/><Relationship Id="rId213" Type="http://schemas.openxmlformats.org/officeDocument/2006/relationships/image" Target="../media/image527.png"/><Relationship Id="rId234" Type="http://schemas.openxmlformats.org/officeDocument/2006/relationships/image" Target="../media/image537.png"/><Relationship Id="rId2" Type="http://schemas.openxmlformats.org/officeDocument/2006/relationships/customXml" Target="../ink/ink424.xml"/><Relationship Id="rId29" Type="http://schemas.openxmlformats.org/officeDocument/2006/relationships/image" Target="../media/image436.png"/><Relationship Id="rId255" Type="http://schemas.openxmlformats.org/officeDocument/2006/relationships/customXml" Target="../ink/ink551.xml"/><Relationship Id="rId276" Type="http://schemas.openxmlformats.org/officeDocument/2006/relationships/image" Target="../media/image558.png"/><Relationship Id="rId297" Type="http://schemas.openxmlformats.org/officeDocument/2006/relationships/customXml" Target="../ink/ink57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37.xml"/><Relationship Id="rId671" Type="http://schemas.openxmlformats.org/officeDocument/2006/relationships/customXml" Target="../ink/ink914.xml"/><Relationship Id="rId769" Type="http://schemas.openxmlformats.org/officeDocument/2006/relationships/image" Target="../media/image959.png"/><Relationship Id="rId21" Type="http://schemas.openxmlformats.org/officeDocument/2006/relationships/customXml" Target="../ink/ink589.xml"/><Relationship Id="rId324" Type="http://schemas.openxmlformats.org/officeDocument/2006/relationships/image" Target="../media/image737.png"/><Relationship Id="rId531" Type="http://schemas.openxmlformats.org/officeDocument/2006/relationships/customXml" Target="../ink/ink844.xml"/><Relationship Id="rId629" Type="http://schemas.openxmlformats.org/officeDocument/2006/relationships/customXml" Target="../ink/ink893.xml"/><Relationship Id="rId170" Type="http://schemas.openxmlformats.org/officeDocument/2006/relationships/image" Target="../media/image660.png"/><Relationship Id="rId268" Type="http://schemas.openxmlformats.org/officeDocument/2006/relationships/image" Target="../media/image709.png"/><Relationship Id="rId475" Type="http://schemas.openxmlformats.org/officeDocument/2006/relationships/customXml" Target="../ink/ink816.xml"/><Relationship Id="rId682" Type="http://schemas.openxmlformats.org/officeDocument/2006/relationships/image" Target="../media/image916.png"/><Relationship Id="rId32" Type="http://schemas.openxmlformats.org/officeDocument/2006/relationships/image" Target="../media/image591.png"/><Relationship Id="rId128" Type="http://schemas.openxmlformats.org/officeDocument/2006/relationships/image" Target="../media/image639.png"/><Relationship Id="rId335" Type="http://schemas.openxmlformats.org/officeDocument/2006/relationships/customXml" Target="../ink/ink746.xml"/><Relationship Id="rId542" Type="http://schemas.openxmlformats.org/officeDocument/2006/relationships/image" Target="../media/image846.png"/><Relationship Id="rId181" Type="http://schemas.openxmlformats.org/officeDocument/2006/relationships/customXml" Target="../ink/ink669.xml"/><Relationship Id="rId402" Type="http://schemas.openxmlformats.org/officeDocument/2006/relationships/image" Target="../media/image776.png"/><Relationship Id="rId279" Type="http://schemas.openxmlformats.org/officeDocument/2006/relationships/customXml" Target="../ink/ink718.xml"/><Relationship Id="rId444" Type="http://schemas.openxmlformats.org/officeDocument/2006/relationships/image" Target="../media/image797.png"/><Relationship Id="rId486" Type="http://schemas.openxmlformats.org/officeDocument/2006/relationships/image" Target="../media/image818.png"/><Relationship Id="rId651" Type="http://schemas.openxmlformats.org/officeDocument/2006/relationships/customXml" Target="../ink/ink904.xml"/><Relationship Id="rId693" Type="http://schemas.openxmlformats.org/officeDocument/2006/relationships/customXml" Target="../ink/ink925.xml"/><Relationship Id="rId707" Type="http://schemas.openxmlformats.org/officeDocument/2006/relationships/customXml" Target="../ink/ink932.xml"/><Relationship Id="rId749" Type="http://schemas.openxmlformats.org/officeDocument/2006/relationships/customXml" Target="../ink/ink953.xml"/><Relationship Id="rId43" Type="http://schemas.openxmlformats.org/officeDocument/2006/relationships/customXml" Target="../ink/ink600.xml"/><Relationship Id="rId139" Type="http://schemas.openxmlformats.org/officeDocument/2006/relationships/customXml" Target="../ink/ink648.xml"/><Relationship Id="rId290" Type="http://schemas.openxmlformats.org/officeDocument/2006/relationships/image" Target="../media/image720.png"/><Relationship Id="rId304" Type="http://schemas.openxmlformats.org/officeDocument/2006/relationships/image" Target="../media/image727.png"/><Relationship Id="rId346" Type="http://schemas.openxmlformats.org/officeDocument/2006/relationships/image" Target="../media/image748.png"/><Relationship Id="rId388" Type="http://schemas.openxmlformats.org/officeDocument/2006/relationships/image" Target="../media/image769.png"/><Relationship Id="rId511" Type="http://schemas.openxmlformats.org/officeDocument/2006/relationships/customXml" Target="../ink/ink834.xml"/><Relationship Id="rId553" Type="http://schemas.openxmlformats.org/officeDocument/2006/relationships/customXml" Target="../ink/ink855.xml"/><Relationship Id="rId609" Type="http://schemas.openxmlformats.org/officeDocument/2006/relationships/customXml" Target="../ink/ink883.xml"/><Relationship Id="rId760" Type="http://schemas.openxmlformats.org/officeDocument/2006/relationships/image" Target="../media/image955.png"/><Relationship Id="rId85" Type="http://schemas.openxmlformats.org/officeDocument/2006/relationships/customXml" Target="../ink/ink621.xml"/><Relationship Id="rId150" Type="http://schemas.openxmlformats.org/officeDocument/2006/relationships/image" Target="../media/image650.png"/><Relationship Id="rId192" Type="http://schemas.openxmlformats.org/officeDocument/2006/relationships/image" Target="../media/image671.png"/><Relationship Id="rId206" Type="http://schemas.openxmlformats.org/officeDocument/2006/relationships/image" Target="../media/image678.png"/><Relationship Id="rId413" Type="http://schemas.openxmlformats.org/officeDocument/2006/relationships/customXml" Target="../ink/ink785.xml"/><Relationship Id="rId595" Type="http://schemas.openxmlformats.org/officeDocument/2006/relationships/customXml" Target="../ink/ink876.xml"/><Relationship Id="rId248" Type="http://schemas.openxmlformats.org/officeDocument/2006/relationships/image" Target="../media/image699.png"/><Relationship Id="rId455" Type="http://schemas.openxmlformats.org/officeDocument/2006/relationships/customXml" Target="../ink/ink806.xml"/><Relationship Id="rId497" Type="http://schemas.openxmlformats.org/officeDocument/2006/relationships/customXml" Target="../ink/ink827.xml"/><Relationship Id="rId620" Type="http://schemas.openxmlformats.org/officeDocument/2006/relationships/image" Target="../media/image885.png"/><Relationship Id="rId662" Type="http://schemas.openxmlformats.org/officeDocument/2006/relationships/image" Target="../media/image906.png"/><Relationship Id="rId718" Type="http://schemas.openxmlformats.org/officeDocument/2006/relationships/image" Target="../media/image934.png"/><Relationship Id="rId12" Type="http://schemas.openxmlformats.org/officeDocument/2006/relationships/image" Target="../media/image581.png"/><Relationship Id="rId108" Type="http://schemas.openxmlformats.org/officeDocument/2006/relationships/image" Target="../media/image629.png"/><Relationship Id="rId315" Type="http://schemas.openxmlformats.org/officeDocument/2006/relationships/customXml" Target="../ink/ink736.xml"/><Relationship Id="rId357" Type="http://schemas.openxmlformats.org/officeDocument/2006/relationships/customXml" Target="../ink/ink757.xml"/><Relationship Id="rId522" Type="http://schemas.openxmlformats.org/officeDocument/2006/relationships/image" Target="../media/image836.png"/><Relationship Id="rId54" Type="http://schemas.openxmlformats.org/officeDocument/2006/relationships/image" Target="../media/image602.png"/><Relationship Id="rId96" Type="http://schemas.openxmlformats.org/officeDocument/2006/relationships/image" Target="../media/image623.png"/><Relationship Id="rId161" Type="http://schemas.openxmlformats.org/officeDocument/2006/relationships/customXml" Target="../ink/ink659.xml"/><Relationship Id="rId217" Type="http://schemas.openxmlformats.org/officeDocument/2006/relationships/customXml" Target="../ink/ink687.xml"/><Relationship Id="rId399" Type="http://schemas.openxmlformats.org/officeDocument/2006/relationships/customXml" Target="../ink/ink778.xml"/><Relationship Id="rId564" Type="http://schemas.openxmlformats.org/officeDocument/2006/relationships/image" Target="../media/image857.png"/><Relationship Id="rId771" Type="http://schemas.openxmlformats.org/officeDocument/2006/relationships/image" Target="../media/image960.png"/><Relationship Id="rId259" Type="http://schemas.openxmlformats.org/officeDocument/2006/relationships/customXml" Target="../ink/ink708.xml"/><Relationship Id="rId424" Type="http://schemas.openxmlformats.org/officeDocument/2006/relationships/image" Target="../media/image787.png"/><Relationship Id="rId466" Type="http://schemas.openxmlformats.org/officeDocument/2006/relationships/image" Target="../media/image808.png"/><Relationship Id="rId631" Type="http://schemas.openxmlformats.org/officeDocument/2006/relationships/customXml" Target="../ink/ink894.xml"/><Relationship Id="rId673" Type="http://schemas.openxmlformats.org/officeDocument/2006/relationships/customXml" Target="../ink/ink915.xml"/><Relationship Id="rId729" Type="http://schemas.openxmlformats.org/officeDocument/2006/relationships/customXml" Target="../ink/ink943.xml"/><Relationship Id="rId23" Type="http://schemas.openxmlformats.org/officeDocument/2006/relationships/customXml" Target="../ink/ink590.xml"/><Relationship Id="rId119" Type="http://schemas.openxmlformats.org/officeDocument/2006/relationships/customXml" Target="../ink/ink638.xml"/><Relationship Id="rId270" Type="http://schemas.openxmlformats.org/officeDocument/2006/relationships/image" Target="../media/image710.png"/><Relationship Id="rId326" Type="http://schemas.openxmlformats.org/officeDocument/2006/relationships/image" Target="../media/image738.png"/><Relationship Id="rId533" Type="http://schemas.openxmlformats.org/officeDocument/2006/relationships/customXml" Target="../ink/ink845.xml"/><Relationship Id="rId65" Type="http://schemas.openxmlformats.org/officeDocument/2006/relationships/customXml" Target="../ink/ink611.xml"/><Relationship Id="rId130" Type="http://schemas.openxmlformats.org/officeDocument/2006/relationships/image" Target="../media/image640.png"/><Relationship Id="rId368" Type="http://schemas.openxmlformats.org/officeDocument/2006/relationships/image" Target="../media/image759.png"/><Relationship Id="rId575" Type="http://schemas.openxmlformats.org/officeDocument/2006/relationships/customXml" Target="../ink/ink866.xml"/><Relationship Id="rId740" Type="http://schemas.openxmlformats.org/officeDocument/2006/relationships/image" Target="../media/image945.png"/><Relationship Id="rId782" Type="http://schemas.openxmlformats.org/officeDocument/2006/relationships/customXml" Target="../ink/ink970.xml"/><Relationship Id="rId172" Type="http://schemas.openxmlformats.org/officeDocument/2006/relationships/image" Target="../media/image661.png"/><Relationship Id="rId228" Type="http://schemas.openxmlformats.org/officeDocument/2006/relationships/image" Target="../media/image689.png"/><Relationship Id="rId435" Type="http://schemas.openxmlformats.org/officeDocument/2006/relationships/customXml" Target="../ink/ink796.xml"/><Relationship Id="rId477" Type="http://schemas.openxmlformats.org/officeDocument/2006/relationships/customXml" Target="../ink/ink817.xml"/><Relationship Id="rId600" Type="http://schemas.openxmlformats.org/officeDocument/2006/relationships/image" Target="../media/image875.png"/><Relationship Id="rId642" Type="http://schemas.openxmlformats.org/officeDocument/2006/relationships/image" Target="../media/image896.png"/><Relationship Id="rId684" Type="http://schemas.openxmlformats.org/officeDocument/2006/relationships/image" Target="../media/image917.png"/><Relationship Id="rId281" Type="http://schemas.openxmlformats.org/officeDocument/2006/relationships/customXml" Target="../ink/ink719.xml"/><Relationship Id="rId337" Type="http://schemas.openxmlformats.org/officeDocument/2006/relationships/customXml" Target="../ink/ink747.xml"/><Relationship Id="rId502" Type="http://schemas.openxmlformats.org/officeDocument/2006/relationships/image" Target="../media/image826.png"/><Relationship Id="rId34" Type="http://schemas.openxmlformats.org/officeDocument/2006/relationships/image" Target="../media/image592.png"/><Relationship Id="rId76" Type="http://schemas.openxmlformats.org/officeDocument/2006/relationships/image" Target="../media/image613.png"/><Relationship Id="rId141" Type="http://schemas.openxmlformats.org/officeDocument/2006/relationships/customXml" Target="../ink/ink649.xml"/><Relationship Id="rId379" Type="http://schemas.openxmlformats.org/officeDocument/2006/relationships/customXml" Target="../ink/ink768.xml"/><Relationship Id="rId544" Type="http://schemas.openxmlformats.org/officeDocument/2006/relationships/image" Target="../media/image847.png"/><Relationship Id="rId586" Type="http://schemas.openxmlformats.org/officeDocument/2006/relationships/image" Target="../media/image868.png"/><Relationship Id="rId751" Type="http://schemas.openxmlformats.org/officeDocument/2006/relationships/customXml" Target="../ink/ink954.xml"/><Relationship Id="rId793" Type="http://schemas.openxmlformats.org/officeDocument/2006/relationships/image" Target="../media/image971.png"/><Relationship Id="rId7" Type="http://schemas.openxmlformats.org/officeDocument/2006/relationships/customXml" Target="../ink/ink582.xml"/><Relationship Id="rId183" Type="http://schemas.openxmlformats.org/officeDocument/2006/relationships/customXml" Target="../ink/ink670.xml"/><Relationship Id="rId239" Type="http://schemas.openxmlformats.org/officeDocument/2006/relationships/customXml" Target="../ink/ink698.xml"/><Relationship Id="rId390" Type="http://schemas.openxmlformats.org/officeDocument/2006/relationships/image" Target="../media/image770.png"/><Relationship Id="rId404" Type="http://schemas.openxmlformats.org/officeDocument/2006/relationships/image" Target="../media/image777.png"/><Relationship Id="rId446" Type="http://schemas.openxmlformats.org/officeDocument/2006/relationships/image" Target="../media/image798.png"/><Relationship Id="rId611" Type="http://schemas.openxmlformats.org/officeDocument/2006/relationships/customXml" Target="../ink/ink884.xml"/><Relationship Id="rId653" Type="http://schemas.openxmlformats.org/officeDocument/2006/relationships/customXml" Target="../ink/ink905.xml"/><Relationship Id="rId250" Type="http://schemas.openxmlformats.org/officeDocument/2006/relationships/image" Target="../media/image700.png"/><Relationship Id="rId292" Type="http://schemas.openxmlformats.org/officeDocument/2006/relationships/image" Target="../media/image721.png"/><Relationship Id="rId306" Type="http://schemas.openxmlformats.org/officeDocument/2006/relationships/image" Target="../media/image728.png"/><Relationship Id="rId488" Type="http://schemas.openxmlformats.org/officeDocument/2006/relationships/image" Target="../media/image819.png"/><Relationship Id="rId695" Type="http://schemas.openxmlformats.org/officeDocument/2006/relationships/customXml" Target="../ink/ink926.xml"/><Relationship Id="rId709" Type="http://schemas.openxmlformats.org/officeDocument/2006/relationships/customXml" Target="../ink/ink933.xml"/><Relationship Id="rId45" Type="http://schemas.openxmlformats.org/officeDocument/2006/relationships/customXml" Target="../ink/ink601.xml"/><Relationship Id="rId87" Type="http://schemas.openxmlformats.org/officeDocument/2006/relationships/customXml" Target="../ink/ink622.xml"/><Relationship Id="rId110" Type="http://schemas.openxmlformats.org/officeDocument/2006/relationships/image" Target="../media/image630.png"/><Relationship Id="rId348" Type="http://schemas.openxmlformats.org/officeDocument/2006/relationships/image" Target="../media/image749.png"/><Relationship Id="rId513" Type="http://schemas.openxmlformats.org/officeDocument/2006/relationships/customXml" Target="../ink/ink835.xml"/><Relationship Id="rId555" Type="http://schemas.openxmlformats.org/officeDocument/2006/relationships/customXml" Target="../ink/ink856.xml"/><Relationship Id="rId597" Type="http://schemas.openxmlformats.org/officeDocument/2006/relationships/customXml" Target="../ink/ink877.xml"/><Relationship Id="rId720" Type="http://schemas.openxmlformats.org/officeDocument/2006/relationships/image" Target="../media/image935.png"/><Relationship Id="rId762" Type="http://schemas.openxmlformats.org/officeDocument/2006/relationships/image" Target="../media/image956.png"/><Relationship Id="rId152" Type="http://schemas.openxmlformats.org/officeDocument/2006/relationships/image" Target="../media/image651.png"/><Relationship Id="rId194" Type="http://schemas.openxmlformats.org/officeDocument/2006/relationships/image" Target="../media/image672.png"/><Relationship Id="rId208" Type="http://schemas.openxmlformats.org/officeDocument/2006/relationships/image" Target="../media/image679.png"/><Relationship Id="rId415" Type="http://schemas.openxmlformats.org/officeDocument/2006/relationships/customXml" Target="../ink/ink786.xml"/><Relationship Id="rId457" Type="http://schemas.openxmlformats.org/officeDocument/2006/relationships/customXml" Target="../ink/ink807.xml"/><Relationship Id="rId622" Type="http://schemas.openxmlformats.org/officeDocument/2006/relationships/image" Target="../media/image886.png"/><Relationship Id="rId261" Type="http://schemas.openxmlformats.org/officeDocument/2006/relationships/customXml" Target="../ink/ink709.xml"/><Relationship Id="rId499" Type="http://schemas.openxmlformats.org/officeDocument/2006/relationships/customXml" Target="../ink/ink828.xml"/><Relationship Id="rId664" Type="http://schemas.openxmlformats.org/officeDocument/2006/relationships/image" Target="../media/image907.png"/><Relationship Id="rId14" Type="http://schemas.openxmlformats.org/officeDocument/2006/relationships/image" Target="../media/image582.png"/><Relationship Id="rId56" Type="http://schemas.openxmlformats.org/officeDocument/2006/relationships/image" Target="../media/image603.png"/><Relationship Id="rId317" Type="http://schemas.openxmlformats.org/officeDocument/2006/relationships/customXml" Target="../ink/ink737.xml"/><Relationship Id="rId359" Type="http://schemas.openxmlformats.org/officeDocument/2006/relationships/customXml" Target="../ink/ink758.xml"/><Relationship Id="rId524" Type="http://schemas.openxmlformats.org/officeDocument/2006/relationships/image" Target="../media/image837.png"/><Relationship Id="rId566" Type="http://schemas.openxmlformats.org/officeDocument/2006/relationships/image" Target="../media/image858.png"/><Relationship Id="rId731" Type="http://schemas.openxmlformats.org/officeDocument/2006/relationships/customXml" Target="../ink/ink944.xml"/><Relationship Id="rId773" Type="http://schemas.openxmlformats.org/officeDocument/2006/relationships/image" Target="../media/image961.png"/><Relationship Id="rId98" Type="http://schemas.openxmlformats.org/officeDocument/2006/relationships/image" Target="../media/image624.png"/><Relationship Id="rId121" Type="http://schemas.openxmlformats.org/officeDocument/2006/relationships/customXml" Target="../ink/ink639.xml"/><Relationship Id="rId163" Type="http://schemas.openxmlformats.org/officeDocument/2006/relationships/customXml" Target="../ink/ink660.xml"/><Relationship Id="rId219" Type="http://schemas.openxmlformats.org/officeDocument/2006/relationships/customXml" Target="../ink/ink688.xml"/><Relationship Id="rId370" Type="http://schemas.openxmlformats.org/officeDocument/2006/relationships/image" Target="../media/image760.png"/><Relationship Id="rId426" Type="http://schemas.openxmlformats.org/officeDocument/2006/relationships/image" Target="../media/image788.png"/><Relationship Id="rId633" Type="http://schemas.openxmlformats.org/officeDocument/2006/relationships/customXml" Target="../ink/ink895.xml"/><Relationship Id="rId230" Type="http://schemas.openxmlformats.org/officeDocument/2006/relationships/image" Target="../media/image690.png"/><Relationship Id="rId468" Type="http://schemas.openxmlformats.org/officeDocument/2006/relationships/image" Target="../media/image809.png"/><Relationship Id="rId675" Type="http://schemas.openxmlformats.org/officeDocument/2006/relationships/customXml" Target="../ink/ink916.xml"/><Relationship Id="rId25" Type="http://schemas.openxmlformats.org/officeDocument/2006/relationships/customXml" Target="../ink/ink591.xml"/><Relationship Id="rId67" Type="http://schemas.openxmlformats.org/officeDocument/2006/relationships/customXml" Target="../ink/ink612.xml"/><Relationship Id="rId272" Type="http://schemas.openxmlformats.org/officeDocument/2006/relationships/image" Target="../media/image711.png"/><Relationship Id="rId328" Type="http://schemas.openxmlformats.org/officeDocument/2006/relationships/image" Target="../media/image739.png"/><Relationship Id="rId535" Type="http://schemas.openxmlformats.org/officeDocument/2006/relationships/customXml" Target="../ink/ink846.xml"/><Relationship Id="rId577" Type="http://schemas.openxmlformats.org/officeDocument/2006/relationships/customXml" Target="../ink/ink867.xml"/><Relationship Id="rId700" Type="http://schemas.openxmlformats.org/officeDocument/2006/relationships/image" Target="../media/image925.png"/><Relationship Id="rId742" Type="http://schemas.openxmlformats.org/officeDocument/2006/relationships/image" Target="../media/image946.png"/><Relationship Id="rId132" Type="http://schemas.openxmlformats.org/officeDocument/2006/relationships/image" Target="../media/image641.png"/><Relationship Id="rId174" Type="http://schemas.openxmlformats.org/officeDocument/2006/relationships/image" Target="../media/image662.png"/><Relationship Id="rId381" Type="http://schemas.openxmlformats.org/officeDocument/2006/relationships/customXml" Target="../ink/ink769.xml"/><Relationship Id="rId602" Type="http://schemas.openxmlformats.org/officeDocument/2006/relationships/image" Target="../media/image876.png"/><Relationship Id="rId784" Type="http://schemas.openxmlformats.org/officeDocument/2006/relationships/customXml" Target="../ink/ink971.xml"/><Relationship Id="rId241" Type="http://schemas.openxmlformats.org/officeDocument/2006/relationships/customXml" Target="../ink/ink699.xml"/><Relationship Id="rId437" Type="http://schemas.openxmlformats.org/officeDocument/2006/relationships/customXml" Target="../ink/ink797.xml"/><Relationship Id="rId479" Type="http://schemas.openxmlformats.org/officeDocument/2006/relationships/customXml" Target="../ink/ink818.xml"/><Relationship Id="rId644" Type="http://schemas.openxmlformats.org/officeDocument/2006/relationships/image" Target="../media/image897.png"/><Relationship Id="rId686" Type="http://schemas.openxmlformats.org/officeDocument/2006/relationships/image" Target="../media/image918.png"/><Relationship Id="rId36" Type="http://schemas.openxmlformats.org/officeDocument/2006/relationships/image" Target="../media/image593.png"/><Relationship Id="rId283" Type="http://schemas.openxmlformats.org/officeDocument/2006/relationships/customXml" Target="../ink/ink720.xml"/><Relationship Id="rId339" Type="http://schemas.openxmlformats.org/officeDocument/2006/relationships/customXml" Target="../ink/ink748.xml"/><Relationship Id="rId490" Type="http://schemas.openxmlformats.org/officeDocument/2006/relationships/image" Target="../media/image820.png"/><Relationship Id="rId504" Type="http://schemas.openxmlformats.org/officeDocument/2006/relationships/image" Target="../media/image827.png"/><Relationship Id="rId546" Type="http://schemas.openxmlformats.org/officeDocument/2006/relationships/image" Target="../media/image848.png"/><Relationship Id="rId711" Type="http://schemas.openxmlformats.org/officeDocument/2006/relationships/customXml" Target="../ink/ink934.xml"/><Relationship Id="rId753" Type="http://schemas.openxmlformats.org/officeDocument/2006/relationships/customXml" Target="../ink/ink955.xml"/><Relationship Id="rId78" Type="http://schemas.openxmlformats.org/officeDocument/2006/relationships/image" Target="../media/image614.png"/><Relationship Id="rId101" Type="http://schemas.openxmlformats.org/officeDocument/2006/relationships/customXml" Target="../ink/ink629.xml"/><Relationship Id="rId143" Type="http://schemas.openxmlformats.org/officeDocument/2006/relationships/customXml" Target="../ink/ink650.xml"/><Relationship Id="rId185" Type="http://schemas.openxmlformats.org/officeDocument/2006/relationships/customXml" Target="../ink/ink671.xml"/><Relationship Id="rId350" Type="http://schemas.openxmlformats.org/officeDocument/2006/relationships/image" Target="../media/image750.png"/><Relationship Id="rId406" Type="http://schemas.openxmlformats.org/officeDocument/2006/relationships/image" Target="../media/image778.png"/><Relationship Id="rId588" Type="http://schemas.openxmlformats.org/officeDocument/2006/relationships/image" Target="../media/image869.png"/><Relationship Id="rId795" Type="http://schemas.openxmlformats.org/officeDocument/2006/relationships/image" Target="../media/image972.png"/><Relationship Id="rId9" Type="http://schemas.openxmlformats.org/officeDocument/2006/relationships/customXml" Target="../ink/ink583.xml"/><Relationship Id="rId210" Type="http://schemas.openxmlformats.org/officeDocument/2006/relationships/image" Target="../media/image680.png"/><Relationship Id="rId392" Type="http://schemas.openxmlformats.org/officeDocument/2006/relationships/image" Target="../media/image771.png"/><Relationship Id="rId448" Type="http://schemas.openxmlformats.org/officeDocument/2006/relationships/image" Target="../media/image799.png"/><Relationship Id="rId613" Type="http://schemas.openxmlformats.org/officeDocument/2006/relationships/customXml" Target="../ink/ink885.xml"/><Relationship Id="rId655" Type="http://schemas.openxmlformats.org/officeDocument/2006/relationships/customXml" Target="../ink/ink906.xml"/><Relationship Id="rId697" Type="http://schemas.openxmlformats.org/officeDocument/2006/relationships/customXml" Target="../ink/ink927.xml"/><Relationship Id="rId252" Type="http://schemas.openxmlformats.org/officeDocument/2006/relationships/image" Target="../media/image701.png"/><Relationship Id="rId294" Type="http://schemas.openxmlformats.org/officeDocument/2006/relationships/image" Target="../media/image722.png"/><Relationship Id="rId308" Type="http://schemas.openxmlformats.org/officeDocument/2006/relationships/image" Target="../media/image729.png"/><Relationship Id="rId515" Type="http://schemas.openxmlformats.org/officeDocument/2006/relationships/customXml" Target="../ink/ink836.xml"/><Relationship Id="rId722" Type="http://schemas.openxmlformats.org/officeDocument/2006/relationships/image" Target="../media/image936.png"/><Relationship Id="rId47" Type="http://schemas.openxmlformats.org/officeDocument/2006/relationships/customXml" Target="../ink/ink602.xml"/><Relationship Id="rId89" Type="http://schemas.openxmlformats.org/officeDocument/2006/relationships/customXml" Target="../ink/ink623.xml"/><Relationship Id="rId112" Type="http://schemas.openxmlformats.org/officeDocument/2006/relationships/image" Target="../media/image631.png"/><Relationship Id="rId154" Type="http://schemas.openxmlformats.org/officeDocument/2006/relationships/image" Target="../media/image652.png"/><Relationship Id="rId361" Type="http://schemas.openxmlformats.org/officeDocument/2006/relationships/customXml" Target="../ink/ink759.xml"/><Relationship Id="rId557" Type="http://schemas.openxmlformats.org/officeDocument/2006/relationships/customXml" Target="../ink/ink857.xml"/><Relationship Id="rId599" Type="http://schemas.openxmlformats.org/officeDocument/2006/relationships/customXml" Target="../ink/ink878.xml"/><Relationship Id="rId764" Type="http://schemas.openxmlformats.org/officeDocument/2006/relationships/customXml" Target="../ink/ink961.xml"/><Relationship Id="rId196" Type="http://schemas.openxmlformats.org/officeDocument/2006/relationships/image" Target="../media/image673.png"/><Relationship Id="rId417" Type="http://schemas.openxmlformats.org/officeDocument/2006/relationships/customXml" Target="../ink/ink787.xml"/><Relationship Id="rId459" Type="http://schemas.openxmlformats.org/officeDocument/2006/relationships/customXml" Target="../ink/ink808.xml"/><Relationship Id="rId624" Type="http://schemas.openxmlformats.org/officeDocument/2006/relationships/image" Target="../media/image887.png"/><Relationship Id="rId666" Type="http://schemas.openxmlformats.org/officeDocument/2006/relationships/image" Target="../media/image908.png"/><Relationship Id="rId16" Type="http://schemas.openxmlformats.org/officeDocument/2006/relationships/image" Target="../media/image583.png"/><Relationship Id="rId221" Type="http://schemas.openxmlformats.org/officeDocument/2006/relationships/customXml" Target="../ink/ink689.xml"/><Relationship Id="rId263" Type="http://schemas.openxmlformats.org/officeDocument/2006/relationships/customXml" Target="../ink/ink710.xml"/><Relationship Id="rId319" Type="http://schemas.openxmlformats.org/officeDocument/2006/relationships/customXml" Target="../ink/ink738.xml"/><Relationship Id="rId470" Type="http://schemas.openxmlformats.org/officeDocument/2006/relationships/image" Target="../media/image810.png"/><Relationship Id="rId526" Type="http://schemas.openxmlformats.org/officeDocument/2006/relationships/image" Target="../media/image838.png"/><Relationship Id="rId58" Type="http://schemas.openxmlformats.org/officeDocument/2006/relationships/image" Target="../media/image604.png"/><Relationship Id="rId123" Type="http://schemas.openxmlformats.org/officeDocument/2006/relationships/customXml" Target="../ink/ink640.xml"/><Relationship Id="rId330" Type="http://schemas.openxmlformats.org/officeDocument/2006/relationships/image" Target="../media/image740.png"/><Relationship Id="rId568" Type="http://schemas.openxmlformats.org/officeDocument/2006/relationships/image" Target="../media/image859.png"/><Relationship Id="rId733" Type="http://schemas.openxmlformats.org/officeDocument/2006/relationships/customXml" Target="../ink/ink945.xml"/><Relationship Id="rId775" Type="http://schemas.openxmlformats.org/officeDocument/2006/relationships/image" Target="../media/image962.png"/><Relationship Id="rId165" Type="http://schemas.openxmlformats.org/officeDocument/2006/relationships/customXml" Target="../ink/ink661.xml"/><Relationship Id="rId372" Type="http://schemas.openxmlformats.org/officeDocument/2006/relationships/image" Target="../media/image761.png"/><Relationship Id="rId428" Type="http://schemas.openxmlformats.org/officeDocument/2006/relationships/image" Target="../media/image789.png"/><Relationship Id="rId635" Type="http://schemas.openxmlformats.org/officeDocument/2006/relationships/customXml" Target="../ink/ink896.xml"/><Relationship Id="rId677" Type="http://schemas.openxmlformats.org/officeDocument/2006/relationships/customXml" Target="../ink/ink917.xml"/><Relationship Id="rId232" Type="http://schemas.openxmlformats.org/officeDocument/2006/relationships/image" Target="../media/image691.png"/><Relationship Id="rId274" Type="http://schemas.openxmlformats.org/officeDocument/2006/relationships/image" Target="../media/image712.png"/><Relationship Id="rId481" Type="http://schemas.openxmlformats.org/officeDocument/2006/relationships/customXml" Target="../ink/ink819.xml"/><Relationship Id="rId702" Type="http://schemas.openxmlformats.org/officeDocument/2006/relationships/image" Target="../media/image926.png"/><Relationship Id="rId27" Type="http://schemas.openxmlformats.org/officeDocument/2006/relationships/customXml" Target="../ink/ink592.xml"/><Relationship Id="rId69" Type="http://schemas.openxmlformats.org/officeDocument/2006/relationships/customXml" Target="../ink/ink613.xml"/><Relationship Id="rId134" Type="http://schemas.openxmlformats.org/officeDocument/2006/relationships/image" Target="../media/image642.png"/><Relationship Id="rId537" Type="http://schemas.openxmlformats.org/officeDocument/2006/relationships/customXml" Target="../ink/ink847.xml"/><Relationship Id="rId579" Type="http://schemas.openxmlformats.org/officeDocument/2006/relationships/customXml" Target="../ink/ink868.xml"/><Relationship Id="rId744" Type="http://schemas.openxmlformats.org/officeDocument/2006/relationships/image" Target="../media/image947.png"/><Relationship Id="rId786" Type="http://schemas.openxmlformats.org/officeDocument/2006/relationships/customXml" Target="../ink/ink972.xml"/><Relationship Id="rId80" Type="http://schemas.openxmlformats.org/officeDocument/2006/relationships/image" Target="../media/image615.png"/><Relationship Id="rId176" Type="http://schemas.openxmlformats.org/officeDocument/2006/relationships/image" Target="../media/image663.png"/><Relationship Id="rId341" Type="http://schemas.openxmlformats.org/officeDocument/2006/relationships/customXml" Target="../ink/ink749.xml"/><Relationship Id="rId383" Type="http://schemas.openxmlformats.org/officeDocument/2006/relationships/customXml" Target="../ink/ink770.xml"/><Relationship Id="rId439" Type="http://schemas.openxmlformats.org/officeDocument/2006/relationships/customXml" Target="../ink/ink798.xml"/><Relationship Id="rId590" Type="http://schemas.openxmlformats.org/officeDocument/2006/relationships/image" Target="../media/image870.png"/><Relationship Id="rId604" Type="http://schemas.openxmlformats.org/officeDocument/2006/relationships/image" Target="../media/image877.png"/><Relationship Id="rId646" Type="http://schemas.openxmlformats.org/officeDocument/2006/relationships/image" Target="../media/image898.png"/><Relationship Id="rId201" Type="http://schemas.openxmlformats.org/officeDocument/2006/relationships/customXml" Target="../ink/ink679.xml"/><Relationship Id="rId243" Type="http://schemas.openxmlformats.org/officeDocument/2006/relationships/customXml" Target="../ink/ink700.xml"/><Relationship Id="rId285" Type="http://schemas.openxmlformats.org/officeDocument/2006/relationships/customXml" Target="../ink/ink721.xml"/><Relationship Id="rId450" Type="http://schemas.openxmlformats.org/officeDocument/2006/relationships/image" Target="../media/image800.png"/><Relationship Id="rId506" Type="http://schemas.openxmlformats.org/officeDocument/2006/relationships/image" Target="../media/image828.png"/><Relationship Id="rId688" Type="http://schemas.openxmlformats.org/officeDocument/2006/relationships/image" Target="../media/image919.png"/><Relationship Id="rId38" Type="http://schemas.openxmlformats.org/officeDocument/2006/relationships/image" Target="../media/image594.png"/><Relationship Id="rId103" Type="http://schemas.openxmlformats.org/officeDocument/2006/relationships/customXml" Target="../ink/ink630.xml"/><Relationship Id="rId310" Type="http://schemas.openxmlformats.org/officeDocument/2006/relationships/image" Target="../media/image730.png"/><Relationship Id="rId492" Type="http://schemas.openxmlformats.org/officeDocument/2006/relationships/image" Target="../media/image821.png"/><Relationship Id="rId548" Type="http://schemas.openxmlformats.org/officeDocument/2006/relationships/image" Target="../media/image849.png"/><Relationship Id="rId713" Type="http://schemas.openxmlformats.org/officeDocument/2006/relationships/customXml" Target="../ink/ink935.xml"/><Relationship Id="rId755" Type="http://schemas.openxmlformats.org/officeDocument/2006/relationships/customXml" Target="../ink/ink956.xml"/><Relationship Id="rId797" Type="http://schemas.openxmlformats.org/officeDocument/2006/relationships/image" Target="../media/image973.png"/><Relationship Id="rId91" Type="http://schemas.openxmlformats.org/officeDocument/2006/relationships/customXml" Target="../ink/ink624.xml"/><Relationship Id="rId145" Type="http://schemas.openxmlformats.org/officeDocument/2006/relationships/customXml" Target="../ink/ink651.xml"/><Relationship Id="rId187" Type="http://schemas.openxmlformats.org/officeDocument/2006/relationships/customXml" Target="../ink/ink672.xml"/><Relationship Id="rId352" Type="http://schemas.openxmlformats.org/officeDocument/2006/relationships/image" Target="../media/image751.png"/><Relationship Id="rId394" Type="http://schemas.openxmlformats.org/officeDocument/2006/relationships/image" Target="../media/image772.png"/><Relationship Id="rId408" Type="http://schemas.openxmlformats.org/officeDocument/2006/relationships/image" Target="../media/image779.png"/><Relationship Id="rId615" Type="http://schemas.openxmlformats.org/officeDocument/2006/relationships/customXml" Target="../ink/ink886.xml"/><Relationship Id="rId212" Type="http://schemas.openxmlformats.org/officeDocument/2006/relationships/image" Target="../media/image681.png"/><Relationship Id="rId254" Type="http://schemas.openxmlformats.org/officeDocument/2006/relationships/image" Target="../media/image702.png"/><Relationship Id="rId657" Type="http://schemas.openxmlformats.org/officeDocument/2006/relationships/customXml" Target="../ink/ink907.xml"/><Relationship Id="rId699" Type="http://schemas.openxmlformats.org/officeDocument/2006/relationships/customXml" Target="../ink/ink928.xml"/><Relationship Id="rId49" Type="http://schemas.openxmlformats.org/officeDocument/2006/relationships/customXml" Target="../ink/ink603.xml"/><Relationship Id="rId114" Type="http://schemas.openxmlformats.org/officeDocument/2006/relationships/image" Target="../media/image632.png"/><Relationship Id="rId296" Type="http://schemas.openxmlformats.org/officeDocument/2006/relationships/image" Target="../media/image723.png"/><Relationship Id="rId461" Type="http://schemas.openxmlformats.org/officeDocument/2006/relationships/customXml" Target="../ink/ink809.xml"/><Relationship Id="rId517" Type="http://schemas.openxmlformats.org/officeDocument/2006/relationships/customXml" Target="../ink/ink837.xml"/><Relationship Id="rId559" Type="http://schemas.openxmlformats.org/officeDocument/2006/relationships/customXml" Target="../ink/ink858.xml"/><Relationship Id="rId724" Type="http://schemas.openxmlformats.org/officeDocument/2006/relationships/image" Target="../media/image937.png"/><Relationship Id="rId766" Type="http://schemas.openxmlformats.org/officeDocument/2006/relationships/customXml" Target="../ink/ink962.xml"/><Relationship Id="rId60" Type="http://schemas.openxmlformats.org/officeDocument/2006/relationships/image" Target="../media/image605.png"/><Relationship Id="rId156" Type="http://schemas.openxmlformats.org/officeDocument/2006/relationships/image" Target="../media/image653.png"/><Relationship Id="rId198" Type="http://schemas.openxmlformats.org/officeDocument/2006/relationships/image" Target="../media/image674.png"/><Relationship Id="rId321" Type="http://schemas.openxmlformats.org/officeDocument/2006/relationships/customXml" Target="../ink/ink739.xml"/><Relationship Id="rId363" Type="http://schemas.openxmlformats.org/officeDocument/2006/relationships/customXml" Target="../ink/ink760.xml"/><Relationship Id="rId419" Type="http://schemas.openxmlformats.org/officeDocument/2006/relationships/customXml" Target="../ink/ink788.xml"/><Relationship Id="rId570" Type="http://schemas.openxmlformats.org/officeDocument/2006/relationships/image" Target="../media/image860.png"/><Relationship Id="rId626" Type="http://schemas.openxmlformats.org/officeDocument/2006/relationships/image" Target="../media/image888.png"/><Relationship Id="rId223" Type="http://schemas.openxmlformats.org/officeDocument/2006/relationships/customXml" Target="../ink/ink690.xml"/><Relationship Id="rId430" Type="http://schemas.openxmlformats.org/officeDocument/2006/relationships/image" Target="../media/image790.png"/><Relationship Id="rId668" Type="http://schemas.openxmlformats.org/officeDocument/2006/relationships/image" Target="../media/image909.png"/><Relationship Id="rId18" Type="http://schemas.openxmlformats.org/officeDocument/2006/relationships/image" Target="../media/image584.png"/><Relationship Id="rId265" Type="http://schemas.openxmlformats.org/officeDocument/2006/relationships/customXml" Target="../ink/ink711.xml"/><Relationship Id="rId472" Type="http://schemas.openxmlformats.org/officeDocument/2006/relationships/image" Target="../media/image811.png"/><Relationship Id="rId528" Type="http://schemas.openxmlformats.org/officeDocument/2006/relationships/image" Target="../media/image839.png"/><Relationship Id="rId735" Type="http://schemas.openxmlformats.org/officeDocument/2006/relationships/customXml" Target="../ink/ink946.xml"/><Relationship Id="rId125" Type="http://schemas.openxmlformats.org/officeDocument/2006/relationships/customXml" Target="../ink/ink641.xml"/><Relationship Id="rId167" Type="http://schemas.openxmlformats.org/officeDocument/2006/relationships/customXml" Target="../ink/ink662.xml"/><Relationship Id="rId332" Type="http://schemas.openxmlformats.org/officeDocument/2006/relationships/image" Target="../media/image741.png"/><Relationship Id="rId374" Type="http://schemas.openxmlformats.org/officeDocument/2006/relationships/image" Target="../media/image762.png"/><Relationship Id="rId581" Type="http://schemas.openxmlformats.org/officeDocument/2006/relationships/customXml" Target="../ink/ink869.xml"/><Relationship Id="rId777" Type="http://schemas.openxmlformats.org/officeDocument/2006/relationships/image" Target="../media/image963.png"/><Relationship Id="rId71" Type="http://schemas.openxmlformats.org/officeDocument/2006/relationships/customXml" Target="../ink/ink614.xml"/><Relationship Id="rId234" Type="http://schemas.openxmlformats.org/officeDocument/2006/relationships/image" Target="../media/image692.png"/><Relationship Id="rId637" Type="http://schemas.openxmlformats.org/officeDocument/2006/relationships/customXml" Target="../ink/ink897.xml"/><Relationship Id="rId679" Type="http://schemas.openxmlformats.org/officeDocument/2006/relationships/customXml" Target="../ink/ink918.xml"/><Relationship Id="rId2" Type="http://schemas.openxmlformats.org/officeDocument/2006/relationships/image" Target="../media/image3100.png"/><Relationship Id="rId29" Type="http://schemas.openxmlformats.org/officeDocument/2006/relationships/customXml" Target="../ink/ink593.xml"/><Relationship Id="rId276" Type="http://schemas.openxmlformats.org/officeDocument/2006/relationships/image" Target="../media/image713.png"/><Relationship Id="rId441" Type="http://schemas.openxmlformats.org/officeDocument/2006/relationships/customXml" Target="../ink/ink799.xml"/><Relationship Id="rId483" Type="http://schemas.openxmlformats.org/officeDocument/2006/relationships/customXml" Target="../ink/ink820.xml"/><Relationship Id="rId539" Type="http://schemas.openxmlformats.org/officeDocument/2006/relationships/customXml" Target="../ink/ink848.xml"/><Relationship Id="rId690" Type="http://schemas.openxmlformats.org/officeDocument/2006/relationships/image" Target="../media/image920.png"/><Relationship Id="rId704" Type="http://schemas.openxmlformats.org/officeDocument/2006/relationships/image" Target="../media/image927.png"/><Relationship Id="rId746" Type="http://schemas.openxmlformats.org/officeDocument/2006/relationships/image" Target="../media/image948.png"/><Relationship Id="rId40" Type="http://schemas.openxmlformats.org/officeDocument/2006/relationships/image" Target="../media/image595.png"/><Relationship Id="rId136" Type="http://schemas.openxmlformats.org/officeDocument/2006/relationships/image" Target="../media/image643.png"/><Relationship Id="rId178" Type="http://schemas.openxmlformats.org/officeDocument/2006/relationships/image" Target="../media/image664.png"/><Relationship Id="rId301" Type="http://schemas.openxmlformats.org/officeDocument/2006/relationships/customXml" Target="../ink/ink729.xml"/><Relationship Id="rId343" Type="http://schemas.openxmlformats.org/officeDocument/2006/relationships/customXml" Target="../ink/ink750.xml"/><Relationship Id="rId550" Type="http://schemas.openxmlformats.org/officeDocument/2006/relationships/image" Target="../media/image850.png"/><Relationship Id="rId788" Type="http://schemas.openxmlformats.org/officeDocument/2006/relationships/customXml" Target="../ink/ink973.xml"/><Relationship Id="rId82" Type="http://schemas.openxmlformats.org/officeDocument/2006/relationships/image" Target="../media/image616.png"/><Relationship Id="rId203" Type="http://schemas.openxmlformats.org/officeDocument/2006/relationships/customXml" Target="../ink/ink680.xml"/><Relationship Id="rId385" Type="http://schemas.openxmlformats.org/officeDocument/2006/relationships/customXml" Target="../ink/ink771.xml"/><Relationship Id="rId592" Type="http://schemas.openxmlformats.org/officeDocument/2006/relationships/image" Target="../media/image871.png"/><Relationship Id="rId606" Type="http://schemas.openxmlformats.org/officeDocument/2006/relationships/image" Target="../media/image878.png"/><Relationship Id="rId648" Type="http://schemas.openxmlformats.org/officeDocument/2006/relationships/image" Target="../media/image899.png"/><Relationship Id="rId245" Type="http://schemas.openxmlformats.org/officeDocument/2006/relationships/customXml" Target="../ink/ink701.xml"/><Relationship Id="rId287" Type="http://schemas.openxmlformats.org/officeDocument/2006/relationships/customXml" Target="../ink/ink722.xml"/><Relationship Id="rId410" Type="http://schemas.openxmlformats.org/officeDocument/2006/relationships/image" Target="../media/image780.png"/><Relationship Id="rId452" Type="http://schemas.openxmlformats.org/officeDocument/2006/relationships/image" Target="../media/image801.png"/><Relationship Id="rId494" Type="http://schemas.openxmlformats.org/officeDocument/2006/relationships/image" Target="../media/image822.png"/><Relationship Id="rId508" Type="http://schemas.openxmlformats.org/officeDocument/2006/relationships/image" Target="../media/image829.png"/><Relationship Id="rId715" Type="http://schemas.openxmlformats.org/officeDocument/2006/relationships/customXml" Target="../ink/ink936.xml"/><Relationship Id="rId105" Type="http://schemas.openxmlformats.org/officeDocument/2006/relationships/customXml" Target="../ink/ink631.xml"/><Relationship Id="rId147" Type="http://schemas.openxmlformats.org/officeDocument/2006/relationships/customXml" Target="../ink/ink652.xml"/><Relationship Id="rId312" Type="http://schemas.openxmlformats.org/officeDocument/2006/relationships/image" Target="../media/image731.png"/><Relationship Id="rId354" Type="http://schemas.openxmlformats.org/officeDocument/2006/relationships/image" Target="../media/image752.png"/><Relationship Id="rId757" Type="http://schemas.openxmlformats.org/officeDocument/2006/relationships/customXml" Target="../ink/ink957.xml"/><Relationship Id="rId799" Type="http://schemas.openxmlformats.org/officeDocument/2006/relationships/image" Target="../media/image974.png"/><Relationship Id="rId51" Type="http://schemas.openxmlformats.org/officeDocument/2006/relationships/customXml" Target="../ink/ink604.xml"/><Relationship Id="rId93" Type="http://schemas.openxmlformats.org/officeDocument/2006/relationships/customXml" Target="../ink/ink625.xml"/><Relationship Id="rId189" Type="http://schemas.openxmlformats.org/officeDocument/2006/relationships/customXml" Target="../ink/ink673.xml"/><Relationship Id="rId396" Type="http://schemas.openxmlformats.org/officeDocument/2006/relationships/image" Target="../media/image773.png"/><Relationship Id="rId561" Type="http://schemas.openxmlformats.org/officeDocument/2006/relationships/customXml" Target="../ink/ink859.xml"/><Relationship Id="rId617" Type="http://schemas.openxmlformats.org/officeDocument/2006/relationships/customXml" Target="../ink/ink887.xml"/><Relationship Id="rId659" Type="http://schemas.openxmlformats.org/officeDocument/2006/relationships/customXml" Target="../ink/ink908.xml"/><Relationship Id="rId214" Type="http://schemas.openxmlformats.org/officeDocument/2006/relationships/image" Target="../media/image682.png"/><Relationship Id="rId256" Type="http://schemas.openxmlformats.org/officeDocument/2006/relationships/image" Target="../media/image703.png"/><Relationship Id="rId298" Type="http://schemas.openxmlformats.org/officeDocument/2006/relationships/image" Target="../media/image724.png"/><Relationship Id="rId421" Type="http://schemas.openxmlformats.org/officeDocument/2006/relationships/customXml" Target="../ink/ink789.xml"/><Relationship Id="rId463" Type="http://schemas.openxmlformats.org/officeDocument/2006/relationships/customXml" Target="../ink/ink810.xml"/><Relationship Id="rId519" Type="http://schemas.openxmlformats.org/officeDocument/2006/relationships/customXml" Target="../ink/ink838.xml"/><Relationship Id="rId670" Type="http://schemas.openxmlformats.org/officeDocument/2006/relationships/image" Target="../media/image910.png"/><Relationship Id="rId116" Type="http://schemas.openxmlformats.org/officeDocument/2006/relationships/image" Target="../media/image633.png"/><Relationship Id="rId158" Type="http://schemas.openxmlformats.org/officeDocument/2006/relationships/image" Target="../media/image654.png"/><Relationship Id="rId323" Type="http://schemas.openxmlformats.org/officeDocument/2006/relationships/customXml" Target="../ink/ink740.xml"/><Relationship Id="rId530" Type="http://schemas.openxmlformats.org/officeDocument/2006/relationships/image" Target="../media/image840.png"/><Relationship Id="rId726" Type="http://schemas.openxmlformats.org/officeDocument/2006/relationships/image" Target="../media/image938.png"/><Relationship Id="rId768" Type="http://schemas.openxmlformats.org/officeDocument/2006/relationships/customXml" Target="../ink/ink963.xml"/><Relationship Id="rId20" Type="http://schemas.openxmlformats.org/officeDocument/2006/relationships/image" Target="../media/image585.png"/><Relationship Id="rId62" Type="http://schemas.openxmlformats.org/officeDocument/2006/relationships/image" Target="../media/image606.png"/><Relationship Id="rId365" Type="http://schemas.openxmlformats.org/officeDocument/2006/relationships/customXml" Target="../ink/ink761.xml"/><Relationship Id="rId572" Type="http://schemas.openxmlformats.org/officeDocument/2006/relationships/image" Target="../media/image861.png"/><Relationship Id="rId628" Type="http://schemas.openxmlformats.org/officeDocument/2006/relationships/image" Target="../media/image889.png"/><Relationship Id="rId225" Type="http://schemas.openxmlformats.org/officeDocument/2006/relationships/customXml" Target="../ink/ink691.xml"/><Relationship Id="rId267" Type="http://schemas.openxmlformats.org/officeDocument/2006/relationships/customXml" Target="../ink/ink712.xml"/><Relationship Id="rId432" Type="http://schemas.openxmlformats.org/officeDocument/2006/relationships/image" Target="../media/image791.png"/><Relationship Id="rId474" Type="http://schemas.openxmlformats.org/officeDocument/2006/relationships/image" Target="../media/image812.png"/><Relationship Id="rId127" Type="http://schemas.openxmlformats.org/officeDocument/2006/relationships/customXml" Target="../ink/ink642.xml"/><Relationship Id="rId681" Type="http://schemas.openxmlformats.org/officeDocument/2006/relationships/customXml" Target="../ink/ink919.xml"/><Relationship Id="rId737" Type="http://schemas.openxmlformats.org/officeDocument/2006/relationships/customXml" Target="../ink/ink947.xml"/><Relationship Id="rId779" Type="http://schemas.openxmlformats.org/officeDocument/2006/relationships/image" Target="../media/image964.png"/><Relationship Id="rId31" Type="http://schemas.openxmlformats.org/officeDocument/2006/relationships/customXml" Target="../ink/ink594.xml"/><Relationship Id="rId73" Type="http://schemas.openxmlformats.org/officeDocument/2006/relationships/customXml" Target="../ink/ink615.xml"/><Relationship Id="rId169" Type="http://schemas.openxmlformats.org/officeDocument/2006/relationships/customXml" Target="../ink/ink663.xml"/><Relationship Id="rId334" Type="http://schemas.openxmlformats.org/officeDocument/2006/relationships/image" Target="../media/image742.png"/><Relationship Id="rId376" Type="http://schemas.openxmlformats.org/officeDocument/2006/relationships/image" Target="../media/image763.png"/><Relationship Id="rId541" Type="http://schemas.openxmlformats.org/officeDocument/2006/relationships/customXml" Target="../ink/ink849.xml"/><Relationship Id="rId583" Type="http://schemas.openxmlformats.org/officeDocument/2006/relationships/customXml" Target="../ink/ink870.xml"/><Relationship Id="rId639" Type="http://schemas.openxmlformats.org/officeDocument/2006/relationships/customXml" Target="../ink/ink898.xml"/><Relationship Id="rId790" Type="http://schemas.openxmlformats.org/officeDocument/2006/relationships/customXml" Target="../ink/ink974.xml"/><Relationship Id="rId4" Type="http://schemas.openxmlformats.org/officeDocument/2006/relationships/image" Target="../media/image577.png"/><Relationship Id="rId180" Type="http://schemas.openxmlformats.org/officeDocument/2006/relationships/image" Target="../media/image665.png"/><Relationship Id="rId236" Type="http://schemas.openxmlformats.org/officeDocument/2006/relationships/image" Target="../media/image693.png"/><Relationship Id="rId278" Type="http://schemas.openxmlformats.org/officeDocument/2006/relationships/image" Target="../media/image714.png"/><Relationship Id="rId401" Type="http://schemas.openxmlformats.org/officeDocument/2006/relationships/customXml" Target="../ink/ink779.xml"/><Relationship Id="rId443" Type="http://schemas.openxmlformats.org/officeDocument/2006/relationships/customXml" Target="../ink/ink800.xml"/><Relationship Id="rId650" Type="http://schemas.openxmlformats.org/officeDocument/2006/relationships/image" Target="../media/image900.png"/><Relationship Id="rId303" Type="http://schemas.openxmlformats.org/officeDocument/2006/relationships/customXml" Target="../ink/ink730.xml"/><Relationship Id="rId485" Type="http://schemas.openxmlformats.org/officeDocument/2006/relationships/customXml" Target="../ink/ink821.xml"/><Relationship Id="rId692" Type="http://schemas.openxmlformats.org/officeDocument/2006/relationships/image" Target="../media/image921.png"/><Relationship Id="rId706" Type="http://schemas.openxmlformats.org/officeDocument/2006/relationships/image" Target="../media/image928.png"/><Relationship Id="rId748" Type="http://schemas.openxmlformats.org/officeDocument/2006/relationships/image" Target="../media/image949.png"/><Relationship Id="rId42" Type="http://schemas.openxmlformats.org/officeDocument/2006/relationships/image" Target="../media/image596.png"/><Relationship Id="rId84" Type="http://schemas.openxmlformats.org/officeDocument/2006/relationships/image" Target="../media/image617.png"/><Relationship Id="rId138" Type="http://schemas.openxmlformats.org/officeDocument/2006/relationships/image" Target="../media/image644.png"/><Relationship Id="rId345" Type="http://schemas.openxmlformats.org/officeDocument/2006/relationships/customXml" Target="../ink/ink751.xml"/><Relationship Id="rId387" Type="http://schemas.openxmlformats.org/officeDocument/2006/relationships/customXml" Target="../ink/ink772.xml"/><Relationship Id="rId510" Type="http://schemas.openxmlformats.org/officeDocument/2006/relationships/image" Target="../media/image830.png"/><Relationship Id="rId552" Type="http://schemas.openxmlformats.org/officeDocument/2006/relationships/image" Target="../media/image851.png"/><Relationship Id="rId594" Type="http://schemas.openxmlformats.org/officeDocument/2006/relationships/image" Target="../media/image872.png"/><Relationship Id="rId608" Type="http://schemas.openxmlformats.org/officeDocument/2006/relationships/image" Target="../media/image879.png"/><Relationship Id="rId191" Type="http://schemas.openxmlformats.org/officeDocument/2006/relationships/customXml" Target="../ink/ink674.xml"/><Relationship Id="rId205" Type="http://schemas.openxmlformats.org/officeDocument/2006/relationships/customXml" Target="../ink/ink681.xml"/><Relationship Id="rId247" Type="http://schemas.openxmlformats.org/officeDocument/2006/relationships/customXml" Target="../ink/ink702.xml"/><Relationship Id="rId412" Type="http://schemas.openxmlformats.org/officeDocument/2006/relationships/image" Target="../media/image781.png"/><Relationship Id="rId107" Type="http://schemas.openxmlformats.org/officeDocument/2006/relationships/customXml" Target="../ink/ink632.xml"/><Relationship Id="rId289" Type="http://schemas.openxmlformats.org/officeDocument/2006/relationships/customXml" Target="../ink/ink723.xml"/><Relationship Id="rId454" Type="http://schemas.openxmlformats.org/officeDocument/2006/relationships/image" Target="../media/image802.png"/><Relationship Id="rId496" Type="http://schemas.openxmlformats.org/officeDocument/2006/relationships/image" Target="../media/image823.png"/><Relationship Id="rId661" Type="http://schemas.openxmlformats.org/officeDocument/2006/relationships/customXml" Target="../ink/ink909.xml"/><Relationship Id="rId717" Type="http://schemas.openxmlformats.org/officeDocument/2006/relationships/customXml" Target="../ink/ink937.xml"/><Relationship Id="rId759" Type="http://schemas.openxmlformats.org/officeDocument/2006/relationships/customXml" Target="../ink/ink958.xml"/><Relationship Id="rId11" Type="http://schemas.openxmlformats.org/officeDocument/2006/relationships/customXml" Target="../ink/ink584.xml"/><Relationship Id="rId53" Type="http://schemas.openxmlformats.org/officeDocument/2006/relationships/customXml" Target="../ink/ink605.xml"/><Relationship Id="rId149" Type="http://schemas.openxmlformats.org/officeDocument/2006/relationships/customXml" Target="../ink/ink653.xml"/><Relationship Id="rId314" Type="http://schemas.openxmlformats.org/officeDocument/2006/relationships/image" Target="../media/image732.png"/><Relationship Id="rId356" Type="http://schemas.openxmlformats.org/officeDocument/2006/relationships/image" Target="../media/image753.png"/><Relationship Id="rId398" Type="http://schemas.openxmlformats.org/officeDocument/2006/relationships/image" Target="../media/image774.png"/><Relationship Id="rId521" Type="http://schemas.openxmlformats.org/officeDocument/2006/relationships/customXml" Target="../ink/ink839.xml"/><Relationship Id="rId563" Type="http://schemas.openxmlformats.org/officeDocument/2006/relationships/customXml" Target="../ink/ink860.xml"/><Relationship Id="rId619" Type="http://schemas.openxmlformats.org/officeDocument/2006/relationships/customXml" Target="../ink/ink888.xml"/><Relationship Id="rId770" Type="http://schemas.openxmlformats.org/officeDocument/2006/relationships/customXml" Target="../ink/ink964.xml"/><Relationship Id="rId95" Type="http://schemas.openxmlformats.org/officeDocument/2006/relationships/customXml" Target="../ink/ink626.xml"/><Relationship Id="rId160" Type="http://schemas.openxmlformats.org/officeDocument/2006/relationships/image" Target="../media/image655.png"/><Relationship Id="rId216" Type="http://schemas.openxmlformats.org/officeDocument/2006/relationships/image" Target="../media/image683.png"/><Relationship Id="rId423" Type="http://schemas.openxmlformats.org/officeDocument/2006/relationships/customXml" Target="../ink/ink790.xml"/><Relationship Id="rId258" Type="http://schemas.openxmlformats.org/officeDocument/2006/relationships/image" Target="../media/image704.png"/><Relationship Id="rId465" Type="http://schemas.openxmlformats.org/officeDocument/2006/relationships/customXml" Target="../ink/ink811.xml"/><Relationship Id="rId630" Type="http://schemas.openxmlformats.org/officeDocument/2006/relationships/image" Target="../media/image890.png"/><Relationship Id="rId672" Type="http://schemas.openxmlformats.org/officeDocument/2006/relationships/image" Target="../media/image911.png"/><Relationship Id="rId728" Type="http://schemas.openxmlformats.org/officeDocument/2006/relationships/image" Target="../media/image939.png"/><Relationship Id="rId22" Type="http://schemas.openxmlformats.org/officeDocument/2006/relationships/image" Target="../media/image586.png"/><Relationship Id="rId64" Type="http://schemas.openxmlformats.org/officeDocument/2006/relationships/image" Target="../media/image607.png"/><Relationship Id="rId118" Type="http://schemas.openxmlformats.org/officeDocument/2006/relationships/image" Target="../media/image634.png"/><Relationship Id="rId325" Type="http://schemas.openxmlformats.org/officeDocument/2006/relationships/customXml" Target="../ink/ink741.xml"/><Relationship Id="rId367" Type="http://schemas.openxmlformats.org/officeDocument/2006/relationships/customXml" Target="../ink/ink762.xml"/><Relationship Id="rId532" Type="http://schemas.openxmlformats.org/officeDocument/2006/relationships/image" Target="../media/image841.png"/><Relationship Id="rId574" Type="http://schemas.openxmlformats.org/officeDocument/2006/relationships/image" Target="../media/image862.png"/><Relationship Id="rId171" Type="http://schemas.openxmlformats.org/officeDocument/2006/relationships/customXml" Target="../ink/ink664.xml"/><Relationship Id="rId227" Type="http://schemas.openxmlformats.org/officeDocument/2006/relationships/customXml" Target="../ink/ink692.xml"/><Relationship Id="rId781" Type="http://schemas.openxmlformats.org/officeDocument/2006/relationships/image" Target="../media/image965.png"/><Relationship Id="rId269" Type="http://schemas.openxmlformats.org/officeDocument/2006/relationships/customXml" Target="../ink/ink713.xml"/><Relationship Id="rId434" Type="http://schemas.openxmlformats.org/officeDocument/2006/relationships/image" Target="../media/image792.png"/><Relationship Id="rId476" Type="http://schemas.openxmlformats.org/officeDocument/2006/relationships/image" Target="../media/image813.png"/><Relationship Id="rId641" Type="http://schemas.openxmlformats.org/officeDocument/2006/relationships/customXml" Target="../ink/ink899.xml"/><Relationship Id="rId683" Type="http://schemas.openxmlformats.org/officeDocument/2006/relationships/customXml" Target="../ink/ink920.xml"/><Relationship Id="rId739" Type="http://schemas.openxmlformats.org/officeDocument/2006/relationships/customXml" Target="../ink/ink948.xml"/><Relationship Id="rId33" Type="http://schemas.openxmlformats.org/officeDocument/2006/relationships/customXml" Target="../ink/ink595.xml"/><Relationship Id="rId129" Type="http://schemas.openxmlformats.org/officeDocument/2006/relationships/customXml" Target="../ink/ink643.xml"/><Relationship Id="rId280" Type="http://schemas.openxmlformats.org/officeDocument/2006/relationships/image" Target="../media/image715.png"/><Relationship Id="rId336" Type="http://schemas.openxmlformats.org/officeDocument/2006/relationships/image" Target="../media/image743.png"/><Relationship Id="rId501" Type="http://schemas.openxmlformats.org/officeDocument/2006/relationships/customXml" Target="../ink/ink829.xml"/><Relationship Id="rId543" Type="http://schemas.openxmlformats.org/officeDocument/2006/relationships/customXml" Target="../ink/ink850.xml"/><Relationship Id="rId75" Type="http://schemas.openxmlformats.org/officeDocument/2006/relationships/customXml" Target="../ink/ink616.xml"/><Relationship Id="rId140" Type="http://schemas.openxmlformats.org/officeDocument/2006/relationships/image" Target="../media/image645.png"/><Relationship Id="rId182" Type="http://schemas.openxmlformats.org/officeDocument/2006/relationships/image" Target="../media/image666.png"/><Relationship Id="rId378" Type="http://schemas.openxmlformats.org/officeDocument/2006/relationships/image" Target="../media/image764.png"/><Relationship Id="rId403" Type="http://schemas.openxmlformats.org/officeDocument/2006/relationships/customXml" Target="../ink/ink780.xml"/><Relationship Id="rId585" Type="http://schemas.openxmlformats.org/officeDocument/2006/relationships/customXml" Target="../ink/ink871.xml"/><Relationship Id="rId750" Type="http://schemas.openxmlformats.org/officeDocument/2006/relationships/image" Target="../media/image950.png"/><Relationship Id="rId792" Type="http://schemas.openxmlformats.org/officeDocument/2006/relationships/customXml" Target="../ink/ink975.xml"/><Relationship Id="rId6" Type="http://schemas.openxmlformats.org/officeDocument/2006/relationships/image" Target="../media/image578.png"/><Relationship Id="rId238" Type="http://schemas.openxmlformats.org/officeDocument/2006/relationships/image" Target="../media/image694.png"/><Relationship Id="rId445" Type="http://schemas.openxmlformats.org/officeDocument/2006/relationships/customXml" Target="../ink/ink801.xml"/><Relationship Id="rId487" Type="http://schemas.openxmlformats.org/officeDocument/2006/relationships/customXml" Target="../ink/ink822.xml"/><Relationship Id="rId610" Type="http://schemas.openxmlformats.org/officeDocument/2006/relationships/image" Target="../media/image880.png"/><Relationship Id="rId652" Type="http://schemas.openxmlformats.org/officeDocument/2006/relationships/image" Target="../media/image901.png"/><Relationship Id="rId694" Type="http://schemas.openxmlformats.org/officeDocument/2006/relationships/image" Target="../media/image922.png"/><Relationship Id="rId708" Type="http://schemas.openxmlformats.org/officeDocument/2006/relationships/image" Target="../media/image929.png"/><Relationship Id="rId291" Type="http://schemas.openxmlformats.org/officeDocument/2006/relationships/customXml" Target="../ink/ink724.xml"/><Relationship Id="rId305" Type="http://schemas.openxmlformats.org/officeDocument/2006/relationships/customXml" Target="../ink/ink731.xml"/><Relationship Id="rId347" Type="http://schemas.openxmlformats.org/officeDocument/2006/relationships/customXml" Target="../ink/ink752.xml"/><Relationship Id="rId512" Type="http://schemas.openxmlformats.org/officeDocument/2006/relationships/image" Target="../media/image831.png"/><Relationship Id="rId44" Type="http://schemas.openxmlformats.org/officeDocument/2006/relationships/image" Target="../media/image597.png"/><Relationship Id="rId86" Type="http://schemas.openxmlformats.org/officeDocument/2006/relationships/image" Target="../media/image618.png"/><Relationship Id="rId151" Type="http://schemas.openxmlformats.org/officeDocument/2006/relationships/customXml" Target="../ink/ink654.xml"/><Relationship Id="rId389" Type="http://schemas.openxmlformats.org/officeDocument/2006/relationships/customXml" Target="../ink/ink773.xml"/><Relationship Id="rId554" Type="http://schemas.openxmlformats.org/officeDocument/2006/relationships/image" Target="../media/image852.png"/><Relationship Id="rId596" Type="http://schemas.openxmlformats.org/officeDocument/2006/relationships/image" Target="../media/image873.png"/><Relationship Id="rId761" Type="http://schemas.openxmlformats.org/officeDocument/2006/relationships/customXml" Target="../ink/ink959.xml"/><Relationship Id="rId193" Type="http://schemas.openxmlformats.org/officeDocument/2006/relationships/customXml" Target="../ink/ink675.xml"/><Relationship Id="rId207" Type="http://schemas.openxmlformats.org/officeDocument/2006/relationships/customXml" Target="../ink/ink682.xml"/><Relationship Id="rId249" Type="http://schemas.openxmlformats.org/officeDocument/2006/relationships/customXml" Target="../ink/ink703.xml"/><Relationship Id="rId414" Type="http://schemas.openxmlformats.org/officeDocument/2006/relationships/image" Target="../media/image782.png"/><Relationship Id="rId456" Type="http://schemas.openxmlformats.org/officeDocument/2006/relationships/image" Target="../media/image803.png"/><Relationship Id="rId498" Type="http://schemas.openxmlformats.org/officeDocument/2006/relationships/image" Target="../media/image824.png"/><Relationship Id="rId621" Type="http://schemas.openxmlformats.org/officeDocument/2006/relationships/customXml" Target="../ink/ink889.xml"/><Relationship Id="rId663" Type="http://schemas.openxmlformats.org/officeDocument/2006/relationships/customXml" Target="../ink/ink910.xml"/><Relationship Id="rId13" Type="http://schemas.openxmlformats.org/officeDocument/2006/relationships/customXml" Target="../ink/ink585.xml"/><Relationship Id="rId109" Type="http://schemas.openxmlformats.org/officeDocument/2006/relationships/customXml" Target="../ink/ink633.xml"/><Relationship Id="rId260" Type="http://schemas.openxmlformats.org/officeDocument/2006/relationships/image" Target="../media/image705.png"/><Relationship Id="rId316" Type="http://schemas.openxmlformats.org/officeDocument/2006/relationships/image" Target="../media/image733.png"/><Relationship Id="rId523" Type="http://schemas.openxmlformats.org/officeDocument/2006/relationships/customXml" Target="../ink/ink840.xml"/><Relationship Id="rId719" Type="http://schemas.openxmlformats.org/officeDocument/2006/relationships/customXml" Target="../ink/ink938.xml"/><Relationship Id="rId55" Type="http://schemas.openxmlformats.org/officeDocument/2006/relationships/customXml" Target="../ink/ink606.xml"/><Relationship Id="rId97" Type="http://schemas.openxmlformats.org/officeDocument/2006/relationships/customXml" Target="../ink/ink627.xml"/><Relationship Id="rId120" Type="http://schemas.openxmlformats.org/officeDocument/2006/relationships/image" Target="../media/image635.png"/><Relationship Id="rId358" Type="http://schemas.openxmlformats.org/officeDocument/2006/relationships/image" Target="../media/image754.png"/><Relationship Id="rId565" Type="http://schemas.openxmlformats.org/officeDocument/2006/relationships/customXml" Target="../ink/ink861.xml"/><Relationship Id="rId730" Type="http://schemas.openxmlformats.org/officeDocument/2006/relationships/image" Target="../media/image940.png"/><Relationship Id="rId772" Type="http://schemas.openxmlformats.org/officeDocument/2006/relationships/customXml" Target="../ink/ink965.xml"/><Relationship Id="rId162" Type="http://schemas.openxmlformats.org/officeDocument/2006/relationships/image" Target="../media/image656.png"/><Relationship Id="rId218" Type="http://schemas.openxmlformats.org/officeDocument/2006/relationships/image" Target="../media/image684.png"/><Relationship Id="rId425" Type="http://schemas.openxmlformats.org/officeDocument/2006/relationships/customXml" Target="../ink/ink791.xml"/><Relationship Id="rId467" Type="http://schemas.openxmlformats.org/officeDocument/2006/relationships/customXml" Target="../ink/ink812.xml"/><Relationship Id="rId632" Type="http://schemas.openxmlformats.org/officeDocument/2006/relationships/image" Target="../media/image891.png"/><Relationship Id="rId271" Type="http://schemas.openxmlformats.org/officeDocument/2006/relationships/customXml" Target="../ink/ink714.xml"/><Relationship Id="rId674" Type="http://schemas.openxmlformats.org/officeDocument/2006/relationships/image" Target="../media/image912.png"/><Relationship Id="rId24" Type="http://schemas.openxmlformats.org/officeDocument/2006/relationships/image" Target="../media/image587.png"/><Relationship Id="rId66" Type="http://schemas.openxmlformats.org/officeDocument/2006/relationships/image" Target="../media/image608.png"/><Relationship Id="rId131" Type="http://schemas.openxmlformats.org/officeDocument/2006/relationships/customXml" Target="../ink/ink644.xml"/><Relationship Id="rId327" Type="http://schemas.openxmlformats.org/officeDocument/2006/relationships/customXml" Target="../ink/ink742.xml"/><Relationship Id="rId369" Type="http://schemas.openxmlformats.org/officeDocument/2006/relationships/customXml" Target="../ink/ink763.xml"/><Relationship Id="rId534" Type="http://schemas.openxmlformats.org/officeDocument/2006/relationships/image" Target="../media/image842.png"/><Relationship Id="rId576" Type="http://schemas.openxmlformats.org/officeDocument/2006/relationships/image" Target="../media/image863.png"/><Relationship Id="rId741" Type="http://schemas.openxmlformats.org/officeDocument/2006/relationships/customXml" Target="../ink/ink949.xml"/><Relationship Id="rId783" Type="http://schemas.openxmlformats.org/officeDocument/2006/relationships/image" Target="../media/image966.png"/><Relationship Id="rId173" Type="http://schemas.openxmlformats.org/officeDocument/2006/relationships/customXml" Target="../ink/ink665.xml"/><Relationship Id="rId229" Type="http://schemas.openxmlformats.org/officeDocument/2006/relationships/customXml" Target="../ink/ink693.xml"/><Relationship Id="rId380" Type="http://schemas.openxmlformats.org/officeDocument/2006/relationships/image" Target="../media/image765.png"/><Relationship Id="rId436" Type="http://schemas.openxmlformats.org/officeDocument/2006/relationships/image" Target="../media/image793.png"/><Relationship Id="rId601" Type="http://schemas.openxmlformats.org/officeDocument/2006/relationships/customXml" Target="../ink/ink879.xml"/><Relationship Id="rId643" Type="http://schemas.openxmlformats.org/officeDocument/2006/relationships/customXml" Target="../ink/ink900.xml"/><Relationship Id="rId240" Type="http://schemas.openxmlformats.org/officeDocument/2006/relationships/image" Target="../media/image695.png"/><Relationship Id="rId478" Type="http://schemas.openxmlformats.org/officeDocument/2006/relationships/image" Target="../media/image814.png"/><Relationship Id="rId685" Type="http://schemas.openxmlformats.org/officeDocument/2006/relationships/customXml" Target="../ink/ink921.xml"/><Relationship Id="rId35" Type="http://schemas.openxmlformats.org/officeDocument/2006/relationships/customXml" Target="../ink/ink596.xml"/><Relationship Id="rId77" Type="http://schemas.openxmlformats.org/officeDocument/2006/relationships/customXml" Target="../ink/ink617.xml"/><Relationship Id="rId100" Type="http://schemas.openxmlformats.org/officeDocument/2006/relationships/image" Target="../media/image625.png"/><Relationship Id="rId282" Type="http://schemas.openxmlformats.org/officeDocument/2006/relationships/image" Target="../media/image716.png"/><Relationship Id="rId338" Type="http://schemas.openxmlformats.org/officeDocument/2006/relationships/image" Target="../media/image744.png"/><Relationship Id="rId503" Type="http://schemas.openxmlformats.org/officeDocument/2006/relationships/customXml" Target="../ink/ink830.xml"/><Relationship Id="rId545" Type="http://schemas.openxmlformats.org/officeDocument/2006/relationships/customXml" Target="../ink/ink851.xml"/><Relationship Id="rId587" Type="http://schemas.openxmlformats.org/officeDocument/2006/relationships/customXml" Target="../ink/ink872.xml"/><Relationship Id="rId710" Type="http://schemas.openxmlformats.org/officeDocument/2006/relationships/image" Target="../media/image930.png"/><Relationship Id="rId752" Type="http://schemas.openxmlformats.org/officeDocument/2006/relationships/image" Target="../media/image951.png"/><Relationship Id="rId8" Type="http://schemas.openxmlformats.org/officeDocument/2006/relationships/image" Target="../media/image579.png"/><Relationship Id="rId142" Type="http://schemas.openxmlformats.org/officeDocument/2006/relationships/image" Target="../media/image646.png"/><Relationship Id="rId184" Type="http://schemas.openxmlformats.org/officeDocument/2006/relationships/image" Target="../media/image667.png"/><Relationship Id="rId391" Type="http://schemas.openxmlformats.org/officeDocument/2006/relationships/customXml" Target="../ink/ink774.xml"/><Relationship Id="rId405" Type="http://schemas.openxmlformats.org/officeDocument/2006/relationships/customXml" Target="../ink/ink781.xml"/><Relationship Id="rId447" Type="http://schemas.openxmlformats.org/officeDocument/2006/relationships/customXml" Target="../ink/ink802.xml"/><Relationship Id="rId612" Type="http://schemas.openxmlformats.org/officeDocument/2006/relationships/image" Target="../media/image881.png"/><Relationship Id="rId794" Type="http://schemas.openxmlformats.org/officeDocument/2006/relationships/customXml" Target="../ink/ink976.xml"/><Relationship Id="rId251" Type="http://schemas.openxmlformats.org/officeDocument/2006/relationships/customXml" Target="../ink/ink704.xml"/><Relationship Id="rId489" Type="http://schemas.openxmlformats.org/officeDocument/2006/relationships/customXml" Target="../ink/ink823.xml"/><Relationship Id="rId654" Type="http://schemas.openxmlformats.org/officeDocument/2006/relationships/image" Target="../media/image902.png"/><Relationship Id="rId696" Type="http://schemas.openxmlformats.org/officeDocument/2006/relationships/image" Target="../media/image923.png"/><Relationship Id="rId46" Type="http://schemas.openxmlformats.org/officeDocument/2006/relationships/image" Target="../media/image598.png"/><Relationship Id="rId293" Type="http://schemas.openxmlformats.org/officeDocument/2006/relationships/customXml" Target="../ink/ink725.xml"/><Relationship Id="rId307" Type="http://schemas.openxmlformats.org/officeDocument/2006/relationships/customXml" Target="../ink/ink732.xml"/><Relationship Id="rId349" Type="http://schemas.openxmlformats.org/officeDocument/2006/relationships/customXml" Target="../ink/ink753.xml"/><Relationship Id="rId514" Type="http://schemas.openxmlformats.org/officeDocument/2006/relationships/image" Target="../media/image832.png"/><Relationship Id="rId556" Type="http://schemas.openxmlformats.org/officeDocument/2006/relationships/image" Target="../media/image853.png"/><Relationship Id="rId721" Type="http://schemas.openxmlformats.org/officeDocument/2006/relationships/customXml" Target="../ink/ink939.xml"/><Relationship Id="rId763" Type="http://schemas.openxmlformats.org/officeDocument/2006/relationships/customXml" Target="../ink/ink960.xml"/><Relationship Id="rId88" Type="http://schemas.openxmlformats.org/officeDocument/2006/relationships/image" Target="../media/image619.png"/><Relationship Id="rId111" Type="http://schemas.openxmlformats.org/officeDocument/2006/relationships/customXml" Target="../ink/ink634.xml"/><Relationship Id="rId153" Type="http://schemas.openxmlformats.org/officeDocument/2006/relationships/customXml" Target="../ink/ink655.xml"/><Relationship Id="rId195" Type="http://schemas.openxmlformats.org/officeDocument/2006/relationships/customXml" Target="../ink/ink676.xml"/><Relationship Id="rId209" Type="http://schemas.openxmlformats.org/officeDocument/2006/relationships/customXml" Target="../ink/ink683.xml"/><Relationship Id="rId360" Type="http://schemas.openxmlformats.org/officeDocument/2006/relationships/image" Target="../media/image755.png"/><Relationship Id="rId416" Type="http://schemas.openxmlformats.org/officeDocument/2006/relationships/image" Target="../media/image783.png"/><Relationship Id="rId598" Type="http://schemas.openxmlformats.org/officeDocument/2006/relationships/image" Target="../media/image874.png"/><Relationship Id="rId220" Type="http://schemas.openxmlformats.org/officeDocument/2006/relationships/image" Target="../media/image685.png"/><Relationship Id="rId458" Type="http://schemas.openxmlformats.org/officeDocument/2006/relationships/image" Target="../media/image804.png"/><Relationship Id="rId623" Type="http://schemas.openxmlformats.org/officeDocument/2006/relationships/customXml" Target="../ink/ink890.xml"/><Relationship Id="rId665" Type="http://schemas.openxmlformats.org/officeDocument/2006/relationships/customXml" Target="../ink/ink911.xml"/><Relationship Id="rId15" Type="http://schemas.openxmlformats.org/officeDocument/2006/relationships/customXml" Target="../ink/ink586.xml"/><Relationship Id="rId57" Type="http://schemas.openxmlformats.org/officeDocument/2006/relationships/customXml" Target="../ink/ink607.xml"/><Relationship Id="rId262" Type="http://schemas.openxmlformats.org/officeDocument/2006/relationships/image" Target="../media/image706.png"/><Relationship Id="rId318" Type="http://schemas.openxmlformats.org/officeDocument/2006/relationships/image" Target="../media/image734.png"/><Relationship Id="rId525" Type="http://schemas.openxmlformats.org/officeDocument/2006/relationships/customXml" Target="../ink/ink841.xml"/><Relationship Id="rId567" Type="http://schemas.openxmlformats.org/officeDocument/2006/relationships/customXml" Target="../ink/ink862.xml"/><Relationship Id="rId732" Type="http://schemas.openxmlformats.org/officeDocument/2006/relationships/image" Target="../media/image941.png"/><Relationship Id="rId99" Type="http://schemas.openxmlformats.org/officeDocument/2006/relationships/customXml" Target="../ink/ink628.xml"/><Relationship Id="rId122" Type="http://schemas.openxmlformats.org/officeDocument/2006/relationships/image" Target="../media/image636.png"/><Relationship Id="rId164" Type="http://schemas.openxmlformats.org/officeDocument/2006/relationships/image" Target="../media/image657.png"/><Relationship Id="rId371" Type="http://schemas.openxmlformats.org/officeDocument/2006/relationships/customXml" Target="../ink/ink764.xml"/><Relationship Id="rId774" Type="http://schemas.openxmlformats.org/officeDocument/2006/relationships/customXml" Target="../ink/ink966.xml"/><Relationship Id="rId427" Type="http://schemas.openxmlformats.org/officeDocument/2006/relationships/customXml" Target="../ink/ink792.xml"/><Relationship Id="rId469" Type="http://schemas.openxmlformats.org/officeDocument/2006/relationships/customXml" Target="../ink/ink813.xml"/><Relationship Id="rId634" Type="http://schemas.openxmlformats.org/officeDocument/2006/relationships/image" Target="../media/image892.png"/><Relationship Id="rId676" Type="http://schemas.openxmlformats.org/officeDocument/2006/relationships/image" Target="../media/image913.png"/><Relationship Id="rId26" Type="http://schemas.openxmlformats.org/officeDocument/2006/relationships/image" Target="../media/image588.png"/><Relationship Id="rId231" Type="http://schemas.openxmlformats.org/officeDocument/2006/relationships/customXml" Target="../ink/ink694.xml"/><Relationship Id="rId273" Type="http://schemas.openxmlformats.org/officeDocument/2006/relationships/customXml" Target="../ink/ink715.xml"/><Relationship Id="rId329" Type="http://schemas.openxmlformats.org/officeDocument/2006/relationships/customXml" Target="../ink/ink743.xml"/><Relationship Id="rId480" Type="http://schemas.openxmlformats.org/officeDocument/2006/relationships/image" Target="../media/image815.png"/><Relationship Id="rId536" Type="http://schemas.openxmlformats.org/officeDocument/2006/relationships/image" Target="../media/image843.png"/><Relationship Id="rId701" Type="http://schemas.openxmlformats.org/officeDocument/2006/relationships/customXml" Target="../ink/ink929.xml"/><Relationship Id="rId68" Type="http://schemas.openxmlformats.org/officeDocument/2006/relationships/image" Target="../media/image609.png"/><Relationship Id="rId133" Type="http://schemas.openxmlformats.org/officeDocument/2006/relationships/customXml" Target="../ink/ink645.xml"/><Relationship Id="rId175" Type="http://schemas.openxmlformats.org/officeDocument/2006/relationships/customXml" Target="../ink/ink666.xml"/><Relationship Id="rId340" Type="http://schemas.openxmlformats.org/officeDocument/2006/relationships/image" Target="../media/image745.png"/><Relationship Id="rId578" Type="http://schemas.openxmlformats.org/officeDocument/2006/relationships/image" Target="../media/image864.png"/><Relationship Id="rId743" Type="http://schemas.openxmlformats.org/officeDocument/2006/relationships/customXml" Target="../ink/ink950.xml"/><Relationship Id="rId785" Type="http://schemas.openxmlformats.org/officeDocument/2006/relationships/image" Target="../media/image967.png"/><Relationship Id="rId200" Type="http://schemas.openxmlformats.org/officeDocument/2006/relationships/image" Target="../media/image675.png"/><Relationship Id="rId382" Type="http://schemas.openxmlformats.org/officeDocument/2006/relationships/image" Target="../media/image766.png"/><Relationship Id="rId438" Type="http://schemas.openxmlformats.org/officeDocument/2006/relationships/image" Target="../media/image794.png"/><Relationship Id="rId603" Type="http://schemas.openxmlformats.org/officeDocument/2006/relationships/customXml" Target="../ink/ink880.xml"/><Relationship Id="rId645" Type="http://schemas.openxmlformats.org/officeDocument/2006/relationships/customXml" Target="../ink/ink901.xml"/><Relationship Id="rId687" Type="http://schemas.openxmlformats.org/officeDocument/2006/relationships/customXml" Target="../ink/ink922.xml"/><Relationship Id="rId242" Type="http://schemas.openxmlformats.org/officeDocument/2006/relationships/image" Target="../media/image696.png"/><Relationship Id="rId284" Type="http://schemas.openxmlformats.org/officeDocument/2006/relationships/image" Target="../media/image717.png"/><Relationship Id="rId491" Type="http://schemas.openxmlformats.org/officeDocument/2006/relationships/customXml" Target="../ink/ink824.xml"/><Relationship Id="rId505" Type="http://schemas.openxmlformats.org/officeDocument/2006/relationships/customXml" Target="../ink/ink831.xml"/><Relationship Id="rId712" Type="http://schemas.openxmlformats.org/officeDocument/2006/relationships/image" Target="../media/image931.png"/><Relationship Id="rId37" Type="http://schemas.openxmlformats.org/officeDocument/2006/relationships/customXml" Target="../ink/ink597.xml"/><Relationship Id="rId79" Type="http://schemas.openxmlformats.org/officeDocument/2006/relationships/customXml" Target="../ink/ink618.xml"/><Relationship Id="rId102" Type="http://schemas.openxmlformats.org/officeDocument/2006/relationships/image" Target="../media/image626.png"/><Relationship Id="rId144" Type="http://schemas.openxmlformats.org/officeDocument/2006/relationships/image" Target="../media/image647.png"/><Relationship Id="rId547" Type="http://schemas.openxmlformats.org/officeDocument/2006/relationships/customXml" Target="../ink/ink852.xml"/><Relationship Id="rId589" Type="http://schemas.openxmlformats.org/officeDocument/2006/relationships/customXml" Target="../ink/ink873.xml"/><Relationship Id="rId754" Type="http://schemas.openxmlformats.org/officeDocument/2006/relationships/image" Target="../media/image952.png"/><Relationship Id="rId796" Type="http://schemas.openxmlformats.org/officeDocument/2006/relationships/customXml" Target="../ink/ink977.xml"/><Relationship Id="rId90" Type="http://schemas.openxmlformats.org/officeDocument/2006/relationships/image" Target="../media/image620.png"/><Relationship Id="rId186" Type="http://schemas.openxmlformats.org/officeDocument/2006/relationships/image" Target="../media/image668.png"/><Relationship Id="rId351" Type="http://schemas.openxmlformats.org/officeDocument/2006/relationships/customXml" Target="../ink/ink754.xml"/><Relationship Id="rId393" Type="http://schemas.openxmlformats.org/officeDocument/2006/relationships/customXml" Target="../ink/ink775.xml"/><Relationship Id="rId407" Type="http://schemas.openxmlformats.org/officeDocument/2006/relationships/customXml" Target="../ink/ink782.xml"/><Relationship Id="rId449" Type="http://schemas.openxmlformats.org/officeDocument/2006/relationships/customXml" Target="../ink/ink803.xml"/><Relationship Id="rId614" Type="http://schemas.openxmlformats.org/officeDocument/2006/relationships/image" Target="../media/image882.png"/><Relationship Id="rId656" Type="http://schemas.openxmlformats.org/officeDocument/2006/relationships/image" Target="../media/image903.png"/><Relationship Id="rId211" Type="http://schemas.openxmlformats.org/officeDocument/2006/relationships/customXml" Target="../ink/ink684.xml"/><Relationship Id="rId253" Type="http://schemas.openxmlformats.org/officeDocument/2006/relationships/customXml" Target="../ink/ink705.xml"/><Relationship Id="rId295" Type="http://schemas.openxmlformats.org/officeDocument/2006/relationships/customXml" Target="../ink/ink726.xml"/><Relationship Id="rId309" Type="http://schemas.openxmlformats.org/officeDocument/2006/relationships/customXml" Target="../ink/ink733.xml"/><Relationship Id="rId460" Type="http://schemas.openxmlformats.org/officeDocument/2006/relationships/image" Target="../media/image805.png"/><Relationship Id="rId516" Type="http://schemas.openxmlformats.org/officeDocument/2006/relationships/image" Target="../media/image833.png"/><Relationship Id="rId698" Type="http://schemas.openxmlformats.org/officeDocument/2006/relationships/image" Target="../media/image924.png"/><Relationship Id="rId48" Type="http://schemas.openxmlformats.org/officeDocument/2006/relationships/image" Target="../media/image599.png"/><Relationship Id="rId113" Type="http://schemas.openxmlformats.org/officeDocument/2006/relationships/customXml" Target="../ink/ink635.xml"/><Relationship Id="rId320" Type="http://schemas.openxmlformats.org/officeDocument/2006/relationships/image" Target="../media/image735.png"/><Relationship Id="rId558" Type="http://schemas.openxmlformats.org/officeDocument/2006/relationships/image" Target="../media/image854.png"/><Relationship Id="rId723" Type="http://schemas.openxmlformats.org/officeDocument/2006/relationships/customXml" Target="../ink/ink940.xml"/><Relationship Id="rId765" Type="http://schemas.openxmlformats.org/officeDocument/2006/relationships/image" Target="../media/image957.png"/><Relationship Id="rId155" Type="http://schemas.openxmlformats.org/officeDocument/2006/relationships/customXml" Target="../ink/ink656.xml"/><Relationship Id="rId197" Type="http://schemas.openxmlformats.org/officeDocument/2006/relationships/customXml" Target="../ink/ink677.xml"/><Relationship Id="rId362" Type="http://schemas.openxmlformats.org/officeDocument/2006/relationships/image" Target="../media/image756.png"/><Relationship Id="rId418" Type="http://schemas.openxmlformats.org/officeDocument/2006/relationships/image" Target="../media/image784.png"/><Relationship Id="rId625" Type="http://schemas.openxmlformats.org/officeDocument/2006/relationships/customXml" Target="../ink/ink891.xml"/><Relationship Id="rId222" Type="http://schemas.openxmlformats.org/officeDocument/2006/relationships/image" Target="../media/image686.png"/><Relationship Id="rId264" Type="http://schemas.openxmlformats.org/officeDocument/2006/relationships/image" Target="../media/image707.png"/><Relationship Id="rId471" Type="http://schemas.openxmlformats.org/officeDocument/2006/relationships/customXml" Target="../ink/ink814.xml"/><Relationship Id="rId667" Type="http://schemas.openxmlformats.org/officeDocument/2006/relationships/customXml" Target="../ink/ink912.xml"/><Relationship Id="rId17" Type="http://schemas.openxmlformats.org/officeDocument/2006/relationships/customXml" Target="../ink/ink587.xml"/><Relationship Id="rId59" Type="http://schemas.openxmlformats.org/officeDocument/2006/relationships/customXml" Target="../ink/ink608.xml"/><Relationship Id="rId124" Type="http://schemas.openxmlformats.org/officeDocument/2006/relationships/image" Target="../media/image637.png"/><Relationship Id="rId527" Type="http://schemas.openxmlformats.org/officeDocument/2006/relationships/customXml" Target="../ink/ink842.xml"/><Relationship Id="rId569" Type="http://schemas.openxmlformats.org/officeDocument/2006/relationships/customXml" Target="../ink/ink863.xml"/><Relationship Id="rId734" Type="http://schemas.openxmlformats.org/officeDocument/2006/relationships/image" Target="../media/image942.png"/><Relationship Id="rId776" Type="http://schemas.openxmlformats.org/officeDocument/2006/relationships/customXml" Target="../ink/ink967.xml"/><Relationship Id="rId70" Type="http://schemas.openxmlformats.org/officeDocument/2006/relationships/image" Target="../media/image610.png"/><Relationship Id="rId166" Type="http://schemas.openxmlformats.org/officeDocument/2006/relationships/image" Target="../media/image658.png"/><Relationship Id="rId331" Type="http://schemas.openxmlformats.org/officeDocument/2006/relationships/customXml" Target="../ink/ink744.xml"/><Relationship Id="rId373" Type="http://schemas.openxmlformats.org/officeDocument/2006/relationships/customXml" Target="../ink/ink765.xml"/><Relationship Id="rId429" Type="http://schemas.openxmlformats.org/officeDocument/2006/relationships/customXml" Target="../ink/ink793.xml"/><Relationship Id="rId580" Type="http://schemas.openxmlformats.org/officeDocument/2006/relationships/image" Target="../media/image865.png"/><Relationship Id="rId636" Type="http://schemas.openxmlformats.org/officeDocument/2006/relationships/image" Target="../media/image893.png"/><Relationship Id="rId1" Type="http://schemas.openxmlformats.org/officeDocument/2006/relationships/slideLayout" Target="../slideLayouts/slideLayout4.xml"/><Relationship Id="rId233" Type="http://schemas.openxmlformats.org/officeDocument/2006/relationships/customXml" Target="../ink/ink695.xml"/><Relationship Id="rId440" Type="http://schemas.openxmlformats.org/officeDocument/2006/relationships/image" Target="../media/image795.png"/><Relationship Id="rId678" Type="http://schemas.openxmlformats.org/officeDocument/2006/relationships/image" Target="../media/image914.png"/><Relationship Id="rId28" Type="http://schemas.openxmlformats.org/officeDocument/2006/relationships/image" Target="../media/image589.png"/><Relationship Id="rId275" Type="http://schemas.openxmlformats.org/officeDocument/2006/relationships/customXml" Target="../ink/ink716.xml"/><Relationship Id="rId300" Type="http://schemas.openxmlformats.org/officeDocument/2006/relationships/image" Target="../media/image725.png"/><Relationship Id="rId482" Type="http://schemas.openxmlformats.org/officeDocument/2006/relationships/image" Target="../media/image816.png"/><Relationship Id="rId538" Type="http://schemas.openxmlformats.org/officeDocument/2006/relationships/image" Target="../media/image844.png"/><Relationship Id="rId703" Type="http://schemas.openxmlformats.org/officeDocument/2006/relationships/customXml" Target="../ink/ink930.xml"/><Relationship Id="rId745" Type="http://schemas.openxmlformats.org/officeDocument/2006/relationships/customXml" Target="../ink/ink951.xml"/><Relationship Id="rId81" Type="http://schemas.openxmlformats.org/officeDocument/2006/relationships/customXml" Target="../ink/ink619.xml"/><Relationship Id="rId135" Type="http://schemas.openxmlformats.org/officeDocument/2006/relationships/customXml" Target="../ink/ink646.xml"/><Relationship Id="rId177" Type="http://schemas.openxmlformats.org/officeDocument/2006/relationships/customXml" Target="../ink/ink667.xml"/><Relationship Id="rId342" Type="http://schemas.openxmlformats.org/officeDocument/2006/relationships/image" Target="../media/image746.png"/><Relationship Id="rId384" Type="http://schemas.openxmlformats.org/officeDocument/2006/relationships/image" Target="../media/image767.png"/><Relationship Id="rId591" Type="http://schemas.openxmlformats.org/officeDocument/2006/relationships/customXml" Target="../ink/ink874.xml"/><Relationship Id="rId605" Type="http://schemas.openxmlformats.org/officeDocument/2006/relationships/customXml" Target="../ink/ink881.xml"/><Relationship Id="rId787" Type="http://schemas.openxmlformats.org/officeDocument/2006/relationships/image" Target="../media/image968.png"/><Relationship Id="rId202" Type="http://schemas.openxmlformats.org/officeDocument/2006/relationships/image" Target="../media/image676.png"/><Relationship Id="rId244" Type="http://schemas.openxmlformats.org/officeDocument/2006/relationships/image" Target="../media/image697.png"/><Relationship Id="rId647" Type="http://schemas.openxmlformats.org/officeDocument/2006/relationships/customXml" Target="../ink/ink902.xml"/><Relationship Id="rId689" Type="http://schemas.openxmlformats.org/officeDocument/2006/relationships/customXml" Target="../ink/ink923.xml"/><Relationship Id="rId39" Type="http://schemas.openxmlformats.org/officeDocument/2006/relationships/customXml" Target="../ink/ink598.xml"/><Relationship Id="rId286" Type="http://schemas.openxmlformats.org/officeDocument/2006/relationships/image" Target="../media/image718.png"/><Relationship Id="rId451" Type="http://schemas.openxmlformats.org/officeDocument/2006/relationships/customXml" Target="../ink/ink804.xml"/><Relationship Id="rId493" Type="http://schemas.openxmlformats.org/officeDocument/2006/relationships/customXml" Target="../ink/ink825.xml"/><Relationship Id="rId507" Type="http://schemas.openxmlformats.org/officeDocument/2006/relationships/customXml" Target="../ink/ink832.xml"/><Relationship Id="rId549" Type="http://schemas.openxmlformats.org/officeDocument/2006/relationships/customXml" Target="../ink/ink853.xml"/><Relationship Id="rId714" Type="http://schemas.openxmlformats.org/officeDocument/2006/relationships/image" Target="../media/image932.png"/><Relationship Id="rId756" Type="http://schemas.openxmlformats.org/officeDocument/2006/relationships/image" Target="../media/image953.png"/><Relationship Id="rId50" Type="http://schemas.openxmlformats.org/officeDocument/2006/relationships/image" Target="../media/image600.png"/><Relationship Id="rId104" Type="http://schemas.openxmlformats.org/officeDocument/2006/relationships/image" Target="../media/image627.png"/><Relationship Id="rId146" Type="http://schemas.openxmlformats.org/officeDocument/2006/relationships/image" Target="../media/image648.png"/><Relationship Id="rId188" Type="http://schemas.openxmlformats.org/officeDocument/2006/relationships/image" Target="../media/image669.png"/><Relationship Id="rId311" Type="http://schemas.openxmlformats.org/officeDocument/2006/relationships/customXml" Target="../ink/ink734.xml"/><Relationship Id="rId353" Type="http://schemas.openxmlformats.org/officeDocument/2006/relationships/customXml" Target="../ink/ink755.xml"/><Relationship Id="rId395" Type="http://schemas.openxmlformats.org/officeDocument/2006/relationships/customXml" Target="../ink/ink776.xml"/><Relationship Id="rId409" Type="http://schemas.openxmlformats.org/officeDocument/2006/relationships/customXml" Target="../ink/ink783.xml"/><Relationship Id="rId560" Type="http://schemas.openxmlformats.org/officeDocument/2006/relationships/image" Target="../media/image855.png"/><Relationship Id="rId798" Type="http://schemas.openxmlformats.org/officeDocument/2006/relationships/customXml" Target="../ink/ink978.xml"/><Relationship Id="rId92" Type="http://schemas.openxmlformats.org/officeDocument/2006/relationships/image" Target="../media/image621.png"/><Relationship Id="rId213" Type="http://schemas.openxmlformats.org/officeDocument/2006/relationships/customXml" Target="../ink/ink685.xml"/><Relationship Id="rId420" Type="http://schemas.openxmlformats.org/officeDocument/2006/relationships/image" Target="../media/image785.png"/><Relationship Id="rId616" Type="http://schemas.openxmlformats.org/officeDocument/2006/relationships/image" Target="../media/image883.png"/><Relationship Id="rId658" Type="http://schemas.openxmlformats.org/officeDocument/2006/relationships/image" Target="../media/image904.png"/><Relationship Id="rId255" Type="http://schemas.openxmlformats.org/officeDocument/2006/relationships/customXml" Target="../ink/ink706.xml"/><Relationship Id="rId297" Type="http://schemas.openxmlformats.org/officeDocument/2006/relationships/customXml" Target="../ink/ink727.xml"/><Relationship Id="rId462" Type="http://schemas.openxmlformats.org/officeDocument/2006/relationships/image" Target="../media/image806.png"/><Relationship Id="rId518" Type="http://schemas.openxmlformats.org/officeDocument/2006/relationships/image" Target="../media/image834.png"/><Relationship Id="rId725" Type="http://schemas.openxmlformats.org/officeDocument/2006/relationships/customXml" Target="../ink/ink941.xml"/><Relationship Id="rId115" Type="http://schemas.openxmlformats.org/officeDocument/2006/relationships/customXml" Target="../ink/ink636.xml"/><Relationship Id="rId157" Type="http://schemas.openxmlformats.org/officeDocument/2006/relationships/customXml" Target="../ink/ink657.xml"/><Relationship Id="rId322" Type="http://schemas.openxmlformats.org/officeDocument/2006/relationships/image" Target="../media/image736.png"/><Relationship Id="rId364" Type="http://schemas.openxmlformats.org/officeDocument/2006/relationships/image" Target="../media/image757.png"/><Relationship Id="rId767" Type="http://schemas.openxmlformats.org/officeDocument/2006/relationships/image" Target="../media/image958.png"/><Relationship Id="rId61" Type="http://schemas.openxmlformats.org/officeDocument/2006/relationships/customXml" Target="../ink/ink609.xml"/><Relationship Id="rId199" Type="http://schemas.openxmlformats.org/officeDocument/2006/relationships/customXml" Target="../ink/ink678.xml"/><Relationship Id="rId571" Type="http://schemas.openxmlformats.org/officeDocument/2006/relationships/customXml" Target="../ink/ink864.xml"/><Relationship Id="rId627" Type="http://schemas.openxmlformats.org/officeDocument/2006/relationships/customXml" Target="../ink/ink892.xml"/><Relationship Id="rId669" Type="http://schemas.openxmlformats.org/officeDocument/2006/relationships/customXml" Target="../ink/ink913.xml"/><Relationship Id="rId19" Type="http://schemas.openxmlformats.org/officeDocument/2006/relationships/customXml" Target="../ink/ink588.xml"/><Relationship Id="rId224" Type="http://schemas.openxmlformats.org/officeDocument/2006/relationships/image" Target="../media/image687.png"/><Relationship Id="rId266" Type="http://schemas.openxmlformats.org/officeDocument/2006/relationships/image" Target="../media/image708.png"/><Relationship Id="rId431" Type="http://schemas.openxmlformats.org/officeDocument/2006/relationships/customXml" Target="../ink/ink794.xml"/><Relationship Id="rId473" Type="http://schemas.openxmlformats.org/officeDocument/2006/relationships/customXml" Target="../ink/ink815.xml"/><Relationship Id="rId529" Type="http://schemas.openxmlformats.org/officeDocument/2006/relationships/customXml" Target="../ink/ink843.xml"/><Relationship Id="rId680" Type="http://schemas.openxmlformats.org/officeDocument/2006/relationships/image" Target="../media/image915.png"/><Relationship Id="rId736" Type="http://schemas.openxmlformats.org/officeDocument/2006/relationships/image" Target="../media/image943.png"/><Relationship Id="rId30" Type="http://schemas.openxmlformats.org/officeDocument/2006/relationships/image" Target="../media/image590.png"/><Relationship Id="rId126" Type="http://schemas.openxmlformats.org/officeDocument/2006/relationships/image" Target="../media/image638.png"/><Relationship Id="rId168" Type="http://schemas.openxmlformats.org/officeDocument/2006/relationships/image" Target="../media/image659.png"/><Relationship Id="rId333" Type="http://schemas.openxmlformats.org/officeDocument/2006/relationships/customXml" Target="../ink/ink745.xml"/><Relationship Id="rId540" Type="http://schemas.openxmlformats.org/officeDocument/2006/relationships/image" Target="../media/image845.png"/><Relationship Id="rId778" Type="http://schemas.openxmlformats.org/officeDocument/2006/relationships/customXml" Target="../ink/ink968.xml"/><Relationship Id="rId72" Type="http://schemas.openxmlformats.org/officeDocument/2006/relationships/image" Target="../media/image611.png"/><Relationship Id="rId375" Type="http://schemas.openxmlformats.org/officeDocument/2006/relationships/customXml" Target="../ink/ink766.xml"/><Relationship Id="rId582" Type="http://schemas.openxmlformats.org/officeDocument/2006/relationships/image" Target="../media/image866.png"/><Relationship Id="rId638" Type="http://schemas.openxmlformats.org/officeDocument/2006/relationships/image" Target="../media/image894.png"/><Relationship Id="rId3" Type="http://schemas.openxmlformats.org/officeDocument/2006/relationships/customXml" Target="../ink/ink580.xml"/><Relationship Id="rId235" Type="http://schemas.openxmlformats.org/officeDocument/2006/relationships/customXml" Target="../ink/ink696.xml"/><Relationship Id="rId277" Type="http://schemas.openxmlformats.org/officeDocument/2006/relationships/customXml" Target="../ink/ink717.xml"/><Relationship Id="rId400" Type="http://schemas.openxmlformats.org/officeDocument/2006/relationships/image" Target="../media/image775.png"/><Relationship Id="rId442" Type="http://schemas.openxmlformats.org/officeDocument/2006/relationships/image" Target="../media/image796.png"/><Relationship Id="rId484" Type="http://schemas.openxmlformats.org/officeDocument/2006/relationships/image" Target="../media/image817.png"/><Relationship Id="rId705" Type="http://schemas.openxmlformats.org/officeDocument/2006/relationships/customXml" Target="../ink/ink931.xml"/><Relationship Id="rId137" Type="http://schemas.openxmlformats.org/officeDocument/2006/relationships/customXml" Target="../ink/ink647.xml"/><Relationship Id="rId302" Type="http://schemas.openxmlformats.org/officeDocument/2006/relationships/image" Target="../media/image726.png"/><Relationship Id="rId344" Type="http://schemas.openxmlformats.org/officeDocument/2006/relationships/image" Target="../media/image747.png"/><Relationship Id="rId691" Type="http://schemas.openxmlformats.org/officeDocument/2006/relationships/customXml" Target="../ink/ink924.xml"/><Relationship Id="rId747" Type="http://schemas.openxmlformats.org/officeDocument/2006/relationships/customXml" Target="../ink/ink952.xml"/><Relationship Id="rId789" Type="http://schemas.openxmlformats.org/officeDocument/2006/relationships/image" Target="../media/image969.png"/><Relationship Id="rId41" Type="http://schemas.openxmlformats.org/officeDocument/2006/relationships/customXml" Target="../ink/ink599.xml"/><Relationship Id="rId83" Type="http://schemas.openxmlformats.org/officeDocument/2006/relationships/customXml" Target="../ink/ink620.xml"/><Relationship Id="rId179" Type="http://schemas.openxmlformats.org/officeDocument/2006/relationships/customXml" Target="../ink/ink668.xml"/><Relationship Id="rId386" Type="http://schemas.openxmlformats.org/officeDocument/2006/relationships/image" Target="../media/image768.png"/><Relationship Id="rId551" Type="http://schemas.openxmlformats.org/officeDocument/2006/relationships/customXml" Target="../ink/ink854.xml"/><Relationship Id="rId593" Type="http://schemas.openxmlformats.org/officeDocument/2006/relationships/customXml" Target="../ink/ink875.xml"/><Relationship Id="rId607" Type="http://schemas.openxmlformats.org/officeDocument/2006/relationships/customXml" Target="../ink/ink882.xml"/><Relationship Id="rId649" Type="http://schemas.openxmlformats.org/officeDocument/2006/relationships/customXml" Target="../ink/ink903.xml"/><Relationship Id="rId190" Type="http://schemas.openxmlformats.org/officeDocument/2006/relationships/image" Target="../media/image670.png"/><Relationship Id="rId204" Type="http://schemas.openxmlformats.org/officeDocument/2006/relationships/image" Target="../media/image677.png"/><Relationship Id="rId246" Type="http://schemas.openxmlformats.org/officeDocument/2006/relationships/image" Target="../media/image698.png"/><Relationship Id="rId288" Type="http://schemas.openxmlformats.org/officeDocument/2006/relationships/image" Target="../media/image719.png"/><Relationship Id="rId411" Type="http://schemas.openxmlformats.org/officeDocument/2006/relationships/customXml" Target="../ink/ink784.xml"/><Relationship Id="rId453" Type="http://schemas.openxmlformats.org/officeDocument/2006/relationships/customXml" Target="../ink/ink805.xml"/><Relationship Id="rId509" Type="http://schemas.openxmlformats.org/officeDocument/2006/relationships/customXml" Target="../ink/ink833.xml"/><Relationship Id="rId660" Type="http://schemas.openxmlformats.org/officeDocument/2006/relationships/image" Target="../media/image905.png"/><Relationship Id="rId106" Type="http://schemas.openxmlformats.org/officeDocument/2006/relationships/image" Target="../media/image628.png"/><Relationship Id="rId313" Type="http://schemas.openxmlformats.org/officeDocument/2006/relationships/customXml" Target="../ink/ink735.xml"/><Relationship Id="rId495" Type="http://schemas.openxmlformats.org/officeDocument/2006/relationships/customXml" Target="../ink/ink826.xml"/><Relationship Id="rId716" Type="http://schemas.openxmlformats.org/officeDocument/2006/relationships/image" Target="../media/image933.png"/><Relationship Id="rId758" Type="http://schemas.openxmlformats.org/officeDocument/2006/relationships/image" Target="../media/image954.png"/><Relationship Id="rId10" Type="http://schemas.openxmlformats.org/officeDocument/2006/relationships/image" Target="../media/image580.png"/><Relationship Id="rId52" Type="http://schemas.openxmlformats.org/officeDocument/2006/relationships/image" Target="../media/image601.png"/><Relationship Id="rId94" Type="http://schemas.openxmlformats.org/officeDocument/2006/relationships/image" Target="../media/image622.png"/><Relationship Id="rId148" Type="http://schemas.openxmlformats.org/officeDocument/2006/relationships/image" Target="../media/image649.png"/><Relationship Id="rId355" Type="http://schemas.openxmlformats.org/officeDocument/2006/relationships/customXml" Target="../ink/ink756.xml"/><Relationship Id="rId397" Type="http://schemas.openxmlformats.org/officeDocument/2006/relationships/customXml" Target="../ink/ink777.xml"/><Relationship Id="rId520" Type="http://schemas.openxmlformats.org/officeDocument/2006/relationships/image" Target="../media/image835.png"/><Relationship Id="rId562" Type="http://schemas.openxmlformats.org/officeDocument/2006/relationships/image" Target="../media/image856.png"/><Relationship Id="rId618" Type="http://schemas.openxmlformats.org/officeDocument/2006/relationships/image" Target="../media/image884.png"/><Relationship Id="rId215" Type="http://schemas.openxmlformats.org/officeDocument/2006/relationships/customXml" Target="../ink/ink686.xml"/><Relationship Id="rId257" Type="http://schemas.openxmlformats.org/officeDocument/2006/relationships/customXml" Target="../ink/ink707.xml"/><Relationship Id="rId422" Type="http://schemas.openxmlformats.org/officeDocument/2006/relationships/image" Target="../media/image786.png"/><Relationship Id="rId464" Type="http://schemas.openxmlformats.org/officeDocument/2006/relationships/image" Target="../media/image807.png"/><Relationship Id="rId299" Type="http://schemas.openxmlformats.org/officeDocument/2006/relationships/customXml" Target="../ink/ink728.xml"/><Relationship Id="rId727" Type="http://schemas.openxmlformats.org/officeDocument/2006/relationships/customXml" Target="../ink/ink942.xml"/><Relationship Id="rId63" Type="http://schemas.openxmlformats.org/officeDocument/2006/relationships/customXml" Target="../ink/ink610.xml"/><Relationship Id="rId159" Type="http://schemas.openxmlformats.org/officeDocument/2006/relationships/customXml" Target="../ink/ink658.xml"/><Relationship Id="rId366" Type="http://schemas.openxmlformats.org/officeDocument/2006/relationships/image" Target="../media/image758.png"/><Relationship Id="rId573" Type="http://schemas.openxmlformats.org/officeDocument/2006/relationships/customXml" Target="../ink/ink865.xml"/><Relationship Id="rId780" Type="http://schemas.openxmlformats.org/officeDocument/2006/relationships/customXml" Target="../ink/ink969.xml"/><Relationship Id="rId226" Type="http://schemas.openxmlformats.org/officeDocument/2006/relationships/image" Target="../media/image688.png"/><Relationship Id="rId433" Type="http://schemas.openxmlformats.org/officeDocument/2006/relationships/customXml" Target="../ink/ink795.xml"/><Relationship Id="rId640" Type="http://schemas.openxmlformats.org/officeDocument/2006/relationships/image" Target="../media/image895.png"/><Relationship Id="rId738" Type="http://schemas.openxmlformats.org/officeDocument/2006/relationships/image" Target="../media/image944.png"/><Relationship Id="rId74" Type="http://schemas.openxmlformats.org/officeDocument/2006/relationships/image" Target="../media/image612.png"/><Relationship Id="rId377" Type="http://schemas.openxmlformats.org/officeDocument/2006/relationships/customXml" Target="../ink/ink767.xml"/><Relationship Id="rId500" Type="http://schemas.openxmlformats.org/officeDocument/2006/relationships/image" Target="../media/image825.png"/><Relationship Id="rId584" Type="http://schemas.openxmlformats.org/officeDocument/2006/relationships/image" Target="../media/image867.png"/><Relationship Id="rId5" Type="http://schemas.openxmlformats.org/officeDocument/2006/relationships/customXml" Target="../ink/ink581.xml"/><Relationship Id="rId237" Type="http://schemas.openxmlformats.org/officeDocument/2006/relationships/customXml" Target="../ink/ink697.xml"/><Relationship Id="rId791" Type="http://schemas.openxmlformats.org/officeDocument/2006/relationships/image" Target="../media/image97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34.png"/><Relationship Id="rId299" Type="http://schemas.openxmlformats.org/officeDocument/2006/relationships/image" Target="../media/image1125.png"/><Relationship Id="rId21" Type="http://schemas.openxmlformats.org/officeDocument/2006/relationships/image" Target="../media/image986.png"/><Relationship Id="rId63" Type="http://schemas.openxmlformats.org/officeDocument/2006/relationships/image" Target="../media/image1007.png"/><Relationship Id="rId159" Type="http://schemas.openxmlformats.org/officeDocument/2006/relationships/image" Target="../media/image1055.png"/><Relationship Id="rId324" Type="http://schemas.openxmlformats.org/officeDocument/2006/relationships/customXml" Target="../ink/ink1140.xml"/><Relationship Id="rId366" Type="http://schemas.openxmlformats.org/officeDocument/2006/relationships/customXml" Target="../ink/ink1161.xml"/><Relationship Id="rId170" Type="http://schemas.openxmlformats.org/officeDocument/2006/relationships/customXml" Target="../ink/ink1063.xml"/><Relationship Id="rId226" Type="http://schemas.openxmlformats.org/officeDocument/2006/relationships/customXml" Target="../ink/ink1091.xml"/><Relationship Id="rId268" Type="http://schemas.openxmlformats.org/officeDocument/2006/relationships/customXml" Target="../ink/ink1112.xml"/><Relationship Id="rId32" Type="http://schemas.openxmlformats.org/officeDocument/2006/relationships/customXml" Target="../ink/ink994.xml"/><Relationship Id="rId74" Type="http://schemas.openxmlformats.org/officeDocument/2006/relationships/customXml" Target="../ink/ink1015.xml"/><Relationship Id="rId128" Type="http://schemas.openxmlformats.org/officeDocument/2006/relationships/customXml" Target="../ink/ink1042.xml"/><Relationship Id="rId335" Type="http://schemas.openxmlformats.org/officeDocument/2006/relationships/image" Target="../media/image1143.png"/><Relationship Id="rId377" Type="http://schemas.openxmlformats.org/officeDocument/2006/relationships/image" Target="../media/image1164.png"/><Relationship Id="rId5" Type="http://schemas.openxmlformats.org/officeDocument/2006/relationships/image" Target="../media/image978.png"/><Relationship Id="rId181" Type="http://schemas.openxmlformats.org/officeDocument/2006/relationships/image" Target="../media/image1066.png"/><Relationship Id="rId237" Type="http://schemas.openxmlformats.org/officeDocument/2006/relationships/image" Target="../media/image1094.png"/><Relationship Id="rId402" Type="http://schemas.openxmlformats.org/officeDocument/2006/relationships/customXml" Target="../ink/ink1179.xml"/><Relationship Id="rId279" Type="http://schemas.openxmlformats.org/officeDocument/2006/relationships/image" Target="../media/image1115.png"/><Relationship Id="rId22" Type="http://schemas.openxmlformats.org/officeDocument/2006/relationships/customXml" Target="../ink/ink989.xml"/><Relationship Id="rId43" Type="http://schemas.openxmlformats.org/officeDocument/2006/relationships/image" Target="../media/image997.png"/><Relationship Id="rId64" Type="http://schemas.openxmlformats.org/officeDocument/2006/relationships/customXml" Target="../ink/ink1010.xml"/><Relationship Id="rId118" Type="http://schemas.openxmlformats.org/officeDocument/2006/relationships/customXml" Target="../ink/ink1037.xml"/><Relationship Id="rId139" Type="http://schemas.openxmlformats.org/officeDocument/2006/relationships/image" Target="../media/image1045.png"/><Relationship Id="rId290" Type="http://schemas.openxmlformats.org/officeDocument/2006/relationships/customXml" Target="../ink/ink1123.xml"/><Relationship Id="rId304" Type="http://schemas.openxmlformats.org/officeDocument/2006/relationships/customXml" Target="../ink/ink1130.xml"/><Relationship Id="rId325" Type="http://schemas.openxmlformats.org/officeDocument/2006/relationships/image" Target="../media/image1138.png"/><Relationship Id="rId346" Type="http://schemas.openxmlformats.org/officeDocument/2006/relationships/customXml" Target="../ink/ink1151.xml"/><Relationship Id="rId367" Type="http://schemas.openxmlformats.org/officeDocument/2006/relationships/image" Target="../media/image1159.png"/><Relationship Id="rId388" Type="http://schemas.openxmlformats.org/officeDocument/2006/relationships/customXml" Target="../ink/ink1172.xml"/><Relationship Id="rId85" Type="http://schemas.openxmlformats.org/officeDocument/2006/relationships/image" Target="../media/image1018.png"/><Relationship Id="rId150" Type="http://schemas.openxmlformats.org/officeDocument/2006/relationships/customXml" Target="../ink/ink1053.xml"/><Relationship Id="rId171" Type="http://schemas.openxmlformats.org/officeDocument/2006/relationships/image" Target="../media/image1061.png"/><Relationship Id="rId192" Type="http://schemas.openxmlformats.org/officeDocument/2006/relationships/customXml" Target="../ink/ink1074.xml"/><Relationship Id="rId206" Type="http://schemas.openxmlformats.org/officeDocument/2006/relationships/customXml" Target="../ink/ink1081.xml"/><Relationship Id="rId227" Type="http://schemas.openxmlformats.org/officeDocument/2006/relationships/image" Target="../media/image1089.png"/><Relationship Id="rId413" Type="http://schemas.openxmlformats.org/officeDocument/2006/relationships/image" Target="../media/image1182.png"/><Relationship Id="rId248" Type="http://schemas.openxmlformats.org/officeDocument/2006/relationships/customXml" Target="../ink/ink1102.xml"/><Relationship Id="rId269" Type="http://schemas.openxmlformats.org/officeDocument/2006/relationships/image" Target="../media/image1110.png"/><Relationship Id="rId12" Type="http://schemas.openxmlformats.org/officeDocument/2006/relationships/customXml" Target="../ink/ink984.xml"/><Relationship Id="rId33" Type="http://schemas.openxmlformats.org/officeDocument/2006/relationships/image" Target="../media/image992.png"/><Relationship Id="rId108" Type="http://schemas.openxmlformats.org/officeDocument/2006/relationships/customXml" Target="../ink/ink1032.xml"/><Relationship Id="rId129" Type="http://schemas.openxmlformats.org/officeDocument/2006/relationships/image" Target="../media/image1040.png"/><Relationship Id="rId280" Type="http://schemas.openxmlformats.org/officeDocument/2006/relationships/customXml" Target="../ink/ink1118.xml"/><Relationship Id="rId315" Type="http://schemas.openxmlformats.org/officeDocument/2006/relationships/image" Target="../media/image1133.png"/><Relationship Id="rId336" Type="http://schemas.openxmlformats.org/officeDocument/2006/relationships/customXml" Target="../ink/ink1146.xml"/><Relationship Id="rId357" Type="http://schemas.openxmlformats.org/officeDocument/2006/relationships/image" Target="../media/image1154.png"/><Relationship Id="rId54" Type="http://schemas.openxmlformats.org/officeDocument/2006/relationships/customXml" Target="../ink/ink1005.xml"/><Relationship Id="rId75" Type="http://schemas.openxmlformats.org/officeDocument/2006/relationships/image" Target="../media/image1013.png"/><Relationship Id="rId96" Type="http://schemas.openxmlformats.org/officeDocument/2006/relationships/customXml" Target="../ink/ink1026.xml"/><Relationship Id="rId140" Type="http://schemas.openxmlformats.org/officeDocument/2006/relationships/customXml" Target="../ink/ink1048.xml"/><Relationship Id="rId161" Type="http://schemas.openxmlformats.org/officeDocument/2006/relationships/image" Target="../media/image1056.png"/><Relationship Id="rId182" Type="http://schemas.openxmlformats.org/officeDocument/2006/relationships/customXml" Target="../ink/ink1069.xml"/><Relationship Id="rId217" Type="http://schemas.openxmlformats.org/officeDocument/2006/relationships/image" Target="../media/image1084.png"/><Relationship Id="rId378" Type="http://schemas.openxmlformats.org/officeDocument/2006/relationships/customXml" Target="../ink/ink1167.xml"/><Relationship Id="rId399" Type="http://schemas.openxmlformats.org/officeDocument/2006/relationships/image" Target="../media/image1175.png"/><Relationship Id="rId403" Type="http://schemas.openxmlformats.org/officeDocument/2006/relationships/image" Target="../media/image1177.png"/><Relationship Id="rId6" Type="http://schemas.openxmlformats.org/officeDocument/2006/relationships/customXml" Target="../ink/ink981.xml"/><Relationship Id="rId238" Type="http://schemas.openxmlformats.org/officeDocument/2006/relationships/customXml" Target="../ink/ink1097.xml"/><Relationship Id="rId259" Type="http://schemas.openxmlformats.org/officeDocument/2006/relationships/image" Target="../media/image1105.png"/><Relationship Id="rId424" Type="http://schemas.openxmlformats.org/officeDocument/2006/relationships/customXml" Target="../ink/ink1190.xml"/><Relationship Id="rId23" Type="http://schemas.openxmlformats.org/officeDocument/2006/relationships/image" Target="../media/image987.png"/><Relationship Id="rId119" Type="http://schemas.openxmlformats.org/officeDocument/2006/relationships/image" Target="../media/image1035.png"/><Relationship Id="rId270" Type="http://schemas.openxmlformats.org/officeDocument/2006/relationships/customXml" Target="../ink/ink1113.xml"/><Relationship Id="rId291" Type="http://schemas.openxmlformats.org/officeDocument/2006/relationships/image" Target="../media/image1121.png"/><Relationship Id="rId305" Type="http://schemas.openxmlformats.org/officeDocument/2006/relationships/image" Target="../media/image1128.png"/><Relationship Id="rId326" Type="http://schemas.openxmlformats.org/officeDocument/2006/relationships/customXml" Target="../ink/ink1141.xml"/><Relationship Id="rId347" Type="http://schemas.openxmlformats.org/officeDocument/2006/relationships/image" Target="../media/image1149.png"/><Relationship Id="rId44" Type="http://schemas.openxmlformats.org/officeDocument/2006/relationships/customXml" Target="../ink/ink1000.xml"/><Relationship Id="rId65" Type="http://schemas.openxmlformats.org/officeDocument/2006/relationships/image" Target="../media/image1008.png"/><Relationship Id="rId86" Type="http://schemas.openxmlformats.org/officeDocument/2006/relationships/customXml" Target="../ink/ink1021.xml"/><Relationship Id="rId130" Type="http://schemas.openxmlformats.org/officeDocument/2006/relationships/customXml" Target="../ink/ink1043.xml"/><Relationship Id="rId151" Type="http://schemas.openxmlformats.org/officeDocument/2006/relationships/image" Target="../media/image1051.png"/><Relationship Id="rId368" Type="http://schemas.openxmlformats.org/officeDocument/2006/relationships/customXml" Target="../ink/ink1162.xml"/><Relationship Id="rId389" Type="http://schemas.openxmlformats.org/officeDocument/2006/relationships/image" Target="../media/image1170.png"/><Relationship Id="rId172" Type="http://schemas.openxmlformats.org/officeDocument/2006/relationships/customXml" Target="../ink/ink1064.xml"/><Relationship Id="rId193" Type="http://schemas.openxmlformats.org/officeDocument/2006/relationships/image" Target="../media/image1072.png"/><Relationship Id="rId207" Type="http://schemas.openxmlformats.org/officeDocument/2006/relationships/image" Target="../media/image1079.png"/><Relationship Id="rId228" Type="http://schemas.openxmlformats.org/officeDocument/2006/relationships/customXml" Target="../ink/ink1092.xml"/><Relationship Id="rId249" Type="http://schemas.openxmlformats.org/officeDocument/2006/relationships/image" Target="../media/image1100.png"/><Relationship Id="rId414" Type="http://schemas.openxmlformats.org/officeDocument/2006/relationships/customXml" Target="../ink/ink1185.xml"/><Relationship Id="rId13" Type="http://schemas.openxmlformats.org/officeDocument/2006/relationships/image" Target="../media/image982.png"/><Relationship Id="rId109" Type="http://schemas.openxmlformats.org/officeDocument/2006/relationships/image" Target="../media/image1030.png"/><Relationship Id="rId260" Type="http://schemas.openxmlformats.org/officeDocument/2006/relationships/customXml" Target="../ink/ink1108.xml"/><Relationship Id="rId281" Type="http://schemas.openxmlformats.org/officeDocument/2006/relationships/image" Target="../media/image1116.png"/><Relationship Id="rId316" Type="http://schemas.openxmlformats.org/officeDocument/2006/relationships/customXml" Target="../ink/ink1136.xml"/><Relationship Id="rId337" Type="http://schemas.openxmlformats.org/officeDocument/2006/relationships/image" Target="../media/image1144.png"/><Relationship Id="rId34" Type="http://schemas.openxmlformats.org/officeDocument/2006/relationships/customXml" Target="../ink/ink995.xml"/><Relationship Id="rId55" Type="http://schemas.openxmlformats.org/officeDocument/2006/relationships/image" Target="../media/image1003.png"/><Relationship Id="rId76" Type="http://schemas.openxmlformats.org/officeDocument/2006/relationships/customXml" Target="../ink/ink1016.xml"/><Relationship Id="rId97" Type="http://schemas.openxmlformats.org/officeDocument/2006/relationships/image" Target="../media/image1024.png"/><Relationship Id="rId120" Type="http://schemas.openxmlformats.org/officeDocument/2006/relationships/customXml" Target="../ink/ink1038.xml"/><Relationship Id="rId141" Type="http://schemas.openxmlformats.org/officeDocument/2006/relationships/image" Target="../media/image1046.png"/><Relationship Id="rId358" Type="http://schemas.openxmlformats.org/officeDocument/2006/relationships/customXml" Target="../ink/ink1157.xml"/><Relationship Id="rId379" Type="http://schemas.openxmlformats.org/officeDocument/2006/relationships/image" Target="../media/image1165.png"/><Relationship Id="rId7" Type="http://schemas.openxmlformats.org/officeDocument/2006/relationships/image" Target="../media/image979.png"/><Relationship Id="rId162" Type="http://schemas.openxmlformats.org/officeDocument/2006/relationships/customXml" Target="../ink/ink1059.xml"/><Relationship Id="rId183" Type="http://schemas.openxmlformats.org/officeDocument/2006/relationships/image" Target="../media/image1067.png"/><Relationship Id="rId218" Type="http://schemas.openxmlformats.org/officeDocument/2006/relationships/customXml" Target="../ink/ink1087.xml"/><Relationship Id="rId239" Type="http://schemas.openxmlformats.org/officeDocument/2006/relationships/image" Target="../media/image1095.png"/><Relationship Id="rId390" Type="http://schemas.openxmlformats.org/officeDocument/2006/relationships/customXml" Target="../ink/ink1173.xml"/><Relationship Id="rId404" Type="http://schemas.openxmlformats.org/officeDocument/2006/relationships/customXml" Target="../ink/ink1180.xml"/><Relationship Id="rId425" Type="http://schemas.openxmlformats.org/officeDocument/2006/relationships/image" Target="../media/image1188.png"/><Relationship Id="rId250" Type="http://schemas.openxmlformats.org/officeDocument/2006/relationships/customXml" Target="../ink/ink1103.xml"/><Relationship Id="rId271" Type="http://schemas.openxmlformats.org/officeDocument/2006/relationships/image" Target="../media/image1111.png"/><Relationship Id="rId292" Type="http://schemas.openxmlformats.org/officeDocument/2006/relationships/customXml" Target="../ink/ink1124.xml"/><Relationship Id="rId306" Type="http://schemas.openxmlformats.org/officeDocument/2006/relationships/customXml" Target="../ink/ink1131.xml"/><Relationship Id="rId24" Type="http://schemas.openxmlformats.org/officeDocument/2006/relationships/customXml" Target="../ink/ink990.xml"/><Relationship Id="rId45" Type="http://schemas.openxmlformats.org/officeDocument/2006/relationships/image" Target="../media/image998.png"/><Relationship Id="rId66" Type="http://schemas.openxmlformats.org/officeDocument/2006/relationships/customXml" Target="../ink/ink1011.xml"/><Relationship Id="rId87" Type="http://schemas.openxmlformats.org/officeDocument/2006/relationships/image" Target="../media/image1019.png"/><Relationship Id="rId110" Type="http://schemas.openxmlformats.org/officeDocument/2006/relationships/customXml" Target="../ink/ink1033.xml"/><Relationship Id="rId131" Type="http://schemas.openxmlformats.org/officeDocument/2006/relationships/image" Target="../media/image1041.png"/><Relationship Id="rId327" Type="http://schemas.openxmlformats.org/officeDocument/2006/relationships/image" Target="../media/image1139.png"/><Relationship Id="rId348" Type="http://schemas.openxmlformats.org/officeDocument/2006/relationships/customXml" Target="../ink/ink1152.xml"/><Relationship Id="rId369" Type="http://schemas.openxmlformats.org/officeDocument/2006/relationships/image" Target="../media/image1160.png"/><Relationship Id="rId152" Type="http://schemas.openxmlformats.org/officeDocument/2006/relationships/customXml" Target="../ink/ink1054.xml"/><Relationship Id="rId173" Type="http://schemas.openxmlformats.org/officeDocument/2006/relationships/image" Target="../media/image1062.png"/><Relationship Id="rId194" Type="http://schemas.openxmlformats.org/officeDocument/2006/relationships/customXml" Target="../ink/ink1075.xml"/><Relationship Id="rId208" Type="http://schemas.openxmlformats.org/officeDocument/2006/relationships/customXml" Target="../ink/ink1082.xml"/><Relationship Id="rId229" Type="http://schemas.openxmlformats.org/officeDocument/2006/relationships/image" Target="../media/image1090.png"/><Relationship Id="rId380" Type="http://schemas.openxmlformats.org/officeDocument/2006/relationships/customXml" Target="../ink/ink1168.xml"/><Relationship Id="rId415" Type="http://schemas.openxmlformats.org/officeDocument/2006/relationships/image" Target="../media/image1183.png"/><Relationship Id="rId240" Type="http://schemas.openxmlformats.org/officeDocument/2006/relationships/customXml" Target="../ink/ink1098.xml"/><Relationship Id="rId261" Type="http://schemas.openxmlformats.org/officeDocument/2006/relationships/image" Target="../media/image1106.png"/><Relationship Id="rId14" Type="http://schemas.openxmlformats.org/officeDocument/2006/relationships/customXml" Target="../ink/ink985.xml"/><Relationship Id="rId35" Type="http://schemas.openxmlformats.org/officeDocument/2006/relationships/image" Target="../media/image993.png"/><Relationship Id="rId56" Type="http://schemas.openxmlformats.org/officeDocument/2006/relationships/customXml" Target="../ink/ink1006.xml"/><Relationship Id="rId77" Type="http://schemas.openxmlformats.org/officeDocument/2006/relationships/image" Target="../media/image1014.png"/><Relationship Id="rId100" Type="http://schemas.openxmlformats.org/officeDocument/2006/relationships/customXml" Target="../ink/ink1028.xml"/><Relationship Id="rId282" Type="http://schemas.openxmlformats.org/officeDocument/2006/relationships/customXml" Target="../ink/ink1119.xml"/><Relationship Id="rId317" Type="http://schemas.openxmlformats.org/officeDocument/2006/relationships/image" Target="../media/image1134.png"/><Relationship Id="rId338" Type="http://schemas.openxmlformats.org/officeDocument/2006/relationships/customXml" Target="../ink/ink1147.xml"/><Relationship Id="rId359" Type="http://schemas.openxmlformats.org/officeDocument/2006/relationships/image" Target="../media/image1155.png"/><Relationship Id="rId8" Type="http://schemas.openxmlformats.org/officeDocument/2006/relationships/customXml" Target="../ink/ink982.xml"/><Relationship Id="rId98" Type="http://schemas.openxmlformats.org/officeDocument/2006/relationships/customXml" Target="../ink/ink1027.xml"/><Relationship Id="rId121" Type="http://schemas.openxmlformats.org/officeDocument/2006/relationships/image" Target="../media/image1036.png"/><Relationship Id="rId142" Type="http://schemas.openxmlformats.org/officeDocument/2006/relationships/customXml" Target="../ink/ink1049.xml"/><Relationship Id="rId163" Type="http://schemas.openxmlformats.org/officeDocument/2006/relationships/image" Target="../media/image1057.png"/><Relationship Id="rId184" Type="http://schemas.openxmlformats.org/officeDocument/2006/relationships/customXml" Target="../ink/ink1070.xml"/><Relationship Id="rId219" Type="http://schemas.openxmlformats.org/officeDocument/2006/relationships/image" Target="../media/image1085.png"/><Relationship Id="rId370" Type="http://schemas.openxmlformats.org/officeDocument/2006/relationships/customXml" Target="../ink/ink1163.xml"/><Relationship Id="rId391" Type="http://schemas.openxmlformats.org/officeDocument/2006/relationships/image" Target="../media/image1171.png"/><Relationship Id="rId405" Type="http://schemas.openxmlformats.org/officeDocument/2006/relationships/image" Target="../media/image1178.png"/><Relationship Id="rId230" Type="http://schemas.openxmlformats.org/officeDocument/2006/relationships/customXml" Target="../ink/ink1093.xml"/><Relationship Id="rId251" Type="http://schemas.openxmlformats.org/officeDocument/2006/relationships/image" Target="../media/image1101.png"/><Relationship Id="rId25" Type="http://schemas.openxmlformats.org/officeDocument/2006/relationships/image" Target="../media/image988.png"/><Relationship Id="rId46" Type="http://schemas.openxmlformats.org/officeDocument/2006/relationships/customXml" Target="../ink/ink1001.xml"/><Relationship Id="rId67" Type="http://schemas.openxmlformats.org/officeDocument/2006/relationships/image" Target="../media/image1009.png"/><Relationship Id="rId272" Type="http://schemas.openxmlformats.org/officeDocument/2006/relationships/customXml" Target="../ink/ink1114.xml"/><Relationship Id="rId293" Type="http://schemas.openxmlformats.org/officeDocument/2006/relationships/image" Target="../media/image1122.png"/><Relationship Id="rId307" Type="http://schemas.openxmlformats.org/officeDocument/2006/relationships/image" Target="../media/image1129.png"/><Relationship Id="rId328" Type="http://schemas.openxmlformats.org/officeDocument/2006/relationships/customXml" Target="../ink/ink1142.xml"/><Relationship Id="rId349" Type="http://schemas.openxmlformats.org/officeDocument/2006/relationships/image" Target="../media/image1150.png"/><Relationship Id="rId88" Type="http://schemas.openxmlformats.org/officeDocument/2006/relationships/customXml" Target="../ink/ink1022.xml"/><Relationship Id="rId111" Type="http://schemas.openxmlformats.org/officeDocument/2006/relationships/image" Target="../media/image1031.png"/><Relationship Id="rId132" Type="http://schemas.openxmlformats.org/officeDocument/2006/relationships/customXml" Target="../ink/ink1044.xml"/><Relationship Id="rId153" Type="http://schemas.openxmlformats.org/officeDocument/2006/relationships/image" Target="../media/image1052.png"/><Relationship Id="rId174" Type="http://schemas.openxmlformats.org/officeDocument/2006/relationships/customXml" Target="../ink/ink1065.xml"/><Relationship Id="rId195" Type="http://schemas.openxmlformats.org/officeDocument/2006/relationships/image" Target="../media/image1073.png"/><Relationship Id="rId209" Type="http://schemas.openxmlformats.org/officeDocument/2006/relationships/image" Target="../media/image1080.png"/><Relationship Id="rId360" Type="http://schemas.openxmlformats.org/officeDocument/2006/relationships/customXml" Target="../ink/ink1158.xml"/><Relationship Id="rId381" Type="http://schemas.openxmlformats.org/officeDocument/2006/relationships/image" Target="../media/image1166.png"/><Relationship Id="rId416" Type="http://schemas.openxmlformats.org/officeDocument/2006/relationships/customXml" Target="../ink/ink1186.xml"/><Relationship Id="rId220" Type="http://schemas.openxmlformats.org/officeDocument/2006/relationships/customXml" Target="../ink/ink1088.xml"/><Relationship Id="rId241" Type="http://schemas.openxmlformats.org/officeDocument/2006/relationships/image" Target="../media/image1096.png"/><Relationship Id="rId15" Type="http://schemas.openxmlformats.org/officeDocument/2006/relationships/image" Target="../media/image983.png"/><Relationship Id="rId36" Type="http://schemas.openxmlformats.org/officeDocument/2006/relationships/customXml" Target="../ink/ink996.xml"/><Relationship Id="rId57" Type="http://schemas.openxmlformats.org/officeDocument/2006/relationships/image" Target="../media/image1004.png"/><Relationship Id="rId262" Type="http://schemas.openxmlformats.org/officeDocument/2006/relationships/customXml" Target="../ink/ink1109.xml"/><Relationship Id="rId283" Type="http://schemas.openxmlformats.org/officeDocument/2006/relationships/image" Target="../media/image1117.png"/><Relationship Id="rId318" Type="http://schemas.openxmlformats.org/officeDocument/2006/relationships/customXml" Target="../ink/ink1137.xml"/><Relationship Id="rId339" Type="http://schemas.openxmlformats.org/officeDocument/2006/relationships/image" Target="../media/image1145.png"/><Relationship Id="rId78" Type="http://schemas.openxmlformats.org/officeDocument/2006/relationships/customXml" Target="../ink/ink1017.xml"/><Relationship Id="rId99" Type="http://schemas.openxmlformats.org/officeDocument/2006/relationships/image" Target="../media/image1025.png"/><Relationship Id="rId101" Type="http://schemas.openxmlformats.org/officeDocument/2006/relationships/image" Target="../media/image1026.png"/><Relationship Id="rId122" Type="http://schemas.openxmlformats.org/officeDocument/2006/relationships/customXml" Target="../ink/ink1039.xml"/><Relationship Id="rId143" Type="http://schemas.openxmlformats.org/officeDocument/2006/relationships/image" Target="../media/image1047.png"/><Relationship Id="rId164" Type="http://schemas.openxmlformats.org/officeDocument/2006/relationships/customXml" Target="../ink/ink1060.xml"/><Relationship Id="rId185" Type="http://schemas.openxmlformats.org/officeDocument/2006/relationships/image" Target="../media/image1068.png"/><Relationship Id="rId350" Type="http://schemas.openxmlformats.org/officeDocument/2006/relationships/customXml" Target="../ink/ink1153.xml"/><Relationship Id="rId371" Type="http://schemas.openxmlformats.org/officeDocument/2006/relationships/image" Target="../media/image1161.png"/><Relationship Id="rId406" Type="http://schemas.openxmlformats.org/officeDocument/2006/relationships/customXml" Target="../ink/ink1181.xml"/><Relationship Id="rId9" Type="http://schemas.openxmlformats.org/officeDocument/2006/relationships/image" Target="../media/image980.png"/><Relationship Id="rId210" Type="http://schemas.openxmlformats.org/officeDocument/2006/relationships/customXml" Target="../ink/ink1083.xml"/><Relationship Id="rId392" Type="http://schemas.openxmlformats.org/officeDocument/2006/relationships/customXml" Target="../ink/ink1174.xml"/><Relationship Id="rId26" Type="http://schemas.openxmlformats.org/officeDocument/2006/relationships/customXml" Target="../ink/ink991.xml"/><Relationship Id="rId231" Type="http://schemas.openxmlformats.org/officeDocument/2006/relationships/image" Target="../media/image1091.png"/><Relationship Id="rId252" Type="http://schemas.openxmlformats.org/officeDocument/2006/relationships/customXml" Target="../ink/ink1104.xml"/><Relationship Id="rId273" Type="http://schemas.openxmlformats.org/officeDocument/2006/relationships/image" Target="../media/image1112.png"/><Relationship Id="rId294" Type="http://schemas.openxmlformats.org/officeDocument/2006/relationships/customXml" Target="../ink/ink1125.xml"/><Relationship Id="rId308" Type="http://schemas.openxmlformats.org/officeDocument/2006/relationships/customXml" Target="../ink/ink1132.xml"/><Relationship Id="rId329" Type="http://schemas.openxmlformats.org/officeDocument/2006/relationships/image" Target="../media/image1140.png"/><Relationship Id="rId47" Type="http://schemas.openxmlformats.org/officeDocument/2006/relationships/image" Target="../media/image999.png"/><Relationship Id="rId68" Type="http://schemas.openxmlformats.org/officeDocument/2006/relationships/customXml" Target="../ink/ink1012.xml"/><Relationship Id="rId89" Type="http://schemas.openxmlformats.org/officeDocument/2006/relationships/image" Target="../media/image1020.png"/><Relationship Id="rId112" Type="http://schemas.openxmlformats.org/officeDocument/2006/relationships/customXml" Target="../ink/ink1034.xml"/><Relationship Id="rId133" Type="http://schemas.openxmlformats.org/officeDocument/2006/relationships/image" Target="../media/image1042.png"/><Relationship Id="rId154" Type="http://schemas.openxmlformats.org/officeDocument/2006/relationships/customXml" Target="../ink/ink1055.xml"/><Relationship Id="rId175" Type="http://schemas.openxmlformats.org/officeDocument/2006/relationships/image" Target="../media/image1063.png"/><Relationship Id="rId340" Type="http://schemas.openxmlformats.org/officeDocument/2006/relationships/customXml" Target="../ink/ink1148.xml"/><Relationship Id="rId361" Type="http://schemas.openxmlformats.org/officeDocument/2006/relationships/image" Target="../media/image1156.png"/><Relationship Id="rId196" Type="http://schemas.openxmlformats.org/officeDocument/2006/relationships/customXml" Target="../ink/ink1076.xml"/><Relationship Id="rId200" Type="http://schemas.openxmlformats.org/officeDocument/2006/relationships/customXml" Target="../ink/ink1078.xml"/><Relationship Id="rId382" Type="http://schemas.openxmlformats.org/officeDocument/2006/relationships/customXml" Target="../ink/ink1169.xml"/><Relationship Id="rId417" Type="http://schemas.openxmlformats.org/officeDocument/2006/relationships/image" Target="../media/image1184.png"/><Relationship Id="rId16" Type="http://schemas.openxmlformats.org/officeDocument/2006/relationships/customXml" Target="../ink/ink986.xml"/><Relationship Id="rId221" Type="http://schemas.openxmlformats.org/officeDocument/2006/relationships/image" Target="../media/image1086.png"/><Relationship Id="rId242" Type="http://schemas.openxmlformats.org/officeDocument/2006/relationships/customXml" Target="../ink/ink1099.xml"/><Relationship Id="rId263" Type="http://schemas.openxmlformats.org/officeDocument/2006/relationships/image" Target="../media/image1107.png"/><Relationship Id="rId284" Type="http://schemas.openxmlformats.org/officeDocument/2006/relationships/customXml" Target="../ink/ink1120.xml"/><Relationship Id="rId319" Type="http://schemas.openxmlformats.org/officeDocument/2006/relationships/image" Target="../media/image1135.png"/><Relationship Id="rId37" Type="http://schemas.openxmlformats.org/officeDocument/2006/relationships/image" Target="../media/image994.png"/><Relationship Id="rId58" Type="http://schemas.openxmlformats.org/officeDocument/2006/relationships/customXml" Target="../ink/ink1007.xml"/><Relationship Id="rId79" Type="http://schemas.openxmlformats.org/officeDocument/2006/relationships/image" Target="../media/image1015.png"/><Relationship Id="rId102" Type="http://schemas.openxmlformats.org/officeDocument/2006/relationships/customXml" Target="../ink/ink1029.xml"/><Relationship Id="rId123" Type="http://schemas.openxmlformats.org/officeDocument/2006/relationships/image" Target="../media/image1037.png"/><Relationship Id="rId144" Type="http://schemas.openxmlformats.org/officeDocument/2006/relationships/customXml" Target="../ink/ink1050.xml"/><Relationship Id="rId330" Type="http://schemas.openxmlformats.org/officeDocument/2006/relationships/customXml" Target="../ink/ink1143.xml"/><Relationship Id="rId90" Type="http://schemas.openxmlformats.org/officeDocument/2006/relationships/customXml" Target="../ink/ink1023.xml"/><Relationship Id="rId165" Type="http://schemas.openxmlformats.org/officeDocument/2006/relationships/image" Target="../media/image1058.png"/><Relationship Id="rId186" Type="http://schemas.openxmlformats.org/officeDocument/2006/relationships/customXml" Target="../ink/ink1071.xml"/><Relationship Id="rId351" Type="http://schemas.openxmlformats.org/officeDocument/2006/relationships/image" Target="../media/image1151.png"/><Relationship Id="rId372" Type="http://schemas.openxmlformats.org/officeDocument/2006/relationships/customXml" Target="../ink/ink1164.xml"/><Relationship Id="rId393" Type="http://schemas.openxmlformats.org/officeDocument/2006/relationships/image" Target="../media/image1172.png"/><Relationship Id="rId407" Type="http://schemas.openxmlformats.org/officeDocument/2006/relationships/image" Target="../media/image1179.png"/><Relationship Id="rId211" Type="http://schemas.openxmlformats.org/officeDocument/2006/relationships/image" Target="../media/image1081.png"/><Relationship Id="rId232" Type="http://schemas.openxmlformats.org/officeDocument/2006/relationships/customXml" Target="../ink/ink1094.xml"/><Relationship Id="rId253" Type="http://schemas.openxmlformats.org/officeDocument/2006/relationships/image" Target="../media/image1102.png"/><Relationship Id="rId274" Type="http://schemas.openxmlformats.org/officeDocument/2006/relationships/customXml" Target="../ink/ink1115.xml"/><Relationship Id="rId295" Type="http://schemas.openxmlformats.org/officeDocument/2006/relationships/image" Target="../media/image1123.png"/><Relationship Id="rId309" Type="http://schemas.openxmlformats.org/officeDocument/2006/relationships/image" Target="../media/image1130.png"/><Relationship Id="rId27" Type="http://schemas.openxmlformats.org/officeDocument/2006/relationships/image" Target="../media/image989.png"/><Relationship Id="rId48" Type="http://schemas.openxmlformats.org/officeDocument/2006/relationships/customXml" Target="../ink/ink1002.xml"/><Relationship Id="rId69" Type="http://schemas.openxmlformats.org/officeDocument/2006/relationships/image" Target="../media/image1010.png"/><Relationship Id="rId113" Type="http://schemas.openxmlformats.org/officeDocument/2006/relationships/image" Target="../media/image1032.png"/><Relationship Id="rId134" Type="http://schemas.openxmlformats.org/officeDocument/2006/relationships/customXml" Target="../ink/ink1045.xml"/><Relationship Id="rId320" Type="http://schemas.openxmlformats.org/officeDocument/2006/relationships/customXml" Target="../ink/ink1138.xml"/><Relationship Id="rId80" Type="http://schemas.openxmlformats.org/officeDocument/2006/relationships/customXml" Target="../ink/ink1018.xml"/><Relationship Id="rId155" Type="http://schemas.openxmlformats.org/officeDocument/2006/relationships/image" Target="../media/image1053.png"/><Relationship Id="rId176" Type="http://schemas.openxmlformats.org/officeDocument/2006/relationships/customXml" Target="../ink/ink1066.xml"/><Relationship Id="rId197" Type="http://schemas.openxmlformats.org/officeDocument/2006/relationships/image" Target="../media/image1074.png"/><Relationship Id="rId341" Type="http://schemas.openxmlformats.org/officeDocument/2006/relationships/image" Target="../media/image1146.png"/><Relationship Id="rId362" Type="http://schemas.openxmlformats.org/officeDocument/2006/relationships/customXml" Target="../ink/ink1159.xml"/><Relationship Id="rId383" Type="http://schemas.openxmlformats.org/officeDocument/2006/relationships/image" Target="../media/image1167.png"/><Relationship Id="rId418" Type="http://schemas.openxmlformats.org/officeDocument/2006/relationships/customXml" Target="../ink/ink1187.xml"/><Relationship Id="rId201" Type="http://schemas.openxmlformats.org/officeDocument/2006/relationships/image" Target="../media/image1076.png"/><Relationship Id="rId222" Type="http://schemas.openxmlformats.org/officeDocument/2006/relationships/customXml" Target="../ink/ink1089.xml"/><Relationship Id="rId243" Type="http://schemas.openxmlformats.org/officeDocument/2006/relationships/image" Target="../media/image1097.png"/><Relationship Id="rId264" Type="http://schemas.openxmlformats.org/officeDocument/2006/relationships/customXml" Target="../ink/ink1110.xml"/><Relationship Id="rId285" Type="http://schemas.openxmlformats.org/officeDocument/2006/relationships/image" Target="../media/image1118.png"/><Relationship Id="rId17" Type="http://schemas.openxmlformats.org/officeDocument/2006/relationships/image" Target="../media/image984.png"/><Relationship Id="rId38" Type="http://schemas.openxmlformats.org/officeDocument/2006/relationships/customXml" Target="../ink/ink997.xml"/><Relationship Id="rId59" Type="http://schemas.openxmlformats.org/officeDocument/2006/relationships/image" Target="../media/image1005.png"/><Relationship Id="rId103" Type="http://schemas.openxmlformats.org/officeDocument/2006/relationships/image" Target="../media/image1027.png"/><Relationship Id="rId124" Type="http://schemas.openxmlformats.org/officeDocument/2006/relationships/customXml" Target="../ink/ink1040.xml"/><Relationship Id="rId310" Type="http://schemas.openxmlformats.org/officeDocument/2006/relationships/customXml" Target="../ink/ink1133.xml"/><Relationship Id="rId70" Type="http://schemas.openxmlformats.org/officeDocument/2006/relationships/customXml" Target="../ink/ink1013.xml"/><Relationship Id="rId91" Type="http://schemas.openxmlformats.org/officeDocument/2006/relationships/image" Target="../media/image1021.png"/><Relationship Id="rId145" Type="http://schemas.openxmlformats.org/officeDocument/2006/relationships/image" Target="../media/image1048.png"/><Relationship Id="rId166" Type="http://schemas.openxmlformats.org/officeDocument/2006/relationships/customXml" Target="../ink/ink1061.xml"/><Relationship Id="rId187" Type="http://schemas.openxmlformats.org/officeDocument/2006/relationships/image" Target="../media/image1069.png"/><Relationship Id="rId331" Type="http://schemas.openxmlformats.org/officeDocument/2006/relationships/image" Target="../media/image1141.png"/><Relationship Id="rId352" Type="http://schemas.openxmlformats.org/officeDocument/2006/relationships/customXml" Target="../ink/ink1154.xml"/><Relationship Id="rId373" Type="http://schemas.openxmlformats.org/officeDocument/2006/relationships/image" Target="../media/image1162.png"/><Relationship Id="rId394" Type="http://schemas.openxmlformats.org/officeDocument/2006/relationships/customXml" Target="../ink/ink1175.xml"/><Relationship Id="rId408" Type="http://schemas.openxmlformats.org/officeDocument/2006/relationships/customXml" Target="../ink/ink1182.xml"/><Relationship Id="rId1" Type="http://schemas.openxmlformats.org/officeDocument/2006/relationships/slideLayout" Target="../slideLayouts/slideLayout4.xml"/><Relationship Id="rId212" Type="http://schemas.openxmlformats.org/officeDocument/2006/relationships/customXml" Target="../ink/ink1084.xml"/><Relationship Id="rId233" Type="http://schemas.openxmlformats.org/officeDocument/2006/relationships/image" Target="../media/image1092.png"/><Relationship Id="rId254" Type="http://schemas.openxmlformats.org/officeDocument/2006/relationships/customXml" Target="../ink/ink1105.xml"/><Relationship Id="rId28" Type="http://schemas.openxmlformats.org/officeDocument/2006/relationships/customXml" Target="../ink/ink992.xml"/><Relationship Id="rId49" Type="http://schemas.openxmlformats.org/officeDocument/2006/relationships/image" Target="../media/image1000.png"/><Relationship Id="rId114" Type="http://schemas.openxmlformats.org/officeDocument/2006/relationships/customXml" Target="../ink/ink1035.xml"/><Relationship Id="rId275" Type="http://schemas.openxmlformats.org/officeDocument/2006/relationships/image" Target="../media/image1113.png"/><Relationship Id="rId296" Type="http://schemas.openxmlformats.org/officeDocument/2006/relationships/customXml" Target="../ink/ink1126.xml"/><Relationship Id="rId300" Type="http://schemas.openxmlformats.org/officeDocument/2006/relationships/customXml" Target="../ink/ink1128.xml"/><Relationship Id="rId60" Type="http://schemas.openxmlformats.org/officeDocument/2006/relationships/customXml" Target="../ink/ink1008.xml"/><Relationship Id="rId81" Type="http://schemas.openxmlformats.org/officeDocument/2006/relationships/image" Target="../media/image1016.png"/><Relationship Id="rId135" Type="http://schemas.openxmlformats.org/officeDocument/2006/relationships/image" Target="../media/image1043.png"/><Relationship Id="rId156" Type="http://schemas.openxmlformats.org/officeDocument/2006/relationships/customXml" Target="../ink/ink1056.xml"/><Relationship Id="rId177" Type="http://schemas.openxmlformats.org/officeDocument/2006/relationships/image" Target="../media/image1064.png"/><Relationship Id="rId198" Type="http://schemas.openxmlformats.org/officeDocument/2006/relationships/customXml" Target="../ink/ink1077.xml"/><Relationship Id="rId321" Type="http://schemas.openxmlformats.org/officeDocument/2006/relationships/image" Target="../media/image1136.png"/><Relationship Id="rId342" Type="http://schemas.openxmlformats.org/officeDocument/2006/relationships/customXml" Target="../ink/ink1149.xml"/><Relationship Id="rId363" Type="http://schemas.openxmlformats.org/officeDocument/2006/relationships/image" Target="../media/image1157.png"/><Relationship Id="rId384" Type="http://schemas.openxmlformats.org/officeDocument/2006/relationships/customXml" Target="../ink/ink1170.xml"/><Relationship Id="rId419" Type="http://schemas.openxmlformats.org/officeDocument/2006/relationships/image" Target="../media/image1185.png"/><Relationship Id="rId202" Type="http://schemas.openxmlformats.org/officeDocument/2006/relationships/customXml" Target="../ink/ink1079.xml"/><Relationship Id="rId223" Type="http://schemas.openxmlformats.org/officeDocument/2006/relationships/image" Target="../media/image1087.png"/><Relationship Id="rId244" Type="http://schemas.openxmlformats.org/officeDocument/2006/relationships/customXml" Target="../ink/ink1100.xml"/><Relationship Id="rId18" Type="http://schemas.openxmlformats.org/officeDocument/2006/relationships/customXml" Target="../ink/ink987.xml"/><Relationship Id="rId39" Type="http://schemas.openxmlformats.org/officeDocument/2006/relationships/image" Target="../media/image995.png"/><Relationship Id="rId265" Type="http://schemas.openxmlformats.org/officeDocument/2006/relationships/image" Target="../media/image1108.png"/><Relationship Id="rId286" Type="http://schemas.openxmlformats.org/officeDocument/2006/relationships/customXml" Target="../ink/ink1121.xml"/><Relationship Id="rId50" Type="http://schemas.openxmlformats.org/officeDocument/2006/relationships/customXml" Target="../ink/ink1003.xml"/><Relationship Id="rId104" Type="http://schemas.openxmlformats.org/officeDocument/2006/relationships/customXml" Target="../ink/ink1030.xml"/><Relationship Id="rId125" Type="http://schemas.openxmlformats.org/officeDocument/2006/relationships/image" Target="../media/image1038.png"/><Relationship Id="rId146" Type="http://schemas.openxmlformats.org/officeDocument/2006/relationships/customXml" Target="../ink/ink1051.xml"/><Relationship Id="rId167" Type="http://schemas.openxmlformats.org/officeDocument/2006/relationships/image" Target="../media/image1059.png"/><Relationship Id="rId188" Type="http://schemas.openxmlformats.org/officeDocument/2006/relationships/customXml" Target="../ink/ink1072.xml"/><Relationship Id="rId311" Type="http://schemas.openxmlformats.org/officeDocument/2006/relationships/image" Target="../media/image1131.png"/><Relationship Id="rId332" Type="http://schemas.openxmlformats.org/officeDocument/2006/relationships/customXml" Target="../ink/ink1144.xml"/><Relationship Id="rId353" Type="http://schemas.openxmlformats.org/officeDocument/2006/relationships/image" Target="../media/image1152.png"/><Relationship Id="rId374" Type="http://schemas.openxmlformats.org/officeDocument/2006/relationships/customXml" Target="../ink/ink1165.xml"/><Relationship Id="rId395" Type="http://schemas.openxmlformats.org/officeDocument/2006/relationships/image" Target="../media/image1173.png"/><Relationship Id="rId409" Type="http://schemas.openxmlformats.org/officeDocument/2006/relationships/image" Target="../media/image1180.png"/><Relationship Id="rId71" Type="http://schemas.openxmlformats.org/officeDocument/2006/relationships/image" Target="../media/image1011.png"/><Relationship Id="rId92" Type="http://schemas.openxmlformats.org/officeDocument/2006/relationships/customXml" Target="../ink/ink1024.xml"/><Relationship Id="rId213" Type="http://schemas.openxmlformats.org/officeDocument/2006/relationships/image" Target="../media/image1082.png"/><Relationship Id="rId234" Type="http://schemas.openxmlformats.org/officeDocument/2006/relationships/customXml" Target="../ink/ink1095.xml"/><Relationship Id="rId420" Type="http://schemas.openxmlformats.org/officeDocument/2006/relationships/customXml" Target="../ink/ink1188.xml"/><Relationship Id="rId2" Type="http://schemas.openxmlformats.org/officeDocument/2006/relationships/customXml" Target="../ink/ink979.xml"/><Relationship Id="rId29" Type="http://schemas.openxmlformats.org/officeDocument/2006/relationships/image" Target="../media/image990.png"/><Relationship Id="rId255" Type="http://schemas.openxmlformats.org/officeDocument/2006/relationships/image" Target="../media/image1103.png"/><Relationship Id="rId276" Type="http://schemas.openxmlformats.org/officeDocument/2006/relationships/customXml" Target="../ink/ink1116.xml"/><Relationship Id="rId297" Type="http://schemas.openxmlformats.org/officeDocument/2006/relationships/image" Target="../media/image1124.png"/><Relationship Id="rId40" Type="http://schemas.openxmlformats.org/officeDocument/2006/relationships/customXml" Target="../ink/ink998.xml"/><Relationship Id="rId115" Type="http://schemas.openxmlformats.org/officeDocument/2006/relationships/image" Target="../media/image1033.png"/><Relationship Id="rId136" Type="http://schemas.openxmlformats.org/officeDocument/2006/relationships/customXml" Target="../ink/ink1046.xml"/><Relationship Id="rId157" Type="http://schemas.openxmlformats.org/officeDocument/2006/relationships/image" Target="../media/image1054.png"/><Relationship Id="rId178" Type="http://schemas.openxmlformats.org/officeDocument/2006/relationships/customXml" Target="../ink/ink1067.xml"/><Relationship Id="rId301" Type="http://schemas.openxmlformats.org/officeDocument/2006/relationships/image" Target="../media/image1126.png"/><Relationship Id="rId322" Type="http://schemas.openxmlformats.org/officeDocument/2006/relationships/customXml" Target="../ink/ink1139.xml"/><Relationship Id="rId343" Type="http://schemas.openxmlformats.org/officeDocument/2006/relationships/image" Target="../media/image1147.png"/><Relationship Id="rId364" Type="http://schemas.openxmlformats.org/officeDocument/2006/relationships/customXml" Target="../ink/ink1160.xml"/><Relationship Id="rId61" Type="http://schemas.openxmlformats.org/officeDocument/2006/relationships/image" Target="../media/image1006.png"/><Relationship Id="rId82" Type="http://schemas.openxmlformats.org/officeDocument/2006/relationships/customXml" Target="../ink/ink1019.xml"/><Relationship Id="rId199" Type="http://schemas.openxmlformats.org/officeDocument/2006/relationships/image" Target="../media/image1075.png"/><Relationship Id="rId203" Type="http://schemas.openxmlformats.org/officeDocument/2006/relationships/image" Target="../media/image1077.png"/><Relationship Id="rId385" Type="http://schemas.openxmlformats.org/officeDocument/2006/relationships/image" Target="../media/image1168.png"/><Relationship Id="rId19" Type="http://schemas.openxmlformats.org/officeDocument/2006/relationships/image" Target="../media/image985.png"/><Relationship Id="rId224" Type="http://schemas.openxmlformats.org/officeDocument/2006/relationships/customXml" Target="../ink/ink1090.xml"/><Relationship Id="rId245" Type="http://schemas.openxmlformats.org/officeDocument/2006/relationships/image" Target="../media/image1098.png"/><Relationship Id="rId266" Type="http://schemas.openxmlformats.org/officeDocument/2006/relationships/customXml" Target="../ink/ink1111.xml"/><Relationship Id="rId287" Type="http://schemas.openxmlformats.org/officeDocument/2006/relationships/image" Target="../media/image1119.png"/><Relationship Id="rId410" Type="http://schemas.openxmlformats.org/officeDocument/2006/relationships/customXml" Target="../ink/ink1183.xml"/><Relationship Id="rId30" Type="http://schemas.openxmlformats.org/officeDocument/2006/relationships/customXml" Target="../ink/ink993.xml"/><Relationship Id="rId105" Type="http://schemas.openxmlformats.org/officeDocument/2006/relationships/image" Target="../media/image1028.png"/><Relationship Id="rId126" Type="http://schemas.openxmlformats.org/officeDocument/2006/relationships/customXml" Target="../ink/ink1041.xml"/><Relationship Id="rId147" Type="http://schemas.openxmlformats.org/officeDocument/2006/relationships/image" Target="../media/image1049.png"/><Relationship Id="rId168" Type="http://schemas.openxmlformats.org/officeDocument/2006/relationships/customXml" Target="../ink/ink1062.xml"/><Relationship Id="rId312" Type="http://schemas.openxmlformats.org/officeDocument/2006/relationships/customXml" Target="../ink/ink1134.xml"/><Relationship Id="rId333" Type="http://schemas.openxmlformats.org/officeDocument/2006/relationships/image" Target="../media/image1142.png"/><Relationship Id="rId354" Type="http://schemas.openxmlformats.org/officeDocument/2006/relationships/customXml" Target="../ink/ink1155.xml"/><Relationship Id="rId51" Type="http://schemas.openxmlformats.org/officeDocument/2006/relationships/image" Target="../media/image1001.png"/><Relationship Id="rId72" Type="http://schemas.openxmlformats.org/officeDocument/2006/relationships/customXml" Target="../ink/ink1014.xml"/><Relationship Id="rId93" Type="http://schemas.openxmlformats.org/officeDocument/2006/relationships/image" Target="../media/image1022.png"/><Relationship Id="rId189" Type="http://schemas.openxmlformats.org/officeDocument/2006/relationships/image" Target="../media/image1070.png"/><Relationship Id="rId375" Type="http://schemas.openxmlformats.org/officeDocument/2006/relationships/image" Target="../media/image1163.png"/><Relationship Id="rId396" Type="http://schemas.openxmlformats.org/officeDocument/2006/relationships/customXml" Target="../ink/ink1176.xml"/><Relationship Id="rId3" Type="http://schemas.openxmlformats.org/officeDocument/2006/relationships/image" Target="../media/image977.png"/><Relationship Id="rId214" Type="http://schemas.openxmlformats.org/officeDocument/2006/relationships/customXml" Target="../ink/ink1085.xml"/><Relationship Id="rId235" Type="http://schemas.openxmlformats.org/officeDocument/2006/relationships/image" Target="../media/image1093.png"/><Relationship Id="rId256" Type="http://schemas.openxmlformats.org/officeDocument/2006/relationships/customXml" Target="../ink/ink1106.xml"/><Relationship Id="rId277" Type="http://schemas.openxmlformats.org/officeDocument/2006/relationships/image" Target="../media/image1114.png"/><Relationship Id="rId298" Type="http://schemas.openxmlformats.org/officeDocument/2006/relationships/customXml" Target="../ink/ink1127.xml"/><Relationship Id="rId400" Type="http://schemas.openxmlformats.org/officeDocument/2006/relationships/customXml" Target="../ink/ink1178.xml"/><Relationship Id="rId421" Type="http://schemas.openxmlformats.org/officeDocument/2006/relationships/image" Target="../media/image1186.png"/><Relationship Id="rId116" Type="http://schemas.openxmlformats.org/officeDocument/2006/relationships/customXml" Target="../ink/ink1036.xml"/><Relationship Id="rId137" Type="http://schemas.openxmlformats.org/officeDocument/2006/relationships/image" Target="../media/image1044.png"/><Relationship Id="rId158" Type="http://schemas.openxmlformats.org/officeDocument/2006/relationships/customXml" Target="../ink/ink1057.xml"/><Relationship Id="rId302" Type="http://schemas.openxmlformats.org/officeDocument/2006/relationships/customXml" Target="../ink/ink1129.xml"/><Relationship Id="rId323" Type="http://schemas.openxmlformats.org/officeDocument/2006/relationships/image" Target="../media/image1137.png"/><Relationship Id="rId344" Type="http://schemas.openxmlformats.org/officeDocument/2006/relationships/customXml" Target="../ink/ink1150.xml"/><Relationship Id="rId20" Type="http://schemas.openxmlformats.org/officeDocument/2006/relationships/customXml" Target="../ink/ink988.xml"/><Relationship Id="rId41" Type="http://schemas.openxmlformats.org/officeDocument/2006/relationships/image" Target="../media/image996.png"/><Relationship Id="rId62" Type="http://schemas.openxmlformats.org/officeDocument/2006/relationships/customXml" Target="../ink/ink1009.xml"/><Relationship Id="rId83" Type="http://schemas.openxmlformats.org/officeDocument/2006/relationships/image" Target="../media/image1017.png"/><Relationship Id="rId179" Type="http://schemas.openxmlformats.org/officeDocument/2006/relationships/image" Target="../media/image1065.png"/><Relationship Id="rId365" Type="http://schemas.openxmlformats.org/officeDocument/2006/relationships/image" Target="../media/image1158.png"/><Relationship Id="rId386" Type="http://schemas.openxmlformats.org/officeDocument/2006/relationships/customXml" Target="../ink/ink1171.xml"/><Relationship Id="rId190" Type="http://schemas.openxmlformats.org/officeDocument/2006/relationships/customXml" Target="../ink/ink1073.xml"/><Relationship Id="rId204" Type="http://schemas.openxmlformats.org/officeDocument/2006/relationships/customXml" Target="../ink/ink1080.xml"/><Relationship Id="rId225" Type="http://schemas.openxmlformats.org/officeDocument/2006/relationships/image" Target="../media/image1088.png"/><Relationship Id="rId246" Type="http://schemas.openxmlformats.org/officeDocument/2006/relationships/customXml" Target="../ink/ink1101.xml"/><Relationship Id="rId267" Type="http://schemas.openxmlformats.org/officeDocument/2006/relationships/image" Target="../media/image1109.png"/><Relationship Id="rId288" Type="http://schemas.openxmlformats.org/officeDocument/2006/relationships/customXml" Target="../ink/ink1122.xml"/><Relationship Id="rId411" Type="http://schemas.openxmlformats.org/officeDocument/2006/relationships/image" Target="../media/image1181.png"/><Relationship Id="rId106" Type="http://schemas.openxmlformats.org/officeDocument/2006/relationships/customXml" Target="../ink/ink1031.xml"/><Relationship Id="rId127" Type="http://schemas.openxmlformats.org/officeDocument/2006/relationships/image" Target="../media/image1039.png"/><Relationship Id="rId313" Type="http://schemas.openxmlformats.org/officeDocument/2006/relationships/image" Target="../media/image1132.png"/><Relationship Id="rId10" Type="http://schemas.openxmlformats.org/officeDocument/2006/relationships/customXml" Target="../ink/ink983.xml"/><Relationship Id="rId31" Type="http://schemas.openxmlformats.org/officeDocument/2006/relationships/image" Target="../media/image991.png"/><Relationship Id="rId52" Type="http://schemas.openxmlformats.org/officeDocument/2006/relationships/customXml" Target="../ink/ink1004.xml"/><Relationship Id="rId73" Type="http://schemas.openxmlformats.org/officeDocument/2006/relationships/image" Target="../media/image1012.png"/><Relationship Id="rId94" Type="http://schemas.openxmlformats.org/officeDocument/2006/relationships/customXml" Target="../ink/ink1025.xml"/><Relationship Id="rId148" Type="http://schemas.openxmlformats.org/officeDocument/2006/relationships/customXml" Target="../ink/ink1052.xml"/><Relationship Id="rId169" Type="http://schemas.openxmlformats.org/officeDocument/2006/relationships/image" Target="../media/image1060.png"/><Relationship Id="rId334" Type="http://schemas.openxmlformats.org/officeDocument/2006/relationships/customXml" Target="../ink/ink1145.xml"/><Relationship Id="rId355" Type="http://schemas.openxmlformats.org/officeDocument/2006/relationships/image" Target="../media/image1153.png"/><Relationship Id="rId376" Type="http://schemas.openxmlformats.org/officeDocument/2006/relationships/customXml" Target="../ink/ink1166.xml"/><Relationship Id="rId397" Type="http://schemas.openxmlformats.org/officeDocument/2006/relationships/image" Target="../media/image1174.png"/><Relationship Id="rId4" Type="http://schemas.openxmlformats.org/officeDocument/2006/relationships/customXml" Target="../ink/ink980.xml"/><Relationship Id="rId180" Type="http://schemas.openxmlformats.org/officeDocument/2006/relationships/customXml" Target="../ink/ink1068.xml"/><Relationship Id="rId215" Type="http://schemas.openxmlformats.org/officeDocument/2006/relationships/image" Target="../media/image1083.png"/><Relationship Id="rId236" Type="http://schemas.openxmlformats.org/officeDocument/2006/relationships/customXml" Target="../ink/ink1096.xml"/><Relationship Id="rId257" Type="http://schemas.openxmlformats.org/officeDocument/2006/relationships/image" Target="../media/image1104.png"/><Relationship Id="rId278" Type="http://schemas.openxmlformats.org/officeDocument/2006/relationships/customXml" Target="../ink/ink1117.xml"/><Relationship Id="rId401" Type="http://schemas.openxmlformats.org/officeDocument/2006/relationships/image" Target="../media/image1176.png"/><Relationship Id="rId422" Type="http://schemas.openxmlformats.org/officeDocument/2006/relationships/customXml" Target="../ink/ink1189.xml"/><Relationship Id="rId303" Type="http://schemas.openxmlformats.org/officeDocument/2006/relationships/image" Target="../media/image1127.png"/><Relationship Id="rId42" Type="http://schemas.openxmlformats.org/officeDocument/2006/relationships/customXml" Target="../ink/ink999.xml"/><Relationship Id="rId84" Type="http://schemas.openxmlformats.org/officeDocument/2006/relationships/customXml" Target="../ink/ink1020.xml"/><Relationship Id="rId138" Type="http://schemas.openxmlformats.org/officeDocument/2006/relationships/customXml" Target="../ink/ink1047.xml"/><Relationship Id="rId345" Type="http://schemas.openxmlformats.org/officeDocument/2006/relationships/image" Target="../media/image1148.png"/><Relationship Id="rId387" Type="http://schemas.openxmlformats.org/officeDocument/2006/relationships/image" Target="../media/image1169.png"/><Relationship Id="rId191" Type="http://schemas.openxmlformats.org/officeDocument/2006/relationships/image" Target="../media/image1071.png"/><Relationship Id="rId205" Type="http://schemas.openxmlformats.org/officeDocument/2006/relationships/image" Target="../media/image1078.png"/><Relationship Id="rId247" Type="http://schemas.openxmlformats.org/officeDocument/2006/relationships/image" Target="../media/image1099.png"/><Relationship Id="rId412" Type="http://schemas.openxmlformats.org/officeDocument/2006/relationships/customXml" Target="../ink/ink1184.xml"/><Relationship Id="rId107" Type="http://schemas.openxmlformats.org/officeDocument/2006/relationships/image" Target="../media/image1029.png"/><Relationship Id="rId289" Type="http://schemas.openxmlformats.org/officeDocument/2006/relationships/image" Target="../media/image1120.png"/><Relationship Id="rId11" Type="http://schemas.openxmlformats.org/officeDocument/2006/relationships/image" Target="../media/image981.png"/><Relationship Id="rId53" Type="http://schemas.openxmlformats.org/officeDocument/2006/relationships/image" Target="../media/image1002.png"/><Relationship Id="rId149" Type="http://schemas.openxmlformats.org/officeDocument/2006/relationships/image" Target="../media/image1050.png"/><Relationship Id="rId314" Type="http://schemas.openxmlformats.org/officeDocument/2006/relationships/customXml" Target="../ink/ink1135.xml"/><Relationship Id="rId356" Type="http://schemas.openxmlformats.org/officeDocument/2006/relationships/customXml" Target="../ink/ink1156.xml"/><Relationship Id="rId398" Type="http://schemas.openxmlformats.org/officeDocument/2006/relationships/customXml" Target="../ink/ink1177.xml"/><Relationship Id="rId95" Type="http://schemas.openxmlformats.org/officeDocument/2006/relationships/image" Target="../media/image1023.png"/><Relationship Id="rId160" Type="http://schemas.openxmlformats.org/officeDocument/2006/relationships/customXml" Target="../ink/ink1058.xml"/><Relationship Id="rId216" Type="http://schemas.openxmlformats.org/officeDocument/2006/relationships/customXml" Target="../ink/ink1086.xml"/><Relationship Id="rId423" Type="http://schemas.openxmlformats.org/officeDocument/2006/relationships/image" Target="../media/image1187.png"/><Relationship Id="rId258" Type="http://schemas.openxmlformats.org/officeDocument/2006/relationships/customXml" Target="../ink/ink1107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46.png"/><Relationship Id="rId299" Type="http://schemas.openxmlformats.org/officeDocument/2006/relationships/image" Target="../media/image1337.png"/><Relationship Id="rId21" Type="http://schemas.openxmlformats.org/officeDocument/2006/relationships/image" Target="../media/image1198.png"/><Relationship Id="rId63" Type="http://schemas.openxmlformats.org/officeDocument/2006/relationships/image" Target="../media/image1219.png"/><Relationship Id="rId159" Type="http://schemas.openxmlformats.org/officeDocument/2006/relationships/image" Target="../media/image1267.png"/><Relationship Id="rId324" Type="http://schemas.openxmlformats.org/officeDocument/2006/relationships/customXml" Target="../ink/ink1352.xml"/><Relationship Id="rId366" Type="http://schemas.openxmlformats.org/officeDocument/2006/relationships/customXml" Target="../ink/ink1373.xml"/><Relationship Id="rId170" Type="http://schemas.openxmlformats.org/officeDocument/2006/relationships/customXml" Target="../ink/ink1275.xml"/><Relationship Id="rId226" Type="http://schemas.openxmlformats.org/officeDocument/2006/relationships/customXml" Target="../ink/ink1303.xml"/><Relationship Id="rId107" Type="http://schemas.openxmlformats.org/officeDocument/2006/relationships/image" Target="../media/image1241.png"/><Relationship Id="rId268" Type="http://schemas.openxmlformats.org/officeDocument/2006/relationships/customXml" Target="../ink/ink1324.xml"/><Relationship Id="rId289" Type="http://schemas.openxmlformats.org/officeDocument/2006/relationships/image" Target="../media/image1332.png"/><Relationship Id="rId11" Type="http://schemas.openxmlformats.org/officeDocument/2006/relationships/image" Target="../media/image1193.png"/><Relationship Id="rId32" Type="http://schemas.openxmlformats.org/officeDocument/2006/relationships/customXml" Target="../ink/ink1206.xml"/><Relationship Id="rId53" Type="http://schemas.openxmlformats.org/officeDocument/2006/relationships/image" Target="../media/image1214.png"/><Relationship Id="rId74" Type="http://schemas.openxmlformats.org/officeDocument/2006/relationships/customXml" Target="../ink/ink1227.xml"/><Relationship Id="rId128" Type="http://schemas.openxmlformats.org/officeDocument/2006/relationships/customXml" Target="../ink/ink1254.xml"/><Relationship Id="rId149" Type="http://schemas.openxmlformats.org/officeDocument/2006/relationships/image" Target="../media/image1262.png"/><Relationship Id="rId314" Type="http://schemas.openxmlformats.org/officeDocument/2006/relationships/customXml" Target="../ink/ink1347.xml"/><Relationship Id="rId335" Type="http://schemas.openxmlformats.org/officeDocument/2006/relationships/image" Target="../media/image1355.png"/><Relationship Id="rId356" Type="http://schemas.openxmlformats.org/officeDocument/2006/relationships/customXml" Target="../ink/ink1368.xml"/><Relationship Id="rId377" Type="http://schemas.openxmlformats.org/officeDocument/2006/relationships/image" Target="../media/image1375.png"/><Relationship Id="rId398" Type="http://schemas.openxmlformats.org/officeDocument/2006/relationships/customXml" Target="../ink/ink1389.xml"/><Relationship Id="rId5" Type="http://schemas.openxmlformats.org/officeDocument/2006/relationships/image" Target="../media/image1190.png"/><Relationship Id="rId95" Type="http://schemas.openxmlformats.org/officeDocument/2006/relationships/image" Target="../media/image1235.png"/><Relationship Id="rId160" Type="http://schemas.openxmlformats.org/officeDocument/2006/relationships/customXml" Target="../ink/ink1270.xml"/><Relationship Id="rId181" Type="http://schemas.openxmlformats.org/officeDocument/2006/relationships/image" Target="../media/image1278.png"/><Relationship Id="rId216" Type="http://schemas.openxmlformats.org/officeDocument/2006/relationships/customXml" Target="../ink/ink1298.xml"/><Relationship Id="rId237" Type="http://schemas.openxmlformats.org/officeDocument/2006/relationships/image" Target="../media/image1306.png"/><Relationship Id="rId258" Type="http://schemas.openxmlformats.org/officeDocument/2006/relationships/customXml" Target="../ink/ink1319.xml"/><Relationship Id="rId279" Type="http://schemas.openxmlformats.org/officeDocument/2006/relationships/image" Target="../media/image1327.png"/><Relationship Id="rId22" Type="http://schemas.openxmlformats.org/officeDocument/2006/relationships/customXml" Target="../ink/ink1201.xml"/><Relationship Id="rId43" Type="http://schemas.openxmlformats.org/officeDocument/2006/relationships/image" Target="../media/image1209.png"/><Relationship Id="rId64" Type="http://schemas.openxmlformats.org/officeDocument/2006/relationships/customXml" Target="../ink/ink1222.xml"/><Relationship Id="rId118" Type="http://schemas.openxmlformats.org/officeDocument/2006/relationships/customXml" Target="../ink/ink1249.xml"/><Relationship Id="rId139" Type="http://schemas.openxmlformats.org/officeDocument/2006/relationships/image" Target="../media/image1257.png"/><Relationship Id="rId290" Type="http://schemas.openxmlformats.org/officeDocument/2006/relationships/customXml" Target="../ink/ink1335.xml"/><Relationship Id="rId304" Type="http://schemas.openxmlformats.org/officeDocument/2006/relationships/customXml" Target="../ink/ink1342.xml"/><Relationship Id="rId325" Type="http://schemas.openxmlformats.org/officeDocument/2006/relationships/image" Target="../media/image1350.png"/><Relationship Id="rId346" Type="http://schemas.openxmlformats.org/officeDocument/2006/relationships/customXml" Target="../ink/ink1363.xml"/><Relationship Id="rId367" Type="http://schemas.openxmlformats.org/officeDocument/2006/relationships/image" Target="../media/image1370.png"/><Relationship Id="rId388" Type="http://schemas.openxmlformats.org/officeDocument/2006/relationships/customXml" Target="../ink/ink1384.xml"/><Relationship Id="rId85" Type="http://schemas.openxmlformats.org/officeDocument/2006/relationships/image" Target="../media/image1230.png"/><Relationship Id="rId150" Type="http://schemas.openxmlformats.org/officeDocument/2006/relationships/customXml" Target="../ink/ink1265.xml"/><Relationship Id="rId171" Type="http://schemas.openxmlformats.org/officeDocument/2006/relationships/image" Target="../media/image1273.png"/><Relationship Id="rId192" Type="http://schemas.openxmlformats.org/officeDocument/2006/relationships/customXml" Target="../ink/ink1286.xml"/><Relationship Id="rId206" Type="http://schemas.openxmlformats.org/officeDocument/2006/relationships/customXml" Target="../ink/ink1293.xml"/><Relationship Id="rId227" Type="http://schemas.openxmlformats.org/officeDocument/2006/relationships/image" Target="../media/image1301.png"/><Relationship Id="rId248" Type="http://schemas.openxmlformats.org/officeDocument/2006/relationships/customXml" Target="../ink/ink1314.xml"/><Relationship Id="rId269" Type="http://schemas.openxmlformats.org/officeDocument/2006/relationships/image" Target="../media/image1322.png"/><Relationship Id="rId12" Type="http://schemas.openxmlformats.org/officeDocument/2006/relationships/customXml" Target="../ink/ink1196.xml"/><Relationship Id="rId33" Type="http://schemas.openxmlformats.org/officeDocument/2006/relationships/image" Target="../media/image1204.png"/><Relationship Id="rId108" Type="http://schemas.openxmlformats.org/officeDocument/2006/relationships/customXml" Target="../ink/ink1244.xml"/><Relationship Id="rId129" Type="http://schemas.openxmlformats.org/officeDocument/2006/relationships/image" Target="../media/image1252.png"/><Relationship Id="rId280" Type="http://schemas.openxmlformats.org/officeDocument/2006/relationships/customXml" Target="../ink/ink1330.xml"/><Relationship Id="rId315" Type="http://schemas.openxmlformats.org/officeDocument/2006/relationships/image" Target="../media/image1345.png"/><Relationship Id="rId336" Type="http://schemas.openxmlformats.org/officeDocument/2006/relationships/customXml" Target="../ink/ink1358.xml"/><Relationship Id="rId357" Type="http://schemas.openxmlformats.org/officeDocument/2006/relationships/image" Target="../media/image1366.png"/><Relationship Id="rId54" Type="http://schemas.openxmlformats.org/officeDocument/2006/relationships/customXml" Target="../ink/ink1217.xml"/><Relationship Id="rId75" Type="http://schemas.openxmlformats.org/officeDocument/2006/relationships/image" Target="../media/image1225.png"/><Relationship Id="rId96" Type="http://schemas.openxmlformats.org/officeDocument/2006/relationships/customXml" Target="../ink/ink1238.xml"/><Relationship Id="rId140" Type="http://schemas.openxmlformats.org/officeDocument/2006/relationships/customXml" Target="../ink/ink1260.xml"/><Relationship Id="rId161" Type="http://schemas.openxmlformats.org/officeDocument/2006/relationships/image" Target="../media/image1268.png"/><Relationship Id="rId182" Type="http://schemas.openxmlformats.org/officeDocument/2006/relationships/customXml" Target="../ink/ink1281.xml"/><Relationship Id="rId217" Type="http://schemas.openxmlformats.org/officeDocument/2006/relationships/image" Target="../media/image1296.png"/><Relationship Id="rId378" Type="http://schemas.openxmlformats.org/officeDocument/2006/relationships/customXml" Target="../ink/ink1379.xml"/><Relationship Id="rId399" Type="http://schemas.openxmlformats.org/officeDocument/2006/relationships/image" Target="../media/image24.png"/><Relationship Id="rId6" Type="http://schemas.openxmlformats.org/officeDocument/2006/relationships/customXml" Target="../ink/ink1193.xml"/><Relationship Id="rId238" Type="http://schemas.openxmlformats.org/officeDocument/2006/relationships/customXml" Target="../ink/ink1309.xml"/><Relationship Id="rId259" Type="http://schemas.openxmlformats.org/officeDocument/2006/relationships/image" Target="../media/image1317.png"/><Relationship Id="rId23" Type="http://schemas.openxmlformats.org/officeDocument/2006/relationships/image" Target="../media/image1199.png"/><Relationship Id="rId119" Type="http://schemas.openxmlformats.org/officeDocument/2006/relationships/image" Target="../media/image1247.png"/><Relationship Id="rId270" Type="http://schemas.openxmlformats.org/officeDocument/2006/relationships/customXml" Target="../ink/ink1325.xml"/><Relationship Id="rId291" Type="http://schemas.openxmlformats.org/officeDocument/2006/relationships/image" Target="../media/image1333.png"/><Relationship Id="rId305" Type="http://schemas.openxmlformats.org/officeDocument/2006/relationships/image" Target="../media/image1340.png"/><Relationship Id="rId326" Type="http://schemas.openxmlformats.org/officeDocument/2006/relationships/customXml" Target="../ink/ink1353.xml"/><Relationship Id="rId347" Type="http://schemas.openxmlformats.org/officeDocument/2006/relationships/image" Target="../media/image1361.png"/><Relationship Id="rId44" Type="http://schemas.openxmlformats.org/officeDocument/2006/relationships/customXml" Target="../ink/ink1212.xml"/><Relationship Id="rId65" Type="http://schemas.openxmlformats.org/officeDocument/2006/relationships/image" Target="../media/image1220.png"/><Relationship Id="rId86" Type="http://schemas.openxmlformats.org/officeDocument/2006/relationships/customXml" Target="../ink/ink1233.xml"/><Relationship Id="rId130" Type="http://schemas.openxmlformats.org/officeDocument/2006/relationships/customXml" Target="../ink/ink1255.xml"/><Relationship Id="rId151" Type="http://schemas.openxmlformats.org/officeDocument/2006/relationships/image" Target="../media/image1263.png"/><Relationship Id="rId368" Type="http://schemas.openxmlformats.org/officeDocument/2006/relationships/customXml" Target="../ink/ink1374.xml"/><Relationship Id="rId389" Type="http://schemas.openxmlformats.org/officeDocument/2006/relationships/image" Target="../media/image1381.png"/><Relationship Id="rId172" Type="http://schemas.openxmlformats.org/officeDocument/2006/relationships/customXml" Target="../ink/ink1276.xml"/><Relationship Id="rId193" Type="http://schemas.openxmlformats.org/officeDocument/2006/relationships/image" Target="../media/image1284.png"/><Relationship Id="rId207" Type="http://schemas.openxmlformats.org/officeDocument/2006/relationships/image" Target="../media/image1291.png"/><Relationship Id="rId228" Type="http://schemas.openxmlformats.org/officeDocument/2006/relationships/customXml" Target="../ink/ink1304.xml"/><Relationship Id="rId249" Type="http://schemas.openxmlformats.org/officeDocument/2006/relationships/image" Target="../media/image1312.png"/><Relationship Id="rId13" Type="http://schemas.openxmlformats.org/officeDocument/2006/relationships/image" Target="../media/image1194.png"/><Relationship Id="rId109" Type="http://schemas.openxmlformats.org/officeDocument/2006/relationships/image" Target="../media/image1242.png"/><Relationship Id="rId260" Type="http://schemas.openxmlformats.org/officeDocument/2006/relationships/customXml" Target="../ink/ink1320.xml"/><Relationship Id="rId281" Type="http://schemas.openxmlformats.org/officeDocument/2006/relationships/image" Target="../media/image1328.png"/><Relationship Id="rId316" Type="http://schemas.openxmlformats.org/officeDocument/2006/relationships/customXml" Target="../ink/ink1348.xml"/><Relationship Id="rId337" Type="http://schemas.openxmlformats.org/officeDocument/2006/relationships/image" Target="../media/image1356.png"/><Relationship Id="rId34" Type="http://schemas.openxmlformats.org/officeDocument/2006/relationships/customXml" Target="../ink/ink1207.xml"/><Relationship Id="rId55" Type="http://schemas.openxmlformats.org/officeDocument/2006/relationships/image" Target="../media/image1215.png"/><Relationship Id="rId76" Type="http://schemas.openxmlformats.org/officeDocument/2006/relationships/customXml" Target="../ink/ink1228.xml"/><Relationship Id="rId97" Type="http://schemas.openxmlformats.org/officeDocument/2006/relationships/image" Target="../media/image1236.png"/><Relationship Id="rId120" Type="http://schemas.openxmlformats.org/officeDocument/2006/relationships/customXml" Target="../ink/ink1250.xml"/><Relationship Id="rId141" Type="http://schemas.openxmlformats.org/officeDocument/2006/relationships/image" Target="../media/image1258.png"/><Relationship Id="rId358" Type="http://schemas.openxmlformats.org/officeDocument/2006/relationships/customXml" Target="../ink/ink1369.xml"/><Relationship Id="rId379" Type="http://schemas.openxmlformats.org/officeDocument/2006/relationships/image" Target="../media/image1376.png"/><Relationship Id="rId7" Type="http://schemas.openxmlformats.org/officeDocument/2006/relationships/image" Target="../media/image1191.png"/><Relationship Id="rId162" Type="http://schemas.openxmlformats.org/officeDocument/2006/relationships/customXml" Target="../ink/ink1271.xml"/><Relationship Id="rId183" Type="http://schemas.openxmlformats.org/officeDocument/2006/relationships/image" Target="../media/image1279.png"/><Relationship Id="rId218" Type="http://schemas.openxmlformats.org/officeDocument/2006/relationships/customXml" Target="../ink/ink1299.xml"/><Relationship Id="rId239" Type="http://schemas.openxmlformats.org/officeDocument/2006/relationships/image" Target="../media/image1307.png"/><Relationship Id="rId390" Type="http://schemas.openxmlformats.org/officeDocument/2006/relationships/customXml" Target="../ink/ink1385.xml"/><Relationship Id="rId250" Type="http://schemas.openxmlformats.org/officeDocument/2006/relationships/customXml" Target="../ink/ink1315.xml"/><Relationship Id="rId271" Type="http://schemas.openxmlformats.org/officeDocument/2006/relationships/image" Target="../media/image1323.png"/><Relationship Id="rId292" Type="http://schemas.openxmlformats.org/officeDocument/2006/relationships/customXml" Target="../ink/ink1336.xml"/><Relationship Id="rId306" Type="http://schemas.openxmlformats.org/officeDocument/2006/relationships/customXml" Target="../ink/ink1343.xml"/><Relationship Id="rId24" Type="http://schemas.openxmlformats.org/officeDocument/2006/relationships/customXml" Target="../ink/ink1202.xml"/><Relationship Id="rId45" Type="http://schemas.openxmlformats.org/officeDocument/2006/relationships/image" Target="../media/image1210.png"/><Relationship Id="rId66" Type="http://schemas.openxmlformats.org/officeDocument/2006/relationships/customXml" Target="../ink/ink1223.xml"/><Relationship Id="rId87" Type="http://schemas.openxmlformats.org/officeDocument/2006/relationships/image" Target="../media/image1231.png"/><Relationship Id="rId110" Type="http://schemas.openxmlformats.org/officeDocument/2006/relationships/customXml" Target="../ink/ink1245.xml"/><Relationship Id="rId131" Type="http://schemas.openxmlformats.org/officeDocument/2006/relationships/image" Target="../media/image1253.png"/><Relationship Id="rId327" Type="http://schemas.openxmlformats.org/officeDocument/2006/relationships/image" Target="../media/image1351.png"/><Relationship Id="rId348" Type="http://schemas.openxmlformats.org/officeDocument/2006/relationships/customXml" Target="../ink/ink1364.xml"/><Relationship Id="rId369" Type="http://schemas.openxmlformats.org/officeDocument/2006/relationships/image" Target="../media/image1371.png"/><Relationship Id="rId152" Type="http://schemas.openxmlformats.org/officeDocument/2006/relationships/customXml" Target="../ink/ink1266.xml"/><Relationship Id="rId173" Type="http://schemas.openxmlformats.org/officeDocument/2006/relationships/image" Target="../media/image1274.png"/><Relationship Id="rId194" Type="http://schemas.openxmlformats.org/officeDocument/2006/relationships/customXml" Target="../ink/ink1287.xml"/><Relationship Id="rId208" Type="http://schemas.openxmlformats.org/officeDocument/2006/relationships/customXml" Target="../ink/ink1294.xml"/><Relationship Id="rId229" Type="http://schemas.openxmlformats.org/officeDocument/2006/relationships/image" Target="../media/image1302.png"/><Relationship Id="rId380" Type="http://schemas.openxmlformats.org/officeDocument/2006/relationships/customXml" Target="../ink/ink1380.xml"/><Relationship Id="rId240" Type="http://schemas.openxmlformats.org/officeDocument/2006/relationships/customXml" Target="../ink/ink1310.xml"/><Relationship Id="rId261" Type="http://schemas.openxmlformats.org/officeDocument/2006/relationships/image" Target="../media/image1318.png"/><Relationship Id="rId14" Type="http://schemas.openxmlformats.org/officeDocument/2006/relationships/customXml" Target="../ink/ink1197.xml"/><Relationship Id="rId35" Type="http://schemas.openxmlformats.org/officeDocument/2006/relationships/image" Target="../media/image1205.png"/><Relationship Id="rId56" Type="http://schemas.openxmlformats.org/officeDocument/2006/relationships/customXml" Target="../ink/ink1218.xml"/><Relationship Id="rId77" Type="http://schemas.openxmlformats.org/officeDocument/2006/relationships/image" Target="../media/image1226.png"/><Relationship Id="rId100" Type="http://schemas.openxmlformats.org/officeDocument/2006/relationships/customXml" Target="../ink/ink1240.xml"/><Relationship Id="rId282" Type="http://schemas.openxmlformats.org/officeDocument/2006/relationships/customXml" Target="../ink/ink1331.xml"/><Relationship Id="rId317" Type="http://schemas.openxmlformats.org/officeDocument/2006/relationships/image" Target="../media/image1346.png"/><Relationship Id="rId338" Type="http://schemas.openxmlformats.org/officeDocument/2006/relationships/customXml" Target="../ink/ink1359.xml"/><Relationship Id="rId359" Type="http://schemas.openxmlformats.org/officeDocument/2006/relationships/image" Target="../media/image1367.png"/><Relationship Id="rId8" Type="http://schemas.openxmlformats.org/officeDocument/2006/relationships/customXml" Target="../ink/ink1194.xml"/><Relationship Id="rId98" Type="http://schemas.openxmlformats.org/officeDocument/2006/relationships/customXml" Target="../ink/ink1239.xml"/><Relationship Id="rId121" Type="http://schemas.openxmlformats.org/officeDocument/2006/relationships/image" Target="../media/image1248.png"/><Relationship Id="rId142" Type="http://schemas.openxmlformats.org/officeDocument/2006/relationships/customXml" Target="../ink/ink1261.xml"/><Relationship Id="rId163" Type="http://schemas.openxmlformats.org/officeDocument/2006/relationships/image" Target="../media/image1269.png"/><Relationship Id="rId184" Type="http://schemas.openxmlformats.org/officeDocument/2006/relationships/customXml" Target="../ink/ink1282.xml"/><Relationship Id="rId219" Type="http://schemas.openxmlformats.org/officeDocument/2006/relationships/image" Target="../media/image1297.png"/><Relationship Id="rId370" Type="http://schemas.openxmlformats.org/officeDocument/2006/relationships/customXml" Target="../ink/ink1375.xml"/><Relationship Id="rId391" Type="http://schemas.openxmlformats.org/officeDocument/2006/relationships/image" Target="../media/image1382.png"/><Relationship Id="rId230" Type="http://schemas.openxmlformats.org/officeDocument/2006/relationships/customXml" Target="../ink/ink1305.xml"/><Relationship Id="rId251" Type="http://schemas.openxmlformats.org/officeDocument/2006/relationships/image" Target="../media/image1313.png"/><Relationship Id="rId25" Type="http://schemas.openxmlformats.org/officeDocument/2006/relationships/image" Target="../media/image1200.png"/><Relationship Id="rId46" Type="http://schemas.openxmlformats.org/officeDocument/2006/relationships/customXml" Target="../ink/ink1213.xml"/><Relationship Id="rId67" Type="http://schemas.openxmlformats.org/officeDocument/2006/relationships/image" Target="../media/image1221.png"/><Relationship Id="rId272" Type="http://schemas.openxmlformats.org/officeDocument/2006/relationships/customXml" Target="../ink/ink1326.xml"/><Relationship Id="rId293" Type="http://schemas.openxmlformats.org/officeDocument/2006/relationships/image" Target="../media/image1334.png"/><Relationship Id="rId307" Type="http://schemas.openxmlformats.org/officeDocument/2006/relationships/image" Target="../media/image1341.png"/><Relationship Id="rId328" Type="http://schemas.openxmlformats.org/officeDocument/2006/relationships/customXml" Target="../ink/ink1354.xml"/><Relationship Id="rId349" Type="http://schemas.openxmlformats.org/officeDocument/2006/relationships/image" Target="../media/image1362.png"/><Relationship Id="rId88" Type="http://schemas.openxmlformats.org/officeDocument/2006/relationships/customXml" Target="../ink/ink1234.xml"/><Relationship Id="rId111" Type="http://schemas.openxmlformats.org/officeDocument/2006/relationships/image" Target="../media/image1243.png"/><Relationship Id="rId132" Type="http://schemas.openxmlformats.org/officeDocument/2006/relationships/customXml" Target="../ink/ink1256.xml"/><Relationship Id="rId153" Type="http://schemas.openxmlformats.org/officeDocument/2006/relationships/image" Target="../media/image1264.png"/><Relationship Id="rId174" Type="http://schemas.openxmlformats.org/officeDocument/2006/relationships/customXml" Target="../ink/ink1277.xml"/><Relationship Id="rId195" Type="http://schemas.openxmlformats.org/officeDocument/2006/relationships/image" Target="../media/image1285.png"/><Relationship Id="rId209" Type="http://schemas.openxmlformats.org/officeDocument/2006/relationships/image" Target="../media/image1292.png"/><Relationship Id="rId360" Type="http://schemas.openxmlformats.org/officeDocument/2006/relationships/customXml" Target="../ink/ink1370.xml"/><Relationship Id="rId381" Type="http://schemas.openxmlformats.org/officeDocument/2006/relationships/image" Target="../media/image1377.png"/><Relationship Id="rId220" Type="http://schemas.openxmlformats.org/officeDocument/2006/relationships/customXml" Target="../ink/ink1300.xml"/><Relationship Id="rId241" Type="http://schemas.openxmlformats.org/officeDocument/2006/relationships/image" Target="../media/image1308.png"/><Relationship Id="rId15" Type="http://schemas.openxmlformats.org/officeDocument/2006/relationships/image" Target="../media/image1195.png"/><Relationship Id="rId36" Type="http://schemas.openxmlformats.org/officeDocument/2006/relationships/customXml" Target="../ink/ink1208.xml"/><Relationship Id="rId57" Type="http://schemas.openxmlformats.org/officeDocument/2006/relationships/image" Target="../media/image1216.png"/><Relationship Id="rId262" Type="http://schemas.openxmlformats.org/officeDocument/2006/relationships/customXml" Target="../ink/ink1321.xml"/><Relationship Id="rId283" Type="http://schemas.openxmlformats.org/officeDocument/2006/relationships/image" Target="../media/image1329.png"/><Relationship Id="rId318" Type="http://schemas.openxmlformats.org/officeDocument/2006/relationships/customXml" Target="../ink/ink1349.xml"/><Relationship Id="rId339" Type="http://schemas.openxmlformats.org/officeDocument/2006/relationships/image" Target="../media/image1357.png"/><Relationship Id="rId78" Type="http://schemas.openxmlformats.org/officeDocument/2006/relationships/customXml" Target="../ink/ink1229.xml"/><Relationship Id="rId99" Type="http://schemas.openxmlformats.org/officeDocument/2006/relationships/image" Target="../media/image1237.png"/><Relationship Id="rId101" Type="http://schemas.openxmlformats.org/officeDocument/2006/relationships/image" Target="../media/image1238.png"/><Relationship Id="rId122" Type="http://schemas.openxmlformats.org/officeDocument/2006/relationships/customXml" Target="../ink/ink1251.xml"/><Relationship Id="rId143" Type="http://schemas.openxmlformats.org/officeDocument/2006/relationships/image" Target="../media/image1259.png"/><Relationship Id="rId164" Type="http://schemas.openxmlformats.org/officeDocument/2006/relationships/customXml" Target="../ink/ink1272.xml"/><Relationship Id="rId185" Type="http://schemas.openxmlformats.org/officeDocument/2006/relationships/image" Target="../media/image1280.png"/><Relationship Id="rId350" Type="http://schemas.openxmlformats.org/officeDocument/2006/relationships/customXml" Target="../ink/ink1365.xml"/><Relationship Id="rId371" Type="http://schemas.openxmlformats.org/officeDocument/2006/relationships/image" Target="../media/image1372.png"/><Relationship Id="rId9" Type="http://schemas.openxmlformats.org/officeDocument/2006/relationships/image" Target="../media/image1192.png"/><Relationship Id="rId210" Type="http://schemas.openxmlformats.org/officeDocument/2006/relationships/customXml" Target="../ink/ink1295.xml"/><Relationship Id="rId392" Type="http://schemas.openxmlformats.org/officeDocument/2006/relationships/customXml" Target="../ink/ink1386.xml"/><Relationship Id="rId26" Type="http://schemas.openxmlformats.org/officeDocument/2006/relationships/customXml" Target="../ink/ink1203.xml"/><Relationship Id="rId231" Type="http://schemas.openxmlformats.org/officeDocument/2006/relationships/image" Target="../media/image1303.png"/><Relationship Id="rId252" Type="http://schemas.openxmlformats.org/officeDocument/2006/relationships/customXml" Target="../ink/ink1316.xml"/><Relationship Id="rId273" Type="http://schemas.openxmlformats.org/officeDocument/2006/relationships/image" Target="../media/image1324.png"/><Relationship Id="rId294" Type="http://schemas.openxmlformats.org/officeDocument/2006/relationships/customXml" Target="../ink/ink1337.xml"/><Relationship Id="rId308" Type="http://schemas.openxmlformats.org/officeDocument/2006/relationships/customXml" Target="../ink/ink1344.xml"/><Relationship Id="rId329" Type="http://schemas.openxmlformats.org/officeDocument/2006/relationships/image" Target="../media/image1352.png"/><Relationship Id="rId47" Type="http://schemas.openxmlformats.org/officeDocument/2006/relationships/image" Target="../media/image1211.png"/><Relationship Id="rId68" Type="http://schemas.openxmlformats.org/officeDocument/2006/relationships/customXml" Target="../ink/ink1224.xml"/><Relationship Id="rId89" Type="http://schemas.openxmlformats.org/officeDocument/2006/relationships/image" Target="../media/image1232.png"/><Relationship Id="rId112" Type="http://schemas.openxmlformats.org/officeDocument/2006/relationships/customXml" Target="../ink/ink1246.xml"/><Relationship Id="rId133" Type="http://schemas.openxmlformats.org/officeDocument/2006/relationships/image" Target="../media/image1254.png"/><Relationship Id="rId154" Type="http://schemas.openxmlformats.org/officeDocument/2006/relationships/customXml" Target="../ink/ink1267.xml"/><Relationship Id="rId175" Type="http://schemas.openxmlformats.org/officeDocument/2006/relationships/image" Target="../media/image1275.png"/><Relationship Id="rId340" Type="http://schemas.openxmlformats.org/officeDocument/2006/relationships/customXml" Target="../ink/ink1360.xml"/><Relationship Id="rId361" Type="http://schemas.openxmlformats.org/officeDocument/2006/relationships/image" Target="../media/image270.png"/><Relationship Id="rId196" Type="http://schemas.openxmlformats.org/officeDocument/2006/relationships/customXml" Target="../ink/ink1288.xml"/><Relationship Id="rId200" Type="http://schemas.openxmlformats.org/officeDocument/2006/relationships/customXml" Target="../ink/ink1290.xml"/><Relationship Id="rId382" Type="http://schemas.openxmlformats.org/officeDocument/2006/relationships/customXml" Target="../ink/ink1381.xml"/><Relationship Id="rId16" Type="http://schemas.openxmlformats.org/officeDocument/2006/relationships/customXml" Target="../ink/ink1198.xml"/><Relationship Id="rId221" Type="http://schemas.openxmlformats.org/officeDocument/2006/relationships/image" Target="../media/image1298.png"/><Relationship Id="rId242" Type="http://schemas.openxmlformats.org/officeDocument/2006/relationships/customXml" Target="../ink/ink1311.xml"/><Relationship Id="rId263" Type="http://schemas.openxmlformats.org/officeDocument/2006/relationships/image" Target="../media/image1319.png"/><Relationship Id="rId284" Type="http://schemas.openxmlformats.org/officeDocument/2006/relationships/customXml" Target="../ink/ink1332.xml"/><Relationship Id="rId319" Type="http://schemas.openxmlformats.org/officeDocument/2006/relationships/image" Target="../media/image1347.png"/><Relationship Id="rId37" Type="http://schemas.openxmlformats.org/officeDocument/2006/relationships/image" Target="../media/image1206.png"/><Relationship Id="rId58" Type="http://schemas.openxmlformats.org/officeDocument/2006/relationships/customXml" Target="../ink/ink1219.xml"/><Relationship Id="rId79" Type="http://schemas.openxmlformats.org/officeDocument/2006/relationships/image" Target="../media/image1227.png"/><Relationship Id="rId102" Type="http://schemas.openxmlformats.org/officeDocument/2006/relationships/customXml" Target="../ink/ink1241.xml"/><Relationship Id="rId123" Type="http://schemas.openxmlformats.org/officeDocument/2006/relationships/image" Target="../media/image1249.png"/><Relationship Id="rId144" Type="http://schemas.openxmlformats.org/officeDocument/2006/relationships/customXml" Target="../ink/ink1262.xml"/><Relationship Id="rId330" Type="http://schemas.openxmlformats.org/officeDocument/2006/relationships/customXml" Target="../ink/ink1355.xml"/><Relationship Id="rId90" Type="http://schemas.openxmlformats.org/officeDocument/2006/relationships/customXml" Target="../ink/ink1235.xml"/><Relationship Id="rId165" Type="http://schemas.openxmlformats.org/officeDocument/2006/relationships/image" Target="../media/image1270.png"/><Relationship Id="rId186" Type="http://schemas.openxmlformats.org/officeDocument/2006/relationships/customXml" Target="../ink/ink1283.xml"/><Relationship Id="rId351" Type="http://schemas.openxmlformats.org/officeDocument/2006/relationships/image" Target="../media/image1363.png"/><Relationship Id="rId372" Type="http://schemas.openxmlformats.org/officeDocument/2006/relationships/customXml" Target="../ink/ink1376.xml"/><Relationship Id="rId393" Type="http://schemas.openxmlformats.org/officeDocument/2006/relationships/image" Target="../media/image1383.png"/><Relationship Id="rId211" Type="http://schemas.openxmlformats.org/officeDocument/2006/relationships/image" Target="../media/image1293.png"/><Relationship Id="rId232" Type="http://schemas.openxmlformats.org/officeDocument/2006/relationships/customXml" Target="../ink/ink1306.xml"/><Relationship Id="rId253" Type="http://schemas.openxmlformats.org/officeDocument/2006/relationships/image" Target="../media/image1314.png"/><Relationship Id="rId274" Type="http://schemas.openxmlformats.org/officeDocument/2006/relationships/customXml" Target="../ink/ink1327.xml"/><Relationship Id="rId295" Type="http://schemas.openxmlformats.org/officeDocument/2006/relationships/image" Target="../media/image1335.png"/><Relationship Id="rId309" Type="http://schemas.openxmlformats.org/officeDocument/2006/relationships/image" Target="../media/image1342.png"/><Relationship Id="rId27" Type="http://schemas.openxmlformats.org/officeDocument/2006/relationships/image" Target="../media/image1201.png"/><Relationship Id="rId48" Type="http://schemas.openxmlformats.org/officeDocument/2006/relationships/customXml" Target="../ink/ink1214.xml"/><Relationship Id="rId69" Type="http://schemas.openxmlformats.org/officeDocument/2006/relationships/image" Target="../media/image1222.png"/><Relationship Id="rId113" Type="http://schemas.openxmlformats.org/officeDocument/2006/relationships/image" Target="../media/image1244.png"/><Relationship Id="rId134" Type="http://schemas.openxmlformats.org/officeDocument/2006/relationships/customXml" Target="../ink/ink1257.xml"/><Relationship Id="rId320" Type="http://schemas.openxmlformats.org/officeDocument/2006/relationships/customXml" Target="../ink/ink1350.xml"/><Relationship Id="rId80" Type="http://schemas.openxmlformats.org/officeDocument/2006/relationships/customXml" Target="../ink/ink1230.xml"/><Relationship Id="rId155" Type="http://schemas.openxmlformats.org/officeDocument/2006/relationships/image" Target="../media/image1265.png"/><Relationship Id="rId176" Type="http://schemas.openxmlformats.org/officeDocument/2006/relationships/customXml" Target="../ink/ink1278.xml"/><Relationship Id="rId197" Type="http://schemas.openxmlformats.org/officeDocument/2006/relationships/image" Target="../media/image1286.png"/><Relationship Id="rId341" Type="http://schemas.openxmlformats.org/officeDocument/2006/relationships/image" Target="../media/image1358.png"/><Relationship Id="rId362" Type="http://schemas.openxmlformats.org/officeDocument/2006/relationships/customXml" Target="../ink/ink1371.xml"/><Relationship Id="rId383" Type="http://schemas.openxmlformats.org/officeDocument/2006/relationships/image" Target="../media/image1378.png"/><Relationship Id="rId201" Type="http://schemas.openxmlformats.org/officeDocument/2006/relationships/image" Target="../media/image1288.png"/><Relationship Id="rId222" Type="http://schemas.openxmlformats.org/officeDocument/2006/relationships/customXml" Target="../ink/ink1301.xml"/><Relationship Id="rId243" Type="http://schemas.openxmlformats.org/officeDocument/2006/relationships/image" Target="../media/image1309.png"/><Relationship Id="rId264" Type="http://schemas.openxmlformats.org/officeDocument/2006/relationships/customXml" Target="../ink/ink1322.xml"/><Relationship Id="rId285" Type="http://schemas.openxmlformats.org/officeDocument/2006/relationships/image" Target="../media/image1330.png"/><Relationship Id="rId17" Type="http://schemas.openxmlformats.org/officeDocument/2006/relationships/image" Target="../media/image1196.png"/><Relationship Id="rId38" Type="http://schemas.openxmlformats.org/officeDocument/2006/relationships/customXml" Target="../ink/ink1209.xml"/><Relationship Id="rId59" Type="http://schemas.openxmlformats.org/officeDocument/2006/relationships/image" Target="../media/image1217.png"/><Relationship Id="rId103" Type="http://schemas.openxmlformats.org/officeDocument/2006/relationships/image" Target="../media/image1239.png"/><Relationship Id="rId124" Type="http://schemas.openxmlformats.org/officeDocument/2006/relationships/customXml" Target="../ink/ink1252.xml"/><Relationship Id="rId310" Type="http://schemas.openxmlformats.org/officeDocument/2006/relationships/customXml" Target="../ink/ink1345.xml"/><Relationship Id="rId70" Type="http://schemas.openxmlformats.org/officeDocument/2006/relationships/customXml" Target="../ink/ink1225.xml"/><Relationship Id="rId91" Type="http://schemas.openxmlformats.org/officeDocument/2006/relationships/image" Target="../media/image1233.png"/><Relationship Id="rId145" Type="http://schemas.openxmlformats.org/officeDocument/2006/relationships/image" Target="../media/image1260.png"/><Relationship Id="rId166" Type="http://schemas.openxmlformats.org/officeDocument/2006/relationships/customXml" Target="../ink/ink1273.xml"/><Relationship Id="rId187" Type="http://schemas.openxmlformats.org/officeDocument/2006/relationships/image" Target="../media/image1281.png"/><Relationship Id="rId331" Type="http://schemas.openxmlformats.org/officeDocument/2006/relationships/image" Target="../media/image1353.png"/><Relationship Id="rId352" Type="http://schemas.openxmlformats.org/officeDocument/2006/relationships/customXml" Target="../ink/ink1366.xml"/><Relationship Id="rId373" Type="http://schemas.openxmlformats.org/officeDocument/2006/relationships/image" Target="../media/image1373.png"/><Relationship Id="rId394" Type="http://schemas.openxmlformats.org/officeDocument/2006/relationships/customXml" Target="../ink/ink1387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296.xml"/><Relationship Id="rId233" Type="http://schemas.openxmlformats.org/officeDocument/2006/relationships/image" Target="../media/image1304.png"/><Relationship Id="rId254" Type="http://schemas.openxmlformats.org/officeDocument/2006/relationships/customXml" Target="../ink/ink1317.xml"/><Relationship Id="rId28" Type="http://schemas.openxmlformats.org/officeDocument/2006/relationships/customXml" Target="../ink/ink1204.xml"/><Relationship Id="rId49" Type="http://schemas.openxmlformats.org/officeDocument/2006/relationships/image" Target="../media/image1212.png"/><Relationship Id="rId114" Type="http://schemas.openxmlformats.org/officeDocument/2006/relationships/customXml" Target="../ink/ink1247.xml"/><Relationship Id="rId275" Type="http://schemas.openxmlformats.org/officeDocument/2006/relationships/image" Target="../media/image1325.png"/><Relationship Id="rId296" Type="http://schemas.openxmlformats.org/officeDocument/2006/relationships/customXml" Target="../ink/ink1338.xml"/><Relationship Id="rId300" Type="http://schemas.openxmlformats.org/officeDocument/2006/relationships/customXml" Target="../ink/ink1340.xml"/><Relationship Id="rId60" Type="http://schemas.openxmlformats.org/officeDocument/2006/relationships/customXml" Target="../ink/ink1220.xml"/><Relationship Id="rId81" Type="http://schemas.openxmlformats.org/officeDocument/2006/relationships/image" Target="../media/image1228.png"/><Relationship Id="rId135" Type="http://schemas.openxmlformats.org/officeDocument/2006/relationships/image" Target="../media/image1255.png"/><Relationship Id="rId156" Type="http://schemas.openxmlformats.org/officeDocument/2006/relationships/customXml" Target="../ink/ink1268.xml"/><Relationship Id="rId177" Type="http://schemas.openxmlformats.org/officeDocument/2006/relationships/image" Target="../media/image1276.png"/><Relationship Id="rId198" Type="http://schemas.openxmlformats.org/officeDocument/2006/relationships/customXml" Target="../ink/ink1289.xml"/><Relationship Id="rId321" Type="http://schemas.openxmlformats.org/officeDocument/2006/relationships/image" Target="../media/image1348.png"/><Relationship Id="rId342" Type="http://schemas.openxmlformats.org/officeDocument/2006/relationships/customXml" Target="../ink/ink1361.xml"/><Relationship Id="rId363" Type="http://schemas.openxmlformats.org/officeDocument/2006/relationships/image" Target="../media/image1368.png"/><Relationship Id="rId384" Type="http://schemas.openxmlformats.org/officeDocument/2006/relationships/customXml" Target="../ink/ink1382.xml"/><Relationship Id="rId202" Type="http://schemas.openxmlformats.org/officeDocument/2006/relationships/customXml" Target="../ink/ink1291.xml"/><Relationship Id="rId223" Type="http://schemas.openxmlformats.org/officeDocument/2006/relationships/image" Target="../media/image1299.png"/><Relationship Id="rId244" Type="http://schemas.openxmlformats.org/officeDocument/2006/relationships/customXml" Target="../ink/ink1312.xml"/><Relationship Id="rId18" Type="http://schemas.openxmlformats.org/officeDocument/2006/relationships/customXml" Target="../ink/ink1199.xml"/><Relationship Id="rId39" Type="http://schemas.openxmlformats.org/officeDocument/2006/relationships/image" Target="../media/image1207.png"/><Relationship Id="rId265" Type="http://schemas.openxmlformats.org/officeDocument/2006/relationships/image" Target="../media/image1320.png"/><Relationship Id="rId286" Type="http://schemas.openxmlformats.org/officeDocument/2006/relationships/customXml" Target="../ink/ink1333.xml"/><Relationship Id="rId50" Type="http://schemas.openxmlformats.org/officeDocument/2006/relationships/customXml" Target="../ink/ink1215.xml"/><Relationship Id="rId104" Type="http://schemas.openxmlformats.org/officeDocument/2006/relationships/customXml" Target="../ink/ink1242.xml"/><Relationship Id="rId125" Type="http://schemas.openxmlformats.org/officeDocument/2006/relationships/image" Target="../media/image1250.png"/><Relationship Id="rId146" Type="http://schemas.openxmlformats.org/officeDocument/2006/relationships/customXml" Target="../ink/ink1263.xml"/><Relationship Id="rId167" Type="http://schemas.openxmlformats.org/officeDocument/2006/relationships/image" Target="../media/image1271.png"/><Relationship Id="rId188" Type="http://schemas.openxmlformats.org/officeDocument/2006/relationships/customXml" Target="../ink/ink1284.xml"/><Relationship Id="rId311" Type="http://schemas.openxmlformats.org/officeDocument/2006/relationships/image" Target="../media/image1343.png"/><Relationship Id="rId332" Type="http://schemas.openxmlformats.org/officeDocument/2006/relationships/customXml" Target="../ink/ink1356.xml"/><Relationship Id="rId353" Type="http://schemas.openxmlformats.org/officeDocument/2006/relationships/image" Target="../media/image1364.png"/><Relationship Id="rId374" Type="http://schemas.openxmlformats.org/officeDocument/2006/relationships/customXml" Target="../ink/ink1377.xml"/><Relationship Id="rId395" Type="http://schemas.openxmlformats.org/officeDocument/2006/relationships/image" Target="../media/image1384.png"/><Relationship Id="rId71" Type="http://schemas.openxmlformats.org/officeDocument/2006/relationships/image" Target="../media/image1223.png"/><Relationship Id="rId92" Type="http://schemas.openxmlformats.org/officeDocument/2006/relationships/customXml" Target="../ink/ink1236.xml"/><Relationship Id="rId213" Type="http://schemas.openxmlformats.org/officeDocument/2006/relationships/image" Target="../media/image1294.png"/><Relationship Id="rId234" Type="http://schemas.openxmlformats.org/officeDocument/2006/relationships/customXml" Target="../ink/ink1307.xml"/><Relationship Id="rId2" Type="http://schemas.openxmlformats.org/officeDocument/2006/relationships/customXml" Target="../ink/ink1191.xml"/><Relationship Id="rId29" Type="http://schemas.openxmlformats.org/officeDocument/2006/relationships/image" Target="../media/image1202.png"/><Relationship Id="rId255" Type="http://schemas.openxmlformats.org/officeDocument/2006/relationships/image" Target="../media/image1315.png"/><Relationship Id="rId276" Type="http://schemas.openxmlformats.org/officeDocument/2006/relationships/customXml" Target="../ink/ink1328.xml"/><Relationship Id="rId297" Type="http://schemas.openxmlformats.org/officeDocument/2006/relationships/image" Target="../media/image1336.png"/><Relationship Id="rId40" Type="http://schemas.openxmlformats.org/officeDocument/2006/relationships/customXml" Target="../ink/ink1210.xml"/><Relationship Id="rId115" Type="http://schemas.openxmlformats.org/officeDocument/2006/relationships/image" Target="../media/image1245.png"/><Relationship Id="rId136" Type="http://schemas.openxmlformats.org/officeDocument/2006/relationships/customXml" Target="../ink/ink1258.xml"/><Relationship Id="rId157" Type="http://schemas.openxmlformats.org/officeDocument/2006/relationships/image" Target="../media/image1266.png"/><Relationship Id="rId178" Type="http://schemas.openxmlformats.org/officeDocument/2006/relationships/customXml" Target="../ink/ink1279.xml"/><Relationship Id="rId301" Type="http://schemas.openxmlformats.org/officeDocument/2006/relationships/image" Target="../media/image1338.png"/><Relationship Id="rId322" Type="http://schemas.openxmlformats.org/officeDocument/2006/relationships/customXml" Target="../ink/ink1351.xml"/><Relationship Id="rId343" Type="http://schemas.openxmlformats.org/officeDocument/2006/relationships/image" Target="../media/image1359.png"/><Relationship Id="rId364" Type="http://schemas.openxmlformats.org/officeDocument/2006/relationships/customXml" Target="../ink/ink1372.xml"/><Relationship Id="rId61" Type="http://schemas.openxmlformats.org/officeDocument/2006/relationships/image" Target="../media/image1218.png"/><Relationship Id="rId82" Type="http://schemas.openxmlformats.org/officeDocument/2006/relationships/customXml" Target="../ink/ink1231.xml"/><Relationship Id="rId199" Type="http://schemas.openxmlformats.org/officeDocument/2006/relationships/image" Target="../media/image1287.png"/><Relationship Id="rId203" Type="http://schemas.openxmlformats.org/officeDocument/2006/relationships/image" Target="../media/image1289.png"/><Relationship Id="rId385" Type="http://schemas.openxmlformats.org/officeDocument/2006/relationships/image" Target="../media/image1379.png"/><Relationship Id="rId19" Type="http://schemas.openxmlformats.org/officeDocument/2006/relationships/image" Target="../media/image1197.png"/><Relationship Id="rId224" Type="http://schemas.openxmlformats.org/officeDocument/2006/relationships/customXml" Target="../ink/ink1302.xml"/><Relationship Id="rId245" Type="http://schemas.openxmlformats.org/officeDocument/2006/relationships/image" Target="../media/image1310.png"/><Relationship Id="rId266" Type="http://schemas.openxmlformats.org/officeDocument/2006/relationships/customXml" Target="../ink/ink1323.xml"/><Relationship Id="rId287" Type="http://schemas.openxmlformats.org/officeDocument/2006/relationships/image" Target="../media/image1331.png"/><Relationship Id="rId30" Type="http://schemas.openxmlformats.org/officeDocument/2006/relationships/customXml" Target="../ink/ink1205.xml"/><Relationship Id="rId105" Type="http://schemas.openxmlformats.org/officeDocument/2006/relationships/image" Target="../media/image1240.png"/><Relationship Id="rId126" Type="http://schemas.openxmlformats.org/officeDocument/2006/relationships/customXml" Target="../ink/ink1253.xml"/><Relationship Id="rId147" Type="http://schemas.openxmlformats.org/officeDocument/2006/relationships/image" Target="../media/image1261.png"/><Relationship Id="rId168" Type="http://schemas.openxmlformats.org/officeDocument/2006/relationships/customXml" Target="../ink/ink1274.xml"/><Relationship Id="rId312" Type="http://schemas.openxmlformats.org/officeDocument/2006/relationships/customXml" Target="../ink/ink1346.xml"/><Relationship Id="rId333" Type="http://schemas.openxmlformats.org/officeDocument/2006/relationships/image" Target="../media/image1354.png"/><Relationship Id="rId354" Type="http://schemas.openxmlformats.org/officeDocument/2006/relationships/customXml" Target="../ink/ink1367.xml"/><Relationship Id="rId51" Type="http://schemas.openxmlformats.org/officeDocument/2006/relationships/image" Target="../media/image1213.png"/><Relationship Id="rId72" Type="http://schemas.openxmlformats.org/officeDocument/2006/relationships/customXml" Target="../ink/ink1226.xml"/><Relationship Id="rId93" Type="http://schemas.openxmlformats.org/officeDocument/2006/relationships/image" Target="../media/image1234.png"/><Relationship Id="rId189" Type="http://schemas.openxmlformats.org/officeDocument/2006/relationships/image" Target="../media/image1282.png"/><Relationship Id="rId375" Type="http://schemas.openxmlformats.org/officeDocument/2006/relationships/image" Target="../media/image1374.png"/><Relationship Id="rId396" Type="http://schemas.openxmlformats.org/officeDocument/2006/relationships/customXml" Target="../ink/ink1388.xml"/><Relationship Id="rId3" Type="http://schemas.openxmlformats.org/officeDocument/2006/relationships/image" Target="../media/image1189.png"/><Relationship Id="rId214" Type="http://schemas.openxmlformats.org/officeDocument/2006/relationships/customXml" Target="../ink/ink1297.xml"/><Relationship Id="rId235" Type="http://schemas.openxmlformats.org/officeDocument/2006/relationships/image" Target="../media/image1305.png"/><Relationship Id="rId256" Type="http://schemas.openxmlformats.org/officeDocument/2006/relationships/customXml" Target="../ink/ink1318.xml"/><Relationship Id="rId277" Type="http://schemas.openxmlformats.org/officeDocument/2006/relationships/image" Target="../media/image1326.png"/><Relationship Id="rId298" Type="http://schemas.openxmlformats.org/officeDocument/2006/relationships/customXml" Target="../ink/ink1339.xml"/><Relationship Id="rId116" Type="http://schemas.openxmlformats.org/officeDocument/2006/relationships/customXml" Target="../ink/ink1248.xml"/><Relationship Id="rId137" Type="http://schemas.openxmlformats.org/officeDocument/2006/relationships/image" Target="../media/image1256.png"/><Relationship Id="rId158" Type="http://schemas.openxmlformats.org/officeDocument/2006/relationships/customXml" Target="../ink/ink1269.xml"/><Relationship Id="rId302" Type="http://schemas.openxmlformats.org/officeDocument/2006/relationships/customXml" Target="../ink/ink1341.xml"/><Relationship Id="rId323" Type="http://schemas.openxmlformats.org/officeDocument/2006/relationships/image" Target="../media/image1349.png"/><Relationship Id="rId344" Type="http://schemas.openxmlformats.org/officeDocument/2006/relationships/customXml" Target="../ink/ink1362.xml"/><Relationship Id="rId20" Type="http://schemas.openxmlformats.org/officeDocument/2006/relationships/customXml" Target="../ink/ink1200.xml"/><Relationship Id="rId41" Type="http://schemas.openxmlformats.org/officeDocument/2006/relationships/image" Target="../media/image1208.png"/><Relationship Id="rId62" Type="http://schemas.openxmlformats.org/officeDocument/2006/relationships/customXml" Target="../ink/ink1221.xml"/><Relationship Id="rId83" Type="http://schemas.openxmlformats.org/officeDocument/2006/relationships/image" Target="../media/image1229.png"/><Relationship Id="rId179" Type="http://schemas.openxmlformats.org/officeDocument/2006/relationships/image" Target="../media/image1277.png"/><Relationship Id="rId365" Type="http://schemas.openxmlformats.org/officeDocument/2006/relationships/image" Target="../media/image1369.png"/><Relationship Id="rId386" Type="http://schemas.openxmlformats.org/officeDocument/2006/relationships/customXml" Target="../ink/ink1383.xml"/><Relationship Id="rId190" Type="http://schemas.openxmlformats.org/officeDocument/2006/relationships/customXml" Target="../ink/ink1285.xml"/><Relationship Id="rId204" Type="http://schemas.openxmlformats.org/officeDocument/2006/relationships/customXml" Target="../ink/ink1292.xml"/><Relationship Id="rId225" Type="http://schemas.openxmlformats.org/officeDocument/2006/relationships/image" Target="../media/image1300.png"/><Relationship Id="rId246" Type="http://schemas.openxmlformats.org/officeDocument/2006/relationships/customXml" Target="../ink/ink1313.xml"/><Relationship Id="rId267" Type="http://schemas.openxmlformats.org/officeDocument/2006/relationships/image" Target="../media/image1321.png"/><Relationship Id="rId288" Type="http://schemas.openxmlformats.org/officeDocument/2006/relationships/customXml" Target="../ink/ink1334.xml"/><Relationship Id="rId106" Type="http://schemas.openxmlformats.org/officeDocument/2006/relationships/customXml" Target="../ink/ink1243.xml"/><Relationship Id="rId127" Type="http://schemas.openxmlformats.org/officeDocument/2006/relationships/image" Target="../media/image1251.png"/><Relationship Id="rId313" Type="http://schemas.openxmlformats.org/officeDocument/2006/relationships/image" Target="../media/image1344.png"/><Relationship Id="rId10" Type="http://schemas.openxmlformats.org/officeDocument/2006/relationships/customXml" Target="../ink/ink1195.xml"/><Relationship Id="rId31" Type="http://schemas.openxmlformats.org/officeDocument/2006/relationships/image" Target="../media/image1203.png"/><Relationship Id="rId52" Type="http://schemas.openxmlformats.org/officeDocument/2006/relationships/customXml" Target="../ink/ink1216.xml"/><Relationship Id="rId73" Type="http://schemas.openxmlformats.org/officeDocument/2006/relationships/image" Target="../media/image1224.png"/><Relationship Id="rId94" Type="http://schemas.openxmlformats.org/officeDocument/2006/relationships/customXml" Target="../ink/ink1237.xml"/><Relationship Id="rId148" Type="http://schemas.openxmlformats.org/officeDocument/2006/relationships/customXml" Target="../ink/ink1264.xml"/><Relationship Id="rId169" Type="http://schemas.openxmlformats.org/officeDocument/2006/relationships/image" Target="../media/image1272.png"/><Relationship Id="rId334" Type="http://schemas.openxmlformats.org/officeDocument/2006/relationships/customXml" Target="../ink/ink1357.xml"/><Relationship Id="rId355" Type="http://schemas.openxmlformats.org/officeDocument/2006/relationships/image" Target="../media/image1365.png"/><Relationship Id="rId376" Type="http://schemas.openxmlformats.org/officeDocument/2006/relationships/customXml" Target="../ink/ink1378.xml"/><Relationship Id="rId397" Type="http://schemas.openxmlformats.org/officeDocument/2006/relationships/image" Target="../media/image1385.png"/><Relationship Id="rId4" Type="http://schemas.openxmlformats.org/officeDocument/2006/relationships/customXml" Target="../ink/ink1192.xml"/><Relationship Id="rId180" Type="http://schemas.openxmlformats.org/officeDocument/2006/relationships/customXml" Target="../ink/ink1280.xml"/><Relationship Id="rId215" Type="http://schemas.openxmlformats.org/officeDocument/2006/relationships/image" Target="../media/image1295.png"/><Relationship Id="rId236" Type="http://schemas.openxmlformats.org/officeDocument/2006/relationships/customXml" Target="../ink/ink1308.xml"/><Relationship Id="rId257" Type="http://schemas.openxmlformats.org/officeDocument/2006/relationships/image" Target="../media/image1316.png"/><Relationship Id="rId278" Type="http://schemas.openxmlformats.org/officeDocument/2006/relationships/customXml" Target="../ink/ink1329.xml"/><Relationship Id="rId303" Type="http://schemas.openxmlformats.org/officeDocument/2006/relationships/image" Target="../media/image1339.png"/><Relationship Id="rId42" Type="http://schemas.openxmlformats.org/officeDocument/2006/relationships/customXml" Target="../ink/ink1211.xml"/><Relationship Id="rId84" Type="http://schemas.openxmlformats.org/officeDocument/2006/relationships/customXml" Target="../ink/ink1232.xml"/><Relationship Id="rId138" Type="http://schemas.openxmlformats.org/officeDocument/2006/relationships/customXml" Target="../ink/ink1259.xml"/><Relationship Id="rId345" Type="http://schemas.openxmlformats.org/officeDocument/2006/relationships/image" Target="../media/image1360.png"/><Relationship Id="rId387" Type="http://schemas.openxmlformats.org/officeDocument/2006/relationships/image" Target="../media/image1380.png"/><Relationship Id="rId191" Type="http://schemas.openxmlformats.org/officeDocument/2006/relationships/image" Target="../media/image1283.png"/><Relationship Id="rId205" Type="http://schemas.openxmlformats.org/officeDocument/2006/relationships/image" Target="../media/image1290.png"/><Relationship Id="rId247" Type="http://schemas.openxmlformats.org/officeDocument/2006/relationships/image" Target="../media/image13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52AA0-1EFC-428C-84DD-4BDF44A121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Førelesing</a:t>
            </a:r>
            <a:r>
              <a:rPr lang="nb-NO" dirty="0"/>
              <a:t> ST1101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B76612-55B3-464A-BE8F-6D05FD667E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28.01.21</a:t>
            </a:r>
          </a:p>
        </p:txBody>
      </p:sp>
    </p:spTree>
    <p:extLst>
      <p:ext uri="{BB962C8B-B14F-4D97-AF65-F5344CB8AC3E}">
        <p14:creationId xmlns:p14="http://schemas.microsoft.com/office/powerpoint/2010/main" val="4101457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531BA-DD32-4361-8364-05B7FCFFC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Generell situasjon for hypergeometrisk fordeling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32F7ED-3390-4038-AFE1-613A926EF6E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Trekning </a:t>
                </a:r>
                <a:r>
                  <a:rPr lang="nb-NO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frå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b-N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stykker der </a:t>
                </a:r>
                <a:r>
                  <a:rPr lang="nb-N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er av type A og </a:t>
                </a:r>
                <a:r>
                  <a:rPr lang="nb-N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N-r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av type B. </a:t>
                </a:r>
                <a:r>
                  <a:rPr lang="nb-NO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Trekkjer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ut </a:t>
                </a:r>
                <a:r>
                  <a:rPr lang="nb-N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stykker. La </a:t>
                </a:r>
                <a:r>
                  <a:rPr lang="nb-NO" sz="1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b-NO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vere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b-NO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talet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av type A. Då er </a:t>
                </a:r>
                <a:r>
                  <a:rPr lang="nb-NO" sz="1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hypergeometrisk fordelt og </a:t>
                </a:r>
              </a:p>
              <a:p>
                <a:pPr marL="0" indent="0">
                  <a:buNone/>
                </a:pPr>
                <a:endParaRPr lang="nb-NO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nb-NO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sz="18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nb-NO" sz="1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nb-NO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sz="1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nb-NO" sz="18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nb-NO" sz="1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nb-NO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sz="1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nb-NO" sz="18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nb-NO" sz="18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b-NO" sz="18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nb-NO" sz="1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nb-NO" sz="18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b-NO" sz="1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nb-NO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sz="1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nb-NO" sz="18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nb-NO" sz="1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  <m:r>
                        <a:rPr lang="nb-NO" sz="18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18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b-NO" sz="1800" i="0">
                          <a:latin typeface="Cambria Math" panose="02040503050406030204" pitchFamily="18" charset="0"/>
                        </a:rPr>
                        <m:t>=0,1,2,…,</m:t>
                      </m:r>
                      <m:r>
                        <a:rPr lang="nb-NO" sz="1800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nb-NO" sz="1800" dirty="0"/>
              </a:p>
              <a:p>
                <a:pPr marL="0" indent="0">
                  <a:buNone/>
                </a:pP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NB! Ved tekning med </a:t>
                </a:r>
                <a:r>
                  <a:rPr lang="nb-NO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tilbakelegging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av </a:t>
                </a:r>
                <a:r>
                  <a:rPr lang="nb-N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element </a:t>
                </a:r>
                <a:r>
                  <a:rPr lang="nb-NO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frå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b-N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der ei gruppe har</a:t>
                </a:r>
                <a:r>
                  <a:rPr lang="nb-N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 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element og den andre gruppa har </a:t>
                </a:r>
                <a:r>
                  <a:rPr lang="nb-N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N-r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element, blir </a:t>
                </a:r>
                <a:r>
                  <a:rPr lang="nb-NO" sz="1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binomisk fordelt, </a:t>
                </a:r>
                <a:r>
                  <a:rPr lang="nb-N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~B(</a:t>
                </a:r>
                <a:r>
                  <a:rPr lang="nb-N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n, r/N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nb-N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nb-NO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32F7ED-3390-4038-AFE1-613A926EF6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059" t="-126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58A635-40DB-4035-A1E6-85DA2DBAD5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>
                <a:solidFill>
                  <a:srgbClr val="0070C0"/>
                </a:solidFill>
              </a:rPr>
              <a:t>Eks.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6B8683-9A44-419E-9CDB-9715B5580F52}"/>
              </a:ext>
            </a:extLst>
          </p:cNvPr>
          <p:cNvGrpSpPr/>
          <p:nvPr/>
        </p:nvGrpSpPr>
        <p:grpSpPr>
          <a:xfrm>
            <a:off x="6882353" y="1825670"/>
            <a:ext cx="1928520" cy="457560"/>
            <a:chOff x="6882353" y="1825670"/>
            <a:chExt cx="1928520" cy="4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BEA4C27-3078-455E-9D59-430A82205D3C}"/>
                    </a:ext>
                  </a:extLst>
                </p14:cNvPr>
                <p14:cNvContentPartPr/>
                <p14:nvPr/>
              </p14:nvContentPartPr>
              <p14:xfrm>
                <a:off x="6951113" y="1907750"/>
                <a:ext cx="65880" cy="154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BEA4C27-3078-455E-9D59-430A82205D3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942113" y="1899110"/>
                  <a:ext cx="83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0490BDE-91A4-412C-93EA-CF73B3BDFA34}"/>
                    </a:ext>
                  </a:extLst>
                </p14:cNvPr>
                <p14:cNvContentPartPr/>
                <p14:nvPr/>
              </p14:nvContentPartPr>
              <p14:xfrm>
                <a:off x="6882353" y="1825670"/>
                <a:ext cx="135720" cy="50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0490BDE-91A4-412C-93EA-CF73B3BDFA3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73353" y="1817030"/>
                  <a:ext cx="1533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C16A084-1322-4B95-98AD-852546756DBC}"/>
                    </a:ext>
                  </a:extLst>
                </p14:cNvPr>
                <p14:cNvContentPartPr/>
                <p14:nvPr/>
              </p14:nvContentPartPr>
              <p14:xfrm>
                <a:off x="7049753" y="2043830"/>
                <a:ext cx="33480" cy="49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C16A084-1322-4B95-98AD-852546756DB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41113" y="2035190"/>
                  <a:ext cx="511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B4D9FE0-C725-40D2-B73C-C927806164BA}"/>
                    </a:ext>
                  </a:extLst>
                </p14:cNvPr>
                <p14:cNvContentPartPr/>
                <p14:nvPr/>
              </p14:nvContentPartPr>
              <p14:xfrm>
                <a:off x="7075313" y="1891910"/>
                <a:ext cx="11880" cy="27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B4D9FE0-C725-40D2-B73C-C927806164B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66673" y="1883270"/>
                  <a:ext cx="29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3B70566-99D3-4264-BEB7-4900977D8A49}"/>
                    </a:ext>
                  </a:extLst>
                </p14:cNvPr>
                <p14:cNvContentPartPr/>
                <p14:nvPr/>
              </p14:nvContentPartPr>
              <p14:xfrm>
                <a:off x="7117433" y="2045630"/>
                <a:ext cx="103680" cy="237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3B70566-99D3-4264-BEB7-4900977D8A4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08433" y="2036630"/>
                  <a:ext cx="1213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58B7F53-E904-4177-9BE4-A9CB64C34CB5}"/>
                    </a:ext>
                  </a:extLst>
                </p14:cNvPr>
                <p14:cNvContentPartPr/>
                <p14:nvPr/>
              </p14:nvContentPartPr>
              <p14:xfrm>
                <a:off x="7228313" y="2021870"/>
                <a:ext cx="103320" cy="243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58B7F53-E904-4177-9BE4-A9CB64C34CB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19673" y="2012870"/>
                  <a:ext cx="1209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5234851-56C3-43C2-942C-D4A40D015F05}"/>
                    </a:ext>
                  </a:extLst>
                </p14:cNvPr>
                <p14:cNvContentPartPr/>
                <p14:nvPr/>
              </p14:nvContentPartPr>
              <p14:xfrm>
                <a:off x="7391033" y="1913510"/>
                <a:ext cx="450000" cy="230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5234851-56C3-43C2-942C-D4A40D015F0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382033" y="1904510"/>
                  <a:ext cx="4676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4D56D9A-42D5-4630-AAD2-AE3321D73697}"/>
                    </a:ext>
                  </a:extLst>
                </p14:cNvPr>
                <p14:cNvContentPartPr/>
                <p14:nvPr/>
              </p14:nvContentPartPr>
              <p14:xfrm>
                <a:off x="7850393" y="1985150"/>
                <a:ext cx="960480" cy="287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4D56D9A-42D5-4630-AAD2-AE3321D7369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841753" y="1976150"/>
                  <a:ext cx="978120" cy="30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A8844D9-973E-40D8-BD76-0C848BB06450}"/>
                  </a:ext>
                </a:extLst>
              </p14:cNvPr>
              <p14:cNvContentPartPr/>
              <p14:nvPr/>
            </p14:nvContentPartPr>
            <p14:xfrm>
              <a:off x="6555833" y="2448470"/>
              <a:ext cx="66960" cy="167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A8844D9-973E-40D8-BD76-0C848BB0645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47193" y="2439470"/>
                <a:ext cx="846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53BB739-D9CA-40C1-B1D2-B978281F3D8C}"/>
                  </a:ext>
                </a:extLst>
              </p14:cNvPr>
              <p14:cNvContentPartPr/>
              <p14:nvPr/>
            </p14:nvContentPartPr>
            <p14:xfrm>
              <a:off x="6521633" y="2394110"/>
              <a:ext cx="172080" cy="135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53BB739-D9CA-40C1-B1D2-B978281F3D8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12633" y="2385470"/>
                <a:ext cx="1897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8B15F23-306D-4838-96FD-0E4E641EDD50}"/>
                  </a:ext>
                </a:extLst>
              </p14:cNvPr>
              <p14:cNvContentPartPr/>
              <p14:nvPr/>
            </p14:nvContentPartPr>
            <p14:xfrm>
              <a:off x="6721073" y="2404910"/>
              <a:ext cx="86400" cy="2401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8B15F23-306D-4838-96FD-0E4E641EDD5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12073" y="2395910"/>
                <a:ext cx="1040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41460BE-DBA3-47AC-B5E8-153E5B34BFD5}"/>
                  </a:ext>
                </a:extLst>
              </p14:cNvPr>
              <p14:cNvContentPartPr/>
              <p14:nvPr/>
            </p14:nvContentPartPr>
            <p14:xfrm>
              <a:off x="6863633" y="2455310"/>
              <a:ext cx="66240" cy="153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41460BE-DBA3-47AC-B5E8-153E5B34BFD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54993" y="2446670"/>
                <a:ext cx="838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568D8EF-98A7-4DEA-B2C4-A4EA4A57F3AA}"/>
                  </a:ext>
                </a:extLst>
              </p14:cNvPr>
              <p14:cNvContentPartPr/>
              <p14:nvPr/>
            </p14:nvContentPartPr>
            <p14:xfrm>
              <a:off x="6979913" y="2445230"/>
              <a:ext cx="23400" cy="147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568D8EF-98A7-4DEA-B2C4-A4EA4A57F3A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70913" y="2436230"/>
                <a:ext cx="410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48B4B23-9709-4D46-BF60-8A9F41F136B1}"/>
                  </a:ext>
                </a:extLst>
              </p14:cNvPr>
              <p14:cNvContentPartPr/>
              <p14:nvPr/>
            </p14:nvContentPartPr>
            <p14:xfrm>
              <a:off x="6838433" y="2531630"/>
              <a:ext cx="125640" cy="16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48B4B23-9709-4D46-BF60-8A9F41F136B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29793" y="2522990"/>
                <a:ext cx="1432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7E4173C-DCBF-41BF-B993-B357900AD479}"/>
                  </a:ext>
                </a:extLst>
              </p14:cNvPr>
              <p14:cNvContentPartPr/>
              <p14:nvPr/>
            </p14:nvContentPartPr>
            <p14:xfrm>
              <a:off x="7061633" y="2432990"/>
              <a:ext cx="40320" cy="198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7E4173C-DCBF-41BF-B993-B357900AD47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52993" y="2424350"/>
                <a:ext cx="5796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B17F7BE-1B64-4E1C-A4C3-72B0F8D81ACF}"/>
                  </a:ext>
                </a:extLst>
              </p14:cNvPr>
              <p14:cNvContentPartPr/>
              <p14:nvPr/>
            </p14:nvContentPartPr>
            <p14:xfrm>
              <a:off x="7257113" y="2483750"/>
              <a:ext cx="64800" cy="9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B17F7BE-1B64-4E1C-A4C3-72B0F8D81AC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248473" y="2474750"/>
                <a:ext cx="824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9AF66CB-CEC6-4711-91E4-E149D7897551}"/>
                  </a:ext>
                </a:extLst>
              </p14:cNvPr>
              <p14:cNvContentPartPr/>
              <p14:nvPr/>
            </p14:nvContentPartPr>
            <p14:xfrm>
              <a:off x="7220393" y="2566550"/>
              <a:ext cx="63720" cy="6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9AF66CB-CEC6-4711-91E4-E149D789755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211393" y="2557910"/>
                <a:ext cx="8136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012F487C-190E-4846-A69C-E7837E51714C}"/>
              </a:ext>
            </a:extLst>
          </p:cNvPr>
          <p:cNvGrpSpPr/>
          <p:nvPr/>
        </p:nvGrpSpPr>
        <p:grpSpPr>
          <a:xfrm>
            <a:off x="7483913" y="2390150"/>
            <a:ext cx="1678320" cy="256680"/>
            <a:chOff x="7483913" y="2390150"/>
            <a:chExt cx="167832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3215BE9-521C-46A8-9CCC-EE80B6349C9D}"/>
                    </a:ext>
                  </a:extLst>
                </p14:cNvPr>
                <p14:cNvContentPartPr/>
                <p14:nvPr/>
              </p14:nvContentPartPr>
              <p14:xfrm>
                <a:off x="7508753" y="2467190"/>
                <a:ext cx="56880" cy="160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3215BE9-521C-46A8-9CCC-EE80B6349C9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499753" y="2458190"/>
                  <a:ext cx="74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EB53492-6912-46A5-AD2F-5153CD349D2A}"/>
                    </a:ext>
                  </a:extLst>
                </p14:cNvPr>
                <p14:cNvContentPartPr/>
                <p14:nvPr/>
              </p14:nvContentPartPr>
              <p14:xfrm>
                <a:off x="7483913" y="2423990"/>
                <a:ext cx="131040" cy="92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EB53492-6912-46A5-AD2F-5153CD349D2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474913" y="2415350"/>
                  <a:ext cx="1486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FF16241-CC24-4A73-BA24-F9E60CA806BC}"/>
                    </a:ext>
                  </a:extLst>
                </p14:cNvPr>
                <p14:cNvContentPartPr/>
                <p14:nvPr/>
              </p14:nvContentPartPr>
              <p14:xfrm>
                <a:off x="7646273" y="2417510"/>
                <a:ext cx="85680" cy="229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FF16241-CC24-4A73-BA24-F9E60CA806B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637633" y="2408510"/>
                  <a:ext cx="1033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CBECEA6-ED1A-481A-84EB-5683114883FA}"/>
                    </a:ext>
                  </a:extLst>
                </p14:cNvPr>
                <p14:cNvContentPartPr/>
                <p14:nvPr/>
              </p14:nvContentPartPr>
              <p14:xfrm>
                <a:off x="7827713" y="2475110"/>
                <a:ext cx="172800" cy="142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CBECEA6-ED1A-481A-84EB-5683114883F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818713" y="2466110"/>
                  <a:ext cx="190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42103EB-0F3D-442D-B6D3-9F94A6743075}"/>
                    </a:ext>
                  </a:extLst>
                </p14:cNvPr>
                <p14:cNvContentPartPr/>
                <p14:nvPr/>
              </p14:nvContentPartPr>
              <p14:xfrm>
                <a:off x="8075393" y="2419310"/>
                <a:ext cx="59400" cy="203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42103EB-0F3D-442D-B6D3-9F94A674307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066753" y="2410310"/>
                  <a:ext cx="770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9B02372-DD36-4FC0-B641-09CC4618B165}"/>
                    </a:ext>
                  </a:extLst>
                </p14:cNvPr>
                <p14:cNvContentPartPr/>
                <p14:nvPr/>
              </p14:nvContentPartPr>
              <p14:xfrm>
                <a:off x="8251793" y="2487350"/>
                <a:ext cx="66240" cy="6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9B02372-DD36-4FC0-B641-09CC4618B16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243153" y="2478350"/>
                  <a:ext cx="83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FEF49E0-00A8-4D9E-89D5-A3AD52804C7D}"/>
                    </a:ext>
                  </a:extLst>
                </p14:cNvPr>
                <p14:cNvContentPartPr/>
                <p14:nvPr/>
              </p14:nvContentPartPr>
              <p14:xfrm>
                <a:off x="8242073" y="2542430"/>
                <a:ext cx="77040" cy="29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FEF49E0-00A8-4D9E-89D5-A3AD52804C7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33433" y="2533790"/>
                  <a:ext cx="94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45C8997-DF78-4512-ADF3-C640BE722D60}"/>
                    </a:ext>
                  </a:extLst>
                </p14:cNvPr>
                <p14:cNvContentPartPr/>
                <p14:nvPr/>
              </p14:nvContentPartPr>
              <p14:xfrm>
                <a:off x="8500553" y="2438030"/>
                <a:ext cx="63720" cy="169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45C8997-DF78-4512-ADF3-C640BE722D6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491553" y="2429390"/>
                  <a:ext cx="81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5D339A3-F9B0-47F5-943E-83FE79EA72A0}"/>
                    </a:ext>
                  </a:extLst>
                </p14:cNvPr>
                <p14:cNvContentPartPr/>
                <p14:nvPr/>
              </p14:nvContentPartPr>
              <p14:xfrm>
                <a:off x="8475713" y="2390150"/>
                <a:ext cx="155520" cy="110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5D339A3-F9B0-47F5-943E-83FE79EA72A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467073" y="2381150"/>
                  <a:ext cx="173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8B6FD35-048F-4F06-893C-BAFFA78D6893}"/>
                    </a:ext>
                  </a:extLst>
                </p14:cNvPr>
                <p14:cNvContentPartPr/>
                <p14:nvPr/>
              </p14:nvContentPartPr>
              <p14:xfrm>
                <a:off x="8644553" y="2407790"/>
                <a:ext cx="69120" cy="200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8B6FD35-048F-4F06-893C-BAFFA78D689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35553" y="2398790"/>
                  <a:ext cx="86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61047E6-3838-4D26-9B3A-06729D6967BB}"/>
                    </a:ext>
                  </a:extLst>
                </p14:cNvPr>
                <p14:cNvContentPartPr/>
                <p14:nvPr/>
              </p14:nvContentPartPr>
              <p14:xfrm>
                <a:off x="8773793" y="2406350"/>
                <a:ext cx="91440" cy="175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61047E6-3838-4D26-9B3A-06729D6967B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764793" y="2397350"/>
                  <a:ext cx="109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B798DDA-87B5-4D47-A766-C86133846F62}"/>
                    </a:ext>
                  </a:extLst>
                </p14:cNvPr>
                <p14:cNvContentPartPr/>
                <p14:nvPr/>
              </p14:nvContentPartPr>
              <p14:xfrm>
                <a:off x="8887913" y="2402030"/>
                <a:ext cx="77040" cy="187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B798DDA-87B5-4D47-A766-C86133846F6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879273" y="2393030"/>
                  <a:ext cx="946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7121BF9-D8B8-42AC-A457-F953335E98EE}"/>
                    </a:ext>
                  </a:extLst>
                </p14:cNvPr>
                <p14:cNvContentPartPr/>
                <p14:nvPr/>
              </p14:nvContentPartPr>
              <p14:xfrm>
                <a:off x="9098513" y="2427590"/>
                <a:ext cx="63720" cy="6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7121BF9-D8B8-42AC-A457-F953335E98E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089513" y="2418950"/>
                  <a:ext cx="81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3A7919D-4CD1-4162-BD67-71B893E6504B}"/>
                    </a:ext>
                  </a:extLst>
                </p14:cNvPr>
                <p14:cNvContentPartPr/>
                <p14:nvPr/>
              </p14:nvContentPartPr>
              <p14:xfrm>
                <a:off x="9088793" y="2511830"/>
                <a:ext cx="42480" cy="7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3A7919D-4CD1-4162-BD67-71B893E6504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079793" y="2503190"/>
                  <a:ext cx="6012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AF43459-F856-4939-9E58-67C77B190F4F}"/>
              </a:ext>
            </a:extLst>
          </p:cNvPr>
          <p:cNvGrpSpPr/>
          <p:nvPr/>
        </p:nvGrpSpPr>
        <p:grpSpPr>
          <a:xfrm>
            <a:off x="9403433" y="2232470"/>
            <a:ext cx="1146240" cy="338760"/>
            <a:chOff x="9403433" y="2232470"/>
            <a:chExt cx="114624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ADF79DD-B8E2-47FB-A199-8BC9304DCAFD}"/>
                    </a:ext>
                  </a:extLst>
                </p14:cNvPr>
                <p14:cNvContentPartPr/>
                <p14:nvPr/>
              </p14:nvContentPartPr>
              <p14:xfrm>
                <a:off x="9403433" y="2337230"/>
                <a:ext cx="41400" cy="108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ADF79DD-B8E2-47FB-A199-8BC9304DCAF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394793" y="2328590"/>
                  <a:ext cx="59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8B7FA8C-EF67-4A0D-A1C2-807C6A34F765}"/>
                    </a:ext>
                  </a:extLst>
                </p14:cNvPr>
                <p14:cNvContentPartPr/>
                <p14:nvPr/>
              </p14:nvContentPartPr>
              <p14:xfrm>
                <a:off x="9448433" y="2296910"/>
                <a:ext cx="129960" cy="250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8B7FA8C-EF67-4A0D-A1C2-807C6A34F76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39793" y="2287910"/>
                  <a:ext cx="1476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1D97913-1392-4EDA-A428-1197276B8567}"/>
                    </a:ext>
                  </a:extLst>
                </p14:cNvPr>
                <p14:cNvContentPartPr/>
                <p14:nvPr/>
              </p14:nvContentPartPr>
              <p14:xfrm>
                <a:off x="9565433" y="2437670"/>
                <a:ext cx="68040" cy="127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1D97913-1392-4EDA-A428-1197276B856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556433" y="2428670"/>
                  <a:ext cx="856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0A490B0-6045-48D6-BC97-939C034DF21E}"/>
                    </a:ext>
                  </a:extLst>
                </p14:cNvPr>
                <p14:cNvContentPartPr/>
                <p14:nvPr/>
              </p14:nvContentPartPr>
              <p14:xfrm>
                <a:off x="9746153" y="2458550"/>
                <a:ext cx="48600" cy="112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0A490B0-6045-48D6-BC97-939C034DF21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737153" y="2449550"/>
                  <a:ext cx="66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ADC93B5-614B-43AD-B6E9-D21842C310FD}"/>
                    </a:ext>
                  </a:extLst>
                </p14:cNvPr>
                <p14:cNvContentPartPr/>
                <p14:nvPr/>
              </p14:nvContentPartPr>
              <p14:xfrm>
                <a:off x="9831473" y="2232470"/>
                <a:ext cx="16560" cy="46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ADC93B5-614B-43AD-B6E9-D21842C310F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822473" y="2223470"/>
                  <a:ext cx="34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BFE9091-ABB1-4CBD-BD00-45785F398E28}"/>
                    </a:ext>
                  </a:extLst>
                </p14:cNvPr>
                <p14:cNvContentPartPr/>
                <p14:nvPr/>
              </p14:nvContentPartPr>
              <p14:xfrm>
                <a:off x="10007153" y="2273870"/>
                <a:ext cx="542520" cy="254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BFE9091-ABB1-4CBD-BD00-45785F398E2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98513" y="2265230"/>
                  <a:ext cx="560160" cy="27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51D5F93-05C1-40BE-B155-9D968DFCBAA9}"/>
              </a:ext>
            </a:extLst>
          </p:cNvPr>
          <p:cNvGrpSpPr/>
          <p:nvPr/>
        </p:nvGrpSpPr>
        <p:grpSpPr>
          <a:xfrm>
            <a:off x="10759913" y="2214470"/>
            <a:ext cx="678240" cy="410400"/>
            <a:chOff x="10759913" y="2214470"/>
            <a:chExt cx="67824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6CE4556-6361-46C1-B72C-25B8B3162E41}"/>
                    </a:ext>
                  </a:extLst>
                </p14:cNvPr>
                <p14:cNvContentPartPr/>
                <p14:nvPr/>
              </p14:nvContentPartPr>
              <p14:xfrm>
                <a:off x="10759913" y="2214470"/>
                <a:ext cx="101520" cy="232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6CE4556-6361-46C1-B72C-25B8B3162E4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750913" y="2205470"/>
                  <a:ext cx="1191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D173ACB-26B8-47C5-8EAF-71141EFD40DE}"/>
                    </a:ext>
                  </a:extLst>
                </p14:cNvPr>
                <p14:cNvContentPartPr/>
                <p14:nvPr/>
              </p14:nvContentPartPr>
              <p14:xfrm>
                <a:off x="10885913" y="2348750"/>
                <a:ext cx="95760" cy="74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D173ACB-26B8-47C5-8EAF-71141EFD40D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877273" y="2340110"/>
                  <a:ext cx="113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06F3760-5031-4E94-B246-457ED82C69E3}"/>
                    </a:ext>
                  </a:extLst>
                </p14:cNvPr>
                <p14:cNvContentPartPr/>
                <p14:nvPr/>
              </p14:nvContentPartPr>
              <p14:xfrm>
                <a:off x="11030273" y="2320670"/>
                <a:ext cx="407880" cy="304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06F3760-5031-4E94-B246-457ED82C69E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021633" y="2311670"/>
                  <a:ext cx="425520" cy="32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DBEB637-374B-42F5-8D34-7914828CEC7B}"/>
              </a:ext>
            </a:extLst>
          </p:cNvPr>
          <p:cNvGrpSpPr/>
          <p:nvPr/>
        </p:nvGrpSpPr>
        <p:grpSpPr>
          <a:xfrm>
            <a:off x="6658793" y="2830070"/>
            <a:ext cx="1626120" cy="503280"/>
            <a:chOff x="6658793" y="2830070"/>
            <a:chExt cx="1626120" cy="50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CD2A183-35AE-4695-95B9-AB953F0D9955}"/>
                    </a:ext>
                  </a:extLst>
                </p14:cNvPr>
                <p14:cNvContentPartPr/>
                <p14:nvPr/>
              </p14:nvContentPartPr>
              <p14:xfrm>
                <a:off x="6694793" y="2962910"/>
                <a:ext cx="83520" cy="196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CD2A183-35AE-4695-95B9-AB953F0D995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685793" y="2954270"/>
                  <a:ext cx="1011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9609CEA-4194-4529-8199-671FBF0DE5B1}"/>
                    </a:ext>
                  </a:extLst>
                </p14:cNvPr>
                <p14:cNvContentPartPr/>
                <p14:nvPr/>
              </p14:nvContentPartPr>
              <p14:xfrm>
                <a:off x="6658793" y="2946350"/>
                <a:ext cx="149040" cy="170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9609CEA-4194-4529-8199-671FBF0DE5B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649793" y="2937350"/>
                  <a:ext cx="1666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DA7E525-65DA-4EB9-9799-FB44CB785CE9}"/>
                    </a:ext>
                  </a:extLst>
                </p14:cNvPr>
                <p14:cNvContentPartPr/>
                <p14:nvPr/>
              </p14:nvContentPartPr>
              <p14:xfrm>
                <a:off x="6930593" y="3017990"/>
                <a:ext cx="101880" cy="21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DA7E525-65DA-4EB9-9799-FB44CB785CE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921593" y="3009350"/>
                  <a:ext cx="119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E9ACB27-1B38-4F07-A6D1-B9228055607E}"/>
                    </a:ext>
                  </a:extLst>
                </p14:cNvPr>
                <p14:cNvContentPartPr/>
                <p14:nvPr/>
              </p14:nvContentPartPr>
              <p14:xfrm>
                <a:off x="6936353" y="3081350"/>
                <a:ext cx="72360" cy="12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E9ACB27-1B38-4F07-A6D1-B9228055607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927713" y="3072710"/>
                  <a:ext cx="90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94FFBFD-E8AA-4793-ACA1-38F378895C60}"/>
                    </a:ext>
                  </a:extLst>
                </p14:cNvPr>
                <p14:cNvContentPartPr/>
                <p14:nvPr/>
              </p14:nvContentPartPr>
              <p14:xfrm>
                <a:off x="7249193" y="2916110"/>
                <a:ext cx="86400" cy="224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94FFBFD-E8AA-4793-ACA1-38F378895C6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240193" y="2907110"/>
                  <a:ext cx="1040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C84502E-5276-42A7-8F9D-4BBBE755251A}"/>
                    </a:ext>
                  </a:extLst>
                </p14:cNvPr>
                <p14:cNvContentPartPr/>
                <p14:nvPr/>
              </p14:nvContentPartPr>
              <p14:xfrm>
                <a:off x="7168913" y="2982350"/>
                <a:ext cx="200880" cy="59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C84502E-5276-42A7-8F9D-4BBBE755251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160273" y="2973710"/>
                  <a:ext cx="2185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6161E91-6106-46FA-A9FE-D5C7BD11BBFD}"/>
                    </a:ext>
                  </a:extLst>
                </p14:cNvPr>
                <p14:cNvContentPartPr/>
                <p14:nvPr/>
              </p14:nvContentPartPr>
              <p14:xfrm>
                <a:off x="7385993" y="2913230"/>
                <a:ext cx="410040" cy="250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6161E91-6106-46FA-A9FE-D5C7BD11BBF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376993" y="2904230"/>
                  <a:ext cx="4276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1CB3650-9AEF-44EE-A5DA-14A34618B662}"/>
                    </a:ext>
                  </a:extLst>
                </p14:cNvPr>
                <p14:cNvContentPartPr/>
                <p14:nvPr/>
              </p14:nvContentPartPr>
              <p14:xfrm>
                <a:off x="7700633" y="2999270"/>
                <a:ext cx="110520" cy="26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1CB3650-9AEF-44EE-A5DA-14A34618B66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691633" y="2990630"/>
                  <a:ext cx="128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0E10304-7175-416B-BFAA-B10C9D7BD446}"/>
                    </a:ext>
                  </a:extLst>
                </p14:cNvPr>
                <p14:cNvContentPartPr/>
                <p14:nvPr/>
              </p14:nvContentPartPr>
              <p14:xfrm>
                <a:off x="7988993" y="3041750"/>
                <a:ext cx="147600" cy="291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0E10304-7175-416B-BFAA-B10C9D7BD44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979993" y="3033110"/>
                  <a:ext cx="1652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2699492-332F-434A-AB9A-4FF9002EB3E4}"/>
                    </a:ext>
                  </a:extLst>
                </p14:cNvPr>
                <p14:cNvContentPartPr/>
                <p14:nvPr/>
              </p14:nvContentPartPr>
              <p14:xfrm>
                <a:off x="8167913" y="3050750"/>
                <a:ext cx="69480" cy="84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2699492-332F-434A-AB9A-4FF9002EB3E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159273" y="3042110"/>
                  <a:ext cx="87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3383B6E-AB82-4F2A-B0E1-DF7B7AA11D44}"/>
                    </a:ext>
                  </a:extLst>
                </p14:cNvPr>
                <p14:cNvContentPartPr/>
                <p14:nvPr/>
              </p14:nvContentPartPr>
              <p14:xfrm>
                <a:off x="8228033" y="2830070"/>
                <a:ext cx="56880" cy="61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3383B6E-AB82-4F2A-B0E1-DF7B7AA11D4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219393" y="2821430"/>
                  <a:ext cx="74520" cy="7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8384A10-A6D4-4CBC-A376-625017CE753A}"/>
                  </a:ext>
                </a:extLst>
              </p14:cNvPr>
              <p14:cNvContentPartPr/>
              <p14:nvPr/>
            </p14:nvContentPartPr>
            <p14:xfrm>
              <a:off x="8481473" y="2909990"/>
              <a:ext cx="503280" cy="2592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8384A10-A6D4-4CBC-A376-625017CE753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472473" y="2901350"/>
                <a:ext cx="520920" cy="27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1B56DB5C-8329-44E3-B9A8-18939A7F1383}"/>
              </a:ext>
            </a:extLst>
          </p:cNvPr>
          <p:cNvGrpSpPr/>
          <p:nvPr/>
        </p:nvGrpSpPr>
        <p:grpSpPr>
          <a:xfrm>
            <a:off x="6668153" y="3489950"/>
            <a:ext cx="307800" cy="282960"/>
            <a:chOff x="6668153" y="3489950"/>
            <a:chExt cx="30780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9EF33E2-DB63-41AF-B737-C229D2B0C15F}"/>
                    </a:ext>
                  </a:extLst>
                </p14:cNvPr>
                <p14:cNvContentPartPr/>
                <p14:nvPr/>
              </p14:nvContentPartPr>
              <p14:xfrm>
                <a:off x="6723593" y="3542150"/>
                <a:ext cx="66600" cy="210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9EF33E2-DB63-41AF-B737-C229D2B0C15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714953" y="3533510"/>
                  <a:ext cx="842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A449FEA-6DA7-4BE7-9E59-FCD224ABED96}"/>
                    </a:ext>
                  </a:extLst>
                </p14:cNvPr>
                <p14:cNvContentPartPr/>
                <p14:nvPr/>
              </p14:nvContentPartPr>
              <p14:xfrm>
                <a:off x="6668153" y="3489950"/>
                <a:ext cx="175320" cy="110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A449FEA-6DA7-4BE7-9E59-FCD224ABED9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659153" y="3481310"/>
                  <a:ext cx="192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AC52633-517F-4D36-AB6D-A6E41C8CDEF7}"/>
                    </a:ext>
                  </a:extLst>
                </p14:cNvPr>
                <p14:cNvContentPartPr/>
                <p14:nvPr/>
              </p14:nvContentPartPr>
              <p14:xfrm>
                <a:off x="6892433" y="3505070"/>
                <a:ext cx="83520" cy="267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AC52633-517F-4D36-AB6D-A6E41C8CDEF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883793" y="3496070"/>
                  <a:ext cx="10116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259BD4E-15F1-472F-A3C5-686BC61719CF}"/>
              </a:ext>
            </a:extLst>
          </p:cNvPr>
          <p:cNvGrpSpPr/>
          <p:nvPr/>
        </p:nvGrpSpPr>
        <p:grpSpPr>
          <a:xfrm>
            <a:off x="7046513" y="3546470"/>
            <a:ext cx="795960" cy="305640"/>
            <a:chOff x="7046513" y="3546470"/>
            <a:chExt cx="79596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503415C-38C3-4A54-AC9E-84FB0F84D8B6}"/>
                    </a:ext>
                  </a:extLst>
                </p14:cNvPr>
                <p14:cNvContentPartPr/>
                <p14:nvPr/>
              </p14:nvContentPartPr>
              <p14:xfrm>
                <a:off x="7082513" y="3559790"/>
                <a:ext cx="67320" cy="210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503415C-38C3-4A54-AC9E-84FB0F84D8B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073513" y="3551150"/>
                  <a:ext cx="849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CAE7AC4-7687-41A8-8736-31954812B5EA}"/>
                    </a:ext>
                  </a:extLst>
                </p14:cNvPr>
                <p14:cNvContentPartPr/>
                <p14:nvPr/>
              </p14:nvContentPartPr>
              <p14:xfrm>
                <a:off x="7046513" y="3575990"/>
                <a:ext cx="141480" cy="167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CAE7AC4-7687-41A8-8736-31954812B5E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037873" y="3566990"/>
                  <a:ext cx="159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52B67AF-72C5-48A1-B9C5-42D130A8DE84}"/>
                    </a:ext>
                  </a:extLst>
                </p14:cNvPr>
                <p14:cNvContentPartPr/>
                <p14:nvPr/>
              </p14:nvContentPartPr>
              <p14:xfrm>
                <a:off x="7209953" y="3662030"/>
                <a:ext cx="110520" cy="21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52B67AF-72C5-48A1-B9C5-42D130A8DE8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200953" y="3653030"/>
                  <a:ext cx="128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B0FF993-8F67-415C-99E6-A1961D53BE7B}"/>
                    </a:ext>
                  </a:extLst>
                </p14:cNvPr>
                <p14:cNvContentPartPr/>
                <p14:nvPr/>
              </p14:nvContentPartPr>
              <p14:xfrm>
                <a:off x="7216793" y="3720710"/>
                <a:ext cx="83880" cy="15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B0FF993-8F67-415C-99E6-A1961D53BE7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208153" y="3711710"/>
                  <a:ext cx="101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7043EAE-D432-48E6-8767-B6D0B117C7C2}"/>
                    </a:ext>
                  </a:extLst>
                </p14:cNvPr>
                <p14:cNvContentPartPr/>
                <p14:nvPr/>
              </p14:nvContentPartPr>
              <p14:xfrm>
                <a:off x="7402193" y="3581030"/>
                <a:ext cx="117720" cy="216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7043EAE-D432-48E6-8767-B6D0B117C7C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393193" y="3572390"/>
                  <a:ext cx="1353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783446A-6031-41CC-9BD8-97ECF5A367F0}"/>
                    </a:ext>
                  </a:extLst>
                </p14:cNvPr>
                <p14:cNvContentPartPr/>
                <p14:nvPr/>
              </p14:nvContentPartPr>
              <p14:xfrm>
                <a:off x="7536113" y="3546470"/>
                <a:ext cx="108720" cy="305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783446A-6031-41CC-9BD8-97ECF5A367F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527473" y="3537830"/>
                  <a:ext cx="1263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411F506-91BA-43F8-A9FB-72E158387E95}"/>
                    </a:ext>
                  </a:extLst>
                </p14:cNvPr>
                <p14:cNvContentPartPr/>
                <p14:nvPr/>
              </p14:nvContentPartPr>
              <p14:xfrm>
                <a:off x="7757153" y="3684350"/>
                <a:ext cx="85320" cy="28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411F506-91BA-43F8-A9FB-72E158387E9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748153" y="3675350"/>
                  <a:ext cx="102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5F369DF-9212-4FB7-836B-9FA2FFEDF46C}"/>
                    </a:ext>
                  </a:extLst>
                </p14:cNvPr>
                <p14:cNvContentPartPr/>
                <p14:nvPr/>
              </p14:nvContentPartPr>
              <p14:xfrm>
                <a:off x="7680473" y="3770390"/>
                <a:ext cx="93240" cy="6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5F369DF-9212-4FB7-836B-9FA2FFEDF46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671473" y="3761390"/>
                  <a:ext cx="11088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E83BD79-1AD6-4A89-93FC-A7E6E073EDB0}"/>
              </a:ext>
            </a:extLst>
          </p:cNvPr>
          <p:cNvGrpSpPr/>
          <p:nvPr/>
        </p:nvGrpSpPr>
        <p:grpSpPr>
          <a:xfrm>
            <a:off x="8020313" y="3441710"/>
            <a:ext cx="590760" cy="552600"/>
            <a:chOff x="8020313" y="3441710"/>
            <a:chExt cx="590760" cy="55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B00CA87-A675-4F33-BB95-3F3C6D206395}"/>
                    </a:ext>
                  </a:extLst>
                </p14:cNvPr>
                <p14:cNvContentPartPr/>
                <p14:nvPr/>
              </p14:nvContentPartPr>
              <p14:xfrm>
                <a:off x="8219033" y="3441710"/>
                <a:ext cx="52920" cy="148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B00CA87-A675-4F33-BB95-3F3C6D20639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210033" y="3432710"/>
                  <a:ext cx="70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9418B9C-A806-432C-BB7B-CA8E99E83BEF}"/>
                    </a:ext>
                  </a:extLst>
                </p14:cNvPr>
                <p14:cNvContentPartPr/>
                <p14:nvPr/>
              </p14:nvContentPartPr>
              <p14:xfrm>
                <a:off x="8323073" y="3445670"/>
                <a:ext cx="90720" cy="160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9418B9C-A806-432C-BB7B-CA8E99E83BE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314073" y="3436670"/>
                  <a:ext cx="1083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352D4C3-388C-4E1C-B272-7C9E5B4B86B3}"/>
                    </a:ext>
                  </a:extLst>
                </p14:cNvPr>
                <p14:cNvContentPartPr/>
                <p14:nvPr/>
              </p14:nvContentPartPr>
              <p14:xfrm>
                <a:off x="8244593" y="3763910"/>
                <a:ext cx="89280" cy="166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352D4C3-388C-4E1C-B272-7C9E5B4B86B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235953" y="3754910"/>
                  <a:ext cx="1069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E7C950B-031B-4768-A3F7-8D87804AFD57}"/>
                    </a:ext>
                  </a:extLst>
                </p14:cNvPr>
                <p14:cNvContentPartPr/>
                <p14:nvPr/>
              </p14:nvContentPartPr>
              <p14:xfrm>
                <a:off x="8020313" y="3455390"/>
                <a:ext cx="100800" cy="538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E7C950B-031B-4768-A3F7-8D87804AFD5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011313" y="3446750"/>
                  <a:ext cx="11844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80FA898-33BA-4D7B-806D-AF0EC989F1C1}"/>
                    </a:ext>
                  </a:extLst>
                </p14:cNvPr>
                <p14:cNvContentPartPr/>
                <p14:nvPr/>
              </p14:nvContentPartPr>
              <p14:xfrm>
                <a:off x="8492993" y="3482390"/>
                <a:ext cx="118080" cy="488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80FA898-33BA-4D7B-806D-AF0EC989F1C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483993" y="3473750"/>
                  <a:ext cx="135720" cy="50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4E33F77-E13C-434B-9B1E-76114FCD0856}"/>
              </a:ext>
            </a:extLst>
          </p:cNvPr>
          <p:cNvGrpSpPr/>
          <p:nvPr/>
        </p:nvGrpSpPr>
        <p:grpSpPr>
          <a:xfrm>
            <a:off x="8692073" y="3347750"/>
            <a:ext cx="664200" cy="605520"/>
            <a:chOff x="8692073" y="3347750"/>
            <a:chExt cx="664200" cy="60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7EF2178-510D-42B0-8B50-7013AED2A449}"/>
                    </a:ext>
                  </a:extLst>
                </p14:cNvPr>
                <p14:cNvContentPartPr/>
                <p14:nvPr/>
              </p14:nvContentPartPr>
              <p14:xfrm>
                <a:off x="8933633" y="3487790"/>
                <a:ext cx="66240" cy="154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7EF2178-510D-42B0-8B50-7013AED2A44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924633" y="3478790"/>
                  <a:ext cx="83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A3224D6-EBF1-4FA5-8B49-B4760CC6136F}"/>
                    </a:ext>
                  </a:extLst>
                </p14:cNvPr>
                <p14:cNvContentPartPr/>
                <p14:nvPr/>
              </p14:nvContentPartPr>
              <p14:xfrm>
                <a:off x="8855873" y="3667070"/>
                <a:ext cx="158400" cy="12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A3224D6-EBF1-4FA5-8B49-B4760CC6136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846873" y="3658070"/>
                  <a:ext cx="176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42E31D3-7DED-4D13-B6DE-A8D71D26B5C6}"/>
                    </a:ext>
                  </a:extLst>
                </p14:cNvPr>
                <p14:cNvContentPartPr/>
                <p14:nvPr/>
              </p14:nvContentPartPr>
              <p14:xfrm>
                <a:off x="8904833" y="3772190"/>
                <a:ext cx="74880" cy="143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42E31D3-7DED-4D13-B6DE-A8D71D26B5C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895833" y="3763190"/>
                  <a:ext cx="925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662E459-C5A4-4BC1-871A-F8A5D5AF2251}"/>
                    </a:ext>
                  </a:extLst>
                </p14:cNvPr>
                <p14:cNvContentPartPr/>
                <p14:nvPr/>
              </p14:nvContentPartPr>
              <p14:xfrm>
                <a:off x="8692073" y="3541790"/>
                <a:ext cx="115920" cy="411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662E459-C5A4-4BC1-871A-F8A5D5AF225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683433" y="3533150"/>
                  <a:ext cx="13356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5ECC272-37A3-4D1F-935A-E46305CF79F5}"/>
                    </a:ext>
                  </a:extLst>
                </p14:cNvPr>
                <p14:cNvContentPartPr/>
                <p14:nvPr/>
              </p14:nvContentPartPr>
              <p14:xfrm>
                <a:off x="9096713" y="3541790"/>
                <a:ext cx="73080" cy="409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5ECC272-37A3-4D1F-935A-E46305CF79F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088073" y="3533150"/>
                  <a:ext cx="9072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FF308DC-8CFA-41CE-B55B-B6820C373094}"/>
                    </a:ext>
                  </a:extLst>
                </p14:cNvPr>
                <p14:cNvContentPartPr/>
                <p14:nvPr/>
              </p14:nvContentPartPr>
              <p14:xfrm>
                <a:off x="9243233" y="3347750"/>
                <a:ext cx="113040" cy="238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FF308DC-8CFA-41CE-B55B-B6820C37309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234593" y="3339110"/>
                  <a:ext cx="130680" cy="25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50AAFF2-C194-4C6E-B10B-BFD6D9885EAE}"/>
              </a:ext>
            </a:extLst>
          </p:cNvPr>
          <p:cNvGrpSpPr/>
          <p:nvPr/>
        </p:nvGrpSpPr>
        <p:grpSpPr>
          <a:xfrm>
            <a:off x="9443393" y="3266030"/>
            <a:ext cx="998280" cy="713880"/>
            <a:chOff x="9443393" y="3266030"/>
            <a:chExt cx="998280" cy="71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199BFB3-94FB-4B29-AD3D-A91CD049468C}"/>
                    </a:ext>
                  </a:extLst>
                </p14:cNvPr>
                <p14:cNvContentPartPr/>
                <p14:nvPr/>
              </p14:nvContentPartPr>
              <p14:xfrm>
                <a:off x="9662633" y="3511190"/>
                <a:ext cx="100800" cy="113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199BFB3-94FB-4B29-AD3D-A91CD049468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653633" y="3502550"/>
                  <a:ext cx="118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877AF91-162F-410D-8233-939CB867226D}"/>
                    </a:ext>
                  </a:extLst>
                </p14:cNvPr>
                <p14:cNvContentPartPr/>
                <p14:nvPr/>
              </p14:nvContentPartPr>
              <p14:xfrm>
                <a:off x="9582353" y="3684710"/>
                <a:ext cx="176400" cy="33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877AF91-162F-410D-8233-939CB867226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573353" y="3676070"/>
                  <a:ext cx="194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4C795B4-E7DE-4B97-B14A-017D7ED96405}"/>
                    </a:ext>
                  </a:extLst>
                </p14:cNvPr>
                <p14:cNvContentPartPr/>
                <p14:nvPr/>
              </p14:nvContentPartPr>
              <p14:xfrm>
                <a:off x="9661193" y="3781190"/>
                <a:ext cx="66240" cy="140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4C795B4-E7DE-4B97-B14A-017D7ED9640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652553" y="3772550"/>
                  <a:ext cx="83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B5A2395-B272-4905-B12D-8ECCA98A9587}"/>
                    </a:ext>
                  </a:extLst>
                </p14:cNvPr>
                <p14:cNvContentPartPr/>
                <p14:nvPr/>
              </p14:nvContentPartPr>
              <p14:xfrm>
                <a:off x="9443393" y="3535670"/>
                <a:ext cx="92880" cy="372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B5A2395-B272-4905-B12D-8ECCA98A958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434753" y="3526670"/>
                  <a:ext cx="11052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848CA84-0E16-41D4-BCB3-C8704EA11660}"/>
                    </a:ext>
                  </a:extLst>
                </p14:cNvPr>
                <p14:cNvContentPartPr/>
                <p14:nvPr/>
              </p14:nvContentPartPr>
              <p14:xfrm>
                <a:off x="9835433" y="3487070"/>
                <a:ext cx="93960" cy="492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848CA84-0E16-41D4-BCB3-C8704EA1166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826793" y="3478430"/>
                  <a:ext cx="11160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AD6F487-4D47-4131-B684-53E6949299F6}"/>
                    </a:ext>
                  </a:extLst>
                </p14:cNvPr>
                <p14:cNvContentPartPr/>
                <p14:nvPr/>
              </p14:nvContentPartPr>
              <p14:xfrm>
                <a:off x="9967553" y="3304190"/>
                <a:ext cx="23040" cy="142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AD6F487-4D47-4131-B684-53E6949299F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958913" y="3295550"/>
                  <a:ext cx="40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1E9F4B2-3AE6-4352-A9E3-E426283B281B}"/>
                    </a:ext>
                  </a:extLst>
                </p14:cNvPr>
                <p14:cNvContentPartPr/>
                <p14:nvPr/>
              </p14:nvContentPartPr>
              <p14:xfrm>
                <a:off x="10051793" y="3292310"/>
                <a:ext cx="61200" cy="134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1E9F4B2-3AE6-4352-A9E3-E426283B281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042793" y="3283310"/>
                  <a:ext cx="78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578FD63-0603-44FC-B92B-A93664A02907}"/>
                    </a:ext>
                  </a:extLst>
                </p14:cNvPr>
                <p14:cNvContentPartPr/>
                <p14:nvPr/>
              </p14:nvContentPartPr>
              <p14:xfrm>
                <a:off x="10153313" y="3359270"/>
                <a:ext cx="95400" cy="15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578FD63-0603-44FC-B92B-A93664A0290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144313" y="3350270"/>
                  <a:ext cx="113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D010567-3347-4CF1-903F-6C6C06B13E8B}"/>
                    </a:ext>
                  </a:extLst>
                </p14:cNvPr>
                <p14:cNvContentPartPr/>
                <p14:nvPr/>
              </p14:nvContentPartPr>
              <p14:xfrm>
                <a:off x="10321793" y="3266030"/>
                <a:ext cx="119880" cy="155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D010567-3347-4CF1-903F-6C6C06B13E8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312793" y="3257030"/>
                  <a:ext cx="13752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EC6D0683-A6C6-457B-9FD0-7685D007010A}"/>
              </a:ext>
            </a:extLst>
          </p:cNvPr>
          <p:cNvGrpSpPr/>
          <p:nvPr/>
        </p:nvGrpSpPr>
        <p:grpSpPr>
          <a:xfrm>
            <a:off x="6757073" y="4238030"/>
            <a:ext cx="3532680" cy="524880"/>
            <a:chOff x="6757073" y="4238030"/>
            <a:chExt cx="3532680" cy="52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7EF1C7A-F768-43AF-8021-18331E0E2B91}"/>
                    </a:ext>
                  </a:extLst>
                </p14:cNvPr>
                <p14:cNvContentPartPr/>
                <p14:nvPr/>
              </p14:nvContentPartPr>
              <p14:xfrm>
                <a:off x="6833393" y="4277270"/>
                <a:ext cx="82800" cy="193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7EF1C7A-F768-43AF-8021-18331E0E2B9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824753" y="4268270"/>
                  <a:ext cx="1004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5102E59-CE3E-4AFC-85BE-AE1BF5F1EEC5}"/>
                    </a:ext>
                  </a:extLst>
                </p14:cNvPr>
                <p14:cNvContentPartPr/>
                <p14:nvPr/>
              </p14:nvContentPartPr>
              <p14:xfrm>
                <a:off x="6757073" y="4240190"/>
                <a:ext cx="198360" cy="23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5102E59-CE3E-4AFC-85BE-AE1BF5F1EEC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748073" y="4231190"/>
                  <a:ext cx="216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0A56E25-CE4C-4BE3-8EB4-D4B9C498E622}"/>
                    </a:ext>
                  </a:extLst>
                </p14:cNvPr>
                <p14:cNvContentPartPr/>
                <p14:nvPr/>
              </p14:nvContentPartPr>
              <p14:xfrm>
                <a:off x="6981353" y="4406870"/>
                <a:ext cx="27000" cy="92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0A56E25-CE4C-4BE3-8EB4-D4B9C498E62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972713" y="4398230"/>
                  <a:ext cx="446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1865057-D6AA-4015-9533-51E53105C4BC}"/>
                    </a:ext>
                  </a:extLst>
                </p14:cNvPr>
                <p14:cNvContentPartPr/>
                <p14:nvPr/>
              </p14:nvContentPartPr>
              <p14:xfrm>
                <a:off x="7041473" y="4243790"/>
                <a:ext cx="27360" cy="28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1865057-D6AA-4015-9533-51E53105C4B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032833" y="4234790"/>
                  <a:ext cx="45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B2E1B22-CBD7-412E-AB68-E2712B5A3165}"/>
                    </a:ext>
                  </a:extLst>
                </p14:cNvPr>
                <p14:cNvContentPartPr/>
                <p14:nvPr/>
              </p14:nvContentPartPr>
              <p14:xfrm>
                <a:off x="7071353" y="4396790"/>
                <a:ext cx="123840" cy="266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B2E1B22-CBD7-412E-AB68-E2712B5A316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062713" y="4387790"/>
                  <a:ext cx="1414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F3BE0CF-ECD1-40E8-8B41-9F8AAE904741}"/>
                    </a:ext>
                  </a:extLst>
                </p14:cNvPr>
                <p14:cNvContentPartPr/>
                <p14:nvPr/>
              </p14:nvContentPartPr>
              <p14:xfrm>
                <a:off x="7220393" y="4372310"/>
                <a:ext cx="111240" cy="285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F3BE0CF-ECD1-40E8-8B41-9F8AAE90474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211393" y="4363670"/>
                  <a:ext cx="1288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F730456-39A5-48ED-BC7C-2EF3AA8E6DDC}"/>
                    </a:ext>
                  </a:extLst>
                </p14:cNvPr>
                <p14:cNvContentPartPr/>
                <p14:nvPr/>
              </p14:nvContentPartPr>
              <p14:xfrm>
                <a:off x="7361873" y="4445030"/>
                <a:ext cx="235800" cy="90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F730456-39A5-48ED-BC7C-2EF3AA8E6DD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353233" y="4436390"/>
                  <a:ext cx="2534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E7DB0CF-3F05-4C65-8D7A-C70645FBA7F2}"/>
                    </a:ext>
                  </a:extLst>
                </p14:cNvPr>
                <p14:cNvContentPartPr/>
                <p14:nvPr/>
              </p14:nvContentPartPr>
              <p14:xfrm>
                <a:off x="7448633" y="4260350"/>
                <a:ext cx="24120" cy="51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E7DB0CF-3F05-4C65-8D7A-C70645FBA7F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439633" y="4251710"/>
                  <a:ext cx="417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C85F131-8D21-4361-805D-0C45E9F12C99}"/>
                    </a:ext>
                  </a:extLst>
                </p14:cNvPr>
                <p14:cNvContentPartPr/>
                <p14:nvPr/>
              </p14:nvContentPartPr>
              <p14:xfrm>
                <a:off x="7672553" y="4420910"/>
                <a:ext cx="82440" cy="275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C85F131-8D21-4361-805D-0C45E9F12C9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663913" y="4411910"/>
                  <a:ext cx="1000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B307984-43FD-4540-8634-AC3474A788AD}"/>
                    </a:ext>
                  </a:extLst>
                </p14:cNvPr>
                <p14:cNvContentPartPr/>
                <p14:nvPr/>
              </p14:nvContentPartPr>
              <p14:xfrm>
                <a:off x="8048033" y="4432070"/>
                <a:ext cx="245520" cy="134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B307984-43FD-4540-8634-AC3474A788A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039393" y="4423070"/>
                  <a:ext cx="2631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C213D2D-2DA8-40DF-9007-BE2544A96E33}"/>
                    </a:ext>
                  </a:extLst>
                </p14:cNvPr>
                <p14:cNvContentPartPr/>
                <p14:nvPr/>
              </p14:nvContentPartPr>
              <p14:xfrm>
                <a:off x="8441873" y="4329110"/>
                <a:ext cx="714600" cy="396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C213D2D-2DA8-40DF-9007-BE2544A96E3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433233" y="4320470"/>
                  <a:ext cx="73224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0CED603-3708-4E25-93E7-180D9F7354BC}"/>
                    </a:ext>
                  </a:extLst>
                </p14:cNvPr>
                <p14:cNvContentPartPr/>
                <p14:nvPr/>
              </p14:nvContentPartPr>
              <p14:xfrm>
                <a:off x="8867753" y="4238030"/>
                <a:ext cx="29160" cy="49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0CED603-3708-4E25-93E7-180D9F7354B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859113" y="4229030"/>
                  <a:ext cx="46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372F127-FFD7-4ED0-8AEB-CA169B27A616}"/>
                    </a:ext>
                  </a:extLst>
                </p14:cNvPr>
                <p14:cNvContentPartPr/>
                <p14:nvPr/>
              </p14:nvContentPartPr>
              <p14:xfrm>
                <a:off x="9384353" y="4317950"/>
                <a:ext cx="592560" cy="441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372F127-FFD7-4ED0-8AEB-CA169B27A61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375713" y="4309310"/>
                  <a:ext cx="61020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7FB12B2-4765-4404-BE12-C264BC97E25D}"/>
                    </a:ext>
                  </a:extLst>
                </p14:cNvPr>
                <p14:cNvContentPartPr/>
                <p14:nvPr/>
              </p14:nvContentPartPr>
              <p14:xfrm>
                <a:off x="9941633" y="4279070"/>
                <a:ext cx="64800" cy="35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7FB12B2-4765-4404-BE12-C264BC97E25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932633" y="4270070"/>
                  <a:ext cx="824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72AD855-1E4A-4602-A1E1-E7A05510C0A3}"/>
                    </a:ext>
                  </a:extLst>
                </p14:cNvPr>
                <p14:cNvContentPartPr/>
                <p14:nvPr/>
              </p14:nvContentPartPr>
              <p14:xfrm>
                <a:off x="10038833" y="4375910"/>
                <a:ext cx="250920" cy="200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72AD855-1E4A-4602-A1E1-E7A05510C0A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029833" y="4366910"/>
                  <a:ext cx="268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D330839-1DB3-432A-9A22-70AADA224AAA}"/>
                    </a:ext>
                  </a:extLst>
                </p14:cNvPr>
                <p14:cNvContentPartPr/>
                <p14:nvPr/>
              </p14:nvContentPartPr>
              <p14:xfrm>
                <a:off x="6849593" y="4697390"/>
                <a:ext cx="3332880" cy="65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D330839-1DB3-432A-9A22-70AADA224AA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840593" y="4688750"/>
                  <a:ext cx="335052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A2BCB56-18D7-44EF-9D3E-930092742C75}"/>
              </a:ext>
            </a:extLst>
          </p:cNvPr>
          <p:cNvGrpSpPr/>
          <p:nvPr/>
        </p:nvGrpSpPr>
        <p:grpSpPr>
          <a:xfrm>
            <a:off x="6804593" y="4901150"/>
            <a:ext cx="476280" cy="371880"/>
            <a:chOff x="6804593" y="4901150"/>
            <a:chExt cx="47628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4DE5842-6725-4F5D-9F49-B3D26F4C205A}"/>
                    </a:ext>
                  </a:extLst>
                </p14:cNvPr>
                <p14:cNvContentPartPr/>
                <p14:nvPr/>
              </p14:nvContentPartPr>
              <p14:xfrm>
                <a:off x="6804593" y="5018150"/>
                <a:ext cx="113400" cy="252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4DE5842-6725-4F5D-9F49-B3D26F4C205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795593" y="5009510"/>
                  <a:ext cx="1310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FE53F8C-BD51-45DB-8358-838F972927FB}"/>
                    </a:ext>
                  </a:extLst>
                </p14:cNvPr>
                <p14:cNvContentPartPr/>
                <p14:nvPr/>
              </p14:nvContentPartPr>
              <p14:xfrm>
                <a:off x="7004753" y="4970990"/>
                <a:ext cx="34920" cy="80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FE53F8C-BD51-45DB-8358-838F972927F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995753" y="4961990"/>
                  <a:ext cx="525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55474B4-E1CF-4A1A-B1DE-19710CF0AA9A}"/>
                    </a:ext>
                  </a:extLst>
                </p14:cNvPr>
                <p14:cNvContentPartPr/>
                <p14:nvPr/>
              </p14:nvContentPartPr>
              <p14:xfrm>
                <a:off x="7100153" y="4901150"/>
                <a:ext cx="90720" cy="148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55474B4-E1CF-4A1A-B1DE-19710CF0AA9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091153" y="4892150"/>
                  <a:ext cx="1083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21B19DB-236B-4464-87DF-BC80279CF078}"/>
                    </a:ext>
                  </a:extLst>
                </p14:cNvPr>
                <p14:cNvContentPartPr/>
                <p14:nvPr/>
              </p14:nvContentPartPr>
              <p14:xfrm>
                <a:off x="7201673" y="5190950"/>
                <a:ext cx="75960" cy="25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21B19DB-236B-4464-87DF-BC80279CF07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193033" y="5182310"/>
                  <a:ext cx="93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3AFC7A7-B82F-4C72-9D60-A903518A77FD}"/>
                    </a:ext>
                  </a:extLst>
                </p14:cNvPr>
                <p14:cNvContentPartPr/>
                <p14:nvPr/>
              </p14:nvContentPartPr>
              <p14:xfrm>
                <a:off x="7211753" y="5258630"/>
                <a:ext cx="69120" cy="14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3AFC7A7-B82F-4C72-9D60-A903518A77F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202753" y="5249990"/>
                  <a:ext cx="8676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6A77304E-B78F-43E1-8B03-49957B8999EA}"/>
              </a:ext>
            </a:extLst>
          </p:cNvPr>
          <p:cNvGrpSpPr/>
          <p:nvPr/>
        </p:nvGrpSpPr>
        <p:grpSpPr>
          <a:xfrm>
            <a:off x="7552313" y="4995830"/>
            <a:ext cx="977040" cy="308880"/>
            <a:chOff x="7552313" y="4995830"/>
            <a:chExt cx="977040" cy="3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B1BBDE5-BE64-4A06-8E42-4B5F38C5634A}"/>
                    </a:ext>
                  </a:extLst>
                </p14:cNvPr>
                <p14:cNvContentPartPr/>
                <p14:nvPr/>
              </p14:nvContentPartPr>
              <p14:xfrm>
                <a:off x="7552313" y="5089790"/>
                <a:ext cx="82080" cy="214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B1BBDE5-BE64-4A06-8E42-4B5F38C5634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543673" y="5081150"/>
                  <a:ext cx="997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388481A-7F05-4615-9CF1-F8BE395A1207}"/>
                    </a:ext>
                  </a:extLst>
                </p14:cNvPr>
                <p14:cNvContentPartPr/>
                <p14:nvPr/>
              </p14:nvContentPartPr>
              <p14:xfrm>
                <a:off x="7571033" y="5016350"/>
                <a:ext cx="115560" cy="56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388481A-7F05-4615-9CF1-F8BE395A120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562393" y="5007350"/>
                  <a:ext cx="1332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DF48352-E93F-441B-A551-15BFFCF7E1AE}"/>
                    </a:ext>
                  </a:extLst>
                </p14:cNvPr>
                <p14:cNvContentPartPr/>
                <p14:nvPr/>
              </p14:nvContentPartPr>
              <p14:xfrm>
                <a:off x="7747793" y="5069990"/>
                <a:ext cx="74880" cy="183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DF48352-E93F-441B-A551-15BFFCF7E1A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739153" y="5061350"/>
                  <a:ext cx="925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59C1E23-FBEF-4C0D-88F9-EBFCBBCBCA6F}"/>
                    </a:ext>
                  </a:extLst>
                </p14:cNvPr>
                <p14:cNvContentPartPr/>
                <p14:nvPr/>
              </p14:nvContentPartPr>
              <p14:xfrm>
                <a:off x="7925993" y="5076470"/>
                <a:ext cx="24120" cy="177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59C1E23-FBEF-4C0D-88F9-EBFCBBCBCA6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917353" y="5067470"/>
                  <a:ext cx="417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0A48BB8-4335-402D-AE5E-78357A87F206}"/>
                    </a:ext>
                  </a:extLst>
                </p14:cNvPr>
                <p14:cNvContentPartPr/>
                <p14:nvPr/>
              </p14:nvContentPartPr>
              <p14:xfrm>
                <a:off x="8060993" y="5079350"/>
                <a:ext cx="92880" cy="84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0A48BB8-4335-402D-AE5E-78357A87F20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051993" y="5070350"/>
                  <a:ext cx="1105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B4D9167-8F9C-4EB7-A76E-5D24F13E49DC}"/>
                    </a:ext>
                  </a:extLst>
                </p14:cNvPr>
                <p14:cNvContentPartPr/>
                <p14:nvPr/>
              </p14:nvContentPartPr>
              <p14:xfrm>
                <a:off x="8152073" y="4995830"/>
                <a:ext cx="11520" cy="259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B4D9167-8F9C-4EB7-A76E-5D24F13E49D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143433" y="4986830"/>
                  <a:ext cx="291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0BD8664-DB2A-4BD3-A926-2552CA582EC1}"/>
                    </a:ext>
                  </a:extLst>
                </p14:cNvPr>
                <p14:cNvContentPartPr/>
                <p14:nvPr/>
              </p14:nvContentPartPr>
              <p14:xfrm>
                <a:off x="8256113" y="5067110"/>
                <a:ext cx="123120" cy="93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0BD8664-DB2A-4BD3-A926-2552CA582EC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247113" y="5058470"/>
                  <a:ext cx="140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B5087FC-0497-420B-AE12-5E1257556B0F}"/>
                    </a:ext>
                  </a:extLst>
                </p14:cNvPr>
                <p14:cNvContentPartPr/>
                <p14:nvPr/>
              </p14:nvContentPartPr>
              <p14:xfrm>
                <a:off x="8339993" y="5005910"/>
                <a:ext cx="29880" cy="2610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B5087FC-0497-420B-AE12-5E1257556B0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331353" y="4997270"/>
                  <a:ext cx="475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A2BD83A-A87F-453F-A1EE-ABEC56CA10FE}"/>
                    </a:ext>
                  </a:extLst>
                </p14:cNvPr>
                <p14:cNvContentPartPr/>
                <p14:nvPr/>
              </p14:nvContentPartPr>
              <p14:xfrm>
                <a:off x="8503433" y="5029310"/>
                <a:ext cx="25920" cy="193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A2BD83A-A87F-453F-A1EE-ABEC56CA10F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494433" y="5020310"/>
                  <a:ext cx="4356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5DB6080C-8FDA-44E5-84BF-5B3B88D94618}"/>
              </a:ext>
            </a:extLst>
          </p:cNvPr>
          <p:cNvGrpSpPr/>
          <p:nvPr/>
        </p:nvGrpSpPr>
        <p:grpSpPr>
          <a:xfrm>
            <a:off x="8875673" y="4929590"/>
            <a:ext cx="1955160" cy="487440"/>
            <a:chOff x="8875673" y="4929590"/>
            <a:chExt cx="1955160" cy="4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CF69691-2620-4FE1-BE7B-8E8B266E2118}"/>
                    </a:ext>
                  </a:extLst>
                </p14:cNvPr>
                <p14:cNvContentPartPr/>
                <p14:nvPr/>
              </p14:nvContentPartPr>
              <p14:xfrm>
                <a:off x="8875673" y="4992230"/>
                <a:ext cx="849960" cy="4248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CF69691-2620-4FE1-BE7B-8E8B266E211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867033" y="4983230"/>
                  <a:ext cx="86760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EABA3F0-1DE7-42BF-9856-B9860D216E5E}"/>
                    </a:ext>
                  </a:extLst>
                </p14:cNvPr>
                <p14:cNvContentPartPr/>
                <p14:nvPr/>
              </p14:nvContentPartPr>
              <p14:xfrm>
                <a:off x="9935873" y="4929590"/>
                <a:ext cx="894960" cy="347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EABA3F0-1DE7-42BF-9856-B9860D216E5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926873" y="4920590"/>
                  <a:ext cx="912600" cy="36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E3F6FC26-5AFB-463B-B7C5-293360B43B36}"/>
              </a:ext>
            </a:extLst>
          </p:cNvPr>
          <p:cNvGrpSpPr/>
          <p:nvPr/>
        </p:nvGrpSpPr>
        <p:grpSpPr>
          <a:xfrm>
            <a:off x="6736913" y="5476790"/>
            <a:ext cx="247320" cy="347040"/>
            <a:chOff x="6736913" y="5476790"/>
            <a:chExt cx="247320" cy="34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F5B5E46-5316-42F8-9582-BDC35AD71BE8}"/>
                    </a:ext>
                  </a:extLst>
                </p14:cNvPr>
                <p14:cNvContentPartPr/>
                <p14:nvPr/>
              </p14:nvContentPartPr>
              <p14:xfrm>
                <a:off x="6736913" y="5512070"/>
                <a:ext cx="245880" cy="3117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F5B5E46-5316-42F8-9582-BDC35AD71BE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728273" y="5503430"/>
                  <a:ext cx="2635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2BA7F96-A099-4A1A-83F4-3E515B3C9AAF}"/>
                    </a:ext>
                  </a:extLst>
                </p14:cNvPr>
                <p14:cNvContentPartPr/>
                <p14:nvPr/>
              </p14:nvContentPartPr>
              <p14:xfrm>
                <a:off x="6944993" y="5476790"/>
                <a:ext cx="39240" cy="71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2BA7F96-A099-4A1A-83F4-3E515B3C9AA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935993" y="5467790"/>
                  <a:ext cx="5688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B099473A-0646-4C0F-A953-A879CCFB709B}"/>
              </a:ext>
            </a:extLst>
          </p:cNvPr>
          <p:cNvGrpSpPr/>
          <p:nvPr/>
        </p:nvGrpSpPr>
        <p:grpSpPr>
          <a:xfrm>
            <a:off x="7239833" y="5596310"/>
            <a:ext cx="932400" cy="307800"/>
            <a:chOff x="7239833" y="5596310"/>
            <a:chExt cx="932400" cy="3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F808E11-68E5-4813-B451-06C350A0F067}"/>
                    </a:ext>
                  </a:extLst>
                </p14:cNvPr>
                <p14:cNvContentPartPr/>
                <p14:nvPr/>
              </p14:nvContentPartPr>
              <p14:xfrm>
                <a:off x="7239833" y="5612510"/>
                <a:ext cx="696600" cy="2916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F808E11-68E5-4813-B451-06C350A0F06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230833" y="5603510"/>
                  <a:ext cx="7142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E36D2D4-C47B-43BD-A5A5-908229A6F2A8}"/>
                    </a:ext>
                  </a:extLst>
                </p14:cNvPr>
                <p14:cNvContentPartPr/>
                <p14:nvPr/>
              </p14:nvContentPartPr>
              <p14:xfrm>
                <a:off x="7949753" y="5596310"/>
                <a:ext cx="222480" cy="199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E36D2D4-C47B-43BD-A5A5-908229A6F2A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941113" y="5587310"/>
                  <a:ext cx="24012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AF38BB7A-4E7C-49C0-87D5-1CA89D2C0D16}"/>
                  </a:ext>
                </a:extLst>
              </p14:cNvPr>
              <p14:cNvContentPartPr/>
              <p14:nvPr/>
            </p14:nvContentPartPr>
            <p14:xfrm>
              <a:off x="8681633" y="5504150"/>
              <a:ext cx="52920" cy="3528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AF38BB7A-4E7C-49C0-87D5-1CA89D2C0D16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8672633" y="5495510"/>
                <a:ext cx="70560" cy="5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E04FC334-D4C2-480B-A670-2487DCA7AEA5}"/>
              </a:ext>
            </a:extLst>
          </p:cNvPr>
          <p:cNvGrpSpPr/>
          <p:nvPr/>
        </p:nvGrpSpPr>
        <p:grpSpPr>
          <a:xfrm>
            <a:off x="8519273" y="5650310"/>
            <a:ext cx="499680" cy="344520"/>
            <a:chOff x="8519273" y="5650310"/>
            <a:chExt cx="49968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AE8E293-5DA5-4BE2-BE1F-66FA268B94E2}"/>
                    </a:ext>
                  </a:extLst>
                </p14:cNvPr>
                <p14:cNvContentPartPr/>
                <p14:nvPr/>
              </p14:nvContentPartPr>
              <p14:xfrm>
                <a:off x="8519273" y="5650310"/>
                <a:ext cx="210240" cy="344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AE8E293-5DA5-4BE2-BE1F-66FA268B94E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510633" y="5641670"/>
                  <a:ext cx="2278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7E1EC13-70F3-4802-BE2A-700BF0CF0470}"/>
                    </a:ext>
                  </a:extLst>
                </p14:cNvPr>
                <p14:cNvContentPartPr/>
                <p14:nvPr/>
              </p14:nvContentPartPr>
              <p14:xfrm>
                <a:off x="8765873" y="5661110"/>
                <a:ext cx="253080" cy="154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7E1EC13-70F3-4802-BE2A-700BF0CF047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756873" y="5652470"/>
                  <a:ext cx="27072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4D6F24D0-A3B5-4B05-9561-3991B459ABCE}"/>
              </a:ext>
            </a:extLst>
          </p:cNvPr>
          <p:cNvGrpSpPr/>
          <p:nvPr/>
        </p:nvGrpSpPr>
        <p:grpSpPr>
          <a:xfrm>
            <a:off x="9302993" y="5493350"/>
            <a:ext cx="959760" cy="321120"/>
            <a:chOff x="9302993" y="5493350"/>
            <a:chExt cx="95976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F57E644-A83F-4BC3-B114-60297FDB5527}"/>
                    </a:ext>
                  </a:extLst>
                </p14:cNvPr>
                <p14:cNvContentPartPr/>
                <p14:nvPr/>
              </p14:nvContentPartPr>
              <p14:xfrm>
                <a:off x="9302993" y="5600630"/>
                <a:ext cx="17640" cy="1630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F57E644-A83F-4BC3-B114-60297FDB552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294353" y="5591630"/>
                  <a:ext cx="35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A212CE6-78C1-4926-812F-1B180B2D2521}"/>
                    </a:ext>
                  </a:extLst>
                </p14:cNvPr>
                <p14:cNvContentPartPr/>
                <p14:nvPr/>
              </p14:nvContentPartPr>
              <p14:xfrm>
                <a:off x="9377873" y="5586230"/>
                <a:ext cx="79200" cy="199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A212CE6-78C1-4926-812F-1B180B2D252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368873" y="5577230"/>
                  <a:ext cx="968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53C3D6A-AC3D-4F39-8780-DC06946B9316}"/>
                    </a:ext>
                  </a:extLst>
                </p14:cNvPr>
                <p14:cNvContentPartPr/>
                <p14:nvPr/>
              </p14:nvContentPartPr>
              <p14:xfrm>
                <a:off x="9601433" y="5493350"/>
                <a:ext cx="661320" cy="321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53C3D6A-AC3D-4F39-8780-DC06946B931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592433" y="5484350"/>
                  <a:ext cx="678960" cy="33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4E88D2F7-FDC9-4BFB-9623-4AEABF188A48}"/>
              </a:ext>
            </a:extLst>
          </p:cNvPr>
          <p:cNvGrpSpPr/>
          <p:nvPr/>
        </p:nvGrpSpPr>
        <p:grpSpPr>
          <a:xfrm>
            <a:off x="6767153" y="6021110"/>
            <a:ext cx="560520" cy="417240"/>
            <a:chOff x="6767153" y="6021110"/>
            <a:chExt cx="560520" cy="41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A902EF2-6228-4C0D-A256-6557A23518E2}"/>
                    </a:ext>
                  </a:extLst>
                </p14:cNvPr>
                <p14:cNvContentPartPr/>
                <p14:nvPr/>
              </p14:nvContentPartPr>
              <p14:xfrm>
                <a:off x="6978473" y="6037310"/>
                <a:ext cx="18360" cy="118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A902EF2-6228-4C0D-A256-6557A23518E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969833" y="6028310"/>
                  <a:ext cx="36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705EA67-C8E9-4CC3-AAB1-9269A4884C3A}"/>
                    </a:ext>
                  </a:extLst>
                </p14:cNvPr>
                <p14:cNvContentPartPr/>
                <p14:nvPr/>
              </p14:nvContentPartPr>
              <p14:xfrm>
                <a:off x="7079633" y="6048110"/>
                <a:ext cx="114480" cy="138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705EA67-C8E9-4CC3-AAB1-9269A4884C3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070633" y="6039110"/>
                  <a:ext cx="1321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341B0A8-D25E-4B55-8C6D-F753227FE199}"/>
                    </a:ext>
                  </a:extLst>
                </p14:cNvPr>
                <p14:cNvContentPartPr/>
                <p14:nvPr/>
              </p14:nvContentPartPr>
              <p14:xfrm>
                <a:off x="7034633" y="6326750"/>
                <a:ext cx="5040" cy="1116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341B0A8-D25E-4B55-8C6D-F753227FE19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025633" y="6317750"/>
                  <a:ext cx="22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6EAFD69-D08B-49E8-BB03-9C2941284869}"/>
                    </a:ext>
                  </a:extLst>
                </p14:cNvPr>
                <p14:cNvContentPartPr/>
                <p14:nvPr/>
              </p14:nvContentPartPr>
              <p14:xfrm>
                <a:off x="7158113" y="6308750"/>
                <a:ext cx="23760" cy="96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6EAFD69-D08B-49E8-BB03-9C294128486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149113" y="6299750"/>
                  <a:ext cx="41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4CC9DB0-2778-4EF2-B081-75E9D52BF5BC}"/>
                    </a:ext>
                  </a:extLst>
                </p14:cNvPr>
                <p14:cNvContentPartPr/>
                <p14:nvPr/>
              </p14:nvContentPartPr>
              <p14:xfrm>
                <a:off x="6767153" y="6021110"/>
                <a:ext cx="71280" cy="3819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4CC9DB0-2778-4EF2-B081-75E9D52BF5B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758153" y="6012470"/>
                  <a:ext cx="889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D3852F4-77A1-4D97-ADEA-CB3D326722B2}"/>
                    </a:ext>
                  </a:extLst>
                </p14:cNvPr>
                <p14:cNvContentPartPr/>
                <p14:nvPr/>
              </p14:nvContentPartPr>
              <p14:xfrm>
                <a:off x="7262873" y="6023630"/>
                <a:ext cx="64800" cy="378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D3852F4-77A1-4D97-ADEA-CB3D326722B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254233" y="6014630"/>
                  <a:ext cx="82440" cy="39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0F62D7B4-94D2-4522-BBF3-B296F2CFF956}"/>
                  </a:ext>
                </a:extLst>
              </p14:cNvPr>
              <p14:cNvContentPartPr/>
              <p14:nvPr/>
            </p14:nvContentPartPr>
            <p14:xfrm>
              <a:off x="7420913" y="6217670"/>
              <a:ext cx="60480" cy="5652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0F62D7B4-94D2-4522-BBF3-B296F2CFF956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7411913" y="6209030"/>
                <a:ext cx="781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C07ED84F-B049-4F39-81C8-CDE5ADDC3BBB}"/>
                  </a:ext>
                </a:extLst>
              </p14:cNvPr>
              <p14:cNvContentPartPr/>
              <p14:nvPr/>
            </p14:nvContentPartPr>
            <p14:xfrm>
              <a:off x="7654553" y="6135590"/>
              <a:ext cx="111960" cy="21168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C07ED84F-B049-4F39-81C8-CDE5ADDC3BBB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7645913" y="6126950"/>
                <a:ext cx="129600" cy="22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899DF0A4-6EE8-4178-A365-021854EE4D6B}"/>
              </a:ext>
            </a:extLst>
          </p:cNvPr>
          <p:cNvGrpSpPr/>
          <p:nvPr/>
        </p:nvGrpSpPr>
        <p:grpSpPr>
          <a:xfrm>
            <a:off x="8014913" y="6098870"/>
            <a:ext cx="604080" cy="261720"/>
            <a:chOff x="8014913" y="6098870"/>
            <a:chExt cx="604080" cy="26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7DD0938-E003-4565-8DC1-D9137385F6D8}"/>
                    </a:ext>
                  </a:extLst>
                </p14:cNvPr>
                <p14:cNvContentPartPr/>
                <p14:nvPr/>
              </p14:nvContentPartPr>
              <p14:xfrm>
                <a:off x="8014913" y="6241430"/>
                <a:ext cx="124200" cy="31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7DD0938-E003-4565-8DC1-D9137385F6D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006273" y="6232430"/>
                  <a:ext cx="141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0A3FD29-49D5-4A1B-A68A-AFC0B26710BE}"/>
                    </a:ext>
                  </a:extLst>
                </p14:cNvPr>
                <p14:cNvContentPartPr/>
                <p14:nvPr/>
              </p14:nvContentPartPr>
              <p14:xfrm>
                <a:off x="8045513" y="6304070"/>
                <a:ext cx="75240" cy="14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0A3FD29-49D5-4A1B-A68A-AFC0B26710B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036873" y="6295430"/>
                  <a:ext cx="92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7434AF8-4BF7-4469-849F-173DD4452F83}"/>
                    </a:ext>
                  </a:extLst>
                </p14:cNvPr>
                <p14:cNvContentPartPr/>
                <p14:nvPr/>
              </p14:nvContentPartPr>
              <p14:xfrm>
                <a:off x="8335673" y="6133790"/>
                <a:ext cx="120600" cy="226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7434AF8-4BF7-4469-849F-173DD4452F8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326673" y="6124790"/>
                  <a:ext cx="1382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84433CB-9E39-4311-A1EE-3AD7499D4F99}"/>
                    </a:ext>
                  </a:extLst>
                </p14:cNvPr>
                <p14:cNvContentPartPr/>
                <p14:nvPr/>
              </p14:nvContentPartPr>
              <p14:xfrm>
                <a:off x="8535473" y="6151790"/>
                <a:ext cx="83520" cy="957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84433CB-9E39-4311-A1EE-3AD7499D4F9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526473" y="6143150"/>
                  <a:ext cx="101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E990C17-C214-4190-A10F-804BE783FD60}"/>
                    </a:ext>
                  </a:extLst>
                </p14:cNvPr>
                <p14:cNvContentPartPr/>
                <p14:nvPr/>
              </p14:nvContentPartPr>
              <p14:xfrm>
                <a:off x="8596673" y="6098870"/>
                <a:ext cx="20520" cy="2322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E990C17-C214-4190-A10F-804BE783FD6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588033" y="6089870"/>
                  <a:ext cx="3816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E716FE64-27CA-491B-B981-B3396EA4B703}"/>
              </a:ext>
            </a:extLst>
          </p:cNvPr>
          <p:cNvGrpSpPr/>
          <p:nvPr/>
        </p:nvGrpSpPr>
        <p:grpSpPr>
          <a:xfrm>
            <a:off x="8852993" y="6009950"/>
            <a:ext cx="1358280" cy="479520"/>
            <a:chOff x="8852993" y="6009950"/>
            <a:chExt cx="1358280" cy="4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DF12D1A-A00B-47AB-A17B-7B7B5C9B61F3}"/>
                    </a:ext>
                  </a:extLst>
                </p14:cNvPr>
                <p14:cNvContentPartPr/>
                <p14:nvPr/>
              </p14:nvContentPartPr>
              <p14:xfrm>
                <a:off x="8852993" y="6188510"/>
                <a:ext cx="140400" cy="300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DF12D1A-A00B-47AB-A17B-7B7B5C9B61F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843993" y="6179870"/>
                  <a:ext cx="1580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2F50D4E-AA4F-4B1E-8B9F-2010F214D21B}"/>
                    </a:ext>
                  </a:extLst>
                </p14:cNvPr>
                <p14:cNvContentPartPr/>
                <p14:nvPr/>
              </p14:nvContentPartPr>
              <p14:xfrm>
                <a:off x="8994473" y="6090230"/>
                <a:ext cx="57960" cy="19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2F50D4E-AA4F-4B1E-8B9F-2010F214D21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985833" y="6081230"/>
                  <a:ext cx="75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13E4A54-3B49-4521-A647-6D29587F006A}"/>
                    </a:ext>
                  </a:extLst>
                </p14:cNvPr>
                <p14:cNvContentPartPr/>
                <p14:nvPr/>
              </p14:nvContentPartPr>
              <p14:xfrm>
                <a:off x="9075473" y="6168350"/>
                <a:ext cx="226800" cy="158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13E4A54-3B49-4521-A647-6D29587F006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066473" y="6159710"/>
                  <a:ext cx="2444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A675351-1F92-422A-B64F-00A3777BC9EA}"/>
                    </a:ext>
                  </a:extLst>
                </p14:cNvPr>
                <p14:cNvContentPartPr/>
                <p14:nvPr/>
              </p14:nvContentPartPr>
              <p14:xfrm>
                <a:off x="9450953" y="6110390"/>
                <a:ext cx="60120" cy="224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A675351-1F92-422A-B64F-00A3777BC9E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441953" y="6101390"/>
                  <a:ext cx="777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3998413-9D85-4A86-AFAD-76741BBBCDFC}"/>
                    </a:ext>
                  </a:extLst>
                </p14:cNvPr>
                <p14:cNvContentPartPr/>
                <p14:nvPr/>
              </p14:nvContentPartPr>
              <p14:xfrm>
                <a:off x="9577673" y="6081590"/>
                <a:ext cx="16920" cy="2023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3998413-9D85-4A86-AFAD-76741BBBCDF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569033" y="6072590"/>
                  <a:ext cx="345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B82A2E0-309E-4DB8-B602-E2088609D5D5}"/>
                    </a:ext>
                  </a:extLst>
                </p14:cNvPr>
                <p14:cNvContentPartPr/>
                <p14:nvPr/>
              </p14:nvContentPartPr>
              <p14:xfrm>
                <a:off x="9713393" y="6009950"/>
                <a:ext cx="497880" cy="2944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B82A2E0-309E-4DB8-B602-E2088609D5D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704393" y="6000950"/>
                  <a:ext cx="515520" cy="31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F36D2A74-0E28-404D-9BDD-7596672CBF3D}"/>
                  </a:ext>
                </a:extLst>
              </p14:cNvPr>
              <p14:cNvContentPartPr/>
              <p14:nvPr/>
            </p14:nvContentPartPr>
            <p14:xfrm>
              <a:off x="10630313" y="6233870"/>
              <a:ext cx="5400" cy="2232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F36D2A74-0E28-404D-9BDD-7596672CBF3D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10621313" y="6224870"/>
                <a:ext cx="23040" cy="3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5999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EEAF3B5-92AD-4029-8040-9B0B73E450DE}"/>
              </a:ext>
            </a:extLst>
          </p:cNvPr>
          <p:cNvGrpSpPr/>
          <p:nvPr/>
        </p:nvGrpSpPr>
        <p:grpSpPr>
          <a:xfrm>
            <a:off x="883313" y="341390"/>
            <a:ext cx="743040" cy="633960"/>
            <a:chOff x="883313" y="341390"/>
            <a:chExt cx="743040" cy="63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0B988C2-55FE-4CFF-A32E-C5C36886807F}"/>
                    </a:ext>
                  </a:extLst>
                </p14:cNvPr>
                <p14:cNvContentPartPr/>
                <p14:nvPr/>
              </p14:nvContentPartPr>
              <p14:xfrm>
                <a:off x="1132433" y="397550"/>
                <a:ext cx="18720" cy="174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0B988C2-55FE-4CFF-A32E-C5C36886807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23433" y="388550"/>
                  <a:ext cx="363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01CC3F4-A7FF-4DEC-89DD-7406491F9BF0}"/>
                    </a:ext>
                  </a:extLst>
                </p14:cNvPr>
                <p14:cNvContentPartPr/>
                <p14:nvPr/>
              </p14:nvContentPartPr>
              <p14:xfrm>
                <a:off x="1274993" y="388550"/>
                <a:ext cx="83880" cy="159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01CC3F4-A7FF-4DEC-89DD-7406491F9BF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66353" y="379910"/>
                  <a:ext cx="1015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318B2B0-D11B-4455-B6AA-A616FFBAB9E1}"/>
                    </a:ext>
                  </a:extLst>
                </p14:cNvPr>
                <p14:cNvContentPartPr/>
                <p14:nvPr/>
              </p14:nvContentPartPr>
              <p14:xfrm>
                <a:off x="1183193" y="772670"/>
                <a:ext cx="15480" cy="177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318B2B0-D11B-4455-B6AA-A616FFBAB9E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74193" y="763670"/>
                  <a:ext cx="331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47E75F5-FBA9-40D2-9EC8-BA436E4B9B6D}"/>
                    </a:ext>
                  </a:extLst>
                </p14:cNvPr>
                <p14:cNvContentPartPr/>
                <p14:nvPr/>
              </p14:nvContentPartPr>
              <p14:xfrm>
                <a:off x="1310633" y="782390"/>
                <a:ext cx="119160" cy="149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47E75F5-FBA9-40D2-9EC8-BA436E4B9B6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01633" y="773750"/>
                  <a:ext cx="1368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E9BCCFF-F860-49F8-BF11-61C5B252D811}"/>
                    </a:ext>
                  </a:extLst>
                </p14:cNvPr>
                <p14:cNvContentPartPr/>
                <p14:nvPr/>
              </p14:nvContentPartPr>
              <p14:xfrm>
                <a:off x="883313" y="353630"/>
                <a:ext cx="84600" cy="583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E9BCCFF-F860-49F8-BF11-61C5B252D81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74313" y="344630"/>
                  <a:ext cx="10224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95A5AEA-06E9-4FAD-B8A9-0C133BB69AA2}"/>
                    </a:ext>
                  </a:extLst>
                </p14:cNvPr>
                <p14:cNvContentPartPr/>
                <p14:nvPr/>
              </p14:nvContentPartPr>
              <p14:xfrm>
                <a:off x="1515833" y="341390"/>
                <a:ext cx="110520" cy="633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95A5AEA-06E9-4FAD-B8A9-0C133BB69AA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06833" y="332750"/>
                  <a:ext cx="128160" cy="65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F7BBE05-32E3-455F-98C8-A981441D3EAA}"/>
                  </a:ext>
                </a:extLst>
              </p14:cNvPr>
              <p14:cNvContentPartPr/>
              <p14:nvPr/>
            </p14:nvContentPartPr>
            <p14:xfrm>
              <a:off x="1708793" y="704990"/>
              <a:ext cx="39960" cy="41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F7BBE05-32E3-455F-98C8-A981441D3E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99793" y="695990"/>
                <a:ext cx="57600" cy="5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1025D3BA-1222-4C3A-A50E-70D4780D1C89}"/>
              </a:ext>
            </a:extLst>
          </p:cNvPr>
          <p:cNvGrpSpPr/>
          <p:nvPr/>
        </p:nvGrpSpPr>
        <p:grpSpPr>
          <a:xfrm>
            <a:off x="1970873" y="520310"/>
            <a:ext cx="308520" cy="263160"/>
            <a:chOff x="1970873" y="520310"/>
            <a:chExt cx="30852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0BB4916-2C51-4264-9B82-B8DAA2976D24}"/>
                    </a:ext>
                  </a:extLst>
                </p14:cNvPr>
                <p14:cNvContentPartPr/>
                <p14:nvPr/>
              </p14:nvContentPartPr>
              <p14:xfrm>
                <a:off x="1970873" y="520310"/>
                <a:ext cx="127800" cy="263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0BB4916-2C51-4264-9B82-B8DAA2976D2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61873" y="511310"/>
                  <a:ext cx="1454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7167A7E-D874-4328-9462-58CB403A4B02}"/>
                    </a:ext>
                  </a:extLst>
                </p14:cNvPr>
                <p14:cNvContentPartPr/>
                <p14:nvPr/>
              </p14:nvContentPartPr>
              <p14:xfrm>
                <a:off x="2184713" y="654950"/>
                <a:ext cx="94680" cy="20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7167A7E-D874-4328-9462-58CB403A4B0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76073" y="645950"/>
                  <a:ext cx="112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E45F949-F226-49A0-8591-46B850FA0C8A}"/>
                    </a:ext>
                  </a:extLst>
                </p14:cNvPr>
                <p14:cNvContentPartPr/>
                <p14:nvPr/>
              </p14:nvContentPartPr>
              <p14:xfrm>
                <a:off x="2199833" y="744950"/>
                <a:ext cx="40320" cy="8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E45F949-F226-49A0-8591-46B850FA0C8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90833" y="735950"/>
                  <a:ext cx="5796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E0D404-A0BC-41A2-A1FA-E7D62E521349}"/>
              </a:ext>
            </a:extLst>
          </p:cNvPr>
          <p:cNvGrpSpPr/>
          <p:nvPr/>
        </p:nvGrpSpPr>
        <p:grpSpPr>
          <a:xfrm>
            <a:off x="2666393" y="548030"/>
            <a:ext cx="452520" cy="244080"/>
            <a:chOff x="2666393" y="548030"/>
            <a:chExt cx="452520" cy="2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0FC6ADC-197A-4AA7-BDE5-C0979BF82BDC}"/>
                    </a:ext>
                  </a:extLst>
                </p14:cNvPr>
                <p14:cNvContentPartPr/>
                <p14:nvPr/>
              </p14:nvContentPartPr>
              <p14:xfrm>
                <a:off x="2666393" y="558470"/>
                <a:ext cx="128160" cy="233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0FC6ADC-197A-4AA7-BDE5-C0979BF82BD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57393" y="549470"/>
                  <a:ext cx="1458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2275D47-06BD-41C8-B7C3-B12BB683DFFA}"/>
                    </a:ext>
                  </a:extLst>
                </p14:cNvPr>
                <p14:cNvContentPartPr/>
                <p14:nvPr/>
              </p14:nvContentPartPr>
              <p14:xfrm>
                <a:off x="2865833" y="587630"/>
                <a:ext cx="81720" cy="204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2275D47-06BD-41C8-B7C3-B12BB683DFF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57193" y="578990"/>
                  <a:ext cx="993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ED55837-AD13-4BE5-81DA-D6562C0512C2}"/>
                    </a:ext>
                  </a:extLst>
                </p14:cNvPr>
                <p14:cNvContentPartPr/>
                <p14:nvPr/>
              </p14:nvContentPartPr>
              <p14:xfrm>
                <a:off x="3007313" y="600950"/>
                <a:ext cx="94680" cy="104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ED55837-AD13-4BE5-81DA-D6562C0512C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98313" y="591950"/>
                  <a:ext cx="1123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1D8051A-768E-42EC-A069-7585F59AC09F}"/>
                    </a:ext>
                  </a:extLst>
                </p14:cNvPr>
                <p14:cNvContentPartPr/>
                <p14:nvPr/>
              </p14:nvContentPartPr>
              <p14:xfrm>
                <a:off x="3089393" y="548030"/>
                <a:ext cx="29520" cy="242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1D8051A-768E-42EC-A069-7585F59AC09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80753" y="539030"/>
                  <a:ext cx="47160" cy="26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36BF2B3-47DD-4BCE-9CC4-B9D0A17CFF5F}"/>
                  </a:ext>
                </a:extLst>
              </p14:cNvPr>
              <p14:cNvContentPartPr/>
              <p14:nvPr/>
            </p14:nvContentPartPr>
            <p14:xfrm>
              <a:off x="3553073" y="491510"/>
              <a:ext cx="57960" cy="22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36BF2B3-47DD-4BCE-9CC4-B9D0A17CFF5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44433" y="482510"/>
                <a:ext cx="75600" cy="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E0BB171A-B5F1-4541-811F-FC662E48B51A}"/>
              </a:ext>
            </a:extLst>
          </p:cNvPr>
          <p:cNvGrpSpPr/>
          <p:nvPr/>
        </p:nvGrpSpPr>
        <p:grpSpPr>
          <a:xfrm>
            <a:off x="3434273" y="647750"/>
            <a:ext cx="566280" cy="332280"/>
            <a:chOff x="3434273" y="647750"/>
            <a:chExt cx="56628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D0D5CBE-5917-4976-BFB2-0904E9794B26}"/>
                    </a:ext>
                  </a:extLst>
                </p14:cNvPr>
                <p14:cNvContentPartPr/>
                <p14:nvPr/>
              </p14:nvContentPartPr>
              <p14:xfrm>
                <a:off x="3434273" y="667550"/>
                <a:ext cx="115560" cy="312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D0D5CBE-5917-4976-BFB2-0904E9794B2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25633" y="658550"/>
                  <a:ext cx="1332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3F454B3-9146-44FD-AE4A-26DE49C89679}"/>
                    </a:ext>
                  </a:extLst>
                </p14:cNvPr>
                <p14:cNvContentPartPr/>
                <p14:nvPr/>
              </p14:nvContentPartPr>
              <p14:xfrm>
                <a:off x="3635153" y="692030"/>
                <a:ext cx="11880" cy="214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3F454B3-9146-44FD-AE4A-26DE49C8967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26513" y="683390"/>
                  <a:ext cx="295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10FC6EE-42CA-46FB-86E2-C7E4396C39AE}"/>
                    </a:ext>
                  </a:extLst>
                </p14:cNvPr>
                <p14:cNvContentPartPr/>
                <p14:nvPr/>
              </p14:nvContentPartPr>
              <p14:xfrm>
                <a:off x="3719753" y="647750"/>
                <a:ext cx="280800" cy="123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10FC6EE-42CA-46FB-86E2-C7E4396C39A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11113" y="639110"/>
                  <a:ext cx="29844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3C7B9E4-84AE-4677-A8F6-3F28DC821808}"/>
              </a:ext>
            </a:extLst>
          </p:cNvPr>
          <p:cNvGrpSpPr/>
          <p:nvPr/>
        </p:nvGrpSpPr>
        <p:grpSpPr>
          <a:xfrm>
            <a:off x="4369553" y="392870"/>
            <a:ext cx="907920" cy="374040"/>
            <a:chOff x="4369553" y="392870"/>
            <a:chExt cx="90792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115B816-C808-4A0F-B01E-84D123CE7351}"/>
                    </a:ext>
                  </a:extLst>
                </p14:cNvPr>
                <p14:cNvContentPartPr/>
                <p14:nvPr/>
              </p14:nvContentPartPr>
              <p14:xfrm>
                <a:off x="4369553" y="580790"/>
                <a:ext cx="26280" cy="186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115B816-C808-4A0F-B01E-84D123CE735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60913" y="571790"/>
                  <a:ext cx="439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A12D50F-52C3-4CC8-BE0E-D2ADCE377662}"/>
                    </a:ext>
                  </a:extLst>
                </p14:cNvPr>
                <p14:cNvContentPartPr/>
                <p14:nvPr/>
              </p14:nvContentPartPr>
              <p14:xfrm>
                <a:off x="4461713" y="571430"/>
                <a:ext cx="102600" cy="177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A12D50F-52C3-4CC8-BE0E-D2ADCE37766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52713" y="562790"/>
                  <a:ext cx="1202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A334DC5-8E75-46B5-87DA-B5CEC96291FB}"/>
                    </a:ext>
                  </a:extLst>
                </p14:cNvPr>
                <p14:cNvContentPartPr/>
                <p14:nvPr/>
              </p14:nvContentPartPr>
              <p14:xfrm>
                <a:off x="4714793" y="392870"/>
                <a:ext cx="562680" cy="333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A334DC5-8E75-46B5-87DA-B5CEC96291F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05793" y="383870"/>
                  <a:ext cx="580320" cy="35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6D78273-977F-48A6-9DD3-6A817D9B2482}"/>
              </a:ext>
            </a:extLst>
          </p:cNvPr>
          <p:cNvGrpSpPr/>
          <p:nvPr/>
        </p:nvGrpSpPr>
        <p:grpSpPr>
          <a:xfrm>
            <a:off x="730313" y="1302590"/>
            <a:ext cx="275400" cy="212760"/>
            <a:chOff x="730313" y="1302590"/>
            <a:chExt cx="27540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9B61D0B-E132-4B88-8594-1945D9FE903B}"/>
                    </a:ext>
                  </a:extLst>
                </p14:cNvPr>
                <p14:cNvContentPartPr/>
                <p14:nvPr/>
              </p14:nvContentPartPr>
              <p14:xfrm>
                <a:off x="739673" y="1341110"/>
                <a:ext cx="30960" cy="136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9B61D0B-E132-4B88-8594-1945D9FE903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0673" y="1332470"/>
                  <a:ext cx="48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419D6B3-9AD6-4ACE-830D-564D3E0DBAAA}"/>
                    </a:ext>
                  </a:extLst>
                </p14:cNvPr>
                <p14:cNvContentPartPr/>
                <p14:nvPr/>
              </p14:nvContentPartPr>
              <p14:xfrm>
                <a:off x="730313" y="1302590"/>
                <a:ext cx="118440" cy="212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419D6B3-9AD6-4ACE-830D-564D3E0DBAA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1673" y="1293590"/>
                  <a:ext cx="1360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7FBA57F-9402-484C-8B14-EC9EAB58FBA2}"/>
                    </a:ext>
                  </a:extLst>
                </p14:cNvPr>
                <p14:cNvContentPartPr/>
                <p14:nvPr/>
              </p14:nvContentPartPr>
              <p14:xfrm>
                <a:off x="889433" y="1333190"/>
                <a:ext cx="115200" cy="175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7FBA57F-9402-484C-8B14-EC9EAB58FBA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80793" y="1324190"/>
                  <a:ext cx="1328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9C7670A-62E4-4E50-9538-994A32495133}"/>
                    </a:ext>
                  </a:extLst>
                </p14:cNvPr>
                <p14:cNvContentPartPr/>
                <p14:nvPr/>
              </p14:nvContentPartPr>
              <p14:xfrm>
                <a:off x="899873" y="1371350"/>
                <a:ext cx="105840" cy="23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9C7670A-62E4-4E50-9538-994A3249513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91233" y="1362710"/>
                  <a:ext cx="12348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F9B06FA-7114-44FE-BD8C-D4302B186BAF}"/>
                  </a:ext>
                </a:extLst>
              </p14:cNvPr>
              <p14:cNvContentPartPr/>
              <p14:nvPr/>
            </p14:nvContentPartPr>
            <p14:xfrm>
              <a:off x="1178873" y="1387550"/>
              <a:ext cx="164160" cy="136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F9B06FA-7114-44FE-BD8C-D4302B186BA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70233" y="1378910"/>
                <a:ext cx="181800" cy="15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CEB4E6D4-845D-451E-A083-6326816D5D60}"/>
              </a:ext>
            </a:extLst>
          </p:cNvPr>
          <p:cNvGrpSpPr/>
          <p:nvPr/>
        </p:nvGrpSpPr>
        <p:grpSpPr>
          <a:xfrm>
            <a:off x="1711673" y="1350470"/>
            <a:ext cx="331560" cy="158400"/>
            <a:chOff x="1711673" y="1350470"/>
            <a:chExt cx="331560" cy="15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A8EBBC0-8415-4C69-BBE8-8848FD72D910}"/>
                    </a:ext>
                  </a:extLst>
                </p14:cNvPr>
                <p14:cNvContentPartPr/>
                <p14:nvPr/>
              </p14:nvContentPartPr>
              <p14:xfrm>
                <a:off x="1711673" y="1350470"/>
                <a:ext cx="29520" cy="155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A8EBBC0-8415-4C69-BBE8-8848FD72D91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02673" y="1341830"/>
                  <a:ext cx="47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6CB4A57-59F1-4434-9792-A3CD246A6C92}"/>
                    </a:ext>
                  </a:extLst>
                </p14:cNvPr>
                <p14:cNvContentPartPr/>
                <p14:nvPr/>
              </p14:nvContentPartPr>
              <p14:xfrm>
                <a:off x="1885913" y="1414190"/>
                <a:ext cx="157320" cy="29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6CB4A57-59F1-4434-9792-A3CD246A6C9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77273" y="1405190"/>
                  <a:ext cx="174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5542F65-D4E7-468F-873A-1A665EEC491C}"/>
                    </a:ext>
                  </a:extLst>
                </p14:cNvPr>
                <p14:cNvContentPartPr/>
                <p14:nvPr/>
              </p14:nvContentPartPr>
              <p14:xfrm>
                <a:off x="1942073" y="1351910"/>
                <a:ext cx="18720" cy="156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5542F65-D4E7-468F-873A-1A665EEC491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933433" y="1342910"/>
                  <a:ext cx="3636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96A117D-F684-47D9-8982-E362E3C82BA0}"/>
              </a:ext>
            </a:extLst>
          </p:cNvPr>
          <p:cNvGrpSpPr/>
          <p:nvPr/>
        </p:nvGrpSpPr>
        <p:grpSpPr>
          <a:xfrm>
            <a:off x="2316113" y="1284230"/>
            <a:ext cx="535680" cy="247320"/>
            <a:chOff x="2316113" y="1284230"/>
            <a:chExt cx="535680" cy="24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3B2AF63-CF32-4286-8FAF-D4F1FE982D7E}"/>
                    </a:ext>
                  </a:extLst>
                </p14:cNvPr>
                <p14:cNvContentPartPr/>
                <p14:nvPr/>
              </p14:nvContentPartPr>
              <p14:xfrm>
                <a:off x="2316113" y="1316630"/>
                <a:ext cx="100800" cy="169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3B2AF63-CF32-4286-8FAF-D4F1FE982D7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07473" y="1307630"/>
                  <a:ext cx="1184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15C0B8B-731D-49D4-86AE-663527A2EAB7}"/>
                    </a:ext>
                  </a:extLst>
                </p14:cNvPr>
                <p14:cNvContentPartPr/>
                <p14:nvPr/>
              </p14:nvContentPartPr>
              <p14:xfrm>
                <a:off x="2485313" y="1330310"/>
                <a:ext cx="81000" cy="72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15C0B8B-731D-49D4-86AE-663527A2EAB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76313" y="1321670"/>
                  <a:ext cx="986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D6EA1F9-C29E-40A8-9CE5-F1644BCDE449}"/>
                    </a:ext>
                  </a:extLst>
                </p14:cNvPr>
                <p14:cNvContentPartPr/>
                <p14:nvPr/>
              </p14:nvContentPartPr>
              <p14:xfrm>
                <a:off x="2547593" y="1284230"/>
                <a:ext cx="28440" cy="192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D6EA1F9-C29E-40A8-9CE5-F1644BCDE44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538953" y="1275590"/>
                  <a:ext cx="460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248C129-5189-4A9C-B259-D267C26AA654}"/>
                    </a:ext>
                  </a:extLst>
                </p14:cNvPr>
                <p14:cNvContentPartPr/>
                <p14:nvPr/>
              </p14:nvContentPartPr>
              <p14:xfrm>
                <a:off x="2696273" y="1387550"/>
                <a:ext cx="155520" cy="29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248C129-5189-4A9C-B259-D267C26AA65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687273" y="1378550"/>
                  <a:ext cx="173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FFF24D6-D5D2-45DB-909F-FD8703D6EDB3}"/>
                    </a:ext>
                  </a:extLst>
                </p14:cNvPr>
                <p14:cNvContentPartPr/>
                <p14:nvPr/>
              </p14:nvContentPartPr>
              <p14:xfrm>
                <a:off x="2771153" y="1324550"/>
                <a:ext cx="20160" cy="207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FFF24D6-D5D2-45DB-909F-FD8703D6EDB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62513" y="1315910"/>
                  <a:ext cx="37800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D13BCDB-D0C1-4821-B850-67C7A7B80322}"/>
              </a:ext>
            </a:extLst>
          </p:cNvPr>
          <p:cNvGrpSpPr/>
          <p:nvPr/>
        </p:nvGrpSpPr>
        <p:grpSpPr>
          <a:xfrm>
            <a:off x="3094793" y="1281350"/>
            <a:ext cx="665280" cy="225360"/>
            <a:chOff x="3094793" y="1281350"/>
            <a:chExt cx="665280" cy="2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DC67364-4F46-4FD6-A4A7-A92011F338B8}"/>
                    </a:ext>
                  </a:extLst>
                </p14:cNvPr>
                <p14:cNvContentPartPr/>
                <p14:nvPr/>
              </p14:nvContentPartPr>
              <p14:xfrm>
                <a:off x="3094793" y="1314470"/>
                <a:ext cx="98640" cy="183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DC67364-4F46-4FD6-A4A7-A92011F338B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85793" y="1305470"/>
                  <a:ext cx="116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EF275CA-7FD9-4F9A-BCED-420860E72213}"/>
                    </a:ext>
                  </a:extLst>
                </p14:cNvPr>
                <p14:cNvContentPartPr/>
                <p14:nvPr/>
              </p14:nvContentPartPr>
              <p14:xfrm>
                <a:off x="3247793" y="1309070"/>
                <a:ext cx="76680" cy="178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EF275CA-7FD9-4F9A-BCED-420860E7221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239153" y="1300070"/>
                  <a:ext cx="943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67A5BD5-8E99-488D-A09D-3B56473291B0}"/>
                    </a:ext>
                  </a:extLst>
                </p14:cNvPr>
                <p14:cNvContentPartPr/>
                <p14:nvPr/>
              </p14:nvContentPartPr>
              <p14:xfrm>
                <a:off x="3401513" y="1281350"/>
                <a:ext cx="85320" cy="225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67A5BD5-8E99-488D-A09D-3B56473291B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392513" y="1272710"/>
                  <a:ext cx="1029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56FFFFF-04D1-4BEC-A8CA-8C92FCFFA615}"/>
                    </a:ext>
                  </a:extLst>
                </p14:cNvPr>
                <p14:cNvContentPartPr/>
                <p14:nvPr/>
              </p14:nvContentPartPr>
              <p14:xfrm>
                <a:off x="3666113" y="1346510"/>
                <a:ext cx="93960" cy="50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56FFFFF-04D1-4BEC-A8CA-8C92FCFFA61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57473" y="1337870"/>
                  <a:ext cx="1116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92B8016-EF26-41DD-A848-5EA3B125EB71}"/>
                    </a:ext>
                  </a:extLst>
                </p14:cNvPr>
                <p14:cNvContentPartPr/>
                <p14:nvPr/>
              </p14:nvContentPartPr>
              <p14:xfrm>
                <a:off x="3643793" y="1436510"/>
                <a:ext cx="105840" cy="30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92B8016-EF26-41DD-A848-5EA3B125EB7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34793" y="1427870"/>
                  <a:ext cx="12348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130FC9F-1773-4D58-B52E-B2988DB33887}"/>
              </a:ext>
            </a:extLst>
          </p:cNvPr>
          <p:cNvGrpSpPr/>
          <p:nvPr/>
        </p:nvGrpSpPr>
        <p:grpSpPr>
          <a:xfrm>
            <a:off x="4093793" y="1249670"/>
            <a:ext cx="430560" cy="237240"/>
            <a:chOff x="4093793" y="1249670"/>
            <a:chExt cx="43056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5B5205A-BED2-4676-A288-1B89B81487B1}"/>
                    </a:ext>
                  </a:extLst>
                </p14:cNvPr>
                <p14:cNvContentPartPr/>
                <p14:nvPr/>
              </p14:nvContentPartPr>
              <p14:xfrm>
                <a:off x="4093793" y="1249670"/>
                <a:ext cx="112320" cy="219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5B5205A-BED2-4676-A288-1B89B81487B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085153" y="1241030"/>
                  <a:ext cx="1299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04F9BDC-4EE5-460B-BD99-BE4DBB429A18}"/>
                    </a:ext>
                  </a:extLst>
                </p14:cNvPr>
                <p14:cNvContentPartPr/>
                <p14:nvPr/>
              </p14:nvContentPartPr>
              <p14:xfrm>
                <a:off x="4242113" y="1270550"/>
                <a:ext cx="116640" cy="216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04F9BDC-4EE5-460B-BD99-BE4DBB429A1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233473" y="1261550"/>
                  <a:ext cx="1342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2A0AEFF-F063-4992-9DD7-769DA8A9BDD5}"/>
                    </a:ext>
                  </a:extLst>
                </p14:cNvPr>
                <p14:cNvContentPartPr/>
                <p14:nvPr/>
              </p14:nvContentPartPr>
              <p14:xfrm>
                <a:off x="4434353" y="1264430"/>
                <a:ext cx="90000" cy="217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2A0AEFF-F063-4992-9DD7-769DA8A9BDD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25713" y="1255790"/>
                  <a:ext cx="10764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AEF021C-0B93-44D2-BD3E-F5F9A63C1609}"/>
              </a:ext>
            </a:extLst>
          </p:cNvPr>
          <p:cNvGrpSpPr/>
          <p:nvPr/>
        </p:nvGrpSpPr>
        <p:grpSpPr>
          <a:xfrm>
            <a:off x="4829273" y="1145270"/>
            <a:ext cx="849600" cy="416880"/>
            <a:chOff x="4829273" y="1145270"/>
            <a:chExt cx="84960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B467C9B-AD58-4E8B-96E8-088CB7E78B9F}"/>
                    </a:ext>
                  </a:extLst>
                </p14:cNvPr>
                <p14:cNvContentPartPr/>
                <p14:nvPr/>
              </p14:nvContentPartPr>
              <p14:xfrm>
                <a:off x="4829273" y="1217630"/>
                <a:ext cx="640440" cy="344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B467C9B-AD58-4E8B-96E8-088CB7E78B9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820633" y="1208630"/>
                  <a:ext cx="6580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5EE8923-5860-4E9C-925A-26232590620C}"/>
                    </a:ext>
                  </a:extLst>
                </p14:cNvPr>
                <p14:cNvContentPartPr/>
                <p14:nvPr/>
              </p14:nvContentPartPr>
              <p14:xfrm>
                <a:off x="5525873" y="1145270"/>
                <a:ext cx="16560" cy="48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5EE8923-5860-4E9C-925A-26232590620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517233" y="1136630"/>
                  <a:ext cx="342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D896196-AC92-4DE2-B8BB-D9D8529D50F7}"/>
                    </a:ext>
                  </a:extLst>
                </p14:cNvPr>
                <p14:cNvContentPartPr/>
                <p14:nvPr/>
              </p14:nvContentPartPr>
              <p14:xfrm>
                <a:off x="5522633" y="1256870"/>
                <a:ext cx="156240" cy="148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D896196-AC92-4DE2-B8BB-D9D8529D50F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513633" y="1248230"/>
                  <a:ext cx="173880" cy="16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0B22F3B-3458-4756-AEE1-8BF70D24D7C7}"/>
                  </a:ext>
                </a:extLst>
              </p14:cNvPr>
              <p14:cNvContentPartPr/>
              <p14:nvPr/>
            </p14:nvContentPartPr>
            <p14:xfrm>
              <a:off x="6091073" y="1218710"/>
              <a:ext cx="503640" cy="192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0B22F3B-3458-4756-AEE1-8BF70D24D7C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082433" y="1209710"/>
                <a:ext cx="521280" cy="20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FA79A646-8F58-44D8-A505-392B11D551FC}"/>
              </a:ext>
            </a:extLst>
          </p:cNvPr>
          <p:cNvGrpSpPr/>
          <p:nvPr/>
        </p:nvGrpSpPr>
        <p:grpSpPr>
          <a:xfrm>
            <a:off x="6864353" y="1028990"/>
            <a:ext cx="1740240" cy="513000"/>
            <a:chOff x="6864353" y="1028990"/>
            <a:chExt cx="1740240" cy="51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14AB016-27B5-4099-87BF-09F305F369BE}"/>
                    </a:ext>
                  </a:extLst>
                </p14:cNvPr>
                <p14:cNvContentPartPr/>
                <p14:nvPr/>
              </p14:nvContentPartPr>
              <p14:xfrm>
                <a:off x="6864353" y="1214390"/>
                <a:ext cx="190080" cy="309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14AB016-27B5-4099-87BF-09F305F369B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855353" y="1205390"/>
                  <a:ext cx="2077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4FA6023-DB36-4E71-9BFC-CF74EFEAA575}"/>
                    </a:ext>
                  </a:extLst>
                </p14:cNvPr>
                <p14:cNvContentPartPr/>
                <p14:nvPr/>
              </p14:nvContentPartPr>
              <p14:xfrm>
                <a:off x="7129673" y="1039790"/>
                <a:ext cx="15840" cy="83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4FA6023-DB36-4E71-9BFC-CF74EFEAA57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121033" y="1030790"/>
                  <a:ext cx="334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0F29279-DAC5-4279-B1F6-31ED5A436A8D}"/>
                    </a:ext>
                  </a:extLst>
                </p14:cNvPr>
                <p14:cNvContentPartPr/>
                <p14:nvPr/>
              </p14:nvContentPartPr>
              <p14:xfrm>
                <a:off x="7081793" y="1174430"/>
                <a:ext cx="169920" cy="181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0F29279-DAC5-4279-B1F6-31ED5A436A8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73153" y="1165790"/>
                  <a:ext cx="1875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8A9A149-C4E6-4333-967B-25B598A8C38D}"/>
                    </a:ext>
                  </a:extLst>
                </p14:cNvPr>
                <p14:cNvContentPartPr/>
                <p14:nvPr/>
              </p14:nvContentPartPr>
              <p14:xfrm>
                <a:off x="7493993" y="1203230"/>
                <a:ext cx="242280" cy="338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8A9A149-C4E6-4333-967B-25B598A8C38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484993" y="1194590"/>
                  <a:ext cx="2599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3704DE4-4131-4FAF-9DB0-017FC1E16EA2}"/>
                    </a:ext>
                  </a:extLst>
                </p14:cNvPr>
                <p14:cNvContentPartPr/>
                <p14:nvPr/>
              </p14:nvContentPartPr>
              <p14:xfrm>
                <a:off x="7712873" y="1199270"/>
                <a:ext cx="699840" cy="201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3704DE4-4131-4FAF-9DB0-017FC1E16EA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703873" y="1190270"/>
                  <a:ext cx="7174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0F18285-7D57-41B2-BA83-452EB9842F5A}"/>
                    </a:ext>
                  </a:extLst>
                </p14:cNvPr>
                <p14:cNvContentPartPr/>
                <p14:nvPr/>
              </p14:nvContentPartPr>
              <p14:xfrm>
                <a:off x="8477513" y="1028990"/>
                <a:ext cx="127080" cy="264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0F18285-7D57-41B2-BA83-452EB9842F5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68513" y="1019990"/>
                  <a:ext cx="144720" cy="28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E27B1A3-17CB-42FF-ADE5-DD1A43B458B4}"/>
                  </a:ext>
                </a:extLst>
              </p14:cNvPr>
              <p14:cNvContentPartPr/>
              <p14:nvPr/>
            </p14:nvContentPartPr>
            <p14:xfrm>
              <a:off x="8001593" y="845390"/>
              <a:ext cx="69480" cy="500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E27B1A3-17CB-42FF-ADE5-DD1A43B458B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992953" y="836750"/>
                <a:ext cx="87120" cy="6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7A792FB2-A662-4C8F-A8F5-431426B20A53}"/>
              </a:ext>
            </a:extLst>
          </p:cNvPr>
          <p:cNvGrpSpPr/>
          <p:nvPr/>
        </p:nvGrpSpPr>
        <p:grpSpPr>
          <a:xfrm>
            <a:off x="707633" y="2043470"/>
            <a:ext cx="312120" cy="366840"/>
            <a:chOff x="707633" y="2043470"/>
            <a:chExt cx="312120" cy="3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0FD8CC5-BBC4-4341-A224-09512E83132B}"/>
                    </a:ext>
                  </a:extLst>
                </p14:cNvPr>
                <p14:cNvContentPartPr/>
                <p14:nvPr/>
              </p14:nvContentPartPr>
              <p14:xfrm>
                <a:off x="707633" y="2043470"/>
                <a:ext cx="111600" cy="162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0FD8CC5-BBC4-4341-A224-09512E83132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98633" y="2034470"/>
                  <a:ext cx="129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733AF1B-FFC2-4A68-91EF-39123219FDF1}"/>
                    </a:ext>
                  </a:extLst>
                </p14:cNvPr>
                <p14:cNvContentPartPr/>
                <p14:nvPr/>
              </p14:nvContentPartPr>
              <p14:xfrm>
                <a:off x="878633" y="2079830"/>
                <a:ext cx="141120" cy="330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733AF1B-FFC2-4A68-91EF-39123219FDF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9633" y="2070830"/>
                  <a:ext cx="158760" cy="34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2A166D7-C92F-4FAE-8222-D3AA15B279B0}"/>
              </a:ext>
            </a:extLst>
          </p:cNvPr>
          <p:cNvGrpSpPr/>
          <p:nvPr/>
        </p:nvGrpSpPr>
        <p:grpSpPr>
          <a:xfrm>
            <a:off x="1325393" y="1972910"/>
            <a:ext cx="1138320" cy="294480"/>
            <a:chOff x="1325393" y="1972910"/>
            <a:chExt cx="113832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FBFE00E-67DD-4971-B843-B0319FD042A1}"/>
                    </a:ext>
                  </a:extLst>
                </p14:cNvPr>
                <p14:cNvContentPartPr/>
                <p14:nvPr/>
              </p14:nvContentPartPr>
              <p14:xfrm>
                <a:off x="1325393" y="2020790"/>
                <a:ext cx="94320" cy="188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FBFE00E-67DD-4971-B843-B0319FD042A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316753" y="2011790"/>
                  <a:ext cx="1119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1421D39-4CBA-4FF9-81D7-07182C5F0F51}"/>
                    </a:ext>
                  </a:extLst>
                </p14:cNvPr>
                <p14:cNvContentPartPr/>
                <p14:nvPr/>
              </p14:nvContentPartPr>
              <p14:xfrm>
                <a:off x="1424753" y="1972910"/>
                <a:ext cx="98280" cy="24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1421D39-4CBA-4FF9-81D7-07182C5F0F5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415753" y="1963910"/>
                  <a:ext cx="115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2179671-639E-4AFC-9749-6FB076504F38}"/>
                    </a:ext>
                  </a:extLst>
                </p14:cNvPr>
                <p14:cNvContentPartPr/>
                <p14:nvPr/>
              </p14:nvContentPartPr>
              <p14:xfrm>
                <a:off x="1545713" y="2043110"/>
                <a:ext cx="155160" cy="224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2179671-639E-4AFC-9749-6FB076504F3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537073" y="2034470"/>
                  <a:ext cx="1728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40DE721-753A-43F6-A32C-84377C43391C}"/>
                    </a:ext>
                  </a:extLst>
                </p14:cNvPr>
                <p14:cNvContentPartPr/>
                <p14:nvPr/>
              </p14:nvContentPartPr>
              <p14:xfrm>
                <a:off x="1768193" y="2084150"/>
                <a:ext cx="19440" cy="168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40DE721-753A-43F6-A32C-84377C43391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759193" y="2075150"/>
                  <a:ext cx="370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A91196F-7AFC-4A10-8907-1EC57621CEE9}"/>
                    </a:ext>
                  </a:extLst>
                </p14:cNvPr>
                <p14:cNvContentPartPr/>
                <p14:nvPr/>
              </p14:nvContentPartPr>
              <p14:xfrm>
                <a:off x="1869353" y="2084150"/>
                <a:ext cx="94320" cy="90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A91196F-7AFC-4A10-8907-1EC57621CEE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60353" y="2075150"/>
                  <a:ext cx="111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E4F6C11-1BB6-4D03-B132-93D2274A45B5}"/>
                    </a:ext>
                  </a:extLst>
                </p14:cNvPr>
                <p14:cNvContentPartPr/>
                <p14:nvPr/>
              </p14:nvContentPartPr>
              <p14:xfrm>
                <a:off x="1934513" y="2075870"/>
                <a:ext cx="34560" cy="182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E4F6C11-1BB6-4D03-B132-93D2274A45B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925513" y="2067230"/>
                  <a:ext cx="52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83325D4-2230-458A-B3AC-10E365C5B22E}"/>
                    </a:ext>
                  </a:extLst>
                </p14:cNvPr>
                <p14:cNvContentPartPr/>
                <p14:nvPr/>
              </p14:nvContentPartPr>
              <p14:xfrm>
                <a:off x="2058353" y="2070830"/>
                <a:ext cx="73800" cy="83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83325D4-2230-458A-B3AC-10E365C5B22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049353" y="2062190"/>
                  <a:ext cx="91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0275BAF-51FB-44D9-9079-182C0E334A9F}"/>
                    </a:ext>
                  </a:extLst>
                </p14:cNvPr>
                <p14:cNvContentPartPr/>
                <p14:nvPr/>
              </p14:nvContentPartPr>
              <p14:xfrm>
                <a:off x="2090033" y="2040950"/>
                <a:ext cx="171000" cy="204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0275BAF-51FB-44D9-9079-182C0E334A9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081393" y="2031950"/>
                  <a:ext cx="1886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B34F44A-20DE-43E7-A246-B22170D9D85C}"/>
                    </a:ext>
                  </a:extLst>
                </p14:cNvPr>
                <p14:cNvContentPartPr/>
                <p14:nvPr/>
              </p14:nvContentPartPr>
              <p14:xfrm>
                <a:off x="2358953" y="2143910"/>
                <a:ext cx="104760" cy="8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B34F44A-20DE-43E7-A246-B22170D9D85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349953" y="2135270"/>
                  <a:ext cx="12240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1D45151-02A1-491B-92F9-1573E0B33E4E}"/>
              </a:ext>
            </a:extLst>
          </p:cNvPr>
          <p:cNvGrpSpPr/>
          <p:nvPr/>
        </p:nvGrpSpPr>
        <p:grpSpPr>
          <a:xfrm>
            <a:off x="2708513" y="2013950"/>
            <a:ext cx="482040" cy="240120"/>
            <a:chOff x="2708513" y="2013950"/>
            <a:chExt cx="48204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CBEBE9D-3A3A-481E-BFFE-0481FC1A145E}"/>
                    </a:ext>
                  </a:extLst>
                </p14:cNvPr>
                <p14:cNvContentPartPr/>
                <p14:nvPr/>
              </p14:nvContentPartPr>
              <p14:xfrm>
                <a:off x="2708513" y="2050670"/>
                <a:ext cx="123840" cy="174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CBEBE9D-3A3A-481E-BFFE-0481FC1A145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699873" y="2041670"/>
                  <a:ext cx="141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04A946C-BAA7-49FB-A126-6B4F45143241}"/>
                    </a:ext>
                  </a:extLst>
                </p14:cNvPr>
                <p14:cNvContentPartPr/>
                <p14:nvPr/>
              </p14:nvContentPartPr>
              <p14:xfrm>
                <a:off x="2914433" y="2040950"/>
                <a:ext cx="94680" cy="1980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04A946C-BAA7-49FB-A126-6B4F4514324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905793" y="2031950"/>
                  <a:ext cx="112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3B5D7FD-90DD-4C65-BA51-7A485AF81DCC}"/>
                    </a:ext>
                  </a:extLst>
                </p14:cNvPr>
                <p14:cNvContentPartPr/>
                <p14:nvPr/>
              </p14:nvContentPartPr>
              <p14:xfrm>
                <a:off x="3087593" y="2013950"/>
                <a:ext cx="102960" cy="240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3B5D7FD-90DD-4C65-BA51-7A485AF81DC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078593" y="2004950"/>
                  <a:ext cx="12060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9A48B1B-D35F-4395-B8CF-C4827C2A1B4F}"/>
              </a:ext>
            </a:extLst>
          </p:cNvPr>
          <p:cNvGrpSpPr/>
          <p:nvPr/>
        </p:nvGrpSpPr>
        <p:grpSpPr>
          <a:xfrm>
            <a:off x="3433193" y="2120510"/>
            <a:ext cx="97920" cy="99720"/>
            <a:chOff x="3433193" y="2120510"/>
            <a:chExt cx="97920" cy="9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3DDE787-4152-4DD5-AD67-D276CE66128C}"/>
                    </a:ext>
                  </a:extLst>
                </p14:cNvPr>
                <p14:cNvContentPartPr/>
                <p14:nvPr/>
              </p14:nvContentPartPr>
              <p14:xfrm>
                <a:off x="3433193" y="2120510"/>
                <a:ext cx="92160" cy="57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3DDE787-4152-4DD5-AD67-D276CE66128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424553" y="2111510"/>
                  <a:ext cx="109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46C0A29-908F-4FB1-8568-E879E0101B7C}"/>
                    </a:ext>
                  </a:extLst>
                </p14:cNvPr>
                <p14:cNvContentPartPr/>
                <p14:nvPr/>
              </p14:nvContentPartPr>
              <p14:xfrm>
                <a:off x="3436793" y="2193230"/>
                <a:ext cx="94320" cy="27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46C0A29-908F-4FB1-8568-E879E0101B7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427793" y="2184230"/>
                  <a:ext cx="11196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144FF21-D823-4529-B263-3968186E6B51}"/>
              </a:ext>
            </a:extLst>
          </p:cNvPr>
          <p:cNvGrpSpPr/>
          <p:nvPr/>
        </p:nvGrpSpPr>
        <p:grpSpPr>
          <a:xfrm>
            <a:off x="3951233" y="1980110"/>
            <a:ext cx="440280" cy="252720"/>
            <a:chOff x="3951233" y="1980110"/>
            <a:chExt cx="440280" cy="2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A020F17-094A-498F-A7EA-6DA90AC79B2C}"/>
                    </a:ext>
                  </a:extLst>
                </p14:cNvPr>
                <p14:cNvContentPartPr/>
                <p14:nvPr/>
              </p14:nvContentPartPr>
              <p14:xfrm>
                <a:off x="3951233" y="2017910"/>
                <a:ext cx="83880" cy="208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A020F17-094A-498F-A7EA-6DA90AC79B2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942233" y="2008910"/>
                  <a:ext cx="1015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45056EA-90C8-4B9F-8FEF-A8B561543BD5}"/>
                    </a:ext>
                  </a:extLst>
                </p14:cNvPr>
                <p14:cNvContentPartPr/>
                <p14:nvPr/>
              </p14:nvContentPartPr>
              <p14:xfrm>
                <a:off x="4003433" y="1980110"/>
                <a:ext cx="120240" cy="38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45056EA-90C8-4B9F-8FEF-A8B561543BD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994793" y="1971110"/>
                  <a:ext cx="1378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2A06ACA-239D-4279-AB27-8C45C92C3883}"/>
                    </a:ext>
                  </a:extLst>
                </p14:cNvPr>
                <p14:cNvContentPartPr/>
                <p14:nvPr/>
              </p14:nvContentPartPr>
              <p14:xfrm>
                <a:off x="4150673" y="2044190"/>
                <a:ext cx="102240" cy="182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2A06ACA-239D-4279-AB27-8C45C92C388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141673" y="2035550"/>
                  <a:ext cx="119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7B39118-BA6B-49ED-A723-38AABE59E487}"/>
                    </a:ext>
                  </a:extLst>
                </p14:cNvPr>
                <p14:cNvContentPartPr/>
                <p14:nvPr/>
              </p14:nvContentPartPr>
              <p14:xfrm>
                <a:off x="4355873" y="2028350"/>
                <a:ext cx="35640" cy="204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7B39118-BA6B-49ED-A723-38AABE59E48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346873" y="2019350"/>
                  <a:ext cx="5328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F771D76-B59A-4DD0-986E-678765B26D66}"/>
              </a:ext>
            </a:extLst>
          </p:cNvPr>
          <p:cNvGrpSpPr/>
          <p:nvPr/>
        </p:nvGrpSpPr>
        <p:grpSpPr>
          <a:xfrm>
            <a:off x="4590233" y="1991270"/>
            <a:ext cx="451800" cy="226440"/>
            <a:chOff x="4590233" y="1991270"/>
            <a:chExt cx="45180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1E3FFB4-1A12-444C-B5EC-A4FCFC5B66B0}"/>
                    </a:ext>
                  </a:extLst>
                </p14:cNvPr>
                <p14:cNvContentPartPr/>
                <p14:nvPr/>
              </p14:nvContentPartPr>
              <p14:xfrm>
                <a:off x="4590233" y="2057870"/>
                <a:ext cx="24480" cy="159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1E3FFB4-1A12-444C-B5EC-A4FCFC5B66B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581233" y="2049230"/>
                  <a:ext cx="42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576154D-2E80-4D40-83D6-18A1C92B0D9C}"/>
                    </a:ext>
                  </a:extLst>
                </p14:cNvPr>
                <p14:cNvContentPartPr/>
                <p14:nvPr/>
              </p14:nvContentPartPr>
              <p14:xfrm>
                <a:off x="4735313" y="2048510"/>
                <a:ext cx="98280" cy="159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576154D-2E80-4D40-83D6-18A1C92B0D9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726673" y="2039510"/>
                  <a:ext cx="115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BE9DCBF-994F-4ABC-B793-BE429E053847}"/>
                    </a:ext>
                  </a:extLst>
                </p14:cNvPr>
                <p14:cNvContentPartPr/>
                <p14:nvPr/>
              </p14:nvContentPartPr>
              <p14:xfrm>
                <a:off x="4775273" y="1991270"/>
                <a:ext cx="87840" cy="26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BE9DCBF-994F-4ABC-B793-BE429E05384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766273" y="1982630"/>
                  <a:ext cx="105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BCD1410-3625-4FE9-B620-A25FCE51E7B8}"/>
                    </a:ext>
                  </a:extLst>
                </p14:cNvPr>
                <p14:cNvContentPartPr/>
                <p14:nvPr/>
              </p14:nvContentPartPr>
              <p14:xfrm>
                <a:off x="4940153" y="2013230"/>
                <a:ext cx="101880" cy="171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BCD1410-3625-4FE9-B620-A25FCE51E7B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931153" y="2004230"/>
                  <a:ext cx="119520" cy="18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11279209-153B-4059-8783-A8988869AA76}"/>
                  </a:ext>
                </a:extLst>
              </p14:cNvPr>
              <p14:cNvContentPartPr/>
              <p14:nvPr/>
            </p14:nvContentPartPr>
            <p14:xfrm>
              <a:off x="5386553" y="2043470"/>
              <a:ext cx="587880" cy="1684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11279209-153B-4059-8783-A8988869AA76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377553" y="2034470"/>
                <a:ext cx="605520" cy="18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CE80175-A8F8-457A-AD30-8802795543DA}"/>
              </a:ext>
            </a:extLst>
          </p:cNvPr>
          <p:cNvGrpSpPr/>
          <p:nvPr/>
        </p:nvGrpSpPr>
        <p:grpSpPr>
          <a:xfrm>
            <a:off x="6191153" y="1915670"/>
            <a:ext cx="689400" cy="386280"/>
            <a:chOff x="6191153" y="1915670"/>
            <a:chExt cx="68940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FD842DE-729A-4492-91BC-544000190476}"/>
                    </a:ext>
                  </a:extLst>
                </p14:cNvPr>
                <p14:cNvContentPartPr/>
                <p14:nvPr/>
              </p14:nvContentPartPr>
              <p14:xfrm>
                <a:off x="6191153" y="2101430"/>
                <a:ext cx="74160" cy="702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FD842DE-729A-4492-91BC-54400019047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182153" y="2092430"/>
                  <a:ext cx="91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73A4887-5EF7-4132-A59D-B5A6F361C7B6}"/>
                    </a:ext>
                  </a:extLst>
                </p14:cNvPr>
                <p14:cNvContentPartPr/>
                <p14:nvPr/>
              </p14:nvContentPartPr>
              <p14:xfrm>
                <a:off x="6273233" y="1915670"/>
                <a:ext cx="23400" cy="24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73A4887-5EF7-4132-A59D-B5A6F361C7B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264593" y="1907030"/>
                  <a:ext cx="41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B5E6C37-10E4-418C-AFAC-41427AA6AF3C}"/>
                    </a:ext>
                  </a:extLst>
                </p14:cNvPr>
                <p14:cNvContentPartPr/>
                <p14:nvPr/>
              </p14:nvContentPartPr>
              <p14:xfrm>
                <a:off x="6380873" y="1921070"/>
                <a:ext cx="386640" cy="380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B5E6C37-10E4-418C-AFAC-41427AA6AF3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372233" y="1912070"/>
                  <a:ext cx="4042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C05D7EA-9334-4BB4-8EA7-EC316976BE53}"/>
                    </a:ext>
                  </a:extLst>
                </p14:cNvPr>
                <p14:cNvContentPartPr/>
                <p14:nvPr/>
              </p14:nvContentPartPr>
              <p14:xfrm>
                <a:off x="6821153" y="1938350"/>
                <a:ext cx="9000" cy="36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C05D7EA-9334-4BB4-8EA7-EC316976BE5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812513" y="1929350"/>
                  <a:ext cx="26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77CD276-1AA6-46E4-9699-5BB55DF2A0D2}"/>
                    </a:ext>
                  </a:extLst>
                </p14:cNvPr>
                <p14:cNvContentPartPr/>
                <p14:nvPr/>
              </p14:nvContentPartPr>
              <p14:xfrm>
                <a:off x="6804593" y="2084150"/>
                <a:ext cx="75960" cy="85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77CD276-1AA6-46E4-9699-5BB55DF2A0D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795593" y="2075150"/>
                  <a:ext cx="9360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A9F1CF4-CFEA-4A9C-B3FB-C38259333344}"/>
              </a:ext>
            </a:extLst>
          </p:cNvPr>
          <p:cNvGrpSpPr/>
          <p:nvPr/>
        </p:nvGrpSpPr>
        <p:grpSpPr>
          <a:xfrm>
            <a:off x="7121033" y="2012510"/>
            <a:ext cx="429840" cy="336600"/>
            <a:chOff x="7121033" y="2012510"/>
            <a:chExt cx="42984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E34FE5A-84BE-4211-A5B0-FC0EB78B27FB}"/>
                    </a:ext>
                  </a:extLst>
                </p14:cNvPr>
                <p14:cNvContentPartPr/>
                <p14:nvPr/>
              </p14:nvContentPartPr>
              <p14:xfrm>
                <a:off x="7121033" y="2016830"/>
                <a:ext cx="145080" cy="332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E34FE5A-84BE-4211-A5B0-FC0EB78B27F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112393" y="2008190"/>
                  <a:ext cx="1627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19F4B69-5D99-42B9-9C1F-2B0972C231D6}"/>
                    </a:ext>
                  </a:extLst>
                </p14:cNvPr>
                <p14:cNvContentPartPr/>
                <p14:nvPr/>
              </p14:nvContentPartPr>
              <p14:xfrm>
                <a:off x="7344953" y="2012510"/>
                <a:ext cx="205920" cy="118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19F4B69-5D99-42B9-9C1F-2B0972C231D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335953" y="2003870"/>
                  <a:ext cx="223560" cy="13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65A7123F-4A5C-49E1-9FAB-6A352FC376E5}"/>
                  </a:ext>
                </a:extLst>
              </p14:cNvPr>
              <p14:cNvContentPartPr/>
              <p14:nvPr/>
            </p14:nvContentPartPr>
            <p14:xfrm>
              <a:off x="7405073" y="1820630"/>
              <a:ext cx="33480" cy="331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65A7123F-4A5C-49E1-9FAB-6A352FC376E5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396073" y="1811630"/>
                <a:ext cx="51120" cy="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C167926-7BC3-4915-ADF1-6263DD884912}"/>
              </a:ext>
            </a:extLst>
          </p:cNvPr>
          <p:cNvGrpSpPr/>
          <p:nvPr/>
        </p:nvGrpSpPr>
        <p:grpSpPr>
          <a:xfrm>
            <a:off x="7840313" y="1764470"/>
            <a:ext cx="1064160" cy="510840"/>
            <a:chOff x="7840313" y="1764470"/>
            <a:chExt cx="1064160" cy="51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807D237-5A7A-4279-9657-5D47209136A3}"/>
                    </a:ext>
                  </a:extLst>
                </p14:cNvPr>
                <p14:cNvContentPartPr/>
                <p14:nvPr/>
              </p14:nvContentPartPr>
              <p14:xfrm>
                <a:off x="7840313" y="1931870"/>
                <a:ext cx="153000" cy="343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807D237-5A7A-4279-9657-5D47209136A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831673" y="1922870"/>
                  <a:ext cx="1706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2F67318-E4F3-4050-8F59-0C611CA3C3B4}"/>
                    </a:ext>
                  </a:extLst>
                </p14:cNvPr>
                <p14:cNvContentPartPr/>
                <p14:nvPr/>
              </p14:nvContentPartPr>
              <p14:xfrm>
                <a:off x="7961993" y="1934750"/>
                <a:ext cx="758880" cy="174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2F67318-E4F3-4050-8F59-0C611CA3C3B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952993" y="1925750"/>
                  <a:ext cx="776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A96F6C1-6888-4081-864C-8F26E7C7C61E}"/>
                    </a:ext>
                  </a:extLst>
                </p14:cNvPr>
                <p14:cNvContentPartPr/>
                <p14:nvPr/>
              </p14:nvContentPartPr>
              <p14:xfrm>
                <a:off x="8741033" y="1764470"/>
                <a:ext cx="163440" cy="267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A96F6C1-6888-4081-864C-8F26E7C7C61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732033" y="1755830"/>
                  <a:ext cx="181080" cy="28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BC097B78-A171-4A9B-B3D8-B721197EA97C}"/>
                  </a:ext>
                </a:extLst>
              </p14:cNvPr>
              <p14:cNvContentPartPr/>
              <p14:nvPr/>
            </p14:nvContentPartPr>
            <p14:xfrm>
              <a:off x="8326313" y="1599590"/>
              <a:ext cx="27000" cy="198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BC097B78-A171-4A9B-B3D8-B721197EA97C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317673" y="1590950"/>
                <a:ext cx="4464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17EB86D-38D9-4B7B-93AF-C143D12EF271}"/>
              </a:ext>
            </a:extLst>
          </p:cNvPr>
          <p:cNvGrpSpPr/>
          <p:nvPr/>
        </p:nvGrpSpPr>
        <p:grpSpPr>
          <a:xfrm>
            <a:off x="799433" y="2632070"/>
            <a:ext cx="735840" cy="334440"/>
            <a:chOff x="799433" y="2632070"/>
            <a:chExt cx="73584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B39FF4E-5872-4E0D-877D-8C112EB6F4CD}"/>
                    </a:ext>
                  </a:extLst>
                </p14:cNvPr>
                <p14:cNvContentPartPr/>
                <p14:nvPr/>
              </p14:nvContentPartPr>
              <p14:xfrm>
                <a:off x="812393" y="2708030"/>
                <a:ext cx="69480" cy="149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B39FF4E-5872-4E0D-877D-8C112EB6F4C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03393" y="2699390"/>
                  <a:ext cx="87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530B3E4-2A4A-4985-A105-9821B02072B6}"/>
                    </a:ext>
                  </a:extLst>
                </p14:cNvPr>
                <p14:cNvContentPartPr/>
                <p14:nvPr/>
              </p14:nvContentPartPr>
              <p14:xfrm>
                <a:off x="799433" y="2632070"/>
                <a:ext cx="116280" cy="27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530B3E4-2A4A-4985-A105-9821B02072B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90793" y="2623070"/>
                  <a:ext cx="1339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5B249ED-4B79-4DEF-8F49-B970DF7A4992}"/>
                    </a:ext>
                  </a:extLst>
                </p14:cNvPr>
                <p14:cNvContentPartPr/>
                <p14:nvPr/>
              </p14:nvContentPartPr>
              <p14:xfrm>
                <a:off x="935513" y="2743310"/>
                <a:ext cx="28080" cy="66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5B249ED-4B79-4DEF-8F49-B970DF7A499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26873" y="2734310"/>
                  <a:ext cx="457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5E2346C-B648-4714-8C4E-15A20FE3DC38}"/>
                    </a:ext>
                  </a:extLst>
                </p14:cNvPr>
                <p14:cNvContentPartPr/>
                <p14:nvPr/>
              </p14:nvContentPartPr>
              <p14:xfrm>
                <a:off x="995993" y="2660150"/>
                <a:ext cx="19440" cy="10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5E2346C-B648-4714-8C4E-15A20FE3DC3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87353" y="2651510"/>
                  <a:ext cx="37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6DD61B2-5BB1-4987-9265-DFC645511C33}"/>
                    </a:ext>
                  </a:extLst>
                </p14:cNvPr>
                <p14:cNvContentPartPr/>
                <p14:nvPr/>
              </p14:nvContentPartPr>
              <p14:xfrm>
                <a:off x="1008233" y="2717030"/>
                <a:ext cx="286560" cy="249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6DD61B2-5BB1-4987-9265-DFC645511C3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99593" y="2708390"/>
                  <a:ext cx="3042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7241401-6562-47A3-BABB-69E1A5064261}"/>
                    </a:ext>
                  </a:extLst>
                </p14:cNvPr>
                <p14:cNvContentPartPr/>
                <p14:nvPr/>
              </p14:nvContentPartPr>
              <p14:xfrm>
                <a:off x="1338713" y="2752670"/>
                <a:ext cx="196560" cy="109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7241401-6562-47A3-BABB-69E1A506426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330073" y="2744030"/>
                  <a:ext cx="214200" cy="12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7774FE9A-69C3-4050-9460-28377E54C6F1}"/>
                  </a:ext>
                </a:extLst>
              </p14:cNvPr>
              <p14:cNvContentPartPr/>
              <p14:nvPr/>
            </p14:nvContentPartPr>
            <p14:xfrm>
              <a:off x="1861433" y="2791550"/>
              <a:ext cx="163800" cy="1058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7774FE9A-69C3-4050-9460-28377E54C6F1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852793" y="2782910"/>
                <a:ext cx="181440" cy="12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65F1E8CA-0AE9-4DF9-A534-6B72E2251FC0}"/>
              </a:ext>
            </a:extLst>
          </p:cNvPr>
          <p:cNvGrpSpPr/>
          <p:nvPr/>
        </p:nvGrpSpPr>
        <p:grpSpPr>
          <a:xfrm>
            <a:off x="2302793" y="2660870"/>
            <a:ext cx="911160" cy="385920"/>
            <a:chOff x="2302793" y="2660870"/>
            <a:chExt cx="911160" cy="38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E3F6D51-6988-44EA-8FA7-2042E5E3784D}"/>
                    </a:ext>
                  </a:extLst>
                </p14:cNvPr>
                <p14:cNvContentPartPr/>
                <p14:nvPr/>
              </p14:nvContentPartPr>
              <p14:xfrm>
                <a:off x="2302793" y="2702270"/>
                <a:ext cx="620280" cy="344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E3F6D51-6988-44EA-8FA7-2042E5E3784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294153" y="2693270"/>
                  <a:ext cx="63792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C223416-E243-45B2-81B5-731B1C1A07D7}"/>
                    </a:ext>
                  </a:extLst>
                </p14:cNvPr>
                <p14:cNvContentPartPr/>
                <p14:nvPr/>
              </p14:nvContentPartPr>
              <p14:xfrm>
                <a:off x="2934953" y="2660870"/>
                <a:ext cx="25560" cy="74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C223416-E243-45B2-81B5-731B1C1A07D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926313" y="2651870"/>
                  <a:ext cx="43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AAAAF70-D80F-4842-A0C7-42E572B7E1AE}"/>
                    </a:ext>
                  </a:extLst>
                </p14:cNvPr>
                <p14:cNvContentPartPr/>
                <p14:nvPr/>
              </p14:nvContentPartPr>
              <p14:xfrm>
                <a:off x="3008393" y="2762030"/>
                <a:ext cx="205560" cy="157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AAAAF70-D80F-4842-A0C7-42E572B7E1A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999393" y="2753030"/>
                  <a:ext cx="22320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71497509-3291-4E13-B0E1-F8A6949F7A72}"/>
                  </a:ext>
                </a:extLst>
              </p14:cNvPr>
              <p14:cNvContentPartPr/>
              <p14:nvPr/>
            </p14:nvContentPartPr>
            <p14:xfrm>
              <a:off x="3467393" y="2870750"/>
              <a:ext cx="9000" cy="25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71497509-3291-4E13-B0E1-F8A6949F7A72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458393" y="2861750"/>
                <a:ext cx="26640" cy="2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8995B59-1FEF-4269-8EA1-3958371BF46C}"/>
              </a:ext>
            </a:extLst>
          </p:cNvPr>
          <p:cNvGrpSpPr/>
          <p:nvPr/>
        </p:nvGrpSpPr>
        <p:grpSpPr>
          <a:xfrm>
            <a:off x="4165073" y="2605430"/>
            <a:ext cx="383400" cy="262800"/>
            <a:chOff x="4165073" y="2605430"/>
            <a:chExt cx="383400" cy="26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93A6E07-CAA3-42C6-BC3E-829A67FAE796}"/>
                    </a:ext>
                  </a:extLst>
                </p14:cNvPr>
                <p14:cNvContentPartPr/>
                <p14:nvPr/>
              </p14:nvContentPartPr>
              <p14:xfrm>
                <a:off x="4172633" y="2611910"/>
                <a:ext cx="115560" cy="256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93A6E07-CAA3-42C6-BC3E-829A67FAE79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163633" y="2602910"/>
                  <a:ext cx="1332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48BAF5A-B13F-4820-BC63-3FE9DE9B070B}"/>
                    </a:ext>
                  </a:extLst>
                </p14:cNvPr>
                <p14:cNvContentPartPr/>
                <p14:nvPr/>
              </p14:nvContentPartPr>
              <p14:xfrm>
                <a:off x="4165073" y="2605430"/>
                <a:ext cx="231480" cy="228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48BAF5A-B13F-4820-BC63-3FE9DE9B070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156073" y="2596430"/>
                  <a:ext cx="2491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196549A-B912-460A-A48E-B5D8189477C4}"/>
                    </a:ext>
                  </a:extLst>
                </p14:cNvPr>
                <p14:cNvContentPartPr/>
                <p14:nvPr/>
              </p14:nvContentPartPr>
              <p14:xfrm>
                <a:off x="4437953" y="2692910"/>
                <a:ext cx="110520" cy="19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196549A-B912-460A-A48E-B5D8189477C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428953" y="2684270"/>
                  <a:ext cx="128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DB6FF8A-0B7D-4368-A016-B52030CEF96B}"/>
                    </a:ext>
                  </a:extLst>
                </p14:cNvPr>
                <p14:cNvContentPartPr/>
                <p14:nvPr/>
              </p14:nvContentPartPr>
              <p14:xfrm>
                <a:off x="4450553" y="2761670"/>
                <a:ext cx="78840" cy="234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DB6FF8A-0B7D-4368-A016-B52030CEF96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441553" y="2753030"/>
                  <a:ext cx="9648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69F30CA4-F8C4-473F-B9AA-957D9E13141C}"/>
              </a:ext>
            </a:extLst>
          </p:cNvPr>
          <p:cNvGrpSpPr/>
          <p:nvPr/>
        </p:nvGrpSpPr>
        <p:grpSpPr>
          <a:xfrm>
            <a:off x="4752593" y="2597150"/>
            <a:ext cx="709920" cy="257040"/>
            <a:chOff x="4752593" y="2597150"/>
            <a:chExt cx="709920" cy="25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1778116-29E1-4C44-9EB6-8008804ED1E7}"/>
                    </a:ext>
                  </a:extLst>
                </p14:cNvPr>
                <p14:cNvContentPartPr/>
                <p14:nvPr/>
              </p14:nvContentPartPr>
              <p14:xfrm>
                <a:off x="4752593" y="2597150"/>
                <a:ext cx="128520" cy="257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1778116-29E1-4C44-9EB6-8008804ED1E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743953" y="2588150"/>
                  <a:ext cx="1461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CF3C6B2-C003-4167-A675-B7C8AAEB6894}"/>
                    </a:ext>
                  </a:extLst>
                </p14:cNvPr>
                <p14:cNvContentPartPr/>
                <p14:nvPr/>
              </p14:nvContentPartPr>
              <p14:xfrm>
                <a:off x="4758353" y="2697230"/>
                <a:ext cx="131760" cy="32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CF3C6B2-C003-4167-A675-B7C8AAEB689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749713" y="2688230"/>
                  <a:ext cx="149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4B7910C-BCE3-455B-9881-889759934DA1}"/>
                    </a:ext>
                  </a:extLst>
                </p14:cNvPr>
                <p14:cNvContentPartPr/>
                <p14:nvPr/>
              </p14:nvContentPartPr>
              <p14:xfrm>
                <a:off x="4908833" y="2599670"/>
                <a:ext cx="553680" cy="252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4B7910C-BCE3-455B-9881-889759934DA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900193" y="2590670"/>
                  <a:ext cx="5713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983A264-410D-4630-A826-29119A290D01}"/>
                    </a:ext>
                  </a:extLst>
                </p14:cNvPr>
                <p14:cNvContentPartPr/>
                <p14:nvPr/>
              </p14:nvContentPartPr>
              <p14:xfrm>
                <a:off x="5327873" y="2635310"/>
                <a:ext cx="51480" cy="61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983A264-410D-4630-A826-29119A290D0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318873" y="2626670"/>
                  <a:ext cx="6912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AC8910A-E00B-43D1-B7AF-B46F83C2AD22}"/>
              </a:ext>
            </a:extLst>
          </p:cNvPr>
          <p:cNvGrpSpPr/>
          <p:nvPr/>
        </p:nvGrpSpPr>
        <p:grpSpPr>
          <a:xfrm>
            <a:off x="5698313" y="2695790"/>
            <a:ext cx="576000" cy="171360"/>
            <a:chOff x="5698313" y="2695790"/>
            <a:chExt cx="576000" cy="17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DF3C75C-EAD1-4A28-8C44-C3523D6E52A1}"/>
                    </a:ext>
                  </a:extLst>
                </p14:cNvPr>
                <p14:cNvContentPartPr/>
                <p14:nvPr/>
              </p14:nvContentPartPr>
              <p14:xfrm>
                <a:off x="5698313" y="2695790"/>
                <a:ext cx="153720" cy="171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DF3C75C-EAD1-4A28-8C44-C3523D6E52A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689673" y="2686790"/>
                  <a:ext cx="1713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7C34B38-3B3C-4C65-AE1D-1D98ECEB283C}"/>
                    </a:ext>
                  </a:extLst>
                </p14:cNvPr>
                <p14:cNvContentPartPr/>
                <p14:nvPr/>
              </p14:nvContentPartPr>
              <p14:xfrm>
                <a:off x="5875793" y="2733590"/>
                <a:ext cx="398520" cy="1332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7C34B38-3B3C-4C65-AE1D-1D98ECEB283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867153" y="2724950"/>
                  <a:ext cx="41616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E242FF19-E6E5-47BF-8527-91C8C30478B1}"/>
              </a:ext>
            </a:extLst>
          </p:cNvPr>
          <p:cNvGrpSpPr/>
          <p:nvPr/>
        </p:nvGrpSpPr>
        <p:grpSpPr>
          <a:xfrm>
            <a:off x="6543593" y="2434070"/>
            <a:ext cx="1909440" cy="518040"/>
            <a:chOff x="6543593" y="2434070"/>
            <a:chExt cx="1909440" cy="51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214FECA-F47B-4F46-9DA1-0B41DBD79E29}"/>
                    </a:ext>
                  </a:extLst>
                </p14:cNvPr>
                <p14:cNvContentPartPr/>
                <p14:nvPr/>
              </p14:nvContentPartPr>
              <p14:xfrm>
                <a:off x="6543593" y="2675990"/>
                <a:ext cx="115560" cy="239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214FECA-F47B-4F46-9DA1-0B41DBD79E2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534593" y="2666990"/>
                  <a:ext cx="1332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24C3A8C-DFD3-4BFC-ADA0-7ECB2FC9E7A6}"/>
                    </a:ext>
                  </a:extLst>
                </p14:cNvPr>
                <p14:cNvContentPartPr/>
                <p14:nvPr/>
              </p14:nvContentPartPr>
              <p14:xfrm>
                <a:off x="6675353" y="2697590"/>
                <a:ext cx="102240" cy="2545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24C3A8C-DFD3-4BFC-ADA0-7ECB2FC9E7A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666713" y="2688950"/>
                  <a:ext cx="1198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7D28C53-C046-4789-A461-601FF9F9B967}"/>
                    </a:ext>
                  </a:extLst>
                </p14:cNvPr>
                <p14:cNvContentPartPr/>
                <p14:nvPr/>
              </p14:nvContentPartPr>
              <p14:xfrm>
                <a:off x="6809633" y="2449550"/>
                <a:ext cx="27000" cy="932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7D28C53-C046-4789-A461-601FF9F9B96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800633" y="2440910"/>
                  <a:ext cx="44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A971BE2-1D7E-46E9-A90C-E1DDF3029ED8}"/>
                    </a:ext>
                  </a:extLst>
                </p14:cNvPr>
                <p14:cNvContentPartPr/>
                <p14:nvPr/>
              </p14:nvContentPartPr>
              <p14:xfrm>
                <a:off x="6812153" y="2663390"/>
                <a:ext cx="361440" cy="145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A971BE2-1D7E-46E9-A90C-E1DDF3029ED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803153" y="2654390"/>
                  <a:ext cx="3790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CCE4303-AE7C-45C8-818F-3AFF0AC0ED34}"/>
                    </a:ext>
                  </a:extLst>
                </p14:cNvPr>
                <p14:cNvContentPartPr/>
                <p14:nvPr/>
              </p14:nvContentPartPr>
              <p14:xfrm>
                <a:off x="7420913" y="2615510"/>
                <a:ext cx="839520" cy="293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CCE4303-AE7C-45C8-818F-3AFF0AC0ED3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412273" y="2606510"/>
                  <a:ext cx="8571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F78C915-9306-49E3-B880-C5266BD905E4}"/>
                    </a:ext>
                  </a:extLst>
                </p14:cNvPr>
                <p14:cNvContentPartPr/>
                <p14:nvPr/>
              </p14:nvContentPartPr>
              <p14:xfrm>
                <a:off x="8374553" y="2452430"/>
                <a:ext cx="78480" cy="247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F78C915-9306-49E3-B880-C5266BD905E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365553" y="2443790"/>
                  <a:ext cx="961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A6851FD-0AB8-4675-8AE8-08F8C4E487DF}"/>
                    </a:ext>
                  </a:extLst>
                </p14:cNvPr>
                <p14:cNvContentPartPr/>
                <p14:nvPr/>
              </p14:nvContentPartPr>
              <p14:xfrm>
                <a:off x="7844273" y="2434070"/>
                <a:ext cx="42120" cy="712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A6851FD-0AB8-4675-8AE8-08F8C4E487D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835273" y="2425430"/>
                  <a:ext cx="5976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A39D591C-13D3-4D8E-9838-329E4B1F30D5}"/>
              </a:ext>
            </a:extLst>
          </p:cNvPr>
          <p:cNvGrpSpPr/>
          <p:nvPr/>
        </p:nvGrpSpPr>
        <p:grpSpPr>
          <a:xfrm>
            <a:off x="901673" y="3262430"/>
            <a:ext cx="1305000" cy="377280"/>
            <a:chOff x="901673" y="3262430"/>
            <a:chExt cx="1305000" cy="37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7C78632-7A8E-46B7-81AC-D1FCC549E69F}"/>
                    </a:ext>
                  </a:extLst>
                </p14:cNvPr>
                <p14:cNvContentPartPr/>
                <p14:nvPr/>
              </p14:nvContentPartPr>
              <p14:xfrm>
                <a:off x="939113" y="3331550"/>
                <a:ext cx="87480" cy="191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7C78632-7A8E-46B7-81AC-D1FCC549E69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30113" y="3322550"/>
                  <a:ext cx="1051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A11A386-5FDD-4FF5-B16E-847C9F8D0978}"/>
                    </a:ext>
                  </a:extLst>
                </p14:cNvPr>
                <p14:cNvContentPartPr/>
                <p14:nvPr/>
              </p14:nvContentPartPr>
              <p14:xfrm>
                <a:off x="901673" y="3262430"/>
                <a:ext cx="207360" cy="1800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A11A386-5FDD-4FF5-B16E-847C9F8D097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92673" y="3253430"/>
                  <a:ext cx="2250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13D3B0A-42A5-4C96-93CB-322125A65125}"/>
                    </a:ext>
                  </a:extLst>
                </p14:cNvPr>
                <p14:cNvContentPartPr/>
                <p14:nvPr/>
              </p14:nvContentPartPr>
              <p14:xfrm>
                <a:off x="1174193" y="3300950"/>
                <a:ext cx="149400" cy="338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13D3B0A-42A5-4C96-93CB-322125A6512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65193" y="3291950"/>
                  <a:ext cx="1670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F313654-A769-4CB4-ABBF-81A93E1E2B53}"/>
                    </a:ext>
                  </a:extLst>
                </p14:cNvPr>
                <p14:cNvContentPartPr/>
                <p14:nvPr/>
              </p14:nvContentPartPr>
              <p14:xfrm>
                <a:off x="1399193" y="3385550"/>
                <a:ext cx="128520" cy="208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F313654-A769-4CB4-ABBF-81A93E1E2B5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390553" y="3376910"/>
                  <a:ext cx="1461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5CEB0E6-BAAF-4DBA-8FFC-BAA5F903038A}"/>
                    </a:ext>
                  </a:extLst>
                </p14:cNvPr>
                <p14:cNvContentPartPr/>
                <p14:nvPr/>
              </p14:nvContentPartPr>
              <p14:xfrm>
                <a:off x="1346993" y="3353510"/>
                <a:ext cx="216000" cy="221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5CEB0E6-BAAF-4DBA-8FFC-BAA5F903038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337993" y="3344510"/>
                  <a:ext cx="2336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27FD1D2-856D-4D58-8BC6-478964B602EF}"/>
                    </a:ext>
                  </a:extLst>
                </p14:cNvPr>
                <p14:cNvContentPartPr/>
                <p14:nvPr/>
              </p14:nvContentPartPr>
              <p14:xfrm>
                <a:off x="1616633" y="3467270"/>
                <a:ext cx="141120" cy="172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27FD1D2-856D-4D58-8BC6-478964B602E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607993" y="3458630"/>
                  <a:ext cx="158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0F6E8E3-617F-4656-AEB0-62FEC6985FFE}"/>
                    </a:ext>
                  </a:extLst>
                </p14:cNvPr>
                <p14:cNvContentPartPr/>
                <p14:nvPr/>
              </p14:nvContentPartPr>
              <p14:xfrm>
                <a:off x="1647953" y="3540350"/>
                <a:ext cx="102960" cy="64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0F6E8E3-617F-4656-AEB0-62FEC6985FF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638953" y="3531350"/>
                  <a:ext cx="120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7FDAF47-F786-4254-8D47-868CC9D97E16}"/>
                    </a:ext>
                  </a:extLst>
                </p14:cNvPr>
                <p14:cNvContentPartPr/>
                <p14:nvPr/>
              </p14:nvContentPartPr>
              <p14:xfrm>
                <a:off x="1904273" y="3375110"/>
                <a:ext cx="134280" cy="212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7FDAF47-F786-4254-8D47-868CC9D97E1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895633" y="3366470"/>
                  <a:ext cx="1519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1DAFB1E-2F09-4C7E-98E2-ABE945B38911}"/>
                    </a:ext>
                  </a:extLst>
                </p14:cNvPr>
                <p14:cNvContentPartPr/>
                <p14:nvPr/>
              </p14:nvContentPartPr>
              <p14:xfrm>
                <a:off x="2146553" y="3375110"/>
                <a:ext cx="60120" cy="247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1DAFB1E-2F09-4C7E-98E2-ABE945B3891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137913" y="3366110"/>
                  <a:ext cx="77760" cy="26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63D7AFF-7946-478E-8794-84F971DD5B11}"/>
              </a:ext>
            </a:extLst>
          </p:cNvPr>
          <p:cNvGrpSpPr/>
          <p:nvPr/>
        </p:nvGrpSpPr>
        <p:grpSpPr>
          <a:xfrm>
            <a:off x="2470193" y="3490670"/>
            <a:ext cx="170640" cy="105840"/>
            <a:chOff x="2470193" y="3490670"/>
            <a:chExt cx="170640" cy="10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F3DFE9F-0270-40FD-A74F-4728494EE696}"/>
                    </a:ext>
                  </a:extLst>
                </p14:cNvPr>
                <p14:cNvContentPartPr/>
                <p14:nvPr/>
              </p14:nvContentPartPr>
              <p14:xfrm>
                <a:off x="2470193" y="3490670"/>
                <a:ext cx="169920" cy="90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F3DFE9F-0270-40FD-A74F-4728494EE69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461553" y="3481670"/>
                  <a:ext cx="187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E1D8552-8912-4F95-87B0-CF7BFADA7CA5}"/>
                    </a:ext>
                  </a:extLst>
                </p14:cNvPr>
                <p14:cNvContentPartPr/>
                <p14:nvPr/>
              </p14:nvContentPartPr>
              <p14:xfrm>
                <a:off x="2486393" y="3580670"/>
                <a:ext cx="154440" cy="15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E1D8552-8912-4F95-87B0-CF7BFADA7CA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477393" y="3571670"/>
                  <a:ext cx="17208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1A0F9893-4C80-497B-829F-284BF6107A45}"/>
              </a:ext>
            </a:extLst>
          </p:cNvPr>
          <p:cNvGrpSpPr/>
          <p:nvPr/>
        </p:nvGrpSpPr>
        <p:grpSpPr>
          <a:xfrm>
            <a:off x="3169673" y="3087470"/>
            <a:ext cx="2457000" cy="857520"/>
            <a:chOff x="3169673" y="3087470"/>
            <a:chExt cx="2457000" cy="85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FDF823D-613F-4DA2-8D48-B01C0DBDBFD5}"/>
                    </a:ext>
                  </a:extLst>
                </p14:cNvPr>
                <p14:cNvContentPartPr/>
                <p14:nvPr/>
              </p14:nvContentPartPr>
              <p14:xfrm>
                <a:off x="3384233" y="3164150"/>
                <a:ext cx="132480" cy="2131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FDF823D-613F-4DA2-8D48-B01C0DBDBFD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375233" y="3155510"/>
                  <a:ext cx="150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0F44497-0E95-48C1-B7D7-A9B37393A216}"/>
                    </a:ext>
                  </a:extLst>
                </p14:cNvPr>
                <p14:cNvContentPartPr/>
                <p14:nvPr/>
              </p14:nvContentPartPr>
              <p14:xfrm>
                <a:off x="3602393" y="3210950"/>
                <a:ext cx="89640" cy="1720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0F44497-0E95-48C1-B7D7-A9B37393A21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593393" y="3201950"/>
                  <a:ext cx="1072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64D2B07-335F-4092-A380-6E423975B5F0}"/>
                    </a:ext>
                  </a:extLst>
                </p14:cNvPr>
                <p14:cNvContentPartPr/>
                <p14:nvPr/>
              </p14:nvContentPartPr>
              <p14:xfrm>
                <a:off x="3760433" y="3221030"/>
                <a:ext cx="83160" cy="195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64D2B07-335F-4092-A380-6E423975B5F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751433" y="3212030"/>
                  <a:ext cx="100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7D8F6B0-C0C8-455C-B4F1-057B2E6857CD}"/>
                    </a:ext>
                  </a:extLst>
                </p14:cNvPr>
                <p14:cNvContentPartPr/>
                <p14:nvPr/>
              </p14:nvContentPartPr>
              <p14:xfrm>
                <a:off x="3538673" y="3548990"/>
                <a:ext cx="135360" cy="192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7D8F6B0-C0C8-455C-B4F1-057B2E6857C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529673" y="3539990"/>
                  <a:ext cx="1530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9192791-5F10-4858-804C-D7BD26238FFC}"/>
                    </a:ext>
                  </a:extLst>
                </p14:cNvPr>
                <p14:cNvContentPartPr/>
                <p14:nvPr/>
              </p14:nvContentPartPr>
              <p14:xfrm>
                <a:off x="3169673" y="3240470"/>
                <a:ext cx="83160" cy="4064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9192791-5F10-4858-804C-D7BD26238FF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161033" y="3231470"/>
                  <a:ext cx="10080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326F12B-A0B8-4308-99A2-8A3CE37CFE01}"/>
                    </a:ext>
                  </a:extLst>
                </p14:cNvPr>
                <p14:cNvContentPartPr/>
                <p14:nvPr/>
              </p14:nvContentPartPr>
              <p14:xfrm>
                <a:off x="3878873" y="3264950"/>
                <a:ext cx="111240" cy="384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326F12B-A0B8-4308-99A2-8A3CE37CFE0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869873" y="3256310"/>
                  <a:ext cx="12888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345C6B0-1465-4902-B612-EC9A135639F4}"/>
                    </a:ext>
                  </a:extLst>
                </p14:cNvPr>
                <p14:cNvContentPartPr/>
                <p14:nvPr/>
              </p14:nvContentPartPr>
              <p14:xfrm>
                <a:off x="4169393" y="3214910"/>
                <a:ext cx="127440" cy="472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345C6B0-1465-4902-B612-EC9A135639F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160753" y="3206270"/>
                  <a:ext cx="14508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752782A-1681-46E2-9E3C-B101B4225888}"/>
                    </a:ext>
                  </a:extLst>
                </p14:cNvPr>
                <p14:cNvContentPartPr/>
                <p14:nvPr/>
              </p14:nvContentPartPr>
              <p14:xfrm>
                <a:off x="4488713" y="3267470"/>
                <a:ext cx="84600" cy="144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752782A-1681-46E2-9E3C-B101B422588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480073" y="3258470"/>
                  <a:ext cx="1022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2083835-5AE7-461C-9B94-579CD263AB3F}"/>
                    </a:ext>
                  </a:extLst>
                </p14:cNvPr>
                <p14:cNvContentPartPr/>
                <p14:nvPr/>
              </p14:nvContentPartPr>
              <p14:xfrm>
                <a:off x="4546673" y="3192950"/>
                <a:ext cx="96120" cy="25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2083835-5AE7-461C-9B94-579CD263AB3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538033" y="3184310"/>
                  <a:ext cx="113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44B35F9-42D5-45E2-A9D7-4C9800259FEC}"/>
                    </a:ext>
                  </a:extLst>
                </p14:cNvPr>
                <p14:cNvContentPartPr/>
                <p14:nvPr/>
              </p14:nvContentPartPr>
              <p14:xfrm>
                <a:off x="4706873" y="3237950"/>
                <a:ext cx="97560" cy="1645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44B35F9-42D5-45E2-A9D7-4C9800259FE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697873" y="3229310"/>
                  <a:ext cx="1152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11D5645-AA00-40D5-A69B-17AC4323150A}"/>
                    </a:ext>
                  </a:extLst>
                </p14:cNvPr>
                <p14:cNvContentPartPr/>
                <p14:nvPr/>
              </p14:nvContentPartPr>
              <p14:xfrm>
                <a:off x="4854833" y="3238670"/>
                <a:ext cx="25920" cy="138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11D5645-AA00-40D5-A69B-17AC4323150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845833" y="3229670"/>
                  <a:ext cx="43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4451558-2AF2-4EB5-895D-41126A71B863}"/>
                    </a:ext>
                  </a:extLst>
                </p14:cNvPr>
                <p14:cNvContentPartPr/>
                <p14:nvPr/>
              </p14:nvContentPartPr>
              <p14:xfrm>
                <a:off x="4966433" y="3205190"/>
                <a:ext cx="68040" cy="1458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4451558-2AF2-4EB5-895D-41126A71B86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957793" y="3196550"/>
                  <a:ext cx="85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CF7231F-05F3-428C-899B-7A3AEF3D19FC}"/>
                    </a:ext>
                  </a:extLst>
                </p14:cNvPr>
                <p14:cNvContentPartPr/>
                <p14:nvPr/>
              </p14:nvContentPartPr>
              <p14:xfrm>
                <a:off x="5093873" y="3206990"/>
                <a:ext cx="70920" cy="1411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CF7231F-05F3-428C-899B-7A3AEF3D19F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084873" y="3197990"/>
                  <a:ext cx="88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76AAFA7-8AC6-478C-818E-0E860656EB94}"/>
                    </a:ext>
                  </a:extLst>
                </p14:cNvPr>
                <p14:cNvContentPartPr/>
                <p14:nvPr/>
              </p14:nvContentPartPr>
              <p14:xfrm>
                <a:off x="5108273" y="3160910"/>
                <a:ext cx="106560" cy="288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76AAFA7-8AC6-478C-818E-0E860656EB9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099633" y="3151910"/>
                  <a:ext cx="124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3277F55-7264-4C39-8F1A-C8382AE9B2E6}"/>
                    </a:ext>
                  </a:extLst>
                </p14:cNvPr>
                <p14:cNvContentPartPr/>
                <p14:nvPr/>
              </p14:nvContentPartPr>
              <p14:xfrm>
                <a:off x="5268833" y="3177470"/>
                <a:ext cx="81000" cy="1594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3277F55-7264-4C39-8F1A-C8382AE9B2E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259833" y="3168470"/>
                  <a:ext cx="986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6D26FB9-ABD6-4468-92F1-8BF310A16D4B}"/>
                    </a:ext>
                  </a:extLst>
                </p14:cNvPr>
                <p14:cNvContentPartPr/>
                <p14:nvPr/>
              </p14:nvContentPartPr>
              <p14:xfrm>
                <a:off x="4622993" y="3651950"/>
                <a:ext cx="182160" cy="1332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6D26FB9-ABD6-4468-92F1-8BF310A16D4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613993" y="3643310"/>
                  <a:ext cx="1998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06E2A54-2C7F-4CEC-9063-C32569BCD787}"/>
                    </a:ext>
                  </a:extLst>
                </p14:cNvPr>
                <p14:cNvContentPartPr/>
                <p14:nvPr/>
              </p14:nvContentPartPr>
              <p14:xfrm>
                <a:off x="4880753" y="3651950"/>
                <a:ext cx="90720" cy="154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06E2A54-2C7F-4CEC-9063-C32569BCD78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871753" y="3643310"/>
                  <a:ext cx="108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6E8C49A-1B65-4666-8B4A-8D88ECF20105}"/>
                    </a:ext>
                  </a:extLst>
                </p14:cNvPr>
                <p14:cNvContentPartPr/>
                <p14:nvPr/>
              </p14:nvContentPartPr>
              <p14:xfrm>
                <a:off x="5076593" y="3554030"/>
                <a:ext cx="97920" cy="169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6E8C49A-1B65-4666-8B4A-8D88ECF2010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067593" y="3545030"/>
                  <a:ext cx="1155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FED91F9-7252-44D7-9200-68C09AB558AE}"/>
                    </a:ext>
                  </a:extLst>
                </p14:cNvPr>
                <p14:cNvContentPartPr/>
                <p14:nvPr/>
              </p14:nvContentPartPr>
              <p14:xfrm>
                <a:off x="5565113" y="3087470"/>
                <a:ext cx="61560" cy="475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FED91F9-7252-44D7-9200-68C09AB558A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556473" y="3078830"/>
                  <a:ext cx="7920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3AA5884-880D-4260-B2C3-97060EDB4460}"/>
                    </a:ext>
                  </a:extLst>
                </p14:cNvPr>
                <p14:cNvContentPartPr/>
                <p14:nvPr/>
              </p14:nvContentPartPr>
              <p14:xfrm>
                <a:off x="3316193" y="3758870"/>
                <a:ext cx="2272320" cy="1861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3AA5884-880D-4260-B2C3-97060EDB446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307193" y="3749870"/>
                  <a:ext cx="228996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226F8942-01A3-4A0B-94AE-0A1634AB8ED3}"/>
              </a:ext>
            </a:extLst>
          </p:cNvPr>
          <p:cNvGrpSpPr/>
          <p:nvPr/>
        </p:nvGrpSpPr>
        <p:grpSpPr>
          <a:xfrm>
            <a:off x="4037633" y="4021670"/>
            <a:ext cx="992520" cy="228240"/>
            <a:chOff x="4037633" y="4021670"/>
            <a:chExt cx="99252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0609C36-AB06-4C6C-A72A-1D71C1A21F96}"/>
                    </a:ext>
                  </a:extLst>
                </p14:cNvPr>
                <p14:cNvContentPartPr/>
                <p14:nvPr/>
              </p14:nvContentPartPr>
              <p14:xfrm>
                <a:off x="4037633" y="4049390"/>
                <a:ext cx="77040" cy="1904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0609C36-AB06-4C6C-A72A-1D71C1A21F9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028633" y="4040390"/>
                  <a:ext cx="946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D1741B3-AD9C-48DE-9C58-E4AF4D056370}"/>
                    </a:ext>
                  </a:extLst>
                </p14:cNvPr>
                <p14:cNvContentPartPr/>
                <p14:nvPr/>
              </p14:nvContentPartPr>
              <p14:xfrm>
                <a:off x="4075073" y="4023830"/>
                <a:ext cx="113400" cy="97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D1741B3-AD9C-48DE-9C58-E4AF4D05637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066433" y="4015190"/>
                  <a:ext cx="131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B5ABF16-958C-4879-AFA1-77A32F8855D6}"/>
                    </a:ext>
                  </a:extLst>
                </p14:cNvPr>
                <p14:cNvContentPartPr/>
                <p14:nvPr/>
              </p14:nvContentPartPr>
              <p14:xfrm>
                <a:off x="4245713" y="4058030"/>
                <a:ext cx="89640" cy="1918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B5ABF16-958C-4879-AFA1-77A32F8855D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237073" y="4049390"/>
                  <a:ext cx="1072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D36B01F-2407-4A25-8E70-D0FAE397C6E8}"/>
                    </a:ext>
                  </a:extLst>
                </p14:cNvPr>
                <p14:cNvContentPartPr/>
                <p14:nvPr/>
              </p14:nvContentPartPr>
              <p14:xfrm>
                <a:off x="4449833" y="4079270"/>
                <a:ext cx="34560" cy="1530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D36B01F-2407-4A25-8E70-D0FAE397C6E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441193" y="4070630"/>
                  <a:ext cx="522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DBD621B-523F-4ECB-9699-B2550E33E933}"/>
                    </a:ext>
                  </a:extLst>
                </p14:cNvPr>
                <p14:cNvContentPartPr/>
                <p14:nvPr/>
              </p14:nvContentPartPr>
              <p14:xfrm>
                <a:off x="4606793" y="4060190"/>
                <a:ext cx="115200" cy="96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DBD621B-523F-4ECB-9699-B2550E33E93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597793" y="4051550"/>
                  <a:ext cx="132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8459866-02C9-4136-BFCA-376F30EE21B0}"/>
                    </a:ext>
                  </a:extLst>
                </p14:cNvPr>
                <p14:cNvContentPartPr/>
                <p14:nvPr/>
              </p14:nvContentPartPr>
              <p14:xfrm>
                <a:off x="4652873" y="4032830"/>
                <a:ext cx="48240" cy="1710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8459866-02C9-4136-BFCA-376F30EE21B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644233" y="4023830"/>
                  <a:ext cx="658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E3E381B-B166-4154-9F80-C1CF830CC6FE}"/>
                    </a:ext>
                  </a:extLst>
                </p14:cNvPr>
                <p14:cNvContentPartPr/>
                <p14:nvPr/>
              </p14:nvContentPartPr>
              <p14:xfrm>
                <a:off x="4781033" y="4028510"/>
                <a:ext cx="87480" cy="1501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E3E381B-B166-4154-9F80-C1CF830CC6F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772033" y="4019870"/>
                  <a:ext cx="1051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1A0FC5F-51D6-4BE7-BD40-946548C62260}"/>
                    </a:ext>
                  </a:extLst>
                </p14:cNvPr>
                <p14:cNvContentPartPr/>
                <p14:nvPr/>
              </p14:nvContentPartPr>
              <p14:xfrm>
                <a:off x="4966793" y="4021670"/>
                <a:ext cx="63360" cy="1501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1A0FC5F-51D6-4BE7-BD40-946548C6226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957793" y="4013030"/>
                  <a:ext cx="81000" cy="16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FA3741D5-62AA-4F05-BE36-CB42356D8135}"/>
                  </a:ext>
                </a:extLst>
              </p14:cNvPr>
              <p14:cNvContentPartPr/>
              <p14:nvPr/>
            </p14:nvContentPartPr>
            <p14:xfrm>
              <a:off x="4463873" y="4409030"/>
              <a:ext cx="252360" cy="10044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FA3741D5-62AA-4F05-BE36-CB42356D8135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4454873" y="4400390"/>
                <a:ext cx="2700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C7A0A268-B28E-4A63-8C87-C6BF71C92372}"/>
                  </a:ext>
                </a:extLst>
              </p14:cNvPr>
              <p14:cNvContentPartPr/>
              <p14:nvPr/>
            </p14:nvContentPartPr>
            <p14:xfrm>
              <a:off x="3794633" y="3997910"/>
              <a:ext cx="97200" cy="36432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C7A0A268-B28E-4A63-8C87-C6BF71C92372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3785993" y="3989270"/>
                <a:ext cx="11484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F81D2E63-A980-42E3-A3D3-4DE0D96CC457}"/>
                  </a:ext>
                </a:extLst>
              </p14:cNvPr>
              <p14:cNvContentPartPr/>
              <p14:nvPr/>
            </p14:nvContentPartPr>
            <p14:xfrm>
              <a:off x="5165513" y="3919070"/>
              <a:ext cx="91080" cy="46692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F81D2E63-A980-42E3-A3D3-4DE0D96CC457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5156873" y="3910070"/>
                <a:ext cx="10872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ED9F2B05-E5A0-4F70-ACDB-C4E239D593CE}"/>
                  </a:ext>
                </a:extLst>
              </p14:cNvPr>
              <p14:cNvContentPartPr/>
              <p14:nvPr/>
            </p14:nvContentPartPr>
            <p14:xfrm>
              <a:off x="5859953" y="3682190"/>
              <a:ext cx="38520" cy="417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ED9F2B05-E5A0-4F70-ACDB-C4E239D593CE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5850953" y="3673190"/>
                <a:ext cx="56160" cy="5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47D660C0-8120-4990-8A3E-7395A1E537BC}"/>
              </a:ext>
            </a:extLst>
          </p:cNvPr>
          <p:cNvGrpSpPr/>
          <p:nvPr/>
        </p:nvGrpSpPr>
        <p:grpSpPr>
          <a:xfrm>
            <a:off x="6612713" y="3290510"/>
            <a:ext cx="1882440" cy="513720"/>
            <a:chOff x="6612713" y="3290510"/>
            <a:chExt cx="1882440" cy="51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350DCB9-8839-490F-9888-D03FCE0E91A3}"/>
                    </a:ext>
                  </a:extLst>
                </p14:cNvPr>
                <p14:cNvContentPartPr/>
                <p14:nvPr/>
              </p14:nvContentPartPr>
              <p14:xfrm>
                <a:off x="6642953" y="3487790"/>
                <a:ext cx="65520" cy="1767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350DCB9-8839-490F-9888-D03FCE0E91A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634313" y="3478790"/>
                  <a:ext cx="831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8D44F04-8473-4E2B-A00A-0AD2638416C3}"/>
                    </a:ext>
                  </a:extLst>
                </p14:cNvPr>
                <p14:cNvContentPartPr/>
                <p14:nvPr/>
              </p14:nvContentPartPr>
              <p14:xfrm>
                <a:off x="6612713" y="3320390"/>
                <a:ext cx="371520" cy="3816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8D44F04-8473-4E2B-A00A-0AD2638416C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603713" y="3311390"/>
                  <a:ext cx="3891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C78C72D-85AC-4E76-BAE8-44CF79A31A40}"/>
                    </a:ext>
                  </a:extLst>
                </p14:cNvPr>
                <p14:cNvContentPartPr/>
                <p14:nvPr/>
              </p14:nvContentPartPr>
              <p14:xfrm>
                <a:off x="7040753" y="3505790"/>
                <a:ext cx="130320" cy="2984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C78C72D-85AC-4E76-BAE8-44CF79A31A4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032113" y="3496790"/>
                  <a:ext cx="1479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3FFC8D1-A11C-42F1-8DD6-FEAB65532698}"/>
                    </a:ext>
                  </a:extLst>
                </p14:cNvPr>
                <p14:cNvContentPartPr/>
                <p14:nvPr/>
              </p14:nvContentPartPr>
              <p14:xfrm>
                <a:off x="7203113" y="3511910"/>
                <a:ext cx="599040" cy="1270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3FFC8D1-A11C-42F1-8DD6-FEAB6553269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194113" y="3503270"/>
                  <a:ext cx="616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61CD46C-BA94-4BEE-BC3A-D6F9B208F9B3}"/>
                    </a:ext>
                  </a:extLst>
                </p14:cNvPr>
                <p14:cNvContentPartPr/>
                <p14:nvPr/>
              </p14:nvContentPartPr>
              <p14:xfrm>
                <a:off x="7873793" y="3367190"/>
                <a:ext cx="115560" cy="2052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61CD46C-BA94-4BEE-BC3A-D6F9B208F9B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864793" y="3358190"/>
                  <a:ext cx="1332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986D055-40D7-40EB-AB94-7036F2B6E737}"/>
                    </a:ext>
                  </a:extLst>
                </p14:cNvPr>
                <p14:cNvContentPartPr/>
                <p14:nvPr/>
              </p14:nvContentPartPr>
              <p14:xfrm>
                <a:off x="7476353" y="3290510"/>
                <a:ext cx="96840" cy="1123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986D055-40D7-40EB-AB94-7036F2B6E73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467353" y="3281510"/>
                  <a:ext cx="114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CF150BE-E26B-4B99-9E33-A08D8CE57B5F}"/>
                    </a:ext>
                  </a:extLst>
                </p14:cNvPr>
                <p14:cNvContentPartPr/>
                <p14:nvPr/>
              </p14:nvContentPartPr>
              <p14:xfrm>
                <a:off x="8065673" y="3302750"/>
                <a:ext cx="131040" cy="4212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CF150BE-E26B-4B99-9E33-A08D8CE57B5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056673" y="3293750"/>
                  <a:ext cx="14868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A683BEF-0AFB-495F-B7EA-DD601A2638F8}"/>
                    </a:ext>
                  </a:extLst>
                </p14:cNvPr>
                <p14:cNvContentPartPr/>
                <p14:nvPr/>
              </p14:nvContentPartPr>
              <p14:xfrm>
                <a:off x="8390033" y="3484910"/>
                <a:ext cx="105120" cy="234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A683BEF-0AFB-495F-B7EA-DD601A2638F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381393" y="3476270"/>
                  <a:ext cx="122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891611D-36D7-4E35-BC48-A291FDE30CDE}"/>
                    </a:ext>
                  </a:extLst>
                </p14:cNvPr>
                <p14:cNvContentPartPr/>
                <p14:nvPr/>
              </p14:nvContentPartPr>
              <p14:xfrm>
                <a:off x="8363393" y="3566630"/>
                <a:ext cx="128880" cy="198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891611D-36D7-4E35-BC48-A291FDE30CD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354393" y="3557990"/>
                  <a:ext cx="14652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9A93F2E6-E241-4328-A892-CDA7CE10F68C}"/>
              </a:ext>
            </a:extLst>
          </p:cNvPr>
          <p:cNvGrpSpPr/>
          <p:nvPr/>
        </p:nvGrpSpPr>
        <p:grpSpPr>
          <a:xfrm>
            <a:off x="8803313" y="3289070"/>
            <a:ext cx="1755720" cy="475200"/>
            <a:chOff x="8803313" y="3289070"/>
            <a:chExt cx="1755720" cy="47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330039B-7BFE-428F-B655-D9CFA52DEE92}"/>
                    </a:ext>
                  </a:extLst>
                </p14:cNvPr>
                <p14:cNvContentPartPr/>
                <p14:nvPr/>
              </p14:nvContentPartPr>
              <p14:xfrm>
                <a:off x="8803313" y="3318590"/>
                <a:ext cx="53280" cy="2998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330039B-7BFE-428F-B655-D9CFA52DEE9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794673" y="3309950"/>
                  <a:ext cx="709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7BAD4FE-7A26-4447-AE00-89342F57A977}"/>
                    </a:ext>
                  </a:extLst>
                </p14:cNvPr>
                <p14:cNvContentPartPr/>
                <p14:nvPr/>
              </p14:nvContentPartPr>
              <p14:xfrm>
                <a:off x="8964593" y="3459350"/>
                <a:ext cx="127800" cy="349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7BAD4FE-7A26-4447-AE00-89342F57A97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955953" y="3450710"/>
                  <a:ext cx="145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E776F82-97D6-40BE-B18A-2C9BA1CA94CC}"/>
                    </a:ext>
                  </a:extLst>
                </p14:cNvPr>
                <p14:cNvContentPartPr/>
                <p14:nvPr/>
              </p14:nvContentPartPr>
              <p14:xfrm>
                <a:off x="9311993" y="3376910"/>
                <a:ext cx="35280" cy="2307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E776F82-97D6-40BE-B18A-2C9BA1CA94C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303353" y="3368270"/>
                  <a:ext cx="529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AEBE0C9-5C1A-4786-81C3-E461D85BC9A9}"/>
                    </a:ext>
                  </a:extLst>
                </p14:cNvPr>
                <p14:cNvContentPartPr/>
                <p14:nvPr/>
              </p14:nvContentPartPr>
              <p14:xfrm>
                <a:off x="9269513" y="3345950"/>
                <a:ext cx="165240" cy="1386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AEBE0C9-5C1A-4786-81C3-E461D85BC9A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260513" y="3337310"/>
                  <a:ext cx="182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D818FF8-0FFE-4CAC-A10B-6EECC6885046}"/>
                    </a:ext>
                  </a:extLst>
                </p14:cNvPr>
                <p14:cNvContentPartPr/>
                <p14:nvPr/>
              </p14:nvContentPartPr>
              <p14:xfrm>
                <a:off x="9476513" y="3348110"/>
                <a:ext cx="111240" cy="2905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D818FF8-0FFE-4CAC-A10B-6EECC688504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467873" y="3339470"/>
                  <a:ext cx="1288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41B3C86-AFFD-469F-AC08-9249A001BF19}"/>
                    </a:ext>
                  </a:extLst>
                </p14:cNvPr>
                <p14:cNvContentPartPr/>
                <p14:nvPr/>
              </p14:nvContentPartPr>
              <p14:xfrm>
                <a:off x="9656873" y="3432350"/>
                <a:ext cx="146880" cy="1908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41B3C86-AFFD-469F-AC08-9249A001BF1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647873" y="3423710"/>
                  <a:ext cx="1645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9AE8819-97A3-4D29-9D1E-005C51819BB1}"/>
                    </a:ext>
                  </a:extLst>
                </p14:cNvPr>
                <p14:cNvContentPartPr/>
                <p14:nvPr/>
              </p14:nvContentPartPr>
              <p14:xfrm>
                <a:off x="9647153" y="3374750"/>
                <a:ext cx="195120" cy="2106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9AE8819-97A3-4D29-9D1E-005C51819BB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638153" y="3365750"/>
                  <a:ext cx="2127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F1988F0-770A-4A29-8684-370632F627E5}"/>
                    </a:ext>
                  </a:extLst>
                </p14:cNvPr>
                <p14:cNvContentPartPr/>
                <p14:nvPr/>
              </p14:nvContentPartPr>
              <p14:xfrm>
                <a:off x="9887993" y="3475190"/>
                <a:ext cx="180360" cy="968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F1988F0-770A-4A29-8684-370632F627E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878993" y="3466190"/>
                  <a:ext cx="1980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A3EB494-1252-4902-9EE5-6C8673E1A74B}"/>
                    </a:ext>
                  </a:extLst>
                </p14:cNvPr>
                <p14:cNvContentPartPr/>
                <p14:nvPr/>
              </p14:nvContentPartPr>
              <p14:xfrm>
                <a:off x="10150793" y="3489950"/>
                <a:ext cx="173520" cy="1515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A3EB494-1252-4902-9EE5-6C8673E1A74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141793" y="3481310"/>
                  <a:ext cx="191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59A41B7-EA5C-4188-BAB1-B280BF6F819E}"/>
                    </a:ext>
                  </a:extLst>
                </p14:cNvPr>
                <p14:cNvContentPartPr/>
                <p14:nvPr/>
              </p14:nvContentPartPr>
              <p14:xfrm>
                <a:off x="10444913" y="3289070"/>
                <a:ext cx="114120" cy="4752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59A41B7-EA5C-4188-BAB1-B280BF6F819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435913" y="3280070"/>
                  <a:ext cx="131760" cy="49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15B28128-5AD1-4FB8-8415-1B4F65E87DD8}"/>
                  </a:ext>
                </a:extLst>
              </p14:cNvPr>
              <p14:cNvContentPartPr/>
              <p14:nvPr/>
            </p14:nvContentPartPr>
            <p14:xfrm>
              <a:off x="612593" y="4708910"/>
              <a:ext cx="87480" cy="2448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15B28128-5AD1-4FB8-8415-1B4F65E87DD8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603953" y="4700270"/>
                <a:ext cx="1051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02D440CA-0676-453F-A0DB-21EFAFE0F93F}"/>
                  </a:ext>
                </a:extLst>
              </p14:cNvPr>
              <p14:cNvContentPartPr/>
              <p14:nvPr/>
            </p14:nvContentPartPr>
            <p14:xfrm>
              <a:off x="570833" y="4829150"/>
              <a:ext cx="120600" cy="1872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02D440CA-0676-453F-A0DB-21EFAFE0F93F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562193" y="4820150"/>
                <a:ext cx="13824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437CA5C6-D3B3-4204-900D-B6E76823B8A9}"/>
              </a:ext>
            </a:extLst>
          </p:cNvPr>
          <p:cNvGrpSpPr/>
          <p:nvPr/>
        </p:nvGrpSpPr>
        <p:grpSpPr>
          <a:xfrm>
            <a:off x="992033" y="4676150"/>
            <a:ext cx="315360" cy="254520"/>
            <a:chOff x="992033" y="4676150"/>
            <a:chExt cx="31536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180C8A0-BAA2-4AA5-A376-64DA5BF649A0}"/>
                    </a:ext>
                  </a:extLst>
                </p14:cNvPr>
                <p14:cNvContentPartPr/>
                <p14:nvPr/>
              </p14:nvContentPartPr>
              <p14:xfrm>
                <a:off x="992033" y="4676150"/>
                <a:ext cx="51120" cy="2545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180C8A0-BAA2-4AA5-A376-64DA5BF649A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83393" y="4667510"/>
                  <a:ext cx="687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CA3C58E-8666-4352-B258-3C94F4F2D902}"/>
                    </a:ext>
                  </a:extLst>
                </p14:cNvPr>
                <p14:cNvContentPartPr/>
                <p14:nvPr/>
              </p14:nvContentPartPr>
              <p14:xfrm>
                <a:off x="1172033" y="4803230"/>
                <a:ext cx="135360" cy="360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CA3C58E-8666-4352-B258-3C94F4F2D90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63393" y="4794230"/>
                  <a:ext cx="15300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C24B350F-7287-41F6-9989-E1C54D2869E9}"/>
              </a:ext>
            </a:extLst>
          </p:cNvPr>
          <p:cNvGrpSpPr/>
          <p:nvPr/>
        </p:nvGrpSpPr>
        <p:grpSpPr>
          <a:xfrm>
            <a:off x="1531313" y="4489310"/>
            <a:ext cx="1070640" cy="552600"/>
            <a:chOff x="1531313" y="4489310"/>
            <a:chExt cx="1070640" cy="55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4D28CB8-E0AB-46CE-BF15-19D5EEC07C4F}"/>
                    </a:ext>
                  </a:extLst>
                </p14:cNvPr>
                <p14:cNvContentPartPr/>
                <p14:nvPr/>
              </p14:nvContentPartPr>
              <p14:xfrm>
                <a:off x="1649033" y="4559150"/>
                <a:ext cx="75240" cy="1810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4D28CB8-E0AB-46CE-BF15-19D5EEC07C4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640033" y="4550150"/>
                  <a:ext cx="928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29D7DA4-E6E9-47CA-95FB-064C2BEAE986}"/>
                    </a:ext>
                  </a:extLst>
                </p14:cNvPr>
                <p14:cNvContentPartPr/>
                <p14:nvPr/>
              </p14:nvContentPartPr>
              <p14:xfrm>
                <a:off x="1708433" y="4536830"/>
                <a:ext cx="86760" cy="180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29D7DA4-E6E9-47CA-95FB-064C2BEAE98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699433" y="4527830"/>
                  <a:ext cx="104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620B6FD-214E-4533-819C-4E6E88100D70}"/>
                    </a:ext>
                  </a:extLst>
                </p14:cNvPr>
                <p14:cNvContentPartPr/>
                <p14:nvPr/>
              </p14:nvContentPartPr>
              <p14:xfrm>
                <a:off x="1807073" y="4567070"/>
                <a:ext cx="108360" cy="2026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620B6FD-214E-4533-819C-4E6E88100D7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798073" y="4558430"/>
                  <a:ext cx="1260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D42A730-18B3-467B-8AA2-84EB7475CCB3}"/>
                    </a:ext>
                  </a:extLst>
                </p14:cNvPr>
                <p14:cNvContentPartPr/>
                <p14:nvPr/>
              </p14:nvContentPartPr>
              <p14:xfrm>
                <a:off x="2002553" y="4582910"/>
                <a:ext cx="18000" cy="1414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D42A730-18B3-467B-8AA2-84EB7475CCB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993553" y="4574270"/>
                  <a:ext cx="356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CEE1A49-24A5-4684-9326-FB568A27DE4C}"/>
                    </a:ext>
                  </a:extLst>
                </p14:cNvPr>
                <p14:cNvContentPartPr/>
                <p14:nvPr/>
              </p14:nvContentPartPr>
              <p14:xfrm>
                <a:off x="2124233" y="4600190"/>
                <a:ext cx="30960" cy="1357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CEE1A49-24A5-4684-9326-FB568A27DE4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115233" y="4591190"/>
                  <a:ext cx="48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EE820AF-C7DD-4291-AA89-D73E76CAD871}"/>
                    </a:ext>
                  </a:extLst>
                </p14:cNvPr>
                <p14:cNvContentPartPr/>
                <p14:nvPr/>
              </p14:nvContentPartPr>
              <p14:xfrm>
                <a:off x="2218913" y="4595510"/>
                <a:ext cx="77760" cy="1612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EE820AF-C7DD-4291-AA89-D73E76CAD87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210273" y="4586510"/>
                  <a:ext cx="95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1753262-D802-448E-B3C5-093752A1C0D2}"/>
                    </a:ext>
                  </a:extLst>
                </p14:cNvPr>
                <p14:cNvContentPartPr/>
                <p14:nvPr/>
              </p14:nvContentPartPr>
              <p14:xfrm>
                <a:off x="2252753" y="4532150"/>
                <a:ext cx="92880" cy="223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1753262-D802-448E-B3C5-093752A1C0D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243753" y="4523150"/>
                  <a:ext cx="110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FB3681C-C770-4E05-A7A8-2C37C7E887C4}"/>
                    </a:ext>
                  </a:extLst>
                </p14:cNvPr>
                <p14:cNvContentPartPr/>
                <p14:nvPr/>
              </p14:nvContentPartPr>
              <p14:xfrm>
                <a:off x="2391353" y="4543670"/>
                <a:ext cx="86400" cy="1882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FB3681C-C770-4E05-A7A8-2C37C7E887C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382713" y="4534670"/>
                  <a:ext cx="104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28A0FF3-D626-4F29-B161-57B2C20B259F}"/>
                    </a:ext>
                  </a:extLst>
                </p14:cNvPr>
                <p14:cNvContentPartPr/>
                <p14:nvPr/>
              </p14:nvContentPartPr>
              <p14:xfrm>
                <a:off x="1900313" y="4921310"/>
                <a:ext cx="191880" cy="1026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28A0FF3-D626-4F29-B161-57B2C20B259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891313" y="4912310"/>
                  <a:ext cx="209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F02B041-4E94-4957-B3D6-75A7A53E9F87}"/>
                    </a:ext>
                  </a:extLst>
                </p14:cNvPr>
                <p14:cNvContentPartPr/>
                <p14:nvPr/>
              </p14:nvContentPartPr>
              <p14:xfrm>
                <a:off x="1531313" y="4512350"/>
                <a:ext cx="79920" cy="5295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F02B041-4E94-4957-B3D6-75A7A53E9F8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522313" y="4503710"/>
                  <a:ext cx="9756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0B90042-DFFF-4404-828C-0B9C2E2021F9}"/>
                    </a:ext>
                  </a:extLst>
                </p14:cNvPr>
                <p14:cNvContentPartPr/>
                <p14:nvPr/>
              </p14:nvContentPartPr>
              <p14:xfrm>
                <a:off x="2524913" y="4489310"/>
                <a:ext cx="77040" cy="4381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0B90042-DFFF-4404-828C-0B9C2E2021F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516273" y="4480670"/>
                  <a:ext cx="94680" cy="45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9D674FD0-EF38-498D-94AC-E36C76A6E024}"/>
              </a:ext>
            </a:extLst>
          </p:cNvPr>
          <p:cNvGrpSpPr/>
          <p:nvPr/>
        </p:nvGrpSpPr>
        <p:grpSpPr>
          <a:xfrm>
            <a:off x="2602673" y="4494710"/>
            <a:ext cx="1078920" cy="639000"/>
            <a:chOff x="2602673" y="4494710"/>
            <a:chExt cx="1078920" cy="63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B4EF507-4E89-49C3-AB1C-93602F0F4F55}"/>
                    </a:ext>
                  </a:extLst>
                </p14:cNvPr>
                <p14:cNvContentPartPr/>
                <p14:nvPr/>
              </p14:nvContentPartPr>
              <p14:xfrm>
                <a:off x="2602673" y="4494710"/>
                <a:ext cx="199800" cy="6062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B4EF507-4E89-49C3-AB1C-93602F0F4F5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594033" y="4485710"/>
                  <a:ext cx="217440" cy="62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4A7EEB1-A59D-45DA-81C9-FF2409FCD6AE}"/>
                    </a:ext>
                  </a:extLst>
                </p14:cNvPr>
                <p14:cNvContentPartPr/>
                <p14:nvPr/>
              </p14:nvContentPartPr>
              <p14:xfrm>
                <a:off x="2914073" y="4658870"/>
                <a:ext cx="48600" cy="1440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4A7EEB1-A59D-45DA-81C9-FF2409FCD6A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905433" y="4650230"/>
                  <a:ext cx="66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3F92500-34EC-44AD-9BA7-2F6FC1B07705}"/>
                    </a:ext>
                  </a:extLst>
                </p14:cNvPr>
                <p14:cNvContentPartPr/>
                <p14:nvPr/>
              </p14:nvContentPartPr>
              <p14:xfrm>
                <a:off x="2956193" y="4631870"/>
                <a:ext cx="72360" cy="187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3F92500-34EC-44AD-9BA7-2F6FC1B0770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947553" y="4622870"/>
                  <a:ext cx="90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FB66042-1E03-45DD-8784-17677BBA372E}"/>
                    </a:ext>
                  </a:extLst>
                </p14:cNvPr>
                <p14:cNvContentPartPr/>
                <p14:nvPr/>
              </p14:nvContentPartPr>
              <p14:xfrm>
                <a:off x="3077873" y="4678670"/>
                <a:ext cx="81360" cy="1537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FB66042-1E03-45DD-8784-17677BBA372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069233" y="4670030"/>
                  <a:ext cx="99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95E3A78-2CC8-4794-A352-69A355F73378}"/>
                    </a:ext>
                  </a:extLst>
                </p14:cNvPr>
                <p14:cNvContentPartPr/>
                <p14:nvPr/>
              </p14:nvContentPartPr>
              <p14:xfrm>
                <a:off x="3213593" y="4691630"/>
                <a:ext cx="9720" cy="1263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95E3A78-2CC8-4794-A352-69A355F7337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204593" y="4682630"/>
                  <a:ext cx="273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EA0A6AA-F639-4F46-AD32-369CF35A92A3}"/>
                    </a:ext>
                  </a:extLst>
                </p14:cNvPr>
                <p14:cNvContentPartPr/>
                <p14:nvPr/>
              </p14:nvContentPartPr>
              <p14:xfrm>
                <a:off x="3323033" y="4706030"/>
                <a:ext cx="75960" cy="640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EA0A6AA-F639-4F46-AD32-369CF35A92A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314393" y="4697390"/>
                  <a:ext cx="936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F16E375-BBAE-4919-8F5C-B71BED7FA316}"/>
                    </a:ext>
                  </a:extLst>
                </p14:cNvPr>
                <p14:cNvContentPartPr/>
                <p14:nvPr/>
              </p14:nvContentPartPr>
              <p14:xfrm>
                <a:off x="3382073" y="4648430"/>
                <a:ext cx="28080" cy="1929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F16E375-BBAE-4919-8F5C-B71BED7FA31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373073" y="4639790"/>
                  <a:ext cx="457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8117701-0A3F-4453-89D9-2AD910476F9C}"/>
                    </a:ext>
                  </a:extLst>
                </p14:cNvPr>
                <p14:cNvContentPartPr/>
                <p14:nvPr/>
              </p14:nvContentPartPr>
              <p14:xfrm>
                <a:off x="3478553" y="4672910"/>
                <a:ext cx="51120" cy="882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8117701-0A3F-4453-89D9-2AD910476F9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469913" y="4663910"/>
                  <a:ext cx="687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F35F793-9E84-4EE9-9A96-E0ED08737D71}"/>
                    </a:ext>
                  </a:extLst>
                </p14:cNvPr>
                <p14:cNvContentPartPr/>
                <p14:nvPr/>
              </p14:nvContentPartPr>
              <p14:xfrm>
                <a:off x="3523913" y="4648070"/>
                <a:ext cx="38160" cy="1602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F35F793-9E84-4EE9-9A96-E0ED08737D7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515273" y="4639070"/>
                  <a:ext cx="55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D85B932-B662-49CE-836B-71F8857D4726}"/>
                    </a:ext>
                  </a:extLst>
                </p14:cNvPr>
                <p14:cNvContentPartPr/>
                <p14:nvPr/>
              </p14:nvContentPartPr>
              <p14:xfrm>
                <a:off x="3664313" y="4645190"/>
                <a:ext cx="17280" cy="1580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D85B932-B662-49CE-836B-71F8857D472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655673" y="4636190"/>
                  <a:ext cx="349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F4A9A452-15B7-4804-B752-0585E902100B}"/>
                    </a:ext>
                  </a:extLst>
                </p14:cNvPr>
                <p14:cNvContentPartPr/>
                <p14:nvPr/>
              </p14:nvContentPartPr>
              <p14:xfrm>
                <a:off x="3229793" y="5026790"/>
                <a:ext cx="163440" cy="1069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F4A9A452-15B7-4804-B752-0585E902100B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221153" y="5018150"/>
                  <a:ext cx="181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FF36F2B-80AC-43D5-86A0-07E91D6D50EF}"/>
                    </a:ext>
                  </a:extLst>
                </p14:cNvPr>
                <p14:cNvContentPartPr/>
                <p14:nvPr/>
              </p14:nvContentPartPr>
              <p14:xfrm>
                <a:off x="2832713" y="4526750"/>
                <a:ext cx="79200" cy="5486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FF36F2B-80AC-43D5-86A0-07E91D6D50E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823713" y="4518110"/>
                  <a:ext cx="96840" cy="56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78C30C07-736E-4BCA-9B88-A630DB538FEF}"/>
                  </a:ext>
                </a:extLst>
              </p14:cNvPr>
              <p14:cNvContentPartPr/>
              <p14:nvPr/>
            </p14:nvContentPartPr>
            <p14:xfrm>
              <a:off x="3755753" y="4562030"/>
              <a:ext cx="87120" cy="56844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78C30C07-736E-4BCA-9B88-A630DB538FEF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3746753" y="4553390"/>
                <a:ext cx="10476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490719C8-D2F7-4E60-BBE4-9B0B0132DF3C}"/>
                  </a:ext>
                </a:extLst>
              </p14:cNvPr>
              <p14:cNvContentPartPr/>
              <p14:nvPr/>
            </p14:nvContentPartPr>
            <p14:xfrm>
              <a:off x="3967073" y="4916270"/>
              <a:ext cx="64440" cy="12708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490719C8-D2F7-4E60-BBE4-9B0B0132DF3C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3958433" y="4907270"/>
                <a:ext cx="820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17485A86-49AE-42EE-BE0E-BA346A55E1EB}"/>
                  </a:ext>
                </a:extLst>
              </p14:cNvPr>
              <p14:cNvContentPartPr/>
              <p14:nvPr/>
            </p14:nvContentPartPr>
            <p14:xfrm>
              <a:off x="4458113" y="4855790"/>
              <a:ext cx="220320" cy="12060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17485A86-49AE-42EE-BE0E-BA346A55E1EB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4449113" y="4847150"/>
                <a:ext cx="237960" cy="13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3" name="Group 262">
            <a:extLst>
              <a:ext uri="{FF2B5EF4-FFF2-40B4-BE49-F238E27FC236}">
                <a16:creationId xmlns:a16="http://schemas.microsoft.com/office/drawing/2014/main" id="{A8DF3449-55E6-4A9A-82CE-CF52E9314134}"/>
              </a:ext>
            </a:extLst>
          </p:cNvPr>
          <p:cNvGrpSpPr/>
          <p:nvPr/>
        </p:nvGrpSpPr>
        <p:grpSpPr>
          <a:xfrm>
            <a:off x="4875353" y="4814030"/>
            <a:ext cx="293040" cy="145440"/>
            <a:chOff x="4875353" y="4814030"/>
            <a:chExt cx="293040" cy="14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47D7D763-8C5B-4744-8BED-501E89E5A5FC}"/>
                    </a:ext>
                  </a:extLst>
                </p14:cNvPr>
                <p14:cNvContentPartPr/>
                <p14:nvPr/>
              </p14:nvContentPartPr>
              <p14:xfrm>
                <a:off x="4875353" y="4814030"/>
                <a:ext cx="111240" cy="1454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47D7D763-8C5B-4744-8BED-501E89E5A5F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866713" y="4805390"/>
                  <a:ext cx="128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E6FA247-00DE-442A-AD27-ACEAF30664CD}"/>
                    </a:ext>
                  </a:extLst>
                </p14:cNvPr>
                <p14:cNvContentPartPr/>
                <p14:nvPr/>
              </p14:nvContentPartPr>
              <p14:xfrm>
                <a:off x="5080553" y="4825550"/>
                <a:ext cx="87840" cy="1018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E6FA247-00DE-442A-AD27-ACEAF30664C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071553" y="4816910"/>
                  <a:ext cx="10548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F122877C-AC0E-4C65-9F27-3539249F83B6}"/>
              </a:ext>
            </a:extLst>
          </p:cNvPr>
          <p:cNvGrpSpPr/>
          <p:nvPr/>
        </p:nvGrpSpPr>
        <p:grpSpPr>
          <a:xfrm>
            <a:off x="5348393" y="4729430"/>
            <a:ext cx="720720" cy="306720"/>
            <a:chOff x="5348393" y="4729430"/>
            <a:chExt cx="72072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41C2F9F0-9201-419A-B203-AB3E4FAE4263}"/>
                    </a:ext>
                  </a:extLst>
                </p14:cNvPr>
                <p14:cNvContentPartPr/>
                <p14:nvPr/>
              </p14:nvContentPartPr>
              <p14:xfrm>
                <a:off x="5348393" y="4776230"/>
                <a:ext cx="74160" cy="1728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41C2F9F0-9201-419A-B203-AB3E4FAE426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339393" y="4767230"/>
                  <a:ext cx="91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54E6998B-236F-4185-A37A-6D06183370D2}"/>
                    </a:ext>
                  </a:extLst>
                </p14:cNvPr>
                <p14:cNvContentPartPr/>
                <p14:nvPr/>
              </p14:nvContentPartPr>
              <p14:xfrm>
                <a:off x="5366753" y="4738430"/>
                <a:ext cx="73080" cy="165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54E6998B-236F-4185-A37A-6D06183370D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358113" y="4729790"/>
                  <a:ext cx="90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DD415C2-B00B-435E-82DF-4285AA1F2DA7}"/>
                    </a:ext>
                  </a:extLst>
                </p14:cNvPr>
                <p14:cNvContentPartPr/>
                <p14:nvPr/>
              </p14:nvContentPartPr>
              <p14:xfrm>
                <a:off x="5456753" y="4778030"/>
                <a:ext cx="84600" cy="1425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DD415C2-B00B-435E-82DF-4285AA1F2DA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448113" y="4769390"/>
                  <a:ext cx="102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E1CFAB9-59EE-46A2-80CA-9F42438AAFD3}"/>
                    </a:ext>
                  </a:extLst>
                </p14:cNvPr>
                <p14:cNvContentPartPr/>
                <p14:nvPr/>
              </p14:nvContentPartPr>
              <p14:xfrm>
                <a:off x="5576633" y="4779830"/>
                <a:ext cx="27000" cy="1530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E1CFAB9-59EE-46A2-80CA-9F42438AAFD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567993" y="4770830"/>
                  <a:ext cx="446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3FA99559-91D5-417A-9797-B26588AE1866}"/>
                    </a:ext>
                  </a:extLst>
                </p14:cNvPr>
                <p14:cNvContentPartPr/>
                <p14:nvPr/>
              </p14:nvContentPartPr>
              <p14:xfrm>
                <a:off x="5675993" y="4754630"/>
                <a:ext cx="90000" cy="766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3FA99559-91D5-417A-9797-B26588AE186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666993" y="4745990"/>
                  <a:ext cx="1076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E9CAC3F4-7E75-419F-8393-94573E2F76E0}"/>
                    </a:ext>
                  </a:extLst>
                </p14:cNvPr>
                <p14:cNvContentPartPr/>
                <p14:nvPr/>
              </p14:nvContentPartPr>
              <p14:xfrm>
                <a:off x="5742953" y="4737350"/>
                <a:ext cx="20520" cy="2008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E9CAC3F4-7E75-419F-8393-94573E2F76E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733953" y="4728350"/>
                  <a:ext cx="381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0581029-55A6-401E-A15D-00EFDED32A94}"/>
                    </a:ext>
                  </a:extLst>
                </p14:cNvPr>
                <p14:cNvContentPartPr/>
                <p14:nvPr/>
              </p14:nvContentPartPr>
              <p14:xfrm>
                <a:off x="5828273" y="4729430"/>
                <a:ext cx="87840" cy="2120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0581029-55A6-401E-A15D-00EFDED32A9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819273" y="4720430"/>
                  <a:ext cx="1054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9B203D54-CB7E-4EF7-AEE5-170859D5DDD0}"/>
                    </a:ext>
                  </a:extLst>
                </p14:cNvPr>
                <p14:cNvContentPartPr/>
                <p14:nvPr/>
              </p14:nvContentPartPr>
              <p14:xfrm>
                <a:off x="5956073" y="4752830"/>
                <a:ext cx="37800" cy="1807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9B203D54-CB7E-4EF7-AEE5-170859D5DDD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947433" y="4744190"/>
                  <a:ext cx="554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6656668D-2517-4D4D-B6A2-8D67A3411AC1}"/>
                    </a:ext>
                  </a:extLst>
                </p14:cNvPr>
                <p14:cNvContentPartPr/>
                <p14:nvPr/>
              </p14:nvContentPartPr>
              <p14:xfrm>
                <a:off x="6017273" y="4923470"/>
                <a:ext cx="51840" cy="1126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6656668D-2517-4D4D-B6A2-8D67A3411AC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008633" y="4914830"/>
                  <a:ext cx="6948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FB2DE4A3-32F4-4564-8E29-5A906F6401FF}"/>
              </a:ext>
            </a:extLst>
          </p:cNvPr>
          <p:cNvGrpSpPr/>
          <p:nvPr/>
        </p:nvGrpSpPr>
        <p:grpSpPr>
          <a:xfrm>
            <a:off x="6168473" y="4733390"/>
            <a:ext cx="327960" cy="189000"/>
            <a:chOff x="6168473" y="4733390"/>
            <a:chExt cx="32796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138822F4-B4BE-45CA-B2D8-5F0471DD1BF8}"/>
                    </a:ext>
                  </a:extLst>
                </p14:cNvPr>
                <p14:cNvContentPartPr/>
                <p14:nvPr/>
              </p14:nvContentPartPr>
              <p14:xfrm>
                <a:off x="6218153" y="4822670"/>
                <a:ext cx="6840" cy="82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138822F4-B4BE-45CA-B2D8-5F0471DD1BF8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209153" y="4814030"/>
                  <a:ext cx="24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3C20548E-A732-432E-B454-90A5AB848996}"/>
                    </a:ext>
                  </a:extLst>
                </p14:cNvPr>
                <p14:cNvContentPartPr/>
                <p14:nvPr/>
              </p14:nvContentPartPr>
              <p14:xfrm>
                <a:off x="6168473" y="4796750"/>
                <a:ext cx="201600" cy="406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3C20548E-A732-432E-B454-90A5AB84899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159473" y="4787750"/>
                  <a:ext cx="219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499C7FEA-EDE8-4E30-B12A-C21006D6BC6E}"/>
                    </a:ext>
                  </a:extLst>
                </p14:cNvPr>
                <p14:cNvContentPartPr/>
                <p14:nvPr/>
              </p14:nvContentPartPr>
              <p14:xfrm>
                <a:off x="6197273" y="4861190"/>
                <a:ext cx="149400" cy="417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499C7FEA-EDE8-4E30-B12A-C21006D6BC6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188273" y="4852550"/>
                  <a:ext cx="167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5622BD7-7A4E-4684-A0CE-B7BC60FABACD}"/>
                    </a:ext>
                  </a:extLst>
                </p14:cNvPr>
                <p14:cNvContentPartPr/>
                <p14:nvPr/>
              </p14:nvContentPartPr>
              <p14:xfrm>
                <a:off x="6392753" y="4733390"/>
                <a:ext cx="103680" cy="1890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5622BD7-7A4E-4684-A0CE-B7BC60FABAC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383753" y="4724390"/>
                  <a:ext cx="121320" cy="20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653821A3-649E-4A5B-98E9-1DA6B90A4059}"/>
                  </a:ext>
                </a:extLst>
              </p14:cNvPr>
              <p14:cNvContentPartPr/>
              <p14:nvPr/>
            </p14:nvContentPartPr>
            <p14:xfrm>
              <a:off x="6780113" y="4748150"/>
              <a:ext cx="65520" cy="20376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653821A3-649E-4A5B-98E9-1DA6B90A4059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6771473" y="4739510"/>
                <a:ext cx="831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2574DFDC-73A0-4B54-BBBD-602AA8C657E0}"/>
                  </a:ext>
                </a:extLst>
              </p14:cNvPr>
              <p14:cNvContentPartPr/>
              <p14:nvPr/>
            </p14:nvContentPartPr>
            <p14:xfrm>
              <a:off x="6726113" y="4678670"/>
              <a:ext cx="168480" cy="13824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2574DFDC-73A0-4B54-BBBD-602AA8C657E0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6717473" y="4670030"/>
                <a:ext cx="1861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918ED3AF-0A77-4BB4-AF51-87C4DFAACC8D}"/>
                  </a:ext>
                </a:extLst>
              </p14:cNvPr>
              <p14:cNvContentPartPr/>
              <p14:nvPr/>
            </p14:nvContentPartPr>
            <p14:xfrm>
              <a:off x="6930233" y="4684790"/>
              <a:ext cx="82080" cy="28872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918ED3AF-0A77-4BB4-AF51-87C4DFAACC8D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6921593" y="4676150"/>
                <a:ext cx="9972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D47928BC-0CC3-4D7D-9E48-3069B3C53943}"/>
                  </a:ext>
                </a:extLst>
              </p14:cNvPr>
              <p14:cNvContentPartPr/>
              <p14:nvPr/>
            </p14:nvContentPartPr>
            <p14:xfrm>
              <a:off x="7042193" y="4768310"/>
              <a:ext cx="125640" cy="16884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D47928BC-0CC3-4D7D-9E48-3069B3C53943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7033193" y="4759670"/>
                <a:ext cx="1432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4144B35D-B281-40BE-9FDD-F42DCDDE184F}"/>
                  </a:ext>
                </a:extLst>
              </p14:cNvPr>
              <p14:cNvContentPartPr/>
              <p14:nvPr/>
            </p14:nvContentPartPr>
            <p14:xfrm>
              <a:off x="7031753" y="4752830"/>
              <a:ext cx="135720" cy="18612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4144B35D-B281-40BE-9FDD-F42DCDDE184F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7022753" y="4744190"/>
                <a:ext cx="1533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D5394994-9840-4815-A042-A93EA5C42E77}"/>
                  </a:ext>
                </a:extLst>
              </p14:cNvPr>
              <p14:cNvContentPartPr/>
              <p14:nvPr/>
            </p14:nvContentPartPr>
            <p14:xfrm>
              <a:off x="7221833" y="4827350"/>
              <a:ext cx="101880" cy="2052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D5394994-9840-4815-A042-A93EA5C42E77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7213193" y="4818350"/>
                <a:ext cx="1195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6F1473D4-29A8-4E2D-A172-1D8884114306}"/>
                  </a:ext>
                </a:extLst>
              </p14:cNvPr>
              <p14:cNvContentPartPr/>
              <p14:nvPr/>
            </p14:nvContentPartPr>
            <p14:xfrm>
              <a:off x="7230113" y="4875230"/>
              <a:ext cx="102600" cy="3960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6F1473D4-29A8-4E2D-A172-1D8884114306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7221113" y="4866230"/>
                <a:ext cx="120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1F460AEF-94CA-4EB5-B0D1-D6D3376B0816}"/>
                  </a:ext>
                </a:extLst>
              </p14:cNvPr>
              <p14:cNvContentPartPr/>
              <p14:nvPr/>
            </p14:nvContentPartPr>
            <p14:xfrm>
              <a:off x="7382393" y="4715390"/>
              <a:ext cx="126000" cy="22212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1F460AEF-94CA-4EB5-B0D1-D6D3376B0816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7373393" y="4706750"/>
                <a:ext cx="14364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41D27D37-937A-40A1-9A60-9021C36F8217}"/>
                  </a:ext>
                </a:extLst>
              </p14:cNvPr>
              <p14:cNvContentPartPr/>
              <p14:nvPr/>
            </p14:nvContentPartPr>
            <p14:xfrm>
              <a:off x="7578233" y="4684790"/>
              <a:ext cx="57240" cy="31068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41D27D37-937A-40A1-9A60-9021C36F8217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7569593" y="4676150"/>
                <a:ext cx="7488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C992A68F-22B1-4290-9A58-3858D94CAEA4}"/>
                  </a:ext>
                </a:extLst>
              </p14:cNvPr>
              <p14:cNvContentPartPr/>
              <p14:nvPr/>
            </p14:nvContentPartPr>
            <p14:xfrm>
              <a:off x="7776953" y="4823390"/>
              <a:ext cx="101160" cy="4932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C992A68F-22B1-4290-9A58-3858D94CAEA4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7767953" y="4814390"/>
                <a:ext cx="1188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C7AB4207-6B92-478D-9109-9533DC62579D}"/>
                  </a:ext>
                </a:extLst>
              </p14:cNvPr>
              <p14:cNvContentPartPr/>
              <p14:nvPr/>
            </p14:nvContentPartPr>
            <p14:xfrm>
              <a:off x="7757153" y="4682630"/>
              <a:ext cx="108360" cy="6120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C7AB4207-6B92-478D-9109-9533DC62579D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7748153" y="4673630"/>
                <a:ext cx="1260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E1F51CC8-4A5E-4FF1-8F24-DE8AAAABBCE5}"/>
                  </a:ext>
                </a:extLst>
              </p14:cNvPr>
              <p14:cNvContentPartPr/>
              <p14:nvPr/>
            </p14:nvContentPartPr>
            <p14:xfrm>
              <a:off x="8203193" y="4540430"/>
              <a:ext cx="176400" cy="13932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E1F51CC8-4A5E-4FF1-8F24-DE8AAAABBCE5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8194553" y="4531430"/>
                <a:ext cx="19404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48D89CB5-1E1E-4833-BA68-5CA5C961317F}"/>
                  </a:ext>
                </a:extLst>
              </p14:cNvPr>
              <p14:cNvContentPartPr/>
              <p14:nvPr/>
            </p14:nvContentPartPr>
            <p14:xfrm>
              <a:off x="8211473" y="4804670"/>
              <a:ext cx="146160" cy="22788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48D89CB5-1E1E-4833-BA68-5CA5C961317F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8202833" y="4796030"/>
                <a:ext cx="16380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74DC7FD8-3BB1-4F8B-9419-BAD5017B1F2B}"/>
                  </a:ext>
                </a:extLst>
              </p14:cNvPr>
              <p14:cNvContentPartPr/>
              <p14:nvPr/>
            </p14:nvContentPartPr>
            <p14:xfrm>
              <a:off x="8002313" y="4587950"/>
              <a:ext cx="78840" cy="48600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74DC7FD8-3BB1-4F8B-9419-BAD5017B1F2B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7993673" y="4579310"/>
                <a:ext cx="9648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997B2186-6F63-4559-8CF0-CCF55FD87F00}"/>
                  </a:ext>
                </a:extLst>
              </p14:cNvPr>
              <p14:cNvContentPartPr/>
              <p14:nvPr/>
            </p14:nvContentPartPr>
            <p14:xfrm>
              <a:off x="8465273" y="4592270"/>
              <a:ext cx="155160" cy="45144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997B2186-6F63-4559-8CF0-CCF55FD87F00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8456633" y="4583270"/>
                <a:ext cx="17280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FCF7A931-F6AF-4192-B612-AD886F2DED4A}"/>
                  </a:ext>
                </a:extLst>
              </p14:cNvPr>
              <p14:cNvContentPartPr/>
              <p14:nvPr/>
            </p14:nvContentPartPr>
            <p14:xfrm>
              <a:off x="8851193" y="4558430"/>
              <a:ext cx="99000" cy="18324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FCF7A931-F6AF-4192-B612-AD886F2DED4A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8842553" y="4549790"/>
                <a:ext cx="11664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E0B6284B-294D-44EE-8DE2-F01273CF8FD9}"/>
                  </a:ext>
                </a:extLst>
              </p14:cNvPr>
              <p14:cNvContentPartPr/>
              <p14:nvPr/>
            </p14:nvContentPartPr>
            <p14:xfrm>
              <a:off x="8986193" y="4574630"/>
              <a:ext cx="114840" cy="15732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E0B6284B-294D-44EE-8DE2-F01273CF8FD9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8977553" y="4565990"/>
                <a:ext cx="1324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D0F1B533-04BA-4A28-A410-777DC5790BE3}"/>
                  </a:ext>
                </a:extLst>
              </p14:cNvPr>
              <p14:cNvContentPartPr/>
              <p14:nvPr/>
            </p14:nvContentPartPr>
            <p14:xfrm>
              <a:off x="9141713" y="4572470"/>
              <a:ext cx="102600" cy="15768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D0F1B533-04BA-4A28-A410-777DC5790BE3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9133073" y="4563470"/>
                <a:ext cx="1202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9F76AAC9-A5D6-494D-8BBB-A0B24E261CB5}"/>
                  </a:ext>
                </a:extLst>
              </p14:cNvPr>
              <p14:cNvContentPartPr/>
              <p14:nvPr/>
            </p14:nvContentPartPr>
            <p14:xfrm>
              <a:off x="8748953" y="4787390"/>
              <a:ext cx="432360" cy="4608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9F76AAC9-A5D6-494D-8BBB-A0B24E261CB5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8740313" y="4778750"/>
                <a:ext cx="4500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B4796883-8CB5-4755-B98A-F3763398409D}"/>
                  </a:ext>
                </a:extLst>
              </p14:cNvPr>
              <p14:cNvContentPartPr/>
              <p14:nvPr/>
            </p14:nvContentPartPr>
            <p14:xfrm>
              <a:off x="8830313" y="4933550"/>
              <a:ext cx="94320" cy="17244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B4796883-8CB5-4755-B98A-F3763398409D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8821673" y="4924550"/>
                <a:ext cx="1119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43AF5A3C-81CC-4BD4-AD7E-2BDA1ACFB54D}"/>
                  </a:ext>
                </a:extLst>
              </p14:cNvPr>
              <p14:cNvContentPartPr/>
              <p14:nvPr/>
            </p14:nvContentPartPr>
            <p14:xfrm>
              <a:off x="8877113" y="4905830"/>
              <a:ext cx="78120" cy="1584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43AF5A3C-81CC-4BD4-AD7E-2BDA1ACFB54D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8868113" y="4896830"/>
                <a:ext cx="957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543EE1DA-9123-4F18-924F-850FD046A6C8}"/>
                  </a:ext>
                </a:extLst>
              </p14:cNvPr>
              <p14:cNvContentPartPr/>
              <p14:nvPr/>
            </p14:nvContentPartPr>
            <p14:xfrm>
              <a:off x="8966033" y="4951190"/>
              <a:ext cx="99360" cy="13680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543EE1DA-9123-4F18-924F-850FD046A6C8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8957033" y="4942550"/>
                <a:ext cx="1170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C7BFAA7A-309E-4239-843B-E56CD5F07949}"/>
                  </a:ext>
                </a:extLst>
              </p14:cNvPr>
              <p14:cNvContentPartPr/>
              <p14:nvPr/>
            </p14:nvContentPartPr>
            <p14:xfrm>
              <a:off x="9086273" y="4947950"/>
              <a:ext cx="46440" cy="14904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C7BFAA7A-309E-4239-843B-E56CD5F07949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9077633" y="4938950"/>
                <a:ext cx="640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A6FA2CB0-7145-4801-9768-553D12058014}"/>
                  </a:ext>
                </a:extLst>
              </p14:cNvPr>
              <p14:cNvContentPartPr/>
              <p14:nvPr/>
            </p14:nvContentPartPr>
            <p14:xfrm>
              <a:off x="9172313" y="4919150"/>
              <a:ext cx="88560" cy="19944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A6FA2CB0-7145-4801-9768-553D12058014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9163313" y="4910150"/>
                <a:ext cx="10620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1ABEFABC-04D4-474C-A887-D78EB1DF1CF5}"/>
                  </a:ext>
                </a:extLst>
              </p14:cNvPr>
              <p14:cNvContentPartPr/>
              <p14:nvPr/>
            </p14:nvContentPartPr>
            <p14:xfrm>
              <a:off x="9346553" y="4913390"/>
              <a:ext cx="64800" cy="19188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1ABEFABC-04D4-474C-A887-D78EB1DF1CF5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9337553" y="4904390"/>
                <a:ext cx="8244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4E8C7FF0-68A8-4418-B6D0-3DBA1ABA227F}"/>
                  </a:ext>
                </a:extLst>
              </p14:cNvPr>
              <p14:cNvContentPartPr/>
              <p14:nvPr/>
            </p14:nvContentPartPr>
            <p14:xfrm>
              <a:off x="9467153" y="4910870"/>
              <a:ext cx="34560" cy="14616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4E8C7FF0-68A8-4418-B6D0-3DBA1ABA227F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9458153" y="4901870"/>
                <a:ext cx="522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1E705ED7-8E25-41A5-86BD-D84D324D4FBD}"/>
                  </a:ext>
                </a:extLst>
              </p14:cNvPr>
              <p14:cNvContentPartPr/>
              <p14:nvPr/>
            </p14:nvContentPartPr>
            <p14:xfrm>
              <a:off x="8685953" y="4458710"/>
              <a:ext cx="158040" cy="57636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1E705ED7-8E25-41A5-86BD-D84D324D4FBD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8676953" y="4450070"/>
                <a:ext cx="175680" cy="5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00DD93D8-5B34-439C-81E0-7D556B538987}"/>
                  </a:ext>
                </a:extLst>
              </p14:cNvPr>
              <p14:cNvContentPartPr/>
              <p14:nvPr/>
            </p14:nvContentPartPr>
            <p14:xfrm>
              <a:off x="9558593" y="4466990"/>
              <a:ext cx="101160" cy="647280"/>
            </p14:xfrm>
          </p:contentPart>
        </mc:Choice>
        <mc:Fallback xmlns=""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00DD93D8-5B34-439C-81E0-7D556B538987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9549953" y="4457990"/>
                <a:ext cx="118800" cy="66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9" name="Group 338">
            <a:extLst>
              <a:ext uri="{FF2B5EF4-FFF2-40B4-BE49-F238E27FC236}">
                <a16:creationId xmlns:a16="http://schemas.microsoft.com/office/drawing/2014/main" id="{22B905D9-9443-4322-BF82-B21A899B6B59}"/>
              </a:ext>
            </a:extLst>
          </p:cNvPr>
          <p:cNvGrpSpPr/>
          <p:nvPr/>
        </p:nvGrpSpPr>
        <p:grpSpPr>
          <a:xfrm>
            <a:off x="9667673" y="4261790"/>
            <a:ext cx="2027160" cy="821880"/>
            <a:chOff x="9667673" y="4261790"/>
            <a:chExt cx="2027160" cy="82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81DB13E6-C36A-4893-80AB-2F454B1B405A}"/>
                    </a:ext>
                  </a:extLst>
                </p14:cNvPr>
                <p14:cNvContentPartPr/>
                <p14:nvPr/>
              </p14:nvContentPartPr>
              <p14:xfrm>
                <a:off x="9667673" y="4261790"/>
                <a:ext cx="118440" cy="2386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81DB13E6-C36A-4893-80AB-2F454B1B405A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658673" y="4252790"/>
                  <a:ext cx="1360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398301A2-B742-43F5-BFBA-110D1576CA11}"/>
                    </a:ext>
                  </a:extLst>
                </p14:cNvPr>
                <p14:cNvContentPartPr/>
                <p14:nvPr/>
              </p14:nvContentPartPr>
              <p14:xfrm>
                <a:off x="9862793" y="4534310"/>
                <a:ext cx="149760" cy="4550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398301A2-B742-43F5-BFBA-110D1576CA11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853793" y="4525670"/>
                  <a:ext cx="16740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2C3819A7-E158-48C9-A967-D772EFDA077F}"/>
                    </a:ext>
                  </a:extLst>
                </p14:cNvPr>
                <p14:cNvContentPartPr/>
                <p14:nvPr/>
              </p14:nvContentPartPr>
              <p14:xfrm>
                <a:off x="9994553" y="4672190"/>
                <a:ext cx="42480" cy="1501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2C3819A7-E158-48C9-A967-D772EFDA077F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985913" y="4663190"/>
                  <a:ext cx="601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E359A49C-92E9-48DA-8008-BAA9CB995164}"/>
                    </a:ext>
                  </a:extLst>
                </p14:cNvPr>
                <p14:cNvContentPartPr/>
                <p14:nvPr/>
              </p14:nvContentPartPr>
              <p14:xfrm>
                <a:off x="10124873" y="4733030"/>
                <a:ext cx="125280" cy="223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E359A49C-92E9-48DA-8008-BAA9CB995164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116233" y="4724390"/>
                  <a:ext cx="142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B37C55C6-EB4C-4703-819C-06D84F3A2A0E}"/>
                    </a:ext>
                  </a:extLst>
                </p14:cNvPr>
                <p14:cNvContentPartPr/>
                <p14:nvPr/>
              </p14:nvContentPartPr>
              <p14:xfrm>
                <a:off x="10478033" y="4480310"/>
                <a:ext cx="158760" cy="2080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B37C55C6-EB4C-4703-819C-06D84F3A2A0E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469033" y="4471670"/>
                  <a:ext cx="1764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F8BD46BB-EFC8-4D8D-8907-0A9FDFC5A342}"/>
                    </a:ext>
                  </a:extLst>
                </p14:cNvPr>
                <p14:cNvContentPartPr/>
                <p14:nvPr/>
              </p14:nvContentPartPr>
              <p14:xfrm>
                <a:off x="10678913" y="4512710"/>
                <a:ext cx="136080" cy="1684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F8BD46BB-EFC8-4D8D-8907-0A9FDFC5A342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669913" y="4503710"/>
                  <a:ext cx="1537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BC619526-A318-494A-912C-E0A958A0807F}"/>
                    </a:ext>
                  </a:extLst>
                </p14:cNvPr>
                <p14:cNvContentPartPr/>
                <p14:nvPr/>
              </p14:nvContentPartPr>
              <p14:xfrm>
                <a:off x="10830113" y="4518470"/>
                <a:ext cx="92160" cy="1512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BC619526-A318-494A-912C-E0A958A0807F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821473" y="4509470"/>
                  <a:ext cx="1098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BA4C3D2B-14AE-41B9-A117-39EA8679606E}"/>
                    </a:ext>
                  </a:extLst>
                </p14:cNvPr>
                <p14:cNvContentPartPr/>
                <p14:nvPr/>
              </p14:nvContentPartPr>
              <p14:xfrm>
                <a:off x="10502513" y="4718990"/>
                <a:ext cx="381240" cy="414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BA4C3D2B-14AE-41B9-A117-39EA8679606E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493873" y="4709990"/>
                  <a:ext cx="3988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0EE6A6A4-A833-4890-AA10-8D70C8FB287B}"/>
                    </a:ext>
                  </a:extLst>
                </p14:cNvPr>
                <p14:cNvContentPartPr/>
                <p14:nvPr/>
              </p14:nvContentPartPr>
              <p14:xfrm>
                <a:off x="10339433" y="4922750"/>
                <a:ext cx="101160" cy="1609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0EE6A6A4-A833-4890-AA10-8D70C8FB287B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330793" y="4914110"/>
                  <a:ext cx="1188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D64DB650-EB6F-453D-BFB2-CC64FEF9D0EE}"/>
                    </a:ext>
                  </a:extLst>
                </p14:cNvPr>
                <p14:cNvContentPartPr/>
                <p14:nvPr/>
              </p14:nvContentPartPr>
              <p14:xfrm>
                <a:off x="10417913" y="4866590"/>
                <a:ext cx="77760" cy="244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D64DB650-EB6F-453D-BFB2-CC64FEF9D0E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409273" y="4857590"/>
                  <a:ext cx="95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08259195-770D-49AA-9C7D-4D0F3E3C116E}"/>
                    </a:ext>
                  </a:extLst>
                </p14:cNvPr>
                <p14:cNvContentPartPr/>
                <p14:nvPr/>
              </p14:nvContentPartPr>
              <p14:xfrm>
                <a:off x="10495313" y="4920230"/>
                <a:ext cx="57960" cy="1267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08259195-770D-49AA-9C7D-4D0F3E3C116E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0486313" y="4911590"/>
                  <a:ext cx="75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86C05AF3-0116-414E-9761-4D3FA68A8711}"/>
                    </a:ext>
                  </a:extLst>
                </p14:cNvPr>
                <p14:cNvContentPartPr/>
                <p14:nvPr/>
              </p14:nvContentPartPr>
              <p14:xfrm>
                <a:off x="10598993" y="4922390"/>
                <a:ext cx="24120" cy="1346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86C05AF3-0116-414E-9761-4D3FA68A8711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0590353" y="4913750"/>
                  <a:ext cx="417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6215BEA0-F8A5-4967-8F2E-C787B045AA71}"/>
                    </a:ext>
                  </a:extLst>
                </p14:cNvPr>
                <p14:cNvContentPartPr/>
                <p14:nvPr/>
              </p14:nvContentPartPr>
              <p14:xfrm>
                <a:off x="10686473" y="4930670"/>
                <a:ext cx="74520" cy="446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6215BEA0-F8A5-4967-8F2E-C787B045AA71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677473" y="4921670"/>
                  <a:ext cx="92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5D18BA4B-33F2-4B7C-A49A-DA8F617EB817}"/>
                    </a:ext>
                  </a:extLst>
                </p14:cNvPr>
                <p14:cNvContentPartPr/>
                <p14:nvPr/>
              </p14:nvContentPartPr>
              <p14:xfrm>
                <a:off x="10708073" y="4890710"/>
                <a:ext cx="56880" cy="1681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5D18BA4B-33F2-4B7C-A49A-DA8F617EB817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0699073" y="4882070"/>
                  <a:ext cx="74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A2E81463-427C-4D6A-B4E9-7FA264F39253}"/>
                    </a:ext>
                  </a:extLst>
                </p14:cNvPr>
                <p14:cNvContentPartPr/>
                <p14:nvPr/>
              </p14:nvContentPartPr>
              <p14:xfrm>
                <a:off x="10818593" y="4906190"/>
                <a:ext cx="112320" cy="1659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A2E81463-427C-4D6A-B4E9-7FA264F39253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0809953" y="4897190"/>
                  <a:ext cx="129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5B761B0C-F9EF-463B-AF86-541242BB3830}"/>
                    </a:ext>
                  </a:extLst>
                </p14:cNvPr>
                <p14:cNvContentPartPr/>
                <p14:nvPr/>
              </p14:nvContentPartPr>
              <p14:xfrm>
                <a:off x="10942793" y="4923830"/>
                <a:ext cx="37800" cy="1342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5B761B0C-F9EF-463B-AF86-541242BB3830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0933793" y="4915190"/>
                  <a:ext cx="55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0809476D-CE94-45E2-BFC3-3558D672B3A4}"/>
                    </a:ext>
                  </a:extLst>
                </p14:cNvPr>
                <p14:cNvContentPartPr/>
                <p14:nvPr/>
              </p14:nvContentPartPr>
              <p14:xfrm>
                <a:off x="11037113" y="4457630"/>
                <a:ext cx="92520" cy="60084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0809476D-CE94-45E2-BFC3-3558D672B3A4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1028473" y="4448630"/>
                  <a:ext cx="110160" cy="61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C5E16410-9655-46AD-ACCB-76F02D842B3F}"/>
                    </a:ext>
                  </a:extLst>
                </p14:cNvPr>
                <p14:cNvContentPartPr/>
                <p14:nvPr/>
              </p14:nvContentPartPr>
              <p14:xfrm>
                <a:off x="11155913" y="4385630"/>
                <a:ext cx="126720" cy="1069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C5E16410-9655-46AD-ACCB-76F02D842B3F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1146913" y="4376990"/>
                  <a:ext cx="1443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79CD260F-1F3F-40BE-AE89-11A5FA45437A}"/>
                    </a:ext>
                  </a:extLst>
                </p14:cNvPr>
                <p14:cNvContentPartPr/>
                <p14:nvPr/>
              </p14:nvContentPartPr>
              <p14:xfrm>
                <a:off x="11365433" y="4419110"/>
                <a:ext cx="96840" cy="2340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79CD260F-1F3F-40BE-AE89-11A5FA45437A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1356433" y="4410110"/>
                  <a:ext cx="114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E37915EE-ED63-4637-82AA-EB83523EF97A}"/>
                    </a:ext>
                  </a:extLst>
                </p14:cNvPr>
                <p14:cNvContentPartPr/>
                <p14:nvPr/>
              </p14:nvContentPartPr>
              <p14:xfrm>
                <a:off x="11541833" y="4305350"/>
                <a:ext cx="153000" cy="2059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E37915EE-ED63-4637-82AA-EB83523EF97A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1533193" y="4296710"/>
                  <a:ext cx="17064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948143B8-D2BA-4B04-842C-2F6CA768F493}"/>
              </a:ext>
            </a:extLst>
          </p:cNvPr>
          <p:cNvGrpSpPr/>
          <p:nvPr/>
        </p:nvGrpSpPr>
        <p:grpSpPr>
          <a:xfrm>
            <a:off x="530513" y="5656070"/>
            <a:ext cx="660600" cy="230760"/>
            <a:chOff x="530513" y="5656070"/>
            <a:chExt cx="660600" cy="23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C2BCB9E7-4B47-4588-B9EB-530436124AAF}"/>
                    </a:ext>
                  </a:extLst>
                </p14:cNvPr>
                <p14:cNvContentPartPr/>
                <p14:nvPr/>
              </p14:nvContentPartPr>
              <p14:xfrm>
                <a:off x="530513" y="5656070"/>
                <a:ext cx="216720" cy="17460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C2BCB9E7-4B47-4588-B9EB-530436124AAF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521873" y="5647430"/>
                  <a:ext cx="2343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AF48C435-9BE3-40C6-B99D-5494C412962D}"/>
                    </a:ext>
                  </a:extLst>
                </p14:cNvPr>
                <p14:cNvContentPartPr/>
                <p14:nvPr/>
              </p14:nvContentPartPr>
              <p14:xfrm>
                <a:off x="827153" y="5733110"/>
                <a:ext cx="28080" cy="334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AF48C435-9BE3-40C6-B99D-5494C412962D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18513" y="5724470"/>
                  <a:ext cx="45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B8897702-31A6-4D51-B953-0BE5E45A47AB}"/>
                    </a:ext>
                  </a:extLst>
                </p14:cNvPr>
                <p14:cNvContentPartPr/>
                <p14:nvPr/>
              </p14:nvContentPartPr>
              <p14:xfrm>
                <a:off x="931913" y="5696030"/>
                <a:ext cx="107280" cy="1908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B8897702-31A6-4D51-B953-0BE5E45A47AB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922913" y="5687030"/>
                  <a:ext cx="1249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793282EF-D281-4136-92E2-A79A293F4424}"/>
                    </a:ext>
                  </a:extLst>
                </p14:cNvPr>
                <p14:cNvContentPartPr/>
                <p14:nvPr/>
              </p14:nvContentPartPr>
              <p14:xfrm>
                <a:off x="1177433" y="5835350"/>
                <a:ext cx="13680" cy="1872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793282EF-D281-4136-92E2-A79A293F4424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168433" y="5826350"/>
                  <a:ext cx="3132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A7B9017B-615B-4CF9-96FB-464AE5AC2A53}"/>
              </a:ext>
            </a:extLst>
          </p:cNvPr>
          <p:cNvGrpSpPr/>
          <p:nvPr/>
        </p:nvGrpSpPr>
        <p:grpSpPr>
          <a:xfrm>
            <a:off x="1574873" y="5559590"/>
            <a:ext cx="288000" cy="357840"/>
            <a:chOff x="1574873" y="5559590"/>
            <a:chExt cx="28800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99214BBD-F2F5-4C5A-AF7A-03FD1001CC56}"/>
                    </a:ext>
                  </a:extLst>
                </p14:cNvPr>
                <p14:cNvContentPartPr/>
                <p14:nvPr/>
              </p14:nvContentPartPr>
              <p14:xfrm>
                <a:off x="1610513" y="5653550"/>
                <a:ext cx="56160" cy="2116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99214BBD-F2F5-4C5A-AF7A-03FD1001CC56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601513" y="5644550"/>
                  <a:ext cx="738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B3974B6A-0F2B-4A19-B1B2-6E50A826B649}"/>
                    </a:ext>
                  </a:extLst>
                </p14:cNvPr>
                <p14:cNvContentPartPr/>
                <p14:nvPr/>
              </p14:nvContentPartPr>
              <p14:xfrm>
                <a:off x="1574873" y="5569310"/>
                <a:ext cx="151560" cy="1198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B3974B6A-0F2B-4A19-B1B2-6E50A826B649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565873" y="5560670"/>
                  <a:ext cx="169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2735AB37-9903-4294-B3E9-FEF3AA678ED4}"/>
                    </a:ext>
                  </a:extLst>
                </p14:cNvPr>
                <p14:cNvContentPartPr/>
                <p14:nvPr/>
              </p14:nvContentPartPr>
              <p14:xfrm>
                <a:off x="1771433" y="5559590"/>
                <a:ext cx="91440" cy="3578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2735AB37-9903-4294-B3E9-FEF3AA678ED4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762793" y="5550950"/>
                  <a:ext cx="109080" cy="37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EAFF8471-7EDD-464B-984D-AC5D91E02A15}"/>
              </a:ext>
            </a:extLst>
          </p:cNvPr>
          <p:cNvGrpSpPr/>
          <p:nvPr/>
        </p:nvGrpSpPr>
        <p:grpSpPr>
          <a:xfrm>
            <a:off x="1970513" y="5511710"/>
            <a:ext cx="2824200" cy="497880"/>
            <a:chOff x="1970513" y="5511710"/>
            <a:chExt cx="2824200" cy="49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47A50756-C045-45C1-8398-B032336D7F71}"/>
                    </a:ext>
                  </a:extLst>
                </p14:cNvPr>
                <p14:cNvContentPartPr/>
                <p14:nvPr/>
              </p14:nvContentPartPr>
              <p14:xfrm>
                <a:off x="1970513" y="5717630"/>
                <a:ext cx="676440" cy="2919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47A50756-C045-45C1-8398-B032336D7F71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961873" y="5708630"/>
                  <a:ext cx="6940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845F41D4-1E0C-4A9D-84EC-5C1BFFCBEA4C}"/>
                    </a:ext>
                  </a:extLst>
                </p14:cNvPr>
                <p14:cNvContentPartPr/>
                <p14:nvPr/>
              </p14:nvContentPartPr>
              <p14:xfrm>
                <a:off x="2699513" y="5644550"/>
                <a:ext cx="122760" cy="2026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845F41D4-1E0C-4A9D-84EC-5C1BFFCBEA4C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2690873" y="5635550"/>
                  <a:ext cx="1404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EA5C2CAF-F384-4647-9B27-B326F2402932}"/>
                    </a:ext>
                  </a:extLst>
                </p14:cNvPr>
                <p14:cNvContentPartPr/>
                <p14:nvPr/>
              </p14:nvContentPartPr>
              <p14:xfrm>
                <a:off x="2346353" y="5614310"/>
                <a:ext cx="60840" cy="327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EA5C2CAF-F384-4647-9B27-B326F2402932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2337353" y="5605670"/>
                  <a:ext cx="78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EDFC109A-AD10-409A-962C-D896E622834A}"/>
                    </a:ext>
                  </a:extLst>
                </p14:cNvPr>
                <p14:cNvContentPartPr/>
                <p14:nvPr/>
              </p14:nvContentPartPr>
              <p14:xfrm>
                <a:off x="2925233" y="5607470"/>
                <a:ext cx="62640" cy="2854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EDFC109A-AD10-409A-962C-D896E622834A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2916233" y="5598830"/>
                  <a:ext cx="802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E8BA10C9-FAF4-4912-ADF5-922E5D39CE85}"/>
                    </a:ext>
                  </a:extLst>
                </p14:cNvPr>
                <p14:cNvContentPartPr/>
                <p14:nvPr/>
              </p14:nvContentPartPr>
              <p14:xfrm>
                <a:off x="3103793" y="5684510"/>
                <a:ext cx="75960" cy="104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E8BA10C9-FAF4-4912-ADF5-922E5D39CE85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3095153" y="5675870"/>
                  <a:ext cx="93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1BFB046F-7CB8-42A4-96FA-C9FCEE302CC6}"/>
                    </a:ext>
                  </a:extLst>
                </p14:cNvPr>
                <p14:cNvContentPartPr/>
                <p14:nvPr/>
              </p14:nvContentPartPr>
              <p14:xfrm>
                <a:off x="3103433" y="5638790"/>
                <a:ext cx="315720" cy="15912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1BFB046F-7CB8-42A4-96FA-C9FCEE302CC6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094433" y="5629790"/>
                  <a:ext cx="333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D76852A7-7B6F-4F55-ACC7-6A8F91D8E5A5}"/>
                    </a:ext>
                  </a:extLst>
                </p14:cNvPr>
                <p14:cNvContentPartPr/>
                <p14:nvPr/>
              </p14:nvContentPartPr>
              <p14:xfrm>
                <a:off x="3550193" y="5687030"/>
                <a:ext cx="102960" cy="118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D76852A7-7B6F-4F55-ACC7-6A8F91D8E5A5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541553" y="5678390"/>
                  <a:ext cx="120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C906C1BD-437F-4FF8-9DF3-E464E5E08346}"/>
                    </a:ext>
                  </a:extLst>
                </p14:cNvPr>
                <p14:cNvContentPartPr/>
                <p14:nvPr/>
              </p14:nvContentPartPr>
              <p14:xfrm>
                <a:off x="3798953" y="5625110"/>
                <a:ext cx="115200" cy="19908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C906C1BD-437F-4FF8-9DF3-E464E5E08346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3789953" y="5616470"/>
                  <a:ext cx="1328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12EE588A-7432-4059-A83E-F0BEC4DF4BA5}"/>
                    </a:ext>
                  </a:extLst>
                </p14:cNvPr>
                <p14:cNvContentPartPr/>
                <p14:nvPr/>
              </p14:nvContentPartPr>
              <p14:xfrm>
                <a:off x="4008113" y="5580830"/>
                <a:ext cx="136440" cy="2905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12EE588A-7432-4059-A83E-F0BEC4DF4BA5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3999473" y="5572190"/>
                  <a:ext cx="1540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AF1862B3-CD1E-4B0C-BA0E-2FD1D521FDD9}"/>
                    </a:ext>
                  </a:extLst>
                </p14:cNvPr>
                <p14:cNvContentPartPr/>
                <p14:nvPr/>
              </p14:nvContentPartPr>
              <p14:xfrm>
                <a:off x="4136633" y="5665790"/>
                <a:ext cx="90720" cy="16056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AF1862B3-CD1E-4B0C-BA0E-2FD1D521FDD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4127993" y="5656790"/>
                  <a:ext cx="1083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B7300959-5E17-40FD-8B9E-7F67153BDC2F}"/>
                    </a:ext>
                  </a:extLst>
                </p14:cNvPr>
                <p14:cNvContentPartPr/>
                <p14:nvPr/>
              </p14:nvContentPartPr>
              <p14:xfrm>
                <a:off x="4150673" y="5616830"/>
                <a:ext cx="261000" cy="2044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B7300959-5E17-40FD-8B9E-7F67153BDC2F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4141673" y="5607830"/>
                  <a:ext cx="2786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15AC3079-6751-41CF-A230-E1145869617C}"/>
                    </a:ext>
                  </a:extLst>
                </p14:cNvPr>
                <p14:cNvContentPartPr/>
                <p14:nvPr/>
              </p14:nvContentPartPr>
              <p14:xfrm>
                <a:off x="4327793" y="5746070"/>
                <a:ext cx="97920" cy="3096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15AC3079-6751-41CF-A230-E1145869617C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4318793" y="5737070"/>
                  <a:ext cx="115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36F366D2-35C1-4719-A181-C3343EACD3FB}"/>
                    </a:ext>
                  </a:extLst>
                </p14:cNvPr>
                <p14:cNvContentPartPr/>
                <p14:nvPr/>
              </p14:nvContentPartPr>
              <p14:xfrm>
                <a:off x="4522553" y="5597030"/>
                <a:ext cx="99360" cy="2120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36F366D2-35C1-4719-A181-C3343EACD3FB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4513913" y="5588390"/>
                  <a:ext cx="1170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198EF394-E6E9-4E10-93E8-3FB3459D2913}"/>
                    </a:ext>
                  </a:extLst>
                </p14:cNvPr>
                <p14:cNvContentPartPr/>
                <p14:nvPr/>
              </p14:nvContentPartPr>
              <p14:xfrm>
                <a:off x="4691033" y="5511710"/>
                <a:ext cx="103680" cy="32400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198EF394-E6E9-4E10-93E8-3FB3459D2913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4682033" y="5503070"/>
                  <a:ext cx="121320" cy="34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9D3A2546-9D30-47E4-B95C-A4FEBAD1FFEC}"/>
                  </a:ext>
                </a:extLst>
              </p14:cNvPr>
              <p14:cNvContentPartPr/>
              <p14:nvPr/>
            </p14:nvContentPartPr>
            <p14:xfrm>
              <a:off x="5416433" y="5535470"/>
              <a:ext cx="64440" cy="31428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9D3A2546-9D30-47E4-B95C-A4FEBAD1FFEC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5407433" y="5526470"/>
                <a:ext cx="8208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75566036-D3F3-4381-9683-A002963C1D37}"/>
                  </a:ext>
                </a:extLst>
              </p14:cNvPr>
              <p14:cNvContentPartPr/>
              <p14:nvPr/>
            </p14:nvContentPartPr>
            <p14:xfrm>
              <a:off x="5737553" y="5640230"/>
              <a:ext cx="156600" cy="6048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75566036-D3F3-4381-9683-A002963C1D37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5728553" y="5631590"/>
                <a:ext cx="174240" cy="7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" name="Group 395">
            <a:extLst>
              <a:ext uri="{FF2B5EF4-FFF2-40B4-BE49-F238E27FC236}">
                <a16:creationId xmlns:a16="http://schemas.microsoft.com/office/drawing/2014/main" id="{0F5FA870-F6F9-4967-90A5-60352BF3B17B}"/>
              </a:ext>
            </a:extLst>
          </p:cNvPr>
          <p:cNvGrpSpPr/>
          <p:nvPr/>
        </p:nvGrpSpPr>
        <p:grpSpPr>
          <a:xfrm>
            <a:off x="5974073" y="5362310"/>
            <a:ext cx="1946880" cy="640440"/>
            <a:chOff x="5974073" y="5362310"/>
            <a:chExt cx="1946880" cy="64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BB659161-C4D0-4D7C-905B-1A0C75DF5E2E}"/>
                    </a:ext>
                  </a:extLst>
                </p14:cNvPr>
                <p14:cNvContentPartPr/>
                <p14:nvPr/>
              </p14:nvContentPartPr>
              <p14:xfrm>
                <a:off x="6072713" y="5523590"/>
                <a:ext cx="76680" cy="1710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BB659161-C4D0-4D7C-905B-1A0C75DF5E2E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063713" y="5514950"/>
                  <a:ext cx="94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199640E0-F56D-469B-BBBA-4DC2B7F70E53}"/>
                    </a:ext>
                  </a:extLst>
                </p14:cNvPr>
                <p14:cNvContentPartPr/>
                <p14:nvPr/>
              </p14:nvContentPartPr>
              <p14:xfrm>
                <a:off x="6088193" y="5513510"/>
                <a:ext cx="81720" cy="252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199640E0-F56D-469B-BBBA-4DC2B7F70E53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079553" y="5504870"/>
                  <a:ext cx="99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58C65DF6-5E41-4DEE-9544-44C08296D1D5}"/>
                    </a:ext>
                  </a:extLst>
                </p14:cNvPr>
                <p14:cNvContentPartPr/>
                <p14:nvPr/>
              </p14:nvContentPartPr>
              <p14:xfrm>
                <a:off x="6233633" y="5550950"/>
                <a:ext cx="71640" cy="13572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58C65DF6-5E41-4DEE-9544-44C08296D1D5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224633" y="5542310"/>
                  <a:ext cx="89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6D394DC0-8AC1-43B6-8212-5770CFB6CA10}"/>
                    </a:ext>
                  </a:extLst>
                </p14:cNvPr>
                <p14:cNvContentPartPr/>
                <p14:nvPr/>
              </p14:nvContentPartPr>
              <p14:xfrm>
                <a:off x="6358553" y="5554910"/>
                <a:ext cx="39600" cy="13536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6D394DC0-8AC1-43B6-8212-5770CFB6CA10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349913" y="5546270"/>
                  <a:ext cx="572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B9706C43-450C-4FA2-9C56-04024D4E59BC}"/>
                    </a:ext>
                  </a:extLst>
                </p14:cNvPr>
                <p14:cNvContentPartPr/>
                <p14:nvPr/>
              </p14:nvContentPartPr>
              <p14:xfrm>
                <a:off x="6466553" y="5550950"/>
                <a:ext cx="67680" cy="12600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B9706C43-450C-4FA2-9C56-04024D4E59BC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457913" y="5542310"/>
                  <a:ext cx="85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36D4671E-16EB-4324-B8E6-E45BD797AF03}"/>
                    </a:ext>
                  </a:extLst>
                </p14:cNvPr>
                <p14:cNvContentPartPr/>
                <p14:nvPr/>
              </p14:nvContentPartPr>
              <p14:xfrm>
                <a:off x="6619913" y="5544110"/>
                <a:ext cx="64440" cy="11844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36D4671E-16EB-4324-B8E6-E45BD797AF03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611273" y="5535470"/>
                  <a:ext cx="82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68193B24-AB94-44C0-90BA-EDFED15E4946}"/>
                    </a:ext>
                  </a:extLst>
                </p14:cNvPr>
                <p14:cNvContentPartPr/>
                <p14:nvPr/>
              </p14:nvContentPartPr>
              <p14:xfrm>
                <a:off x="6768593" y="5499110"/>
                <a:ext cx="25200" cy="18720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68193B24-AB94-44C0-90BA-EDFED15E4946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759953" y="5490470"/>
                  <a:ext cx="428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137606C7-C9D4-4CB4-8BE1-FF95B5F5EE3D}"/>
                    </a:ext>
                  </a:extLst>
                </p14:cNvPr>
                <p14:cNvContentPartPr/>
                <p14:nvPr/>
              </p14:nvContentPartPr>
              <p14:xfrm>
                <a:off x="6948593" y="5593070"/>
                <a:ext cx="84960" cy="720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137606C7-C9D4-4CB4-8BE1-FF95B5F5EE3D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939953" y="5584430"/>
                  <a:ext cx="102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A654AF64-3FB3-40F8-BD32-D22C573555C5}"/>
                    </a:ext>
                  </a:extLst>
                </p14:cNvPr>
                <p14:cNvContentPartPr/>
                <p14:nvPr/>
              </p14:nvContentPartPr>
              <p14:xfrm>
                <a:off x="7185833" y="5478230"/>
                <a:ext cx="99360" cy="21276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A654AF64-3FB3-40F8-BD32-D22C573555C5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7177193" y="5469590"/>
                  <a:ext cx="1170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C74690A8-8BD2-46C8-8AA4-09CB34294827}"/>
                    </a:ext>
                  </a:extLst>
                </p14:cNvPr>
                <p14:cNvContentPartPr/>
                <p14:nvPr/>
              </p14:nvContentPartPr>
              <p14:xfrm>
                <a:off x="7313993" y="5469950"/>
                <a:ext cx="153360" cy="18720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C74690A8-8BD2-46C8-8AA4-09CB34294827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7305353" y="5460950"/>
                  <a:ext cx="1710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A2AB3C60-C915-404C-8175-679AE68A9666}"/>
                    </a:ext>
                  </a:extLst>
                </p14:cNvPr>
                <p14:cNvContentPartPr/>
                <p14:nvPr/>
              </p14:nvContentPartPr>
              <p14:xfrm>
                <a:off x="7529993" y="5484710"/>
                <a:ext cx="84960" cy="15480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A2AB3C60-C915-404C-8175-679AE68A9666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7521353" y="5476070"/>
                  <a:ext cx="102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52147C5A-090B-4DC4-B8AC-E43B8FEF0A01}"/>
                    </a:ext>
                  </a:extLst>
                </p14:cNvPr>
                <p14:cNvContentPartPr/>
                <p14:nvPr/>
              </p14:nvContentPartPr>
              <p14:xfrm>
                <a:off x="6160193" y="5659310"/>
                <a:ext cx="1324440" cy="14832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52147C5A-090B-4DC4-B8AC-E43B8FEF0A01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151553" y="5650670"/>
                  <a:ext cx="13420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611632DC-984E-48C6-B08B-1BB2FC056711}"/>
                    </a:ext>
                  </a:extLst>
                </p14:cNvPr>
                <p14:cNvContentPartPr/>
                <p14:nvPr/>
              </p14:nvContentPartPr>
              <p14:xfrm>
                <a:off x="6511553" y="5857310"/>
                <a:ext cx="78120" cy="14544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611632DC-984E-48C6-B08B-1BB2FC056711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502913" y="5848310"/>
                  <a:ext cx="95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D0F62039-EB9A-4FD5-9E31-2353D7BCB3AF}"/>
                    </a:ext>
                  </a:extLst>
                </p14:cNvPr>
                <p14:cNvContentPartPr/>
                <p14:nvPr/>
              </p14:nvContentPartPr>
              <p14:xfrm>
                <a:off x="6538193" y="5811230"/>
                <a:ext cx="108360" cy="2196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D0F62039-EB9A-4FD5-9E31-2353D7BCB3AF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529193" y="5802230"/>
                  <a:ext cx="126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E35AA39C-A029-40F9-B5F1-0FA75A32B66D}"/>
                    </a:ext>
                  </a:extLst>
                </p14:cNvPr>
                <p14:cNvContentPartPr/>
                <p14:nvPr/>
              </p14:nvContentPartPr>
              <p14:xfrm>
                <a:off x="6678233" y="5823110"/>
                <a:ext cx="76680" cy="1659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E35AA39C-A029-40F9-B5F1-0FA75A32B66D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669233" y="5814470"/>
                  <a:ext cx="943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ACAAD875-6176-4075-9992-FEAA991C0967}"/>
                    </a:ext>
                  </a:extLst>
                </p14:cNvPr>
                <p14:cNvContentPartPr/>
                <p14:nvPr/>
              </p14:nvContentPartPr>
              <p14:xfrm>
                <a:off x="6806393" y="5856230"/>
                <a:ext cx="38160" cy="12312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ACAAD875-6176-4075-9992-FEAA991C0967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797393" y="5847230"/>
                  <a:ext cx="55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E08A9AFB-18F3-459B-851B-C7420C700884}"/>
                    </a:ext>
                  </a:extLst>
                </p14:cNvPr>
                <p14:cNvContentPartPr/>
                <p14:nvPr/>
              </p14:nvContentPartPr>
              <p14:xfrm>
                <a:off x="6986753" y="5846510"/>
                <a:ext cx="71640" cy="14544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E08A9AFB-18F3-459B-851B-C7420C700884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6977753" y="5837510"/>
                  <a:ext cx="89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E0C9F68B-5EBA-429C-9E17-B1951209793E}"/>
                    </a:ext>
                  </a:extLst>
                </p14:cNvPr>
                <p14:cNvContentPartPr/>
                <p14:nvPr/>
              </p14:nvContentPartPr>
              <p14:xfrm>
                <a:off x="7133273" y="5831030"/>
                <a:ext cx="65880" cy="12024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E0C9F68B-5EBA-429C-9E17-B1951209793E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124273" y="5822390"/>
                  <a:ext cx="83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FF62FC2A-A025-4713-9FC5-83A37F7F46C7}"/>
                    </a:ext>
                  </a:extLst>
                </p14:cNvPr>
                <p14:cNvContentPartPr/>
                <p14:nvPr/>
              </p14:nvContentPartPr>
              <p14:xfrm>
                <a:off x="7298153" y="5801510"/>
                <a:ext cx="46080" cy="14112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FF62FC2A-A025-4713-9FC5-83A37F7F46C7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7289153" y="5792870"/>
                  <a:ext cx="637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1F9D8361-B509-45B5-A284-1E5E6CD7A78D}"/>
                    </a:ext>
                  </a:extLst>
                </p14:cNvPr>
                <p14:cNvContentPartPr/>
                <p14:nvPr/>
              </p14:nvContentPartPr>
              <p14:xfrm>
                <a:off x="5974073" y="5397230"/>
                <a:ext cx="138960" cy="51804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1F9D8361-B509-45B5-A284-1E5E6CD7A78D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5965073" y="5388230"/>
                  <a:ext cx="15660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42142ACD-CF97-458D-8EFA-DAC2F55F154D}"/>
                    </a:ext>
                  </a:extLst>
                </p14:cNvPr>
                <p14:cNvContentPartPr/>
                <p14:nvPr/>
              </p14:nvContentPartPr>
              <p14:xfrm>
                <a:off x="7628633" y="5362310"/>
                <a:ext cx="79920" cy="48132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42142ACD-CF97-458D-8EFA-DAC2F55F154D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7619633" y="5353670"/>
                  <a:ext cx="9756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72F49DC7-7F8B-4428-B686-3F654191638A}"/>
                    </a:ext>
                  </a:extLst>
                </p14:cNvPr>
                <p14:cNvContentPartPr/>
                <p14:nvPr/>
              </p14:nvContentPartPr>
              <p14:xfrm>
                <a:off x="7759673" y="5377790"/>
                <a:ext cx="161280" cy="5868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72F49DC7-7F8B-4428-B686-3F654191638A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7751033" y="5369150"/>
                  <a:ext cx="17892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1125BA10-FD64-4A12-9CB3-CBDC4F9EE0CA}"/>
              </a:ext>
            </a:extLst>
          </p:cNvPr>
          <p:cNvGrpSpPr/>
          <p:nvPr/>
        </p:nvGrpSpPr>
        <p:grpSpPr>
          <a:xfrm>
            <a:off x="4947713" y="5614310"/>
            <a:ext cx="241200" cy="201600"/>
            <a:chOff x="4947713" y="5614310"/>
            <a:chExt cx="24120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44CA8220-3532-4E4C-9D2B-1406B55F5196}"/>
                    </a:ext>
                  </a:extLst>
                </p14:cNvPr>
                <p14:cNvContentPartPr/>
                <p14:nvPr/>
              </p14:nvContentPartPr>
              <p14:xfrm>
                <a:off x="5011433" y="5656430"/>
                <a:ext cx="124200" cy="273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44CA8220-3532-4E4C-9D2B-1406B55F5196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002793" y="5647790"/>
                  <a:ext cx="141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825E492D-E65C-48D3-9130-B4DA3DD8BDBB}"/>
                    </a:ext>
                  </a:extLst>
                </p14:cNvPr>
                <p14:cNvContentPartPr/>
                <p14:nvPr/>
              </p14:nvContentPartPr>
              <p14:xfrm>
                <a:off x="5025473" y="5706830"/>
                <a:ext cx="163440" cy="406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825E492D-E65C-48D3-9130-B4DA3DD8BDBB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5016473" y="5697830"/>
                  <a:ext cx="181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0BB1AEB4-2823-493B-BE48-058FE39297BE}"/>
                    </a:ext>
                  </a:extLst>
                </p14:cNvPr>
                <p14:cNvContentPartPr/>
                <p14:nvPr/>
              </p14:nvContentPartPr>
              <p14:xfrm>
                <a:off x="4947713" y="5717270"/>
                <a:ext cx="185040" cy="9864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0BB1AEB4-2823-493B-BE48-058FE39297BE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4938713" y="5708270"/>
                  <a:ext cx="202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BD30A053-B166-48F2-9348-C2B7B510F6F2}"/>
                    </a:ext>
                  </a:extLst>
                </p14:cNvPr>
                <p14:cNvContentPartPr/>
                <p14:nvPr/>
              </p14:nvContentPartPr>
              <p14:xfrm>
                <a:off x="4958513" y="5614310"/>
                <a:ext cx="230040" cy="8280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BD30A053-B166-48F2-9348-C2B7B510F6F2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4949873" y="5605670"/>
                  <a:ext cx="247680" cy="10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6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12732D28-4087-451B-8C12-A3E452FBC9C3}"/>
                  </a:ext>
                </a:extLst>
              </p14:cNvPr>
              <p14:cNvContentPartPr/>
              <p14:nvPr/>
            </p14:nvContentPartPr>
            <p14:xfrm>
              <a:off x="8298953" y="5620430"/>
              <a:ext cx="137160" cy="174240"/>
            </p14:xfrm>
          </p:contentPart>
        </mc:Choice>
        <mc:Fallback xmlns=""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12732D28-4087-451B-8C12-A3E452FBC9C3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8290313" y="5611790"/>
                <a:ext cx="154800" cy="19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4" name="Group 403">
            <a:extLst>
              <a:ext uri="{FF2B5EF4-FFF2-40B4-BE49-F238E27FC236}">
                <a16:creationId xmlns:a16="http://schemas.microsoft.com/office/drawing/2014/main" id="{40D419C7-DC7C-4241-9781-E0A72C9755F2}"/>
              </a:ext>
            </a:extLst>
          </p:cNvPr>
          <p:cNvGrpSpPr/>
          <p:nvPr/>
        </p:nvGrpSpPr>
        <p:grpSpPr>
          <a:xfrm>
            <a:off x="8683793" y="5461310"/>
            <a:ext cx="273240" cy="477000"/>
            <a:chOff x="8683793" y="5461310"/>
            <a:chExt cx="273240" cy="47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7F3AA2C0-8CE8-4CF0-8D59-4CF28EFFC361}"/>
                    </a:ext>
                  </a:extLst>
                </p14:cNvPr>
                <p14:cNvContentPartPr/>
                <p14:nvPr/>
              </p14:nvContentPartPr>
              <p14:xfrm>
                <a:off x="8826713" y="5461310"/>
                <a:ext cx="27000" cy="17244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7F3AA2C0-8CE8-4CF0-8D59-4CF28EFFC361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8817713" y="5452670"/>
                  <a:ext cx="44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141EB122-31DC-4807-ADFC-BE5D815A1C8F}"/>
                    </a:ext>
                  </a:extLst>
                </p14:cNvPr>
                <p14:cNvContentPartPr/>
                <p14:nvPr/>
              </p14:nvContentPartPr>
              <p14:xfrm>
                <a:off x="8683793" y="5692790"/>
                <a:ext cx="273240" cy="1836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141EB122-31DC-4807-ADFC-BE5D815A1C8F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8675153" y="5684150"/>
                  <a:ext cx="290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F57634EA-EFFD-425D-B414-AEECBF2FB188}"/>
                    </a:ext>
                  </a:extLst>
                </p14:cNvPr>
                <p14:cNvContentPartPr/>
                <p14:nvPr/>
              </p14:nvContentPartPr>
              <p14:xfrm>
                <a:off x="8769113" y="5789270"/>
                <a:ext cx="168840" cy="14904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F57634EA-EFFD-425D-B414-AEECBF2FB188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8760113" y="5780270"/>
                  <a:ext cx="18648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2E793736-2BEC-4EB6-A1C8-4356A3F9AFBD}"/>
              </a:ext>
            </a:extLst>
          </p:cNvPr>
          <p:cNvGrpSpPr/>
          <p:nvPr/>
        </p:nvGrpSpPr>
        <p:grpSpPr>
          <a:xfrm>
            <a:off x="479393" y="6204350"/>
            <a:ext cx="722160" cy="378720"/>
            <a:chOff x="479393" y="6204350"/>
            <a:chExt cx="72216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05DA2873-5B59-4DB0-BA80-7220BF5E95C1}"/>
                    </a:ext>
                  </a:extLst>
                </p14:cNvPr>
                <p14:cNvContentPartPr/>
                <p14:nvPr/>
              </p14:nvContentPartPr>
              <p14:xfrm>
                <a:off x="642473" y="6366710"/>
                <a:ext cx="285840" cy="2196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05DA2873-5B59-4DB0-BA80-7220BF5E95C1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633833" y="6358070"/>
                  <a:ext cx="303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39B48563-51EF-4CC1-BC5B-C29C45576E77}"/>
                    </a:ext>
                  </a:extLst>
                </p14:cNvPr>
                <p14:cNvContentPartPr/>
                <p14:nvPr/>
              </p14:nvContentPartPr>
              <p14:xfrm>
                <a:off x="605753" y="6472550"/>
                <a:ext cx="274320" cy="3204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39B48563-51EF-4CC1-BC5B-C29C45576E77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97113" y="6463550"/>
                  <a:ext cx="291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411A8293-77BF-4C2C-A16B-59FFF5720E03}"/>
                    </a:ext>
                  </a:extLst>
                </p14:cNvPr>
                <p14:cNvContentPartPr/>
                <p14:nvPr/>
              </p14:nvContentPartPr>
              <p14:xfrm>
                <a:off x="907073" y="6228110"/>
                <a:ext cx="294480" cy="31032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411A8293-77BF-4C2C-A16B-59FFF5720E03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898433" y="6219110"/>
                  <a:ext cx="3121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4A6A2170-1A4E-4E22-9232-F82196FB8276}"/>
                    </a:ext>
                  </a:extLst>
                </p14:cNvPr>
                <p14:cNvContentPartPr/>
                <p14:nvPr/>
              </p14:nvContentPartPr>
              <p14:xfrm>
                <a:off x="479393" y="6204350"/>
                <a:ext cx="174600" cy="37872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4A6A2170-1A4E-4E22-9232-F82196FB8276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470753" y="6195710"/>
                  <a:ext cx="192240" cy="39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2">
            <p14:nvContentPartPr>
              <p14:cNvPr id="410" name="Ink 409">
                <a:extLst>
                  <a:ext uri="{FF2B5EF4-FFF2-40B4-BE49-F238E27FC236}">
                    <a16:creationId xmlns:a16="http://schemas.microsoft.com/office/drawing/2014/main" id="{EF778534-F3BA-4A1C-9DB6-734E0D579019}"/>
                  </a:ext>
                </a:extLst>
              </p14:cNvPr>
              <p14:cNvContentPartPr/>
              <p14:nvPr/>
            </p14:nvContentPartPr>
            <p14:xfrm>
              <a:off x="1487753" y="6360230"/>
              <a:ext cx="210960" cy="126360"/>
            </p14:xfrm>
          </p:contentPart>
        </mc:Choice>
        <mc:Fallback xmlns="">
          <p:pic>
            <p:nvPicPr>
              <p:cNvPr id="410" name="Ink 409">
                <a:extLst>
                  <a:ext uri="{FF2B5EF4-FFF2-40B4-BE49-F238E27FC236}">
                    <a16:creationId xmlns:a16="http://schemas.microsoft.com/office/drawing/2014/main" id="{EF778534-F3BA-4A1C-9DB6-734E0D579019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1478753" y="6351230"/>
                <a:ext cx="228600" cy="14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3" name="Group 412">
            <a:extLst>
              <a:ext uri="{FF2B5EF4-FFF2-40B4-BE49-F238E27FC236}">
                <a16:creationId xmlns:a16="http://schemas.microsoft.com/office/drawing/2014/main" id="{BC786E7D-44EB-4D90-A71F-96816596F42D}"/>
              </a:ext>
            </a:extLst>
          </p:cNvPr>
          <p:cNvGrpSpPr/>
          <p:nvPr/>
        </p:nvGrpSpPr>
        <p:grpSpPr>
          <a:xfrm>
            <a:off x="1846313" y="6178430"/>
            <a:ext cx="523440" cy="572400"/>
            <a:chOff x="1846313" y="6178430"/>
            <a:chExt cx="52344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A2CF6868-7A8E-404E-81A5-6A8FA2FFFA27}"/>
                    </a:ext>
                  </a:extLst>
                </p14:cNvPr>
                <p14:cNvContentPartPr/>
                <p14:nvPr/>
              </p14:nvContentPartPr>
              <p14:xfrm>
                <a:off x="1846313" y="6178430"/>
                <a:ext cx="128520" cy="57240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A2CF6868-7A8E-404E-81A5-6A8FA2FFFA27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837313" y="6169430"/>
                  <a:ext cx="14616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08A7ECCB-1601-4FC1-BA68-F932727724D3}"/>
                    </a:ext>
                  </a:extLst>
                </p14:cNvPr>
                <p14:cNvContentPartPr/>
                <p14:nvPr/>
              </p14:nvContentPartPr>
              <p14:xfrm>
                <a:off x="2040713" y="6274190"/>
                <a:ext cx="329040" cy="28116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08A7ECCB-1601-4FC1-BA68-F932727724D3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2031713" y="6265190"/>
                  <a:ext cx="346680" cy="29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0" name="Group 419">
            <a:extLst>
              <a:ext uri="{FF2B5EF4-FFF2-40B4-BE49-F238E27FC236}">
                <a16:creationId xmlns:a16="http://schemas.microsoft.com/office/drawing/2014/main" id="{9330810A-B6D7-44B4-9B5C-E19E58876457}"/>
              </a:ext>
            </a:extLst>
          </p:cNvPr>
          <p:cNvGrpSpPr/>
          <p:nvPr/>
        </p:nvGrpSpPr>
        <p:grpSpPr>
          <a:xfrm>
            <a:off x="2515913" y="6253310"/>
            <a:ext cx="268560" cy="253440"/>
            <a:chOff x="2515913" y="6253310"/>
            <a:chExt cx="26856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9B6DD23E-0B36-4ED6-A1EB-8B60AE8FB75A}"/>
                    </a:ext>
                  </a:extLst>
                </p14:cNvPr>
                <p14:cNvContentPartPr/>
                <p14:nvPr/>
              </p14:nvContentPartPr>
              <p14:xfrm>
                <a:off x="2515913" y="6321350"/>
                <a:ext cx="94680" cy="18540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9B6DD23E-0B36-4ED6-A1EB-8B60AE8FB75A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2506913" y="6312710"/>
                  <a:ext cx="1123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73A69C07-9957-48E7-875F-2E3DAC068365}"/>
                    </a:ext>
                  </a:extLst>
                </p14:cNvPr>
                <p14:cNvContentPartPr/>
                <p14:nvPr/>
              </p14:nvContentPartPr>
              <p14:xfrm>
                <a:off x="2542553" y="6253310"/>
                <a:ext cx="95760" cy="2268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73A69C07-9957-48E7-875F-2E3DAC068365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2533553" y="6244670"/>
                  <a:ext cx="113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DE0D8F45-3A93-44C1-8CD1-BEA708BE8D92}"/>
                    </a:ext>
                  </a:extLst>
                </p14:cNvPr>
                <p14:cNvContentPartPr/>
                <p14:nvPr/>
              </p14:nvContentPartPr>
              <p14:xfrm>
                <a:off x="2706713" y="6303710"/>
                <a:ext cx="77760" cy="17856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DE0D8F45-3A93-44C1-8CD1-BEA708BE8D92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2697713" y="6294710"/>
                  <a:ext cx="9540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9" name="Group 428">
            <a:extLst>
              <a:ext uri="{FF2B5EF4-FFF2-40B4-BE49-F238E27FC236}">
                <a16:creationId xmlns:a16="http://schemas.microsoft.com/office/drawing/2014/main" id="{0A11EAF1-BA53-4DA4-93FD-0102A140718F}"/>
              </a:ext>
            </a:extLst>
          </p:cNvPr>
          <p:cNvGrpSpPr/>
          <p:nvPr/>
        </p:nvGrpSpPr>
        <p:grpSpPr>
          <a:xfrm>
            <a:off x="2864033" y="6202190"/>
            <a:ext cx="625320" cy="350280"/>
            <a:chOff x="2864033" y="6202190"/>
            <a:chExt cx="62532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779FD601-9F99-4032-837C-4315F215BD4A}"/>
                    </a:ext>
                  </a:extLst>
                </p14:cNvPr>
                <p14:cNvContentPartPr/>
                <p14:nvPr/>
              </p14:nvContentPartPr>
              <p14:xfrm>
                <a:off x="2864033" y="6299030"/>
                <a:ext cx="27000" cy="22140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779FD601-9F99-4032-837C-4315F215BD4A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2855393" y="6290030"/>
                  <a:ext cx="446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F031CA8B-CBA5-4679-86C3-062770D0750D}"/>
                    </a:ext>
                  </a:extLst>
                </p14:cNvPr>
                <p14:cNvContentPartPr/>
                <p14:nvPr/>
              </p14:nvContentPartPr>
              <p14:xfrm>
                <a:off x="3041153" y="6279950"/>
                <a:ext cx="92520" cy="11088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F031CA8B-CBA5-4679-86C3-062770D0750D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3032513" y="6270950"/>
                  <a:ext cx="1101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BA2138DF-28FA-495A-9F89-B53C6FD5C289}"/>
                    </a:ext>
                  </a:extLst>
                </p14:cNvPr>
                <p14:cNvContentPartPr/>
                <p14:nvPr/>
              </p14:nvContentPartPr>
              <p14:xfrm>
                <a:off x="3105953" y="6232790"/>
                <a:ext cx="38520" cy="26496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BA2138DF-28FA-495A-9F89-B53C6FD5C289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3097313" y="6223790"/>
                  <a:ext cx="561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C922EC3B-D6F1-4E7D-AEC5-CBF9F6D607A0}"/>
                    </a:ext>
                  </a:extLst>
                </p14:cNvPr>
                <p14:cNvContentPartPr/>
                <p14:nvPr/>
              </p14:nvContentPartPr>
              <p14:xfrm>
                <a:off x="3229793" y="6281750"/>
                <a:ext cx="121680" cy="13608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C922EC3B-D6F1-4E7D-AEC5-CBF9F6D607A0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3221153" y="6272750"/>
                  <a:ext cx="139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22BBDE4D-4511-40E7-9204-E2A429E6091C}"/>
                    </a:ext>
                  </a:extLst>
                </p14:cNvPr>
                <p14:cNvContentPartPr/>
                <p14:nvPr/>
              </p14:nvContentPartPr>
              <p14:xfrm>
                <a:off x="3310793" y="6202190"/>
                <a:ext cx="36720" cy="29952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22BBDE4D-4511-40E7-9204-E2A429E6091C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3302153" y="6193190"/>
                  <a:ext cx="543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D9867C0B-E0AB-4F2B-93AC-ECBA8436CFED}"/>
                    </a:ext>
                  </a:extLst>
                </p14:cNvPr>
                <p14:cNvContentPartPr/>
                <p14:nvPr/>
              </p14:nvContentPartPr>
              <p14:xfrm>
                <a:off x="3448673" y="6261590"/>
                <a:ext cx="40680" cy="29088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D9867C0B-E0AB-4F2B-93AC-ECBA8436CFED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3439673" y="6252590"/>
                  <a:ext cx="58320" cy="30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6">
            <p14:nvContentPartPr>
              <p14:cNvPr id="427" name="Ink 426">
                <a:extLst>
                  <a:ext uri="{FF2B5EF4-FFF2-40B4-BE49-F238E27FC236}">
                    <a16:creationId xmlns:a16="http://schemas.microsoft.com/office/drawing/2014/main" id="{04FAA535-620C-47A7-81C2-B7DCA9653408}"/>
                  </a:ext>
                </a:extLst>
              </p14:cNvPr>
              <p14:cNvContentPartPr/>
              <p14:nvPr/>
            </p14:nvContentPartPr>
            <p14:xfrm>
              <a:off x="3727313" y="6344390"/>
              <a:ext cx="196920" cy="36720"/>
            </p14:xfrm>
          </p:contentPart>
        </mc:Choice>
        <mc:Fallback xmlns="">
          <p:pic>
            <p:nvPicPr>
              <p:cNvPr id="427" name="Ink 426">
                <a:extLst>
                  <a:ext uri="{FF2B5EF4-FFF2-40B4-BE49-F238E27FC236}">
                    <a16:creationId xmlns:a16="http://schemas.microsoft.com/office/drawing/2014/main" id="{04FAA535-620C-47A7-81C2-B7DCA9653408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3718673" y="6335750"/>
                <a:ext cx="2145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8">
            <p14:nvContentPartPr>
              <p14:cNvPr id="428" name="Ink 427">
                <a:extLst>
                  <a:ext uri="{FF2B5EF4-FFF2-40B4-BE49-F238E27FC236}">
                    <a16:creationId xmlns:a16="http://schemas.microsoft.com/office/drawing/2014/main" id="{4DFB13D5-3008-4565-A2DE-194B5663542F}"/>
                  </a:ext>
                </a:extLst>
              </p14:cNvPr>
              <p14:cNvContentPartPr/>
              <p14:nvPr/>
            </p14:nvContentPartPr>
            <p14:xfrm>
              <a:off x="4142033" y="6163310"/>
              <a:ext cx="307080" cy="333000"/>
            </p14:xfrm>
          </p:contentPart>
        </mc:Choice>
        <mc:Fallback xmlns="">
          <p:pic>
            <p:nvPicPr>
              <p:cNvPr id="428" name="Ink 427">
                <a:extLst>
                  <a:ext uri="{FF2B5EF4-FFF2-40B4-BE49-F238E27FC236}">
                    <a16:creationId xmlns:a16="http://schemas.microsoft.com/office/drawing/2014/main" id="{4DFB13D5-3008-4565-A2DE-194B5663542F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4133033" y="6154670"/>
                <a:ext cx="324720" cy="35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4" name="Group 433">
            <a:extLst>
              <a:ext uri="{FF2B5EF4-FFF2-40B4-BE49-F238E27FC236}">
                <a16:creationId xmlns:a16="http://schemas.microsoft.com/office/drawing/2014/main" id="{86651319-1726-4F84-B0D1-9E677C4505FB}"/>
              </a:ext>
            </a:extLst>
          </p:cNvPr>
          <p:cNvGrpSpPr/>
          <p:nvPr/>
        </p:nvGrpSpPr>
        <p:grpSpPr>
          <a:xfrm>
            <a:off x="4567913" y="6187070"/>
            <a:ext cx="368280" cy="306360"/>
            <a:chOff x="4567913" y="6187070"/>
            <a:chExt cx="36828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F51D9926-785B-47C3-B6D2-00C62D4E91A5}"/>
                    </a:ext>
                  </a:extLst>
                </p14:cNvPr>
                <p14:cNvContentPartPr/>
                <p14:nvPr/>
              </p14:nvContentPartPr>
              <p14:xfrm>
                <a:off x="4567913" y="6275990"/>
                <a:ext cx="87480" cy="20124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F51D9926-785B-47C3-B6D2-00C62D4E91A5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4559273" y="6266990"/>
                  <a:ext cx="105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BB8C3CEE-EE85-46C8-9723-09ADF153D649}"/>
                    </a:ext>
                  </a:extLst>
                </p14:cNvPr>
                <p14:cNvContentPartPr/>
                <p14:nvPr/>
              </p14:nvContentPartPr>
              <p14:xfrm>
                <a:off x="4601033" y="6187070"/>
                <a:ext cx="126720" cy="2952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BB8C3CEE-EE85-46C8-9723-09ADF153D649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4592033" y="6178430"/>
                  <a:ext cx="144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631A285E-E5EE-48B5-A14E-C52CE275A652}"/>
                    </a:ext>
                  </a:extLst>
                </p14:cNvPr>
                <p14:cNvContentPartPr/>
                <p14:nvPr/>
              </p14:nvContentPartPr>
              <p14:xfrm>
                <a:off x="4743953" y="6262670"/>
                <a:ext cx="91800" cy="18108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631A285E-E5EE-48B5-A14E-C52CE275A652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4735313" y="6253670"/>
                  <a:ext cx="1094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7A239531-2F68-45C1-9912-3DFBF1B0E6C9}"/>
                    </a:ext>
                  </a:extLst>
                </p14:cNvPr>
                <p14:cNvContentPartPr/>
                <p14:nvPr/>
              </p14:nvContentPartPr>
              <p14:xfrm>
                <a:off x="4890473" y="6282110"/>
                <a:ext cx="45720" cy="21132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7A239531-2F68-45C1-9912-3DFBF1B0E6C9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4881833" y="6273470"/>
                  <a:ext cx="6336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0" name="Group 439">
            <a:extLst>
              <a:ext uri="{FF2B5EF4-FFF2-40B4-BE49-F238E27FC236}">
                <a16:creationId xmlns:a16="http://schemas.microsoft.com/office/drawing/2014/main" id="{2B65EED3-7C6F-4D15-A3FA-373C6B3A72BF}"/>
              </a:ext>
            </a:extLst>
          </p:cNvPr>
          <p:cNvGrpSpPr/>
          <p:nvPr/>
        </p:nvGrpSpPr>
        <p:grpSpPr>
          <a:xfrm>
            <a:off x="5049953" y="6069350"/>
            <a:ext cx="619920" cy="506160"/>
            <a:chOff x="5049953" y="6069350"/>
            <a:chExt cx="619920" cy="50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2BB69E4C-07D9-4B5D-A50F-A3FE994D826D}"/>
                    </a:ext>
                  </a:extLst>
                </p14:cNvPr>
                <p14:cNvContentPartPr/>
                <p14:nvPr/>
              </p14:nvContentPartPr>
              <p14:xfrm>
                <a:off x="5049953" y="6248990"/>
                <a:ext cx="20160" cy="23256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2BB69E4C-07D9-4B5D-A50F-A3FE994D826D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5040953" y="6240350"/>
                  <a:ext cx="378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02DF15EC-B7CE-4B56-99CA-C4408896EB25}"/>
                    </a:ext>
                  </a:extLst>
                </p14:cNvPr>
                <p14:cNvContentPartPr/>
                <p14:nvPr/>
              </p14:nvContentPartPr>
              <p14:xfrm>
                <a:off x="5135993" y="6279230"/>
                <a:ext cx="93960" cy="19188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02DF15EC-B7CE-4B56-99CA-C4408896EB25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5127353" y="6270590"/>
                  <a:ext cx="1116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7FC4D2C7-6189-4283-943D-B4215CD8BEF5}"/>
                    </a:ext>
                  </a:extLst>
                </p14:cNvPr>
                <p14:cNvContentPartPr/>
                <p14:nvPr/>
              </p14:nvContentPartPr>
              <p14:xfrm>
                <a:off x="5129513" y="6251150"/>
                <a:ext cx="94680" cy="4068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7FC4D2C7-6189-4283-943D-B4215CD8BEF5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5120873" y="6242150"/>
                  <a:ext cx="1123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1203FCC6-3D69-43C3-B1C3-E37DBD030ECA}"/>
                    </a:ext>
                  </a:extLst>
                </p14:cNvPr>
                <p14:cNvContentPartPr/>
                <p14:nvPr/>
              </p14:nvContentPartPr>
              <p14:xfrm>
                <a:off x="5330033" y="6247550"/>
                <a:ext cx="90000" cy="19872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1203FCC6-3D69-43C3-B1C3-E37DBD030ECA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5321393" y="6238910"/>
                  <a:ext cx="1076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B50690FF-35F0-4FBB-A0F9-1FF1DCCE7284}"/>
                    </a:ext>
                  </a:extLst>
                </p14:cNvPr>
                <p14:cNvContentPartPr/>
                <p14:nvPr/>
              </p14:nvContentPartPr>
              <p14:xfrm>
                <a:off x="5543873" y="6069350"/>
                <a:ext cx="126000" cy="50616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B50690FF-35F0-4FBB-A0F9-1FF1DCCE7284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5535233" y="6060710"/>
                  <a:ext cx="143640" cy="52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8">
            <p14:nvContentPartPr>
              <p14:cNvPr id="441" name="Ink 440">
                <a:extLst>
                  <a:ext uri="{FF2B5EF4-FFF2-40B4-BE49-F238E27FC236}">
                    <a16:creationId xmlns:a16="http://schemas.microsoft.com/office/drawing/2014/main" id="{47ABD9C6-2C87-4431-8DEF-6315A9655747}"/>
                  </a:ext>
                </a:extLst>
              </p14:cNvPr>
              <p14:cNvContentPartPr/>
              <p14:nvPr/>
            </p14:nvContentPartPr>
            <p14:xfrm>
              <a:off x="5818913" y="6281390"/>
              <a:ext cx="146880" cy="158760"/>
            </p14:xfrm>
          </p:contentPart>
        </mc:Choice>
        <mc:Fallback xmlns="">
          <p:pic>
            <p:nvPicPr>
              <p:cNvPr id="441" name="Ink 440">
                <a:extLst>
                  <a:ext uri="{FF2B5EF4-FFF2-40B4-BE49-F238E27FC236}">
                    <a16:creationId xmlns:a16="http://schemas.microsoft.com/office/drawing/2014/main" id="{47ABD9C6-2C87-4431-8DEF-6315A9655747}"/>
                  </a:ext>
                </a:extLst>
              </p:cNvPr>
              <p:cNvPicPr/>
              <p:nvPr/>
            </p:nvPicPr>
            <p:blipFill>
              <a:blip r:embed="rId709"/>
              <a:stretch>
                <a:fillRect/>
              </a:stretch>
            </p:blipFill>
            <p:spPr>
              <a:xfrm>
                <a:off x="5810273" y="6272390"/>
                <a:ext cx="164520" cy="17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4" name="Group 443">
            <a:extLst>
              <a:ext uri="{FF2B5EF4-FFF2-40B4-BE49-F238E27FC236}">
                <a16:creationId xmlns:a16="http://schemas.microsoft.com/office/drawing/2014/main" id="{48A1D3D5-E497-4314-BA9B-05B3F497AA94}"/>
              </a:ext>
            </a:extLst>
          </p:cNvPr>
          <p:cNvGrpSpPr/>
          <p:nvPr/>
        </p:nvGrpSpPr>
        <p:grpSpPr>
          <a:xfrm>
            <a:off x="6162713" y="6177350"/>
            <a:ext cx="564840" cy="266760"/>
            <a:chOff x="6162713" y="6177350"/>
            <a:chExt cx="56484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22096F84-F26C-4B56-9240-3DAFEE5D91E5}"/>
                    </a:ext>
                  </a:extLst>
                </p14:cNvPr>
                <p14:cNvContentPartPr/>
                <p14:nvPr/>
              </p14:nvContentPartPr>
              <p14:xfrm>
                <a:off x="6162713" y="6200750"/>
                <a:ext cx="255240" cy="24336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22096F84-F26C-4B56-9240-3DAFEE5D91E5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6153713" y="6192110"/>
                  <a:ext cx="2728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ADE8D71F-59C1-4400-A80D-F89639CED44B}"/>
                    </a:ext>
                  </a:extLst>
                </p14:cNvPr>
                <p14:cNvContentPartPr/>
                <p14:nvPr/>
              </p14:nvContentPartPr>
              <p14:xfrm>
                <a:off x="6582833" y="6177350"/>
                <a:ext cx="144720" cy="22896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ADE8D71F-59C1-4400-A80D-F89639CED44B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6573833" y="6168350"/>
                  <a:ext cx="16236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883519A4-1A42-439B-A4E2-30F77175DC9A}"/>
              </a:ext>
            </a:extLst>
          </p:cNvPr>
          <p:cNvGrpSpPr/>
          <p:nvPr/>
        </p:nvGrpSpPr>
        <p:grpSpPr>
          <a:xfrm>
            <a:off x="6858233" y="6335750"/>
            <a:ext cx="164520" cy="94320"/>
            <a:chOff x="6858233" y="6335750"/>
            <a:chExt cx="164520" cy="9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F3B6AE9E-64ED-440D-9BBA-DBFDC88A7A9B}"/>
                    </a:ext>
                  </a:extLst>
                </p14:cNvPr>
                <p14:cNvContentPartPr/>
                <p14:nvPr/>
              </p14:nvContentPartPr>
              <p14:xfrm>
                <a:off x="6858233" y="6335750"/>
                <a:ext cx="130680" cy="2304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F3B6AE9E-64ED-440D-9BBA-DBFDC88A7A9B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6849233" y="6327110"/>
                  <a:ext cx="148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EAE0CC10-6B7B-49EF-BB89-E2DC2A6EDE1B}"/>
                    </a:ext>
                  </a:extLst>
                </p14:cNvPr>
                <p14:cNvContentPartPr/>
                <p14:nvPr/>
              </p14:nvContentPartPr>
              <p14:xfrm>
                <a:off x="6937793" y="6419990"/>
                <a:ext cx="84960" cy="1008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EAE0CC10-6B7B-49EF-BB89-E2DC2A6EDE1B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6928793" y="6411350"/>
                  <a:ext cx="10260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412CEC70-1003-4195-A461-E20BC5C65974}"/>
              </a:ext>
            </a:extLst>
          </p:cNvPr>
          <p:cNvGrpSpPr/>
          <p:nvPr/>
        </p:nvGrpSpPr>
        <p:grpSpPr>
          <a:xfrm>
            <a:off x="7233353" y="6201470"/>
            <a:ext cx="952200" cy="245160"/>
            <a:chOff x="7233353" y="6201470"/>
            <a:chExt cx="95220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3E57CB83-15F2-4AD5-86E6-0A6CE689C091}"/>
                    </a:ext>
                  </a:extLst>
                </p14:cNvPr>
                <p14:cNvContentPartPr/>
                <p14:nvPr/>
              </p14:nvContentPartPr>
              <p14:xfrm>
                <a:off x="7233353" y="6244670"/>
                <a:ext cx="116280" cy="18000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3E57CB83-15F2-4AD5-86E6-0A6CE689C091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7224713" y="6236030"/>
                  <a:ext cx="1339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E4BD59B5-C386-4039-856D-0E53CB67307D}"/>
                    </a:ext>
                  </a:extLst>
                </p14:cNvPr>
                <p14:cNvContentPartPr/>
                <p14:nvPr/>
              </p14:nvContentPartPr>
              <p14:xfrm>
                <a:off x="7352153" y="6379670"/>
                <a:ext cx="43560" cy="3672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E4BD59B5-C386-4039-856D-0E53CB67307D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7343513" y="6371030"/>
                  <a:ext cx="61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6CBDFB9A-9EAD-444F-80AE-95ABEEB5BC8D}"/>
                    </a:ext>
                  </a:extLst>
                </p14:cNvPr>
                <p14:cNvContentPartPr/>
                <p14:nvPr/>
              </p14:nvContentPartPr>
              <p14:xfrm>
                <a:off x="7528913" y="6205430"/>
                <a:ext cx="111600" cy="23040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6CBDFB9A-9EAD-444F-80AE-95ABEEB5BC8D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7519913" y="6196790"/>
                  <a:ext cx="1292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88537378-5B64-4CCE-BCC4-9B83D6E91506}"/>
                    </a:ext>
                  </a:extLst>
                </p14:cNvPr>
                <p14:cNvContentPartPr/>
                <p14:nvPr/>
              </p14:nvContentPartPr>
              <p14:xfrm>
                <a:off x="7714673" y="6206510"/>
                <a:ext cx="116640" cy="20988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88537378-5B64-4CCE-BCC4-9B83D6E91506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7706033" y="6197870"/>
                  <a:ext cx="1342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42B30896-EA90-4C9C-8ED0-5C900391F339}"/>
                    </a:ext>
                  </a:extLst>
                </p14:cNvPr>
                <p14:cNvContentPartPr/>
                <p14:nvPr/>
              </p14:nvContentPartPr>
              <p14:xfrm>
                <a:off x="7957673" y="6201470"/>
                <a:ext cx="123480" cy="24048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42B30896-EA90-4C9C-8ED0-5C900391F339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7949033" y="6192830"/>
                  <a:ext cx="1411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2EB1438E-52E6-4606-8B59-6D1D2B0BCDC1}"/>
                    </a:ext>
                  </a:extLst>
                </p14:cNvPr>
                <p14:cNvContentPartPr/>
                <p14:nvPr/>
              </p14:nvContentPartPr>
              <p14:xfrm>
                <a:off x="8145953" y="6245390"/>
                <a:ext cx="39600" cy="20124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2EB1438E-52E6-4606-8B59-6D1D2B0BCDC1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8137313" y="6236390"/>
                  <a:ext cx="5724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9" name="Group 458">
            <a:extLst>
              <a:ext uri="{FF2B5EF4-FFF2-40B4-BE49-F238E27FC236}">
                <a16:creationId xmlns:a16="http://schemas.microsoft.com/office/drawing/2014/main" id="{F7DAB950-9288-4837-BA05-0D54BEC15389}"/>
              </a:ext>
            </a:extLst>
          </p:cNvPr>
          <p:cNvGrpSpPr/>
          <p:nvPr/>
        </p:nvGrpSpPr>
        <p:grpSpPr>
          <a:xfrm>
            <a:off x="8424953" y="6187430"/>
            <a:ext cx="325080" cy="278640"/>
            <a:chOff x="8424953" y="6187430"/>
            <a:chExt cx="32508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15292641-0460-48B1-B271-32F53A1B8A6E}"/>
                    </a:ext>
                  </a:extLst>
                </p14:cNvPr>
                <p14:cNvContentPartPr/>
                <p14:nvPr/>
              </p14:nvContentPartPr>
              <p14:xfrm>
                <a:off x="8473553" y="6262670"/>
                <a:ext cx="151920" cy="3312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15292641-0460-48B1-B271-32F53A1B8A6E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8464553" y="6253670"/>
                  <a:ext cx="1695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A8B4E4F1-C083-4CB5-9E19-158CA25C6ACA}"/>
                    </a:ext>
                  </a:extLst>
                </p14:cNvPr>
                <p14:cNvContentPartPr/>
                <p14:nvPr/>
              </p14:nvContentPartPr>
              <p14:xfrm>
                <a:off x="8424953" y="6346910"/>
                <a:ext cx="185400" cy="4644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A8B4E4F1-C083-4CB5-9E19-158CA25C6ACA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8415953" y="6337910"/>
                  <a:ext cx="2030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41F7D0CE-A8D6-4002-86E9-7100635C894E}"/>
                    </a:ext>
                  </a:extLst>
                </p14:cNvPr>
                <p14:cNvContentPartPr/>
                <p14:nvPr/>
              </p14:nvContentPartPr>
              <p14:xfrm>
                <a:off x="8639513" y="6187430"/>
                <a:ext cx="110520" cy="27864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41F7D0CE-A8D6-4002-86E9-7100635C894E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8630513" y="6178430"/>
                  <a:ext cx="128160" cy="29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4DF87D9C-4F2C-4BD1-82F5-6D64C8710A15}"/>
              </a:ext>
            </a:extLst>
          </p:cNvPr>
          <p:cNvGrpSpPr/>
          <p:nvPr/>
        </p:nvGrpSpPr>
        <p:grpSpPr>
          <a:xfrm>
            <a:off x="9041273" y="6199670"/>
            <a:ext cx="524520" cy="259920"/>
            <a:chOff x="9041273" y="6199670"/>
            <a:chExt cx="52452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E49423A8-1E3C-4221-90E0-EEF9E6456AFC}"/>
                    </a:ext>
                  </a:extLst>
                </p14:cNvPr>
                <p14:cNvContentPartPr/>
                <p14:nvPr/>
              </p14:nvContentPartPr>
              <p14:xfrm>
                <a:off x="9041273" y="6284630"/>
                <a:ext cx="196200" cy="13572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E49423A8-1E3C-4221-90E0-EEF9E6456AFC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9032273" y="6275990"/>
                  <a:ext cx="213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0FFB54FE-23BE-42B7-806E-303F4BEC8ED4}"/>
                    </a:ext>
                  </a:extLst>
                </p14:cNvPr>
                <p14:cNvContentPartPr/>
                <p14:nvPr/>
              </p14:nvContentPartPr>
              <p14:xfrm>
                <a:off x="9381473" y="6199670"/>
                <a:ext cx="184320" cy="12492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0FFB54FE-23BE-42B7-806E-303F4BEC8ED4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9372833" y="6191030"/>
                  <a:ext cx="201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7AE8289F-80D9-485D-821F-572BA98E2734}"/>
                    </a:ext>
                  </a:extLst>
                </p14:cNvPr>
                <p14:cNvContentPartPr/>
                <p14:nvPr/>
              </p14:nvContentPartPr>
              <p14:xfrm>
                <a:off x="9344033" y="6426830"/>
                <a:ext cx="169200" cy="3276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7AE8289F-80D9-485D-821F-572BA98E2734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9335393" y="6418190"/>
                  <a:ext cx="18684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51B10618-18B4-4534-8A97-C2CA45B32596}"/>
              </a:ext>
            </a:extLst>
          </p:cNvPr>
          <p:cNvGrpSpPr/>
          <p:nvPr/>
        </p:nvGrpSpPr>
        <p:grpSpPr>
          <a:xfrm>
            <a:off x="9870713" y="6118310"/>
            <a:ext cx="657000" cy="268920"/>
            <a:chOff x="9870713" y="6118310"/>
            <a:chExt cx="65700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705A4563-6393-4CFB-BBBA-835EC42FE8AE}"/>
                    </a:ext>
                  </a:extLst>
                </p14:cNvPr>
                <p14:cNvContentPartPr/>
                <p14:nvPr/>
              </p14:nvContentPartPr>
              <p14:xfrm>
                <a:off x="9870713" y="6186350"/>
                <a:ext cx="22680" cy="19440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705A4563-6393-4CFB-BBBA-835EC42FE8AE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9862073" y="6177350"/>
                  <a:ext cx="403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B3C3B105-B5D0-4262-B133-9F3AE4B66BFF}"/>
                    </a:ext>
                  </a:extLst>
                </p14:cNvPr>
                <p14:cNvContentPartPr/>
                <p14:nvPr/>
              </p14:nvContentPartPr>
              <p14:xfrm>
                <a:off x="9997793" y="6144230"/>
                <a:ext cx="91800" cy="21312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B3C3B105-B5D0-4262-B133-9F3AE4B66BFF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9989153" y="6135590"/>
                  <a:ext cx="1094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663BE761-8550-421B-B036-1DE301644F35}"/>
                    </a:ext>
                  </a:extLst>
                </p14:cNvPr>
                <p14:cNvContentPartPr/>
                <p14:nvPr/>
              </p14:nvContentPartPr>
              <p14:xfrm>
                <a:off x="10158353" y="6124070"/>
                <a:ext cx="135360" cy="22356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663BE761-8550-421B-B036-1DE301644F35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10149713" y="6115430"/>
                  <a:ext cx="1530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06336043-29DA-4183-83BE-8CC5694D3621}"/>
                    </a:ext>
                  </a:extLst>
                </p14:cNvPr>
                <p14:cNvContentPartPr/>
                <p14:nvPr/>
              </p14:nvContentPartPr>
              <p14:xfrm>
                <a:off x="10179593" y="6198590"/>
                <a:ext cx="151200" cy="6480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06336043-29DA-4183-83BE-8CC5694D3621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10170593" y="6189950"/>
                  <a:ext cx="168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3CD9CD3E-C4F1-402C-9968-095FAE2A7EBD}"/>
                    </a:ext>
                  </a:extLst>
                </p14:cNvPr>
                <p14:cNvContentPartPr/>
                <p14:nvPr/>
              </p14:nvContentPartPr>
              <p14:xfrm>
                <a:off x="10377593" y="6144230"/>
                <a:ext cx="150120" cy="13212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3CD9CD3E-C4F1-402C-9968-095FAE2A7EBD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10368593" y="6135590"/>
                  <a:ext cx="1677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A75BCEBB-7315-43D1-B175-401CD5934E24}"/>
                    </a:ext>
                  </a:extLst>
                </p14:cNvPr>
                <p14:cNvContentPartPr/>
                <p14:nvPr/>
              </p14:nvContentPartPr>
              <p14:xfrm>
                <a:off x="10502513" y="6118310"/>
                <a:ext cx="15120" cy="26892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A75BCEBB-7315-43D1-B175-401CD5934E24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10493873" y="6109670"/>
                  <a:ext cx="32760" cy="286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8565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38DF799-32FF-49F6-964E-7F8086F3CFFB}"/>
              </a:ext>
            </a:extLst>
          </p:cNvPr>
          <p:cNvGrpSpPr/>
          <p:nvPr/>
        </p:nvGrpSpPr>
        <p:grpSpPr>
          <a:xfrm>
            <a:off x="1107953" y="559190"/>
            <a:ext cx="1872000" cy="755280"/>
            <a:chOff x="1107953" y="559190"/>
            <a:chExt cx="1872000" cy="75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FC41FAA-4FC9-4BBD-B3C2-C5975A4A0D0D}"/>
                    </a:ext>
                  </a:extLst>
                </p14:cNvPr>
                <p14:cNvContentPartPr/>
                <p14:nvPr/>
              </p14:nvContentPartPr>
              <p14:xfrm>
                <a:off x="1142153" y="599870"/>
                <a:ext cx="142920" cy="341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FC41FAA-4FC9-4BBD-B3C2-C5975A4A0D0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33153" y="590870"/>
                  <a:ext cx="1605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3D78AD1-954B-4FA3-BF13-652A124B8DBE}"/>
                    </a:ext>
                  </a:extLst>
                </p14:cNvPr>
                <p14:cNvContentPartPr/>
                <p14:nvPr/>
              </p14:nvContentPartPr>
              <p14:xfrm>
                <a:off x="1107953" y="559190"/>
                <a:ext cx="229320" cy="30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3D78AD1-954B-4FA3-BF13-652A124B8DB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99313" y="550190"/>
                  <a:ext cx="246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B563D87-B34E-487B-A55E-59F4982B98B0}"/>
                    </a:ext>
                  </a:extLst>
                </p14:cNvPr>
                <p14:cNvContentPartPr/>
                <p14:nvPr/>
              </p14:nvContentPartPr>
              <p14:xfrm>
                <a:off x="1330073" y="689870"/>
                <a:ext cx="248760" cy="270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B563D87-B34E-487B-A55E-59F4982B98B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21073" y="681230"/>
                  <a:ext cx="2664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E605F25-1073-4B9D-8E51-770DAAB4E7B6}"/>
                    </a:ext>
                  </a:extLst>
                </p14:cNvPr>
                <p14:cNvContentPartPr/>
                <p14:nvPr/>
              </p14:nvContentPartPr>
              <p14:xfrm>
                <a:off x="1486313" y="590150"/>
                <a:ext cx="11880" cy="64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E605F25-1073-4B9D-8E51-770DAAB4E7B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77673" y="581150"/>
                  <a:ext cx="29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7B2481F-AE5F-447B-94EB-A8985496BD5E}"/>
                    </a:ext>
                  </a:extLst>
                </p14:cNvPr>
                <p14:cNvContentPartPr/>
                <p14:nvPr/>
              </p14:nvContentPartPr>
              <p14:xfrm>
                <a:off x="1667033" y="664310"/>
                <a:ext cx="126000" cy="521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7B2481F-AE5F-447B-94EB-A8985496BD5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58393" y="655670"/>
                  <a:ext cx="14364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2619628-7519-40E8-AC65-2381C1973A7F}"/>
                    </a:ext>
                  </a:extLst>
                </p14:cNvPr>
                <p14:cNvContentPartPr/>
                <p14:nvPr/>
              </p14:nvContentPartPr>
              <p14:xfrm>
                <a:off x="1686473" y="636590"/>
                <a:ext cx="485280" cy="381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2619628-7519-40E8-AC65-2381C1973A7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77833" y="627590"/>
                  <a:ext cx="5029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05C6B13-8F8F-46B1-8C2D-1772B120A469}"/>
                    </a:ext>
                  </a:extLst>
                </p14:cNvPr>
                <p14:cNvContentPartPr/>
                <p14:nvPr/>
              </p14:nvContentPartPr>
              <p14:xfrm>
                <a:off x="2250233" y="651350"/>
                <a:ext cx="285480" cy="306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05C6B13-8F8F-46B1-8C2D-1772B120A46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41233" y="642710"/>
                  <a:ext cx="3031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65C7FDE-0172-41B0-9E58-5E52DB7DE0D5}"/>
                    </a:ext>
                  </a:extLst>
                </p14:cNvPr>
                <p14:cNvContentPartPr/>
                <p14:nvPr/>
              </p14:nvContentPartPr>
              <p14:xfrm>
                <a:off x="2570633" y="619310"/>
                <a:ext cx="10800" cy="23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65C7FDE-0172-41B0-9E58-5E52DB7DE0D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61633" y="610670"/>
                  <a:ext cx="28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60C6B8-DA46-4274-9F49-371F2AD11438}"/>
                    </a:ext>
                  </a:extLst>
                </p14:cNvPr>
                <p14:cNvContentPartPr/>
                <p14:nvPr/>
              </p14:nvContentPartPr>
              <p14:xfrm>
                <a:off x="2507993" y="799670"/>
                <a:ext cx="471960" cy="514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60C6B8-DA46-4274-9F49-371F2AD1143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98993" y="790670"/>
                  <a:ext cx="489600" cy="53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1113B0-E37C-4827-8CEF-40695D3E566D}"/>
              </a:ext>
            </a:extLst>
          </p:cNvPr>
          <p:cNvGrpSpPr/>
          <p:nvPr/>
        </p:nvGrpSpPr>
        <p:grpSpPr>
          <a:xfrm>
            <a:off x="3306113" y="587270"/>
            <a:ext cx="1737360" cy="420480"/>
            <a:chOff x="3306113" y="587270"/>
            <a:chExt cx="173736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D7CBA2D-F08C-4B77-B6BB-1EB5B054C832}"/>
                    </a:ext>
                  </a:extLst>
                </p14:cNvPr>
                <p14:cNvContentPartPr/>
                <p14:nvPr/>
              </p14:nvContentPartPr>
              <p14:xfrm>
                <a:off x="3306113" y="787790"/>
                <a:ext cx="209880" cy="178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D7CBA2D-F08C-4B77-B6BB-1EB5B054C83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97113" y="778790"/>
                  <a:ext cx="227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C8BA4BF-0F21-4027-9F35-8C1845282F34}"/>
                    </a:ext>
                  </a:extLst>
                </p14:cNvPr>
                <p14:cNvContentPartPr/>
                <p14:nvPr/>
              </p14:nvContentPartPr>
              <p14:xfrm>
                <a:off x="3614273" y="587270"/>
                <a:ext cx="552960" cy="420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C8BA4BF-0F21-4027-9F35-8C1845282F3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05273" y="578270"/>
                  <a:ext cx="5706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F15FE91-432C-446F-BD97-C4DBA004854B}"/>
                    </a:ext>
                  </a:extLst>
                </p14:cNvPr>
                <p14:cNvContentPartPr/>
                <p14:nvPr/>
              </p14:nvContentPartPr>
              <p14:xfrm>
                <a:off x="4254353" y="604910"/>
                <a:ext cx="789120" cy="369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F15FE91-432C-446F-BD97-C4DBA004854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45353" y="596270"/>
                  <a:ext cx="806760" cy="38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298F16C-2675-4CF2-BCD3-BB06B5CB48E5}"/>
              </a:ext>
            </a:extLst>
          </p:cNvPr>
          <p:cNvGrpSpPr/>
          <p:nvPr/>
        </p:nvGrpSpPr>
        <p:grpSpPr>
          <a:xfrm>
            <a:off x="5555753" y="660350"/>
            <a:ext cx="467640" cy="261000"/>
            <a:chOff x="5555753" y="660350"/>
            <a:chExt cx="46764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AA1CFC3-CDA6-4407-803D-82C4EDDCB6E3}"/>
                    </a:ext>
                  </a:extLst>
                </p14:cNvPr>
                <p14:cNvContentPartPr/>
                <p14:nvPr/>
              </p14:nvContentPartPr>
              <p14:xfrm>
                <a:off x="5647193" y="660350"/>
                <a:ext cx="112320" cy="254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AA1CFC3-CDA6-4407-803D-82C4EDDCB6E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638193" y="651350"/>
                  <a:ext cx="1299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10B3BC6-4D81-46C9-953F-722DBB0D8E2D}"/>
                    </a:ext>
                  </a:extLst>
                </p14:cNvPr>
                <p14:cNvContentPartPr/>
                <p14:nvPr/>
              </p14:nvContentPartPr>
              <p14:xfrm>
                <a:off x="5555753" y="666110"/>
                <a:ext cx="265680" cy="199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10B3BC6-4D81-46C9-953F-722DBB0D8E2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47113" y="657110"/>
                  <a:ext cx="2833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D65CF6E-A243-4088-9ABF-505FD5D1BE60}"/>
                    </a:ext>
                  </a:extLst>
                </p14:cNvPr>
                <p14:cNvContentPartPr/>
                <p14:nvPr/>
              </p14:nvContentPartPr>
              <p14:xfrm>
                <a:off x="6006473" y="680510"/>
                <a:ext cx="10440" cy="56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D65CF6E-A243-4088-9ABF-505FD5D1BE6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997473" y="671870"/>
                  <a:ext cx="28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8267742-A2DC-46C6-891E-967179078F9C}"/>
                    </a:ext>
                  </a:extLst>
                </p14:cNvPr>
                <p14:cNvContentPartPr/>
                <p14:nvPr/>
              </p14:nvContentPartPr>
              <p14:xfrm>
                <a:off x="5998193" y="899750"/>
                <a:ext cx="25200" cy="21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8267742-A2DC-46C6-891E-967179078F9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89553" y="890750"/>
                  <a:ext cx="4284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417723-2445-4244-8FBD-56026EBCAA55}"/>
              </a:ext>
            </a:extLst>
          </p:cNvPr>
          <p:cNvGrpSpPr/>
          <p:nvPr/>
        </p:nvGrpSpPr>
        <p:grpSpPr>
          <a:xfrm>
            <a:off x="6310673" y="580070"/>
            <a:ext cx="908280" cy="348840"/>
            <a:chOff x="6310673" y="580070"/>
            <a:chExt cx="90828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A74823A-5D08-4B18-A58A-AA3AFF631894}"/>
                    </a:ext>
                  </a:extLst>
                </p14:cNvPr>
                <p14:cNvContentPartPr/>
                <p14:nvPr/>
              </p14:nvContentPartPr>
              <p14:xfrm>
                <a:off x="6310673" y="593390"/>
                <a:ext cx="203760" cy="310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A74823A-5D08-4B18-A58A-AA3AFF63189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02033" y="584390"/>
                  <a:ext cx="2214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F0C03C7-52E9-4CA0-A9DE-84F4697F31A7}"/>
                    </a:ext>
                  </a:extLst>
                </p14:cNvPr>
                <p14:cNvContentPartPr/>
                <p14:nvPr/>
              </p14:nvContentPartPr>
              <p14:xfrm>
                <a:off x="6645833" y="758270"/>
                <a:ext cx="208440" cy="37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F0C03C7-52E9-4CA0-A9DE-84F4697F31A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637193" y="749630"/>
                  <a:ext cx="2260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AAA0C8F-005A-43FA-A355-0BEBEBF2E0D2}"/>
                    </a:ext>
                  </a:extLst>
                </p14:cNvPr>
                <p14:cNvContentPartPr/>
                <p14:nvPr/>
              </p14:nvContentPartPr>
              <p14:xfrm>
                <a:off x="6970913" y="580070"/>
                <a:ext cx="248040" cy="348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AAA0C8F-005A-43FA-A355-0BEBEBF2E0D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961913" y="571430"/>
                  <a:ext cx="2656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A127BE7-B048-4469-B013-98EED1D60F91}"/>
                    </a:ext>
                  </a:extLst>
                </p14:cNvPr>
                <p14:cNvContentPartPr/>
                <p14:nvPr/>
              </p14:nvContentPartPr>
              <p14:xfrm>
                <a:off x="6776153" y="678350"/>
                <a:ext cx="129600" cy="144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A127BE7-B048-4469-B013-98EED1D60F9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767153" y="669710"/>
                  <a:ext cx="1472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756D437-6455-4619-9A71-81EAD33A6276}"/>
                    </a:ext>
                  </a:extLst>
                </p14:cNvPr>
                <p14:cNvContentPartPr/>
                <p14:nvPr/>
              </p14:nvContentPartPr>
              <p14:xfrm>
                <a:off x="6795953" y="689150"/>
                <a:ext cx="88200" cy="156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756D437-6455-4619-9A71-81EAD33A627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787313" y="680510"/>
                  <a:ext cx="10584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19C312-C616-4940-8DB5-F53BE8A814E7}"/>
              </a:ext>
            </a:extLst>
          </p:cNvPr>
          <p:cNvGrpSpPr/>
          <p:nvPr/>
        </p:nvGrpSpPr>
        <p:grpSpPr>
          <a:xfrm>
            <a:off x="1020473" y="1383950"/>
            <a:ext cx="1345680" cy="333000"/>
            <a:chOff x="1020473" y="1383950"/>
            <a:chExt cx="134568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D32252F-1E7C-419E-9B7D-4B0C595F3754}"/>
                    </a:ext>
                  </a:extLst>
                </p14:cNvPr>
                <p14:cNvContentPartPr/>
                <p14:nvPr/>
              </p14:nvContentPartPr>
              <p14:xfrm>
                <a:off x="1051073" y="1408070"/>
                <a:ext cx="69480" cy="219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D32252F-1E7C-419E-9B7D-4B0C595F375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42073" y="1399070"/>
                  <a:ext cx="871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3E6E81E-650B-4CCD-B9F1-8C1BE465FE57}"/>
                    </a:ext>
                  </a:extLst>
                </p14:cNvPr>
                <p14:cNvContentPartPr/>
                <p14:nvPr/>
              </p14:nvContentPartPr>
              <p14:xfrm>
                <a:off x="1020473" y="1529390"/>
                <a:ext cx="160920" cy="132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3E6E81E-650B-4CCD-B9F1-8C1BE465FE5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11473" y="1520390"/>
                  <a:ext cx="178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B934910-6391-4496-9473-34BA9D575422}"/>
                    </a:ext>
                  </a:extLst>
                </p14:cNvPr>
                <p14:cNvContentPartPr/>
                <p14:nvPr/>
              </p14:nvContentPartPr>
              <p14:xfrm>
                <a:off x="1267793" y="1629830"/>
                <a:ext cx="13680" cy="5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B934910-6391-4496-9473-34BA9D57542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59153" y="1620830"/>
                  <a:ext cx="31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D22C91D-228A-480B-9926-8D7748739257}"/>
                    </a:ext>
                  </a:extLst>
                </p14:cNvPr>
                <p14:cNvContentPartPr/>
                <p14:nvPr/>
              </p14:nvContentPartPr>
              <p14:xfrm>
                <a:off x="1260953" y="1514990"/>
                <a:ext cx="72000" cy="138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D22C91D-228A-480B-9926-8D774873925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51953" y="1505990"/>
                  <a:ext cx="89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7C6B505-5020-47A1-A7C4-EB4C0C572908}"/>
                    </a:ext>
                  </a:extLst>
                </p14:cNvPr>
                <p14:cNvContentPartPr/>
                <p14:nvPr/>
              </p14:nvContentPartPr>
              <p14:xfrm>
                <a:off x="1339793" y="1404830"/>
                <a:ext cx="9720" cy="10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7C6B505-5020-47A1-A7C4-EB4C0C57290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331153" y="1395830"/>
                  <a:ext cx="27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722A2AA-4E0A-46A6-A554-0CD7020DCF5B}"/>
                    </a:ext>
                  </a:extLst>
                </p14:cNvPr>
                <p14:cNvContentPartPr/>
                <p14:nvPr/>
              </p14:nvContentPartPr>
              <p14:xfrm>
                <a:off x="1466513" y="1393310"/>
                <a:ext cx="899640" cy="323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722A2AA-4E0A-46A6-A554-0CD7020DCF5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457513" y="1384310"/>
                  <a:ext cx="9172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9E09F0B-CDAC-4892-BB79-5D7C61F23CC9}"/>
                    </a:ext>
                  </a:extLst>
                </p14:cNvPr>
                <p14:cNvContentPartPr/>
                <p14:nvPr/>
              </p14:nvContentPartPr>
              <p14:xfrm>
                <a:off x="1118393" y="1383950"/>
                <a:ext cx="119880" cy="73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9E09F0B-CDAC-4892-BB79-5D7C61F23CC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09753" y="1375310"/>
                  <a:ext cx="13752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1FD24AC-3478-42D9-9C71-27AED7375769}"/>
              </a:ext>
            </a:extLst>
          </p:cNvPr>
          <p:cNvGrpSpPr/>
          <p:nvPr/>
        </p:nvGrpSpPr>
        <p:grpSpPr>
          <a:xfrm>
            <a:off x="4874273" y="1233110"/>
            <a:ext cx="1526760" cy="415800"/>
            <a:chOff x="4874273" y="1233110"/>
            <a:chExt cx="1526760" cy="41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6EC249B-7037-4B2A-B03E-9F134A900A1C}"/>
                    </a:ext>
                  </a:extLst>
                </p14:cNvPr>
                <p14:cNvContentPartPr/>
                <p14:nvPr/>
              </p14:nvContentPartPr>
              <p14:xfrm>
                <a:off x="4874273" y="1390430"/>
                <a:ext cx="306360" cy="258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6EC249B-7037-4B2A-B03E-9F134A900A1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65273" y="1381430"/>
                  <a:ext cx="3240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EACB262-3566-4312-A867-9A50B44D9B86}"/>
                    </a:ext>
                  </a:extLst>
                </p14:cNvPr>
                <p14:cNvContentPartPr/>
                <p14:nvPr/>
              </p14:nvContentPartPr>
              <p14:xfrm>
                <a:off x="5216993" y="1400870"/>
                <a:ext cx="439200" cy="230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EACB262-3566-4312-A867-9A50B44D9B8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07993" y="1391870"/>
                  <a:ext cx="4568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96D59A8-CF33-4565-B274-FC92B0FDFB99}"/>
                    </a:ext>
                  </a:extLst>
                </p14:cNvPr>
                <p14:cNvContentPartPr/>
                <p14:nvPr/>
              </p14:nvContentPartPr>
              <p14:xfrm>
                <a:off x="5628113" y="1284950"/>
                <a:ext cx="36720" cy="45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96D59A8-CF33-4565-B274-FC92B0FDFB9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19113" y="1275950"/>
                  <a:ext cx="543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6D602A5-119E-454F-ADB8-EE0DCA8A09D8}"/>
                    </a:ext>
                  </a:extLst>
                </p14:cNvPr>
                <p14:cNvContentPartPr/>
                <p14:nvPr/>
              </p14:nvContentPartPr>
              <p14:xfrm>
                <a:off x="5732153" y="1233110"/>
                <a:ext cx="668880" cy="364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6D602A5-119E-454F-ADB8-EE0DCA8A09D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723153" y="1224110"/>
                  <a:ext cx="686520" cy="38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74EEFF7-A2FB-4EE6-9450-80929AAB377A}"/>
              </a:ext>
            </a:extLst>
          </p:cNvPr>
          <p:cNvGrpSpPr/>
          <p:nvPr/>
        </p:nvGrpSpPr>
        <p:grpSpPr>
          <a:xfrm>
            <a:off x="2813993" y="1301150"/>
            <a:ext cx="1665720" cy="736560"/>
            <a:chOff x="2813993" y="1301150"/>
            <a:chExt cx="1665720" cy="73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570E440-14BB-48D4-82D4-F3166D35BE8E}"/>
                    </a:ext>
                  </a:extLst>
                </p14:cNvPr>
                <p14:cNvContentPartPr/>
                <p14:nvPr/>
              </p14:nvContentPartPr>
              <p14:xfrm>
                <a:off x="2813993" y="1369550"/>
                <a:ext cx="421920" cy="321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570E440-14BB-48D4-82D4-F3166D35BE8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04993" y="1360550"/>
                  <a:ext cx="4395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E15144F-B95C-47F7-84C9-818A463CE1F6}"/>
                    </a:ext>
                  </a:extLst>
                </p14:cNvPr>
                <p14:cNvContentPartPr/>
                <p14:nvPr/>
              </p14:nvContentPartPr>
              <p14:xfrm>
                <a:off x="3087233" y="1341830"/>
                <a:ext cx="27360" cy="9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E15144F-B95C-47F7-84C9-818A463CE1F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078593" y="1333190"/>
                  <a:ext cx="450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6BFF091-BB1D-4D03-82E8-630766DF6FB7}"/>
                    </a:ext>
                  </a:extLst>
                </p14:cNvPr>
                <p14:cNvContentPartPr/>
                <p14:nvPr/>
              </p14:nvContentPartPr>
              <p14:xfrm>
                <a:off x="3346073" y="1301150"/>
                <a:ext cx="426960" cy="576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6BFF091-BB1D-4D03-82E8-630766DF6FB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337433" y="1292510"/>
                  <a:ext cx="44460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3158F1D-DD07-4DE0-B9F6-DCB5DF3BFA97}"/>
                    </a:ext>
                  </a:extLst>
                </p14:cNvPr>
                <p14:cNvContentPartPr/>
                <p14:nvPr/>
              </p14:nvContentPartPr>
              <p14:xfrm>
                <a:off x="3744233" y="1317350"/>
                <a:ext cx="350640" cy="369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3158F1D-DD07-4DE0-B9F6-DCB5DF3BFA9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35593" y="1308710"/>
                  <a:ext cx="36828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435D6D6-1173-47AB-AB44-FA0230F3C3B2}"/>
                    </a:ext>
                  </a:extLst>
                </p14:cNvPr>
                <p14:cNvContentPartPr/>
                <p14:nvPr/>
              </p14:nvContentPartPr>
              <p14:xfrm>
                <a:off x="4103873" y="1327430"/>
                <a:ext cx="9000" cy="47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435D6D6-1173-47AB-AB44-FA0230F3C3B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94873" y="1318790"/>
                  <a:ext cx="266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A7E8294-AA82-4E93-85DA-02696A020A31}"/>
                    </a:ext>
                  </a:extLst>
                </p14:cNvPr>
                <p14:cNvContentPartPr/>
                <p14:nvPr/>
              </p14:nvContentPartPr>
              <p14:xfrm>
                <a:off x="4001993" y="1501670"/>
                <a:ext cx="477720" cy="536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A7E8294-AA82-4E93-85DA-02696A020A3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993353" y="1492670"/>
                  <a:ext cx="49536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48F0F06-A176-4F28-B275-5545E8794E52}"/>
                    </a:ext>
                  </a:extLst>
                </p14:cNvPr>
                <p14:cNvContentPartPr/>
                <p14:nvPr/>
              </p14:nvContentPartPr>
              <p14:xfrm>
                <a:off x="2822993" y="1301150"/>
                <a:ext cx="123120" cy="224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48F0F06-A176-4F28-B275-5545E8794E5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14353" y="1292510"/>
                  <a:ext cx="14076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750A1A6-B75D-496B-BC4C-CD58367FC2D5}"/>
              </a:ext>
            </a:extLst>
          </p:cNvPr>
          <p:cNvGrpSpPr/>
          <p:nvPr/>
        </p:nvGrpSpPr>
        <p:grpSpPr>
          <a:xfrm>
            <a:off x="864233" y="2052110"/>
            <a:ext cx="2208960" cy="408240"/>
            <a:chOff x="864233" y="2052110"/>
            <a:chExt cx="2208960" cy="40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B28C165-B9AF-40A4-A672-A13475EF071B}"/>
                    </a:ext>
                  </a:extLst>
                </p14:cNvPr>
                <p14:cNvContentPartPr/>
                <p14:nvPr/>
              </p14:nvContentPartPr>
              <p14:xfrm>
                <a:off x="931913" y="2117630"/>
                <a:ext cx="63000" cy="210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B28C165-B9AF-40A4-A672-A13475EF071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22913" y="2108630"/>
                  <a:ext cx="806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C94F3F9-E691-4BD7-8503-6CABDDF5A6F7}"/>
                    </a:ext>
                  </a:extLst>
                </p14:cNvPr>
                <p14:cNvContentPartPr/>
                <p14:nvPr/>
              </p14:nvContentPartPr>
              <p14:xfrm>
                <a:off x="864233" y="2052110"/>
                <a:ext cx="188280" cy="160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C94F3F9-E691-4BD7-8503-6CABDDF5A6F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5233" y="2043470"/>
                  <a:ext cx="2059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48677F1-4A25-4944-8D8D-9CA3D62D5572}"/>
                    </a:ext>
                  </a:extLst>
                </p14:cNvPr>
                <p14:cNvContentPartPr/>
                <p14:nvPr/>
              </p14:nvContentPartPr>
              <p14:xfrm>
                <a:off x="1045313" y="2113310"/>
                <a:ext cx="613440" cy="243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48677F1-4A25-4944-8D8D-9CA3D62D557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36313" y="2104310"/>
                  <a:ext cx="6310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FA068B2-1002-4FF7-99F0-EC2132DFAEB7}"/>
                    </a:ext>
                  </a:extLst>
                </p14:cNvPr>
                <p14:cNvContentPartPr/>
                <p14:nvPr/>
              </p14:nvContentPartPr>
              <p14:xfrm>
                <a:off x="1543553" y="2186750"/>
                <a:ext cx="126000" cy="27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FA068B2-1002-4FF7-99F0-EC2132DFAEB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534553" y="2178110"/>
                  <a:ext cx="143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97BC2FE-807B-4C82-A7AA-37ABBE8B013B}"/>
                    </a:ext>
                  </a:extLst>
                </p14:cNvPr>
                <p14:cNvContentPartPr/>
                <p14:nvPr/>
              </p14:nvContentPartPr>
              <p14:xfrm>
                <a:off x="1724633" y="2155070"/>
                <a:ext cx="145080" cy="169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97BC2FE-807B-4C82-A7AA-37ABBE8B013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15633" y="2146070"/>
                  <a:ext cx="162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1262C85-F91B-4361-8EE5-248E3A5FD4EE}"/>
                    </a:ext>
                  </a:extLst>
                </p14:cNvPr>
                <p14:cNvContentPartPr/>
                <p14:nvPr/>
              </p14:nvContentPartPr>
              <p14:xfrm>
                <a:off x="1908953" y="2166590"/>
                <a:ext cx="552960" cy="141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1262C85-F91B-4361-8EE5-248E3A5FD4E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99953" y="2157950"/>
                  <a:ext cx="5706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5B7D4E6-12D7-48DE-AB5F-876E87D7EC8C}"/>
                    </a:ext>
                  </a:extLst>
                </p14:cNvPr>
                <p14:cNvContentPartPr/>
                <p14:nvPr/>
              </p14:nvContentPartPr>
              <p14:xfrm>
                <a:off x="2523833" y="2152910"/>
                <a:ext cx="549360" cy="307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5B7D4E6-12D7-48DE-AB5F-876E87D7EC8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15193" y="2144270"/>
                  <a:ext cx="567000" cy="32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B24542F-1852-4504-8CB3-9F67F106A3E0}"/>
              </a:ext>
            </a:extLst>
          </p:cNvPr>
          <p:cNvGrpSpPr/>
          <p:nvPr/>
        </p:nvGrpSpPr>
        <p:grpSpPr>
          <a:xfrm>
            <a:off x="3463433" y="2049950"/>
            <a:ext cx="767160" cy="431640"/>
            <a:chOff x="3463433" y="2049950"/>
            <a:chExt cx="767160" cy="43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AD226AC-030F-41D7-B2A2-F1C6E1C6E7E5}"/>
                    </a:ext>
                  </a:extLst>
                </p14:cNvPr>
                <p14:cNvContentPartPr/>
                <p14:nvPr/>
              </p14:nvContentPartPr>
              <p14:xfrm>
                <a:off x="3463433" y="2159390"/>
                <a:ext cx="155520" cy="322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AD226AC-030F-41D7-B2A2-F1C6E1C6E7E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454433" y="2150750"/>
                  <a:ext cx="1731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EA7A4DE-4C48-4A3B-981F-F284F27AF1D6}"/>
                    </a:ext>
                  </a:extLst>
                </p14:cNvPr>
                <p14:cNvContentPartPr/>
                <p14:nvPr/>
              </p14:nvContentPartPr>
              <p14:xfrm>
                <a:off x="3689153" y="2220950"/>
                <a:ext cx="41760" cy="130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EA7A4DE-4C48-4A3B-981F-F284F27AF1D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80513" y="2211950"/>
                  <a:ext cx="594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E19D7A2-A319-4C9C-A12C-E18C9F65AEAC}"/>
                    </a:ext>
                  </a:extLst>
                </p14:cNvPr>
                <p14:cNvContentPartPr/>
                <p14:nvPr/>
              </p14:nvContentPartPr>
              <p14:xfrm>
                <a:off x="3662873" y="2220950"/>
                <a:ext cx="96840" cy="104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E19D7A2-A319-4C9C-A12C-E18C9F65AEA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653873" y="2211950"/>
                  <a:ext cx="114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D609DA9-1F5E-4ACC-8B6E-AEEED0D9C9AC}"/>
                    </a:ext>
                  </a:extLst>
                </p14:cNvPr>
                <p14:cNvContentPartPr/>
                <p14:nvPr/>
              </p14:nvContentPartPr>
              <p14:xfrm>
                <a:off x="3879233" y="2095670"/>
                <a:ext cx="62280" cy="232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D609DA9-1F5E-4ACC-8B6E-AEEED0D9C9A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70233" y="2086670"/>
                  <a:ext cx="799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A41C31F-5793-468A-90C5-E9040D87A9C1}"/>
                    </a:ext>
                  </a:extLst>
                </p14:cNvPr>
                <p14:cNvContentPartPr/>
                <p14:nvPr/>
              </p14:nvContentPartPr>
              <p14:xfrm>
                <a:off x="3975353" y="2105390"/>
                <a:ext cx="145800" cy="173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A41C31F-5793-468A-90C5-E9040D87A9C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966353" y="2096390"/>
                  <a:ext cx="163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A9F2700-5650-4274-AC29-40ADF7A28C34}"/>
                    </a:ext>
                  </a:extLst>
                </p14:cNvPr>
                <p14:cNvContentPartPr/>
                <p14:nvPr/>
              </p14:nvContentPartPr>
              <p14:xfrm>
                <a:off x="4162193" y="2049950"/>
                <a:ext cx="68400" cy="288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A9F2700-5650-4274-AC29-40ADF7A28C3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53193" y="2041310"/>
                  <a:ext cx="860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7416127-2B22-4AE9-B1AE-5BDDFBE548FD}"/>
                    </a:ext>
                  </a:extLst>
                </p14:cNvPr>
                <p14:cNvContentPartPr/>
                <p14:nvPr/>
              </p14:nvContentPartPr>
              <p14:xfrm>
                <a:off x="3661793" y="2193230"/>
                <a:ext cx="99000" cy="166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7416127-2B22-4AE9-B1AE-5BDDFBE548F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652793" y="2184230"/>
                  <a:ext cx="1166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E7FFCD0-B27A-4ACF-9955-E4C219A4FEB9}"/>
                    </a:ext>
                  </a:extLst>
                </p14:cNvPr>
                <p14:cNvContentPartPr/>
                <p14:nvPr/>
              </p14:nvContentPartPr>
              <p14:xfrm>
                <a:off x="3652793" y="2188910"/>
                <a:ext cx="112680" cy="142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E7FFCD0-B27A-4ACF-9955-E4C219A4FEB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44153" y="2179910"/>
                  <a:ext cx="13032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6AB75DD-9D8D-4594-9E1B-5CFA3D76C130}"/>
              </a:ext>
            </a:extLst>
          </p:cNvPr>
          <p:cNvGrpSpPr/>
          <p:nvPr/>
        </p:nvGrpSpPr>
        <p:grpSpPr>
          <a:xfrm>
            <a:off x="4413113" y="1948070"/>
            <a:ext cx="1666800" cy="381240"/>
            <a:chOff x="4413113" y="1948070"/>
            <a:chExt cx="166680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577FCBC-FA3A-4C94-A34B-07BE02732C2B}"/>
                    </a:ext>
                  </a:extLst>
                </p14:cNvPr>
                <p14:cNvContentPartPr/>
                <p14:nvPr/>
              </p14:nvContentPartPr>
              <p14:xfrm>
                <a:off x="4413113" y="2183870"/>
                <a:ext cx="111600" cy="14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577FCBC-FA3A-4C94-A34B-07BE02732C2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404113" y="2175230"/>
                  <a:ext cx="129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3533D6E-C21E-42B7-B699-22B6D473E817}"/>
                    </a:ext>
                  </a:extLst>
                </p14:cNvPr>
                <p14:cNvContentPartPr/>
                <p14:nvPr/>
              </p14:nvContentPartPr>
              <p14:xfrm>
                <a:off x="4433633" y="2255870"/>
                <a:ext cx="68760" cy="32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3533D6E-C21E-42B7-B699-22B6D473E81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424633" y="2247230"/>
                  <a:ext cx="86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CC10D30-3317-4F00-84D2-94D820882EF2}"/>
                    </a:ext>
                  </a:extLst>
                </p14:cNvPr>
                <p14:cNvContentPartPr/>
                <p14:nvPr/>
              </p14:nvContentPartPr>
              <p14:xfrm>
                <a:off x="4757273" y="2068310"/>
                <a:ext cx="71280" cy="261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CC10D30-3317-4F00-84D2-94D820882EF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748633" y="2059310"/>
                  <a:ext cx="889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68B4E4D-51E2-4EE7-B9E3-99E482CB9031}"/>
                    </a:ext>
                  </a:extLst>
                </p14:cNvPr>
                <p14:cNvContentPartPr/>
                <p14:nvPr/>
              </p14:nvContentPartPr>
              <p14:xfrm>
                <a:off x="4711913" y="2020430"/>
                <a:ext cx="189360" cy="126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68B4E4D-51E2-4EE7-B9E3-99E482CB903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703273" y="2011430"/>
                  <a:ext cx="207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D51330E-5DF1-45D5-8E54-C07DBC9DB786}"/>
                    </a:ext>
                  </a:extLst>
                </p14:cNvPr>
                <p14:cNvContentPartPr/>
                <p14:nvPr/>
              </p14:nvContentPartPr>
              <p14:xfrm>
                <a:off x="4954553" y="2038070"/>
                <a:ext cx="113760" cy="263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D51330E-5DF1-45D5-8E54-C07DBC9DB78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45913" y="2029070"/>
                  <a:ext cx="1314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C3286B7-96D6-4869-AB79-8824985D71DB}"/>
                    </a:ext>
                  </a:extLst>
                </p14:cNvPr>
                <p14:cNvContentPartPr/>
                <p14:nvPr/>
              </p14:nvContentPartPr>
              <p14:xfrm>
                <a:off x="5126993" y="2078750"/>
                <a:ext cx="105480" cy="235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C3286B7-96D6-4869-AB79-8824985D71D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117993" y="2069750"/>
                  <a:ext cx="1231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93AC276-5434-499F-8C3F-7D3F798C9314}"/>
                    </a:ext>
                  </a:extLst>
                </p14:cNvPr>
                <p14:cNvContentPartPr/>
                <p14:nvPr/>
              </p14:nvContentPartPr>
              <p14:xfrm>
                <a:off x="5080913" y="2065790"/>
                <a:ext cx="176760" cy="234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93AC276-5434-499F-8C3F-7D3F798C931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071913" y="2056790"/>
                  <a:ext cx="1944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5F6836E-466F-42F6-9743-6E31FE5757F5}"/>
                    </a:ext>
                  </a:extLst>
                </p14:cNvPr>
                <p14:cNvContentPartPr/>
                <p14:nvPr/>
              </p14:nvContentPartPr>
              <p14:xfrm>
                <a:off x="5328953" y="2162990"/>
                <a:ext cx="97560" cy="38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5F6836E-466F-42F6-9743-6E31FE5757F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320313" y="2154350"/>
                  <a:ext cx="115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C66E3DB-B696-467F-8361-61E4E6836F09}"/>
                    </a:ext>
                  </a:extLst>
                </p14:cNvPr>
                <p14:cNvContentPartPr/>
                <p14:nvPr/>
              </p14:nvContentPartPr>
              <p14:xfrm>
                <a:off x="5326433" y="2233910"/>
                <a:ext cx="101880" cy="7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C66E3DB-B696-467F-8361-61E4E6836F0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317793" y="2225270"/>
                  <a:ext cx="119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334A6F9-1B15-4861-84E5-C379617C65F6}"/>
                    </a:ext>
                  </a:extLst>
                </p14:cNvPr>
                <p14:cNvContentPartPr/>
                <p14:nvPr/>
              </p14:nvContentPartPr>
              <p14:xfrm>
                <a:off x="5571953" y="2060030"/>
                <a:ext cx="118440" cy="221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334A6F9-1B15-4861-84E5-C379617C65F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563313" y="2051030"/>
                  <a:ext cx="1360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E3F9668-B00A-4F8A-BD35-D09727B2E26E}"/>
                    </a:ext>
                  </a:extLst>
                </p14:cNvPr>
                <p14:cNvContentPartPr/>
                <p14:nvPr/>
              </p14:nvContentPartPr>
              <p14:xfrm>
                <a:off x="5787953" y="1948070"/>
                <a:ext cx="72360" cy="374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E3F9668-B00A-4F8A-BD35-D09727B2E26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78953" y="1939070"/>
                  <a:ext cx="9000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0438DA9-9BD2-4BC3-A0CE-1AF25D74DB6E}"/>
                    </a:ext>
                  </a:extLst>
                </p14:cNvPr>
                <p14:cNvContentPartPr/>
                <p14:nvPr/>
              </p14:nvContentPartPr>
              <p14:xfrm>
                <a:off x="6013313" y="2103590"/>
                <a:ext cx="66600" cy="29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0438DA9-9BD2-4BC3-A0CE-1AF25D74DB6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004313" y="2094950"/>
                  <a:ext cx="84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0BD1DD0-F508-4BF9-93FC-B175CB666071}"/>
                    </a:ext>
                  </a:extLst>
                </p14:cNvPr>
                <p14:cNvContentPartPr/>
                <p14:nvPr/>
              </p14:nvContentPartPr>
              <p14:xfrm>
                <a:off x="5948873" y="2195030"/>
                <a:ext cx="80640" cy="8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0BD1DD0-F508-4BF9-93FC-B175CB66607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939873" y="2186030"/>
                  <a:ext cx="9828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AA4DF4D-324F-4E48-B951-BD6BEC130289}"/>
              </a:ext>
            </a:extLst>
          </p:cNvPr>
          <p:cNvGrpSpPr/>
          <p:nvPr/>
        </p:nvGrpSpPr>
        <p:grpSpPr>
          <a:xfrm>
            <a:off x="6371873" y="1931150"/>
            <a:ext cx="1586160" cy="439920"/>
            <a:chOff x="6371873" y="1931150"/>
            <a:chExt cx="1586160" cy="4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9AFB177-2F91-4DD4-A46A-37CEE82F2A31}"/>
                    </a:ext>
                  </a:extLst>
                </p14:cNvPr>
                <p14:cNvContentPartPr/>
                <p14:nvPr/>
              </p14:nvContentPartPr>
              <p14:xfrm>
                <a:off x="6405353" y="2028350"/>
                <a:ext cx="103680" cy="251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9AFB177-2F91-4DD4-A46A-37CEE82F2A3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396353" y="2019350"/>
                  <a:ext cx="1213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02C01EE-81C6-44EC-B39B-1618AE755E4B}"/>
                    </a:ext>
                  </a:extLst>
                </p14:cNvPr>
                <p14:cNvContentPartPr/>
                <p14:nvPr/>
              </p14:nvContentPartPr>
              <p14:xfrm>
                <a:off x="6371873" y="1949510"/>
                <a:ext cx="219600" cy="164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02C01EE-81C6-44EC-B39B-1618AE755E4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63233" y="1940510"/>
                  <a:ext cx="237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4D525B2-B98A-4586-975D-E8E14FFE482E}"/>
                    </a:ext>
                  </a:extLst>
                </p14:cNvPr>
                <p14:cNvContentPartPr/>
                <p14:nvPr/>
              </p14:nvContentPartPr>
              <p14:xfrm>
                <a:off x="6659153" y="1931150"/>
                <a:ext cx="118440" cy="324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4D525B2-B98A-4586-975D-E8E14FFE482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650153" y="1922510"/>
                  <a:ext cx="13608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27E8649-7ACD-4000-BE27-FC57ADF0F0E5}"/>
                    </a:ext>
                  </a:extLst>
                </p14:cNvPr>
                <p14:cNvContentPartPr/>
                <p14:nvPr/>
              </p14:nvContentPartPr>
              <p14:xfrm>
                <a:off x="6829793" y="2063630"/>
                <a:ext cx="90360" cy="130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27E8649-7ACD-4000-BE27-FC57ADF0F0E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821153" y="2054630"/>
                  <a:ext cx="1080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E5BCB9F-CE76-48CC-B9C1-416099BD4F19}"/>
                    </a:ext>
                  </a:extLst>
                </p14:cNvPr>
                <p14:cNvContentPartPr/>
                <p14:nvPr/>
              </p14:nvContentPartPr>
              <p14:xfrm>
                <a:off x="7024553" y="1991270"/>
                <a:ext cx="56520" cy="256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E5BCB9F-CE76-48CC-B9C1-416099BD4F1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015913" y="1982630"/>
                  <a:ext cx="741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CB3F29A-7DF7-43CB-A8EB-13D178FDAF7B}"/>
                    </a:ext>
                  </a:extLst>
                </p14:cNvPr>
                <p14:cNvContentPartPr/>
                <p14:nvPr/>
              </p14:nvContentPartPr>
              <p14:xfrm>
                <a:off x="7204553" y="2061470"/>
                <a:ext cx="141480" cy="190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CB3F29A-7DF7-43CB-A8EB-13D178FDAF7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195913" y="2052830"/>
                  <a:ext cx="1591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2C249D3-C0A4-4EA4-B2B2-230D279CD717}"/>
                    </a:ext>
                  </a:extLst>
                </p14:cNvPr>
                <p14:cNvContentPartPr/>
                <p14:nvPr/>
              </p14:nvContentPartPr>
              <p14:xfrm>
                <a:off x="7437833" y="2079110"/>
                <a:ext cx="150480" cy="180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2C249D3-C0A4-4EA4-B2B2-230D279CD71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428833" y="2070470"/>
                  <a:ext cx="1681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1C90ED0-4416-4F4E-A527-0BE7CF8277FE}"/>
                    </a:ext>
                  </a:extLst>
                </p14:cNvPr>
                <p14:cNvContentPartPr/>
                <p14:nvPr/>
              </p14:nvContentPartPr>
              <p14:xfrm>
                <a:off x="7431353" y="2117630"/>
                <a:ext cx="114480" cy="15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1C90ED0-4416-4F4E-A527-0BE7CF8277F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422353" y="2108630"/>
                  <a:ext cx="132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CC9168E-6B3E-4CA4-A461-415177893ECE}"/>
                    </a:ext>
                  </a:extLst>
                </p14:cNvPr>
                <p14:cNvContentPartPr/>
                <p14:nvPr/>
              </p14:nvContentPartPr>
              <p14:xfrm>
                <a:off x="7740593" y="2034110"/>
                <a:ext cx="142200" cy="260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CC9168E-6B3E-4CA4-A461-415177893EC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731593" y="2025110"/>
                  <a:ext cx="1598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01ABF87-0FE9-47F5-B187-C01211BA1DB6}"/>
                    </a:ext>
                  </a:extLst>
                </p14:cNvPr>
                <p14:cNvContentPartPr/>
                <p14:nvPr/>
              </p14:nvContentPartPr>
              <p14:xfrm>
                <a:off x="7477073" y="2147150"/>
                <a:ext cx="109800" cy="43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01ABF87-0FE9-47F5-B187-C01211BA1DB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468433" y="2138150"/>
                  <a:ext cx="1274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44F37D9-BBCE-4E11-A181-E835553ED231}"/>
                    </a:ext>
                  </a:extLst>
                </p14:cNvPr>
                <p14:cNvContentPartPr/>
                <p14:nvPr/>
              </p14:nvContentPartPr>
              <p14:xfrm>
                <a:off x="7902953" y="2241470"/>
                <a:ext cx="55080" cy="129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44F37D9-BBCE-4E11-A181-E835553ED23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894313" y="2232830"/>
                  <a:ext cx="7272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C9806A1-ADAD-4452-B1C2-2D7EE1E44FDF}"/>
              </a:ext>
            </a:extLst>
          </p:cNvPr>
          <p:cNvGrpSpPr/>
          <p:nvPr/>
        </p:nvGrpSpPr>
        <p:grpSpPr>
          <a:xfrm>
            <a:off x="8180153" y="1948430"/>
            <a:ext cx="1091520" cy="351720"/>
            <a:chOff x="8180153" y="1948430"/>
            <a:chExt cx="109152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CBA08F3-7762-482B-A93D-569B7ADA1507}"/>
                    </a:ext>
                  </a:extLst>
                </p14:cNvPr>
                <p14:cNvContentPartPr/>
                <p14:nvPr/>
              </p14:nvContentPartPr>
              <p14:xfrm>
                <a:off x="8191313" y="2048510"/>
                <a:ext cx="114480" cy="240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CBA08F3-7762-482B-A93D-569B7ADA150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182673" y="2039510"/>
                  <a:ext cx="1321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A4B8D94-4913-4BEC-A806-8544FC3F5A02}"/>
                    </a:ext>
                  </a:extLst>
                </p14:cNvPr>
                <p14:cNvContentPartPr/>
                <p14:nvPr/>
              </p14:nvContentPartPr>
              <p14:xfrm>
                <a:off x="8180153" y="2057510"/>
                <a:ext cx="143280" cy="222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A4B8D94-4913-4BEC-A806-8544FC3F5A0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171153" y="2048870"/>
                  <a:ext cx="1609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706564F-42C7-4178-B2D0-D1669502DE2E}"/>
                    </a:ext>
                  </a:extLst>
                </p14:cNvPr>
                <p14:cNvContentPartPr/>
                <p14:nvPr/>
              </p14:nvContentPartPr>
              <p14:xfrm>
                <a:off x="8441513" y="2046710"/>
                <a:ext cx="83160" cy="253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706564F-42C7-4178-B2D0-D1669502DE2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432513" y="2037710"/>
                  <a:ext cx="1008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B4D89B7-3D0F-43AC-87E8-0A2F1CB3EAC5}"/>
                    </a:ext>
                  </a:extLst>
                </p14:cNvPr>
                <p14:cNvContentPartPr/>
                <p14:nvPr/>
              </p14:nvContentPartPr>
              <p14:xfrm>
                <a:off x="8534033" y="2135270"/>
                <a:ext cx="112680" cy="130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B4D89B7-3D0F-43AC-87E8-0A2F1CB3EAC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525033" y="2126630"/>
                  <a:ext cx="130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0FC0483-9A01-4B90-A99F-8431EA72123A}"/>
                    </a:ext>
                  </a:extLst>
                </p14:cNvPr>
                <p14:cNvContentPartPr/>
                <p14:nvPr/>
              </p14:nvContentPartPr>
              <p14:xfrm>
                <a:off x="8689553" y="2033750"/>
                <a:ext cx="63000" cy="249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0FC0483-9A01-4B90-A99F-8431EA72123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680913" y="2025110"/>
                  <a:ext cx="806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846E3A0-B3ED-4F85-943B-F88859409785}"/>
                    </a:ext>
                  </a:extLst>
                </p14:cNvPr>
                <p14:cNvContentPartPr/>
                <p14:nvPr/>
              </p14:nvContentPartPr>
              <p14:xfrm>
                <a:off x="8901233" y="2147150"/>
                <a:ext cx="92160" cy="6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846E3A0-B3ED-4F85-943B-F8885940978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892593" y="2138150"/>
                  <a:ext cx="109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F03F273-B393-4CD5-B5D7-9850983FB7BB}"/>
                    </a:ext>
                  </a:extLst>
                </p14:cNvPr>
                <p14:cNvContentPartPr/>
                <p14:nvPr/>
              </p14:nvContentPartPr>
              <p14:xfrm>
                <a:off x="8867753" y="2197550"/>
                <a:ext cx="74160" cy="12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F03F273-B393-4CD5-B5D7-9850983FB7B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859113" y="2188910"/>
                  <a:ext cx="91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6B1A24E-6772-48B6-9B11-502C98DACEB9}"/>
                    </a:ext>
                  </a:extLst>
                </p14:cNvPr>
                <p14:cNvContentPartPr/>
                <p14:nvPr/>
              </p14:nvContentPartPr>
              <p14:xfrm>
                <a:off x="9121553" y="1948430"/>
                <a:ext cx="150120" cy="248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6B1A24E-6772-48B6-9B11-502C98DACEB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112913" y="1939430"/>
                  <a:ext cx="167760" cy="26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96C5DE7F-2030-452B-A1E4-DB9D8378EF15}"/>
                  </a:ext>
                </a:extLst>
              </p14:cNvPr>
              <p14:cNvContentPartPr/>
              <p14:nvPr/>
            </p14:nvContentPartPr>
            <p14:xfrm>
              <a:off x="9452033" y="1809470"/>
              <a:ext cx="91440" cy="5331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96C5DE7F-2030-452B-A1E4-DB9D8378EF15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9443033" y="1800830"/>
                <a:ext cx="109080" cy="55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38091F8-FBAB-4F28-AD36-F5215FEDBF29}"/>
              </a:ext>
            </a:extLst>
          </p:cNvPr>
          <p:cNvGrpSpPr/>
          <p:nvPr/>
        </p:nvGrpSpPr>
        <p:grpSpPr>
          <a:xfrm>
            <a:off x="954233" y="2705870"/>
            <a:ext cx="3580920" cy="652320"/>
            <a:chOff x="954233" y="2705870"/>
            <a:chExt cx="3580920" cy="65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D6DC762-5371-4778-A000-CC7154E14165}"/>
                    </a:ext>
                  </a:extLst>
                </p14:cNvPr>
                <p14:cNvContentPartPr/>
                <p14:nvPr/>
              </p14:nvContentPartPr>
              <p14:xfrm>
                <a:off x="1004273" y="2799110"/>
                <a:ext cx="100440" cy="296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D6DC762-5371-4778-A000-CC7154E1416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95633" y="2790470"/>
                  <a:ext cx="1180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ABEA45F-8BC7-43AE-AC0C-C0EBFFAE99CE}"/>
                    </a:ext>
                  </a:extLst>
                </p14:cNvPr>
                <p14:cNvContentPartPr/>
                <p14:nvPr/>
              </p14:nvContentPartPr>
              <p14:xfrm>
                <a:off x="954233" y="2786510"/>
                <a:ext cx="192240" cy="12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ABEA45F-8BC7-43AE-AC0C-C0EBFFAE99C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45233" y="2777870"/>
                  <a:ext cx="209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5ACEA97-EA63-4D04-A2E5-2FE54E74A293}"/>
                    </a:ext>
                  </a:extLst>
                </p14:cNvPr>
                <p14:cNvContentPartPr/>
                <p14:nvPr/>
              </p14:nvContentPartPr>
              <p14:xfrm>
                <a:off x="981233" y="2956430"/>
                <a:ext cx="142560" cy="44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5ACEA97-EA63-4D04-A2E5-2FE54E74A29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72233" y="2947790"/>
                  <a:ext cx="1602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C238286-C343-41C2-B5FA-969AF83CA1D5}"/>
                    </a:ext>
                  </a:extLst>
                </p14:cNvPr>
                <p14:cNvContentPartPr/>
                <p14:nvPr/>
              </p14:nvContentPartPr>
              <p14:xfrm>
                <a:off x="1155113" y="2974070"/>
                <a:ext cx="270360" cy="161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C238286-C343-41C2-B5FA-969AF83CA1D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46473" y="2965070"/>
                  <a:ext cx="288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2FE4BD7-FB5E-429B-954C-3B55F3C6FB1D}"/>
                    </a:ext>
                  </a:extLst>
                </p14:cNvPr>
                <p14:cNvContentPartPr/>
                <p14:nvPr/>
              </p14:nvContentPartPr>
              <p14:xfrm>
                <a:off x="1480193" y="2758790"/>
                <a:ext cx="801720" cy="3747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2FE4BD7-FB5E-429B-954C-3B55F3C6FB1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471193" y="2749790"/>
                  <a:ext cx="8193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6DB30E6-08F9-4B1B-BF8E-B4F7B21F69E0}"/>
                    </a:ext>
                  </a:extLst>
                </p14:cNvPr>
                <p14:cNvContentPartPr/>
                <p14:nvPr/>
              </p14:nvContentPartPr>
              <p14:xfrm>
                <a:off x="2049353" y="2749070"/>
                <a:ext cx="16560" cy="54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6DB30E6-08F9-4B1B-BF8E-B4F7B21F69E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040353" y="2740070"/>
                  <a:ext cx="34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3E6EAF3-7B71-4108-8C88-7A03855E862E}"/>
                    </a:ext>
                  </a:extLst>
                </p14:cNvPr>
                <p14:cNvContentPartPr/>
                <p14:nvPr/>
              </p14:nvContentPartPr>
              <p14:xfrm>
                <a:off x="2350313" y="2933390"/>
                <a:ext cx="290160" cy="424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3E6EAF3-7B71-4108-8C88-7A03855E862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341313" y="2924750"/>
                  <a:ext cx="30780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966793F-7BA8-48C7-87DE-11C0A458C856}"/>
                    </a:ext>
                  </a:extLst>
                </p14:cNvPr>
                <p14:cNvContentPartPr/>
                <p14:nvPr/>
              </p14:nvContentPartPr>
              <p14:xfrm>
                <a:off x="2732993" y="2744030"/>
                <a:ext cx="146880" cy="509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966793F-7BA8-48C7-87DE-11C0A458C85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724353" y="2735030"/>
                  <a:ext cx="16452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6429B11-2AF6-4240-8334-0EDBA0024E65}"/>
                    </a:ext>
                  </a:extLst>
                </p14:cNvPr>
                <p14:cNvContentPartPr/>
                <p14:nvPr/>
              </p14:nvContentPartPr>
              <p14:xfrm>
                <a:off x="2740553" y="2785070"/>
                <a:ext cx="1087200" cy="531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6429B11-2AF6-4240-8334-0EDBA0024E6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731913" y="2776430"/>
                  <a:ext cx="110484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034ADFE-694D-420B-AF82-B375A2D66E60}"/>
                    </a:ext>
                  </a:extLst>
                </p14:cNvPr>
                <p14:cNvContentPartPr/>
                <p14:nvPr/>
              </p14:nvContentPartPr>
              <p14:xfrm>
                <a:off x="3898673" y="2705870"/>
                <a:ext cx="19440" cy="39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034ADFE-694D-420B-AF82-B375A2D66E6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889673" y="2696870"/>
                  <a:ext cx="370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3EE61E4-31AC-45E6-A473-056191B34738}"/>
                    </a:ext>
                  </a:extLst>
                </p14:cNvPr>
                <p14:cNvContentPartPr/>
                <p14:nvPr/>
              </p14:nvContentPartPr>
              <p14:xfrm>
                <a:off x="3873113" y="2918270"/>
                <a:ext cx="662040" cy="153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3EE61E4-31AC-45E6-A473-056191B3473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864473" y="2909630"/>
                  <a:ext cx="67968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EF864722-25D9-4272-B8A6-C7D9C7F605E6}"/>
              </a:ext>
            </a:extLst>
          </p:cNvPr>
          <p:cNvGrpSpPr/>
          <p:nvPr/>
        </p:nvGrpSpPr>
        <p:grpSpPr>
          <a:xfrm>
            <a:off x="4931873" y="2774270"/>
            <a:ext cx="1049400" cy="480240"/>
            <a:chOff x="4931873" y="2774270"/>
            <a:chExt cx="1049400" cy="48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09C397E-E555-40A2-904A-190391279A11}"/>
                    </a:ext>
                  </a:extLst>
                </p14:cNvPr>
                <p14:cNvContentPartPr/>
                <p14:nvPr/>
              </p14:nvContentPartPr>
              <p14:xfrm>
                <a:off x="4962113" y="2821070"/>
                <a:ext cx="83520" cy="262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09C397E-E555-40A2-904A-190391279A1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953113" y="2812430"/>
                  <a:ext cx="1011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D6F816A-AF78-4E91-9589-D715E116C07D}"/>
                    </a:ext>
                  </a:extLst>
                </p14:cNvPr>
                <p14:cNvContentPartPr/>
                <p14:nvPr/>
              </p14:nvContentPartPr>
              <p14:xfrm>
                <a:off x="4940513" y="2774270"/>
                <a:ext cx="186480" cy="37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D6F816A-AF78-4E91-9589-D715E116C07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931873" y="2765630"/>
                  <a:ext cx="2041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735F1F5-2EE8-4469-B8EE-8BF0B5F77BF8}"/>
                    </a:ext>
                  </a:extLst>
                </p14:cNvPr>
                <p14:cNvContentPartPr/>
                <p14:nvPr/>
              </p14:nvContentPartPr>
              <p14:xfrm>
                <a:off x="4931873" y="2930150"/>
                <a:ext cx="172080" cy="23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735F1F5-2EE8-4469-B8EE-8BF0B5F77BF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923233" y="2921150"/>
                  <a:ext cx="189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E811475-7FA5-430C-8259-D20679A5E7F4}"/>
                    </a:ext>
                  </a:extLst>
                </p14:cNvPr>
                <p14:cNvContentPartPr/>
                <p14:nvPr/>
              </p14:nvContentPartPr>
              <p14:xfrm>
                <a:off x="5076233" y="3063350"/>
                <a:ext cx="52920" cy="191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E811475-7FA5-430C-8259-D20679A5E7F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067233" y="3054710"/>
                  <a:ext cx="70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9C55761-2818-4673-933C-E6E7F979B154}"/>
                    </a:ext>
                  </a:extLst>
                </p14:cNvPr>
                <p14:cNvContentPartPr/>
                <p14:nvPr/>
              </p14:nvContentPartPr>
              <p14:xfrm>
                <a:off x="5019713" y="3053630"/>
                <a:ext cx="163440" cy="188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9C55761-2818-4673-933C-E6E7F979B15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010713" y="3044630"/>
                  <a:ext cx="1810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E8C45C1-9E10-402F-9030-D5A7C5A022C8}"/>
                    </a:ext>
                  </a:extLst>
                </p14:cNvPr>
                <p14:cNvContentPartPr/>
                <p14:nvPr/>
              </p14:nvContentPartPr>
              <p14:xfrm>
                <a:off x="5309873" y="2832950"/>
                <a:ext cx="79200" cy="285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E8C45C1-9E10-402F-9030-D5A7C5A022C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300873" y="2823950"/>
                  <a:ext cx="968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BE1093C-8810-4F52-B58B-49B64CB4B634}"/>
                    </a:ext>
                  </a:extLst>
                </p14:cNvPr>
                <p14:cNvContentPartPr/>
                <p14:nvPr/>
              </p14:nvContentPartPr>
              <p14:xfrm>
                <a:off x="5443073" y="2873630"/>
                <a:ext cx="91440" cy="255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BE1093C-8810-4F52-B58B-49B64CB4B63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434073" y="2864630"/>
                  <a:ext cx="1090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E527CD1-5A37-4FAB-804D-473279B5AED0}"/>
                    </a:ext>
                  </a:extLst>
                </p14:cNvPr>
                <p14:cNvContentPartPr/>
                <p14:nvPr/>
              </p14:nvContentPartPr>
              <p14:xfrm>
                <a:off x="5409593" y="2989550"/>
                <a:ext cx="108360" cy="6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E527CD1-5A37-4FAB-804D-473279B5AED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400593" y="2980550"/>
                  <a:ext cx="126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B474EE2-A9C7-40BD-A104-E9DAE9540ED8}"/>
                    </a:ext>
                  </a:extLst>
                </p14:cNvPr>
                <p14:cNvContentPartPr/>
                <p14:nvPr/>
              </p14:nvContentPartPr>
              <p14:xfrm>
                <a:off x="5607953" y="2863190"/>
                <a:ext cx="69480" cy="323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B474EE2-A9C7-40BD-A104-E9DAE9540ED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598953" y="2854190"/>
                  <a:ext cx="871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6B6D6E3-BC0A-45C9-8E31-AD3685B85DB4}"/>
                    </a:ext>
                  </a:extLst>
                </p14:cNvPr>
                <p14:cNvContentPartPr/>
                <p14:nvPr/>
              </p14:nvContentPartPr>
              <p14:xfrm>
                <a:off x="5839793" y="2928350"/>
                <a:ext cx="106920" cy="30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6B6D6E3-BC0A-45C9-8E31-AD3685B85DB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830793" y="2919350"/>
                  <a:ext cx="124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9ABFE9D-BD09-467D-8AF1-C5A408A3754C}"/>
                    </a:ext>
                  </a:extLst>
                </p14:cNvPr>
                <p14:cNvContentPartPr/>
                <p14:nvPr/>
              </p14:nvContentPartPr>
              <p14:xfrm>
                <a:off x="5853473" y="3026270"/>
                <a:ext cx="127800" cy="288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9ABFE9D-BD09-467D-8AF1-C5A408A3754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844833" y="3017630"/>
                  <a:ext cx="14544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365D6F57-FD1E-4C0A-9430-0FD92CD1034F}"/>
              </a:ext>
            </a:extLst>
          </p:cNvPr>
          <p:cNvGrpSpPr/>
          <p:nvPr/>
        </p:nvGrpSpPr>
        <p:grpSpPr>
          <a:xfrm>
            <a:off x="6266753" y="2715590"/>
            <a:ext cx="1156320" cy="434160"/>
            <a:chOff x="6266753" y="2715590"/>
            <a:chExt cx="115632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3F203F3-856F-4B6D-AA79-D948407A0B5C}"/>
                    </a:ext>
                  </a:extLst>
                </p14:cNvPr>
                <p14:cNvContentPartPr/>
                <p14:nvPr/>
              </p14:nvContentPartPr>
              <p14:xfrm>
                <a:off x="6295913" y="2856350"/>
                <a:ext cx="129960" cy="2534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3F203F3-856F-4B6D-AA79-D948407A0B5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286913" y="2847350"/>
                  <a:ext cx="1476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D289007-6FED-4D0A-9D5B-7BC03B35D0FA}"/>
                    </a:ext>
                  </a:extLst>
                </p14:cNvPr>
                <p14:cNvContentPartPr/>
                <p14:nvPr/>
              </p14:nvContentPartPr>
              <p14:xfrm>
                <a:off x="6266753" y="2794070"/>
                <a:ext cx="183600" cy="198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D289007-6FED-4D0A-9D5B-7BC03B35D0F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257753" y="2785070"/>
                  <a:ext cx="2012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6A69A34-B846-4E9E-8FFD-9222D6ADB167}"/>
                    </a:ext>
                  </a:extLst>
                </p14:cNvPr>
                <p14:cNvContentPartPr/>
                <p14:nvPr/>
              </p14:nvContentPartPr>
              <p14:xfrm>
                <a:off x="6459353" y="2804510"/>
                <a:ext cx="141120" cy="345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6A69A34-B846-4E9E-8FFD-9222D6ADB16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450713" y="2795510"/>
                  <a:ext cx="1587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B697B8B-9F3C-452B-BD10-7C9FC87A2F90}"/>
                    </a:ext>
                  </a:extLst>
                </p14:cNvPr>
                <p14:cNvContentPartPr/>
                <p14:nvPr/>
              </p14:nvContentPartPr>
              <p14:xfrm>
                <a:off x="6641153" y="2882630"/>
                <a:ext cx="141480" cy="263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B697B8B-9F3C-452B-BD10-7C9FC87A2F9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632513" y="2873990"/>
                  <a:ext cx="1591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891C0AC-743D-4A5D-99B1-0A437CAF8243}"/>
                    </a:ext>
                  </a:extLst>
                </p14:cNvPr>
                <p14:cNvContentPartPr/>
                <p14:nvPr/>
              </p14:nvContentPartPr>
              <p14:xfrm>
                <a:off x="6614153" y="2873990"/>
                <a:ext cx="167400" cy="232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891C0AC-743D-4A5D-99B1-0A437CAF824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605513" y="2865350"/>
                  <a:ext cx="1850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7CC5C05-9886-464D-808B-B5033ADB0E81}"/>
                    </a:ext>
                  </a:extLst>
                </p14:cNvPr>
                <p14:cNvContentPartPr/>
                <p14:nvPr/>
              </p14:nvContentPartPr>
              <p14:xfrm>
                <a:off x="6931313" y="2912870"/>
                <a:ext cx="86760" cy="94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7CC5C05-9886-464D-808B-B5033ADB0E8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922673" y="2903870"/>
                  <a:ext cx="104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8705009-FFE8-46ED-96EB-2ED7739EB876}"/>
                    </a:ext>
                  </a:extLst>
                </p14:cNvPr>
                <p14:cNvContentPartPr/>
                <p14:nvPr/>
              </p14:nvContentPartPr>
              <p14:xfrm>
                <a:off x="6887393" y="3097910"/>
                <a:ext cx="100800" cy="57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8705009-FFE8-46ED-96EB-2ED7739EB87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878753" y="3088910"/>
                  <a:ext cx="1184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EEB82DE-6D89-4083-8A5D-E6C3D52D7750}"/>
                    </a:ext>
                  </a:extLst>
                </p14:cNvPr>
                <p14:cNvContentPartPr/>
                <p14:nvPr/>
              </p14:nvContentPartPr>
              <p14:xfrm>
                <a:off x="7158833" y="2823950"/>
                <a:ext cx="90720" cy="236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EEB82DE-6D89-4083-8A5D-E6C3D52D775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149833" y="2814950"/>
                  <a:ext cx="1083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4682F8C-F4E2-4989-BEB6-C731CE27CBB8}"/>
                    </a:ext>
                  </a:extLst>
                </p14:cNvPr>
                <p14:cNvContentPartPr/>
                <p14:nvPr/>
              </p14:nvContentPartPr>
              <p14:xfrm>
                <a:off x="7115273" y="2905310"/>
                <a:ext cx="146520" cy="295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4682F8C-F4E2-4989-BEB6-C731CE27CBB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106273" y="2896310"/>
                  <a:ext cx="164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410781B-94C9-4EB5-ACF3-C828F87E3D17}"/>
                    </a:ext>
                  </a:extLst>
                </p14:cNvPr>
                <p14:cNvContentPartPr/>
                <p14:nvPr/>
              </p14:nvContentPartPr>
              <p14:xfrm>
                <a:off x="7348193" y="2715590"/>
                <a:ext cx="74880" cy="418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410781B-94C9-4EB5-ACF3-C828F87E3D1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339553" y="2706590"/>
                  <a:ext cx="92520" cy="43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813C49E-904B-44AC-87BB-453F1558572F}"/>
              </a:ext>
            </a:extLst>
          </p:cNvPr>
          <p:cNvGrpSpPr/>
          <p:nvPr/>
        </p:nvGrpSpPr>
        <p:grpSpPr>
          <a:xfrm>
            <a:off x="7635833" y="2894150"/>
            <a:ext cx="129600" cy="125280"/>
            <a:chOff x="7635833" y="2894150"/>
            <a:chExt cx="129600" cy="12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CE14EA3-D62D-4691-A979-E6668F2D3840}"/>
                    </a:ext>
                  </a:extLst>
                </p14:cNvPr>
                <p14:cNvContentPartPr/>
                <p14:nvPr/>
              </p14:nvContentPartPr>
              <p14:xfrm>
                <a:off x="7635833" y="2894150"/>
                <a:ext cx="129600" cy="388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CE14EA3-D62D-4691-A979-E6668F2D384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626833" y="2885510"/>
                  <a:ext cx="1472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D738E2A-7991-4AE9-9D97-B1443353BC1D}"/>
                    </a:ext>
                  </a:extLst>
                </p14:cNvPr>
                <p14:cNvContentPartPr/>
                <p14:nvPr/>
              </p14:nvContentPartPr>
              <p14:xfrm>
                <a:off x="7666073" y="2998190"/>
                <a:ext cx="92160" cy="21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D738E2A-7991-4AE9-9D97-B1443353BC1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657073" y="2989190"/>
                  <a:ext cx="10980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7C0BD133-9DCA-499D-BCE3-04616379037A}"/>
                  </a:ext>
                </a:extLst>
              </p14:cNvPr>
              <p14:cNvContentPartPr/>
              <p14:nvPr/>
            </p14:nvContentPartPr>
            <p14:xfrm>
              <a:off x="8227313" y="2782550"/>
              <a:ext cx="256680" cy="27360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7C0BD133-9DCA-499D-BCE3-04616379037A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8218673" y="2773550"/>
                <a:ext cx="274320" cy="29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99E80824-1D40-4717-8A5A-C2E12180FDA1}"/>
              </a:ext>
            </a:extLst>
          </p:cNvPr>
          <p:cNvGrpSpPr/>
          <p:nvPr/>
        </p:nvGrpSpPr>
        <p:grpSpPr>
          <a:xfrm>
            <a:off x="8658593" y="2812430"/>
            <a:ext cx="685080" cy="390600"/>
            <a:chOff x="8658593" y="2812430"/>
            <a:chExt cx="685080" cy="39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65DDEF0-AFB6-4083-B40A-1C12FFCA991E}"/>
                    </a:ext>
                  </a:extLst>
                </p14:cNvPr>
                <p14:cNvContentPartPr/>
                <p14:nvPr/>
              </p14:nvContentPartPr>
              <p14:xfrm>
                <a:off x="8658593" y="2877950"/>
                <a:ext cx="126360" cy="3250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65DDEF0-AFB6-4083-B40A-1C12FFCA991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649593" y="2868950"/>
                  <a:ext cx="1440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8ECADD9-07A2-428C-9490-00B82D667050}"/>
                    </a:ext>
                  </a:extLst>
                </p14:cNvPr>
                <p14:cNvContentPartPr/>
                <p14:nvPr/>
              </p14:nvContentPartPr>
              <p14:xfrm>
                <a:off x="8847233" y="2926550"/>
                <a:ext cx="52560" cy="115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8ECADD9-07A2-428C-9490-00B82D66705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838593" y="2917910"/>
                  <a:ext cx="702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C691B4F-CB19-4676-A8FF-E345FA43473A}"/>
                    </a:ext>
                  </a:extLst>
                </p14:cNvPr>
                <p14:cNvContentPartPr/>
                <p14:nvPr/>
              </p14:nvContentPartPr>
              <p14:xfrm>
                <a:off x="8825273" y="2921870"/>
                <a:ext cx="86400" cy="102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C691B4F-CB19-4676-A8FF-E345FA43473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816273" y="2912870"/>
                  <a:ext cx="104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5936DEE-4CE3-4098-A668-784DEE246F9F}"/>
                    </a:ext>
                  </a:extLst>
                </p14:cNvPr>
                <p14:cNvContentPartPr/>
                <p14:nvPr/>
              </p14:nvContentPartPr>
              <p14:xfrm>
                <a:off x="9006713" y="2812430"/>
                <a:ext cx="72360" cy="199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5936DEE-4CE3-4098-A668-784DEE246F9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998073" y="2803790"/>
                  <a:ext cx="90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341B6F4-9AF2-4323-A36B-B77BE6992427}"/>
                    </a:ext>
                  </a:extLst>
                </p14:cNvPr>
                <p14:cNvContentPartPr/>
                <p14:nvPr/>
              </p14:nvContentPartPr>
              <p14:xfrm>
                <a:off x="9108593" y="2824310"/>
                <a:ext cx="105840" cy="185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341B6F4-9AF2-4323-A36B-B77BE699242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099953" y="2815670"/>
                  <a:ext cx="1234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F8A08BE-AA2C-409C-8197-443CD592BD0C}"/>
                    </a:ext>
                  </a:extLst>
                </p14:cNvPr>
                <p14:cNvContentPartPr/>
                <p14:nvPr/>
              </p14:nvContentPartPr>
              <p14:xfrm>
                <a:off x="9258353" y="2821070"/>
                <a:ext cx="85320" cy="241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F8A08BE-AA2C-409C-8197-443CD592BD0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249353" y="2812070"/>
                  <a:ext cx="102960" cy="25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07089845-0487-4322-A059-E8A9700E8588}"/>
              </a:ext>
            </a:extLst>
          </p:cNvPr>
          <p:cNvGrpSpPr/>
          <p:nvPr/>
        </p:nvGrpSpPr>
        <p:grpSpPr>
          <a:xfrm>
            <a:off x="8065673" y="3228590"/>
            <a:ext cx="496440" cy="276480"/>
            <a:chOff x="8065673" y="3228590"/>
            <a:chExt cx="49644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EEA890C-628B-41AF-B0AC-66697A8BD052}"/>
                    </a:ext>
                  </a:extLst>
                </p14:cNvPr>
                <p14:cNvContentPartPr/>
                <p14:nvPr/>
              </p14:nvContentPartPr>
              <p14:xfrm>
                <a:off x="8065673" y="3228590"/>
                <a:ext cx="117000" cy="245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EEA890C-628B-41AF-B0AC-66697A8BD05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056673" y="3219950"/>
                  <a:ext cx="1346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499CCD9-FE72-4B60-9D10-9BED17C4DBFC}"/>
                    </a:ext>
                  </a:extLst>
                </p14:cNvPr>
                <p14:cNvContentPartPr/>
                <p14:nvPr/>
              </p14:nvContentPartPr>
              <p14:xfrm>
                <a:off x="8280233" y="3347030"/>
                <a:ext cx="75600" cy="72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499CCD9-FE72-4B60-9D10-9BED17C4DBF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271233" y="3338030"/>
                  <a:ext cx="93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75CB128-B56D-42E6-94E8-5312B41F7BAD}"/>
                    </a:ext>
                  </a:extLst>
                </p14:cNvPr>
                <p14:cNvContentPartPr/>
                <p14:nvPr/>
              </p14:nvContentPartPr>
              <p14:xfrm>
                <a:off x="8269073" y="3482390"/>
                <a:ext cx="81720" cy="169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75CB128-B56D-42E6-94E8-5312B41F7BA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260433" y="3473750"/>
                  <a:ext cx="99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72B208B-158D-4B1F-B453-EB73425A594B}"/>
                    </a:ext>
                  </a:extLst>
                </p14:cNvPr>
                <p14:cNvContentPartPr/>
                <p14:nvPr/>
              </p14:nvContentPartPr>
              <p14:xfrm>
                <a:off x="8497673" y="3274310"/>
                <a:ext cx="64440" cy="2307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72B208B-158D-4B1F-B453-EB73425A594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489033" y="3265670"/>
                  <a:ext cx="820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748CFBC-70C1-4BDB-8357-D45221E47A13}"/>
                    </a:ext>
                  </a:extLst>
                </p14:cNvPr>
                <p14:cNvContentPartPr/>
                <p14:nvPr/>
              </p14:nvContentPartPr>
              <p14:xfrm>
                <a:off x="8435753" y="3327950"/>
                <a:ext cx="115200" cy="21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748CFBC-70C1-4BDB-8357-D45221E47A1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427113" y="3319310"/>
                  <a:ext cx="13284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FF8AA05-AE5D-4FD8-B816-1E27D049F4C2}"/>
              </a:ext>
            </a:extLst>
          </p:cNvPr>
          <p:cNvGrpSpPr/>
          <p:nvPr/>
        </p:nvGrpSpPr>
        <p:grpSpPr>
          <a:xfrm>
            <a:off x="1533833" y="3576350"/>
            <a:ext cx="1649880" cy="529920"/>
            <a:chOff x="1533833" y="3576350"/>
            <a:chExt cx="164988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0DF0A4E-BB37-4789-9C6A-7448E6C04D97}"/>
                    </a:ext>
                  </a:extLst>
                </p14:cNvPr>
                <p14:cNvContentPartPr/>
                <p14:nvPr/>
              </p14:nvContentPartPr>
              <p14:xfrm>
                <a:off x="1533833" y="3601910"/>
                <a:ext cx="139680" cy="358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0DF0A4E-BB37-4789-9C6A-7448E6C04D9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524833" y="3592910"/>
                  <a:ext cx="1573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F4A11E0-ECAB-426A-BA56-E3B70BDF5A16}"/>
                    </a:ext>
                  </a:extLst>
                </p14:cNvPr>
                <p14:cNvContentPartPr/>
                <p14:nvPr/>
              </p14:nvContentPartPr>
              <p14:xfrm>
                <a:off x="1730393" y="3688310"/>
                <a:ext cx="122760" cy="255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F4A11E0-ECAB-426A-BA56-E3B70BDF5A1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721393" y="3679310"/>
                  <a:ext cx="1404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85AD3A2-3E64-4413-8C77-29E9DD3DE4AA}"/>
                    </a:ext>
                  </a:extLst>
                </p14:cNvPr>
                <p14:cNvContentPartPr/>
                <p14:nvPr/>
              </p14:nvContentPartPr>
              <p14:xfrm>
                <a:off x="1888793" y="3927710"/>
                <a:ext cx="57240" cy="1612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85AD3A2-3E64-4413-8C77-29E9DD3DE4A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880153" y="3918710"/>
                  <a:ext cx="74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BD8160D-791E-42DE-B4E9-52BABB8C17F2}"/>
                    </a:ext>
                  </a:extLst>
                </p14:cNvPr>
                <p14:cNvContentPartPr/>
                <p14:nvPr/>
              </p14:nvContentPartPr>
              <p14:xfrm>
                <a:off x="2126753" y="3795230"/>
                <a:ext cx="190080" cy="3110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BD8160D-791E-42DE-B4E9-52BABB8C17F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117753" y="3786230"/>
                  <a:ext cx="2077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E12A0DB-EA01-493C-BAD4-5CC656F6E24C}"/>
                    </a:ext>
                  </a:extLst>
                </p14:cNvPr>
                <p14:cNvContentPartPr/>
                <p14:nvPr/>
              </p14:nvContentPartPr>
              <p14:xfrm>
                <a:off x="2360393" y="3881270"/>
                <a:ext cx="91440" cy="1116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E12A0DB-EA01-493C-BAD4-5CC656F6E24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351753" y="3872630"/>
                  <a:ext cx="1090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1F72971-8EED-4F94-BCFE-AF3BEE42C92F}"/>
                    </a:ext>
                  </a:extLst>
                </p14:cNvPr>
                <p14:cNvContentPartPr/>
                <p14:nvPr/>
              </p14:nvContentPartPr>
              <p14:xfrm>
                <a:off x="2337713" y="3839510"/>
                <a:ext cx="125640" cy="1710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1F72971-8EED-4F94-BCFE-AF3BEE42C92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328713" y="3830510"/>
                  <a:ext cx="143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8FA7C73-07B2-4D31-945A-37CBD2CCBCA3}"/>
                    </a:ext>
                  </a:extLst>
                </p14:cNvPr>
                <p14:cNvContentPartPr/>
                <p14:nvPr/>
              </p14:nvContentPartPr>
              <p14:xfrm>
                <a:off x="2565233" y="3758150"/>
                <a:ext cx="73800" cy="2383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8FA7C73-07B2-4D31-945A-37CBD2CCBCA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556593" y="3749510"/>
                  <a:ext cx="914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A79E949-F053-42BC-8184-34C025B1883D}"/>
                    </a:ext>
                  </a:extLst>
                </p14:cNvPr>
                <p14:cNvContentPartPr/>
                <p14:nvPr/>
              </p14:nvContentPartPr>
              <p14:xfrm>
                <a:off x="2698073" y="3762830"/>
                <a:ext cx="111600" cy="2386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A79E949-F053-42BC-8184-34C025B1883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689433" y="3753830"/>
                  <a:ext cx="1292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8C1DD16-AE2B-42C5-929A-64BE134AB3A4}"/>
                    </a:ext>
                  </a:extLst>
                </p14:cNvPr>
                <p14:cNvContentPartPr/>
                <p14:nvPr/>
              </p14:nvContentPartPr>
              <p14:xfrm>
                <a:off x="2869433" y="3756350"/>
                <a:ext cx="46080" cy="2620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8C1DD16-AE2B-42C5-929A-64BE134AB3A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860433" y="3747350"/>
                  <a:ext cx="637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BA52B51-2F72-4CD2-99A7-EFB697FBE0AE}"/>
                    </a:ext>
                  </a:extLst>
                </p14:cNvPr>
                <p14:cNvContentPartPr/>
                <p14:nvPr/>
              </p14:nvContentPartPr>
              <p14:xfrm>
                <a:off x="3053753" y="3576350"/>
                <a:ext cx="129960" cy="522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BA52B51-2F72-4CD2-99A7-EFB697FBE0A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045113" y="3567710"/>
                  <a:ext cx="147600" cy="540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88901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801A9-18EC-4D3F-B1AA-0A0769903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3.2. Spesielle diskrete </a:t>
            </a:r>
            <a:r>
              <a:rPr lang="nb-NO" sz="3600" dirty="0" err="1">
                <a:solidFill>
                  <a:srgbClr val="00B0F0"/>
                </a:solidFill>
              </a:rPr>
              <a:t>fordelingar</a:t>
            </a:r>
            <a:endParaRPr lang="nb-NO" sz="3600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47E73-B251-4993-B198-CC07F9F9C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Binomisk fordeling</a:t>
            </a:r>
          </a:p>
          <a:p>
            <a:pPr marL="0" indent="0">
              <a:buNone/>
            </a:pP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Situasjon: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fiskar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skyt på blink, produserer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skruar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står på eksamen, veit svar på spørsmål, vinn i tipping (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Chevalier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Mere).</a:t>
            </a:r>
          </a:p>
          <a:p>
            <a:pPr marL="0" indent="0">
              <a:buNone/>
            </a:pPr>
            <a:r>
              <a:rPr lang="nb-NO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Eks. 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Sår </a:t>
            </a:r>
            <a:r>
              <a:rPr lang="nb-NO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frø og vil finne sannsynet for at </a:t>
            </a:r>
            <a:r>
              <a:rPr lang="nb-NO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spirer. Kvart frø spirer uavhengig av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andre med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sannsyn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nb-N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DDF0E65-0A7E-4D93-9D4B-4DD2D3D47347}"/>
              </a:ext>
            </a:extLst>
          </p:cNvPr>
          <p:cNvGrpSpPr/>
          <p:nvPr/>
        </p:nvGrpSpPr>
        <p:grpSpPr>
          <a:xfrm>
            <a:off x="1196873" y="3378710"/>
            <a:ext cx="236160" cy="295200"/>
            <a:chOff x="1196873" y="3378710"/>
            <a:chExt cx="23616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BA4299F-FE82-4FFC-B5FF-18595A95D473}"/>
                    </a:ext>
                  </a:extLst>
                </p14:cNvPr>
                <p14:cNvContentPartPr/>
                <p14:nvPr/>
              </p14:nvContentPartPr>
              <p14:xfrm>
                <a:off x="1196873" y="3378710"/>
                <a:ext cx="65160" cy="263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BA4299F-FE82-4FFC-B5FF-18595A95D47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87873" y="3369710"/>
                  <a:ext cx="828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7FA82FF-BD2E-42AC-A9E2-335B224DAF6C}"/>
                    </a:ext>
                  </a:extLst>
                </p14:cNvPr>
                <p14:cNvContentPartPr/>
                <p14:nvPr/>
              </p14:nvContentPartPr>
              <p14:xfrm>
                <a:off x="1326473" y="3530990"/>
                <a:ext cx="106560" cy="142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7FA82FF-BD2E-42AC-A9E2-335B224DAF6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17833" y="3521990"/>
                  <a:ext cx="12420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20D871-D985-4A9A-B73B-FA3FDD37347C}"/>
              </a:ext>
            </a:extLst>
          </p:cNvPr>
          <p:cNvGrpSpPr/>
          <p:nvPr/>
        </p:nvGrpSpPr>
        <p:grpSpPr>
          <a:xfrm>
            <a:off x="1850273" y="3418310"/>
            <a:ext cx="156600" cy="261360"/>
            <a:chOff x="1850273" y="3418310"/>
            <a:chExt cx="15660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69409E7-543D-43BC-B1E2-BB62DFEC8A2D}"/>
                    </a:ext>
                  </a:extLst>
                </p14:cNvPr>
                <p14:cNvContentPartPr/>
                <p14:nvPr/>
              </p14:nvContentPartPr>
              <p14:xfrm>
                <a:off x="1850273" y="3418310"/>
                <a:ext cx="69840" cy="261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69409E7-543D-43BC-B1E2-BB62DFEC8A2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41633" y="3409310"/>
                  <a:ext cx="874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FD9B6C2-A327-456D-A154-0DF1D6058F75}"/>
                    </a:ext>
                  </a:extLst>
                </p14:cNvPr>
                <p14:cNvContentPartPr/>
                <p14:nvPr/>
              </p14:nvContentPartPr>
              <p14:xfrm>
                <a:off x="1901033" y="3421190"/>
                <a:ext cx="105840" cy="248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FD9B6C2-A327-456D-A154-0DF1D6058F7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92033" y="3412190"/>
                  <a:ext cx="1234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7A4B109-DF03-4555-852A-96E91717DF67}"/>
                    </a:ext>
                  </a:extLst>
                </p14:cNvPr>
                <p14:cNvContentPartPr/>
                <p14:nvPr/>
              </p14:nvContentPartPr>
              <p14:xfrm>
                <a:off x="1866473" y="3531710"/>
                <a:ext cx="128520" cy="57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7A4B109-DF03-4555-852A-96E91717DF6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57473" y="3522710"/>
                  <a:ext cx="146160" cy="7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C591578-D610-41FA-B041-C0E52F339DC3}"/>
                  </a:ext>
                </a:extLst>
              </p14:cNvPr>
              <p14:cNvContentPartPr/>
              <p14:nvPr/>
            </p14:nvContentPartPr>
            <p14:xfrm>
              <a:off x="2179313" y="3537470"/>
              <a:ext cx="171720" cy="97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C591578-D610-41FA-B041-C0E52F339DC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70673" y="3528470"/>
                <a:ext cx="189360" cy="11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ECEEB03-F543-4F6A-BD0F-E4A21E408D1D}"/>
              </a:ext>
            </a:extLst>
          </p:cNvPr>
          <p:cNvGrpSpPr/>
          <p:nvPr/>
        </p:nvGrpSpPr>
        <p:grpSpPr>
          <a:xfrm>
            <a:off x="2671433" y="3416150"/>
            <a:ext cx="269640" cy="249840"/>
            <a:chOff x="2671433" y="3416150"/>
            <a:chExt cx="269640" cy="24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6B33ECE-8742-407F-854E-1F79767ABE78}"/>
                    </a:ext>
                  </a:extLst>
                </p14:cNvPr>
                <p14:cNvContentPartPr/>
                <p14:nvPr/>
              </p14:nvContentPartPr>
              <p14:xfrm>
                <a:off x="2671433" y="3416150"/>
                <a:ext cx="269640" cy="249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6B33ECE-8742-407F-854E-1F79767ABE7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62433" y="3407510"/>
                  <a:ext cx="2872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FA960A9-A661-40AA-8276-3620C0F655BA}"/>
                    </a:ext>
                  </a:extLst>
                </p14:cNvPr>
                <p14:cNvContentPartPr/>
                <p14:nvPr/>
              </p14:nvContentPartPr>
              <p14:xfrm>
                <a:off x="2828753" y="3486710"/>
                <a:ext cx="85680" cy="9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FA960A9-A661-40AA-8276-3620C0F655B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20113" y="3477710"/>
                  <a:ext cx="10332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FA38088-1472-4DB3-96FF-4CFD2B1862EC}"/>
              </a:ext>
            </a:extLst>
          </p:cNvPr>
          <p:cNvGrpSpPr/>
          <p:nvPr/>
        </p:nvGrpSpPr>
        <p:grpSpPr>
          <a:xfrm>
            <a:off x="3131513" y="3379430"/>
            <a:ext cx="284760" cy="267840"/>
            <a:chOff x="3131513" y="3379430"/>
            <a:chExt cx="28476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9259D62-F315-41E7-BE8D-484B4471B1DD}"/>
                    </a:ext>
                  </a:extLst>
                </p14:cNvPr>
                <p14:cNvContentPartPr/>
                <p14:nvPr/>
              </p14:nvContentPartPr>
              <p14:xfrm>
                <a:off x="3131513" y="3516590"/>
                <a:ext cx="116280" cy="130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9259D62-F315-41E7-BE8D-484B4471B1D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22873" y="3507950"/>
                  <a:ext cx="133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8693573-004C-401F-826F-731038FEBD6D}"/>
                    </a:ext>
                  </a:extLst>
                </p14:cNvPr>
                <p14:cNvContentPartPr/>
                <p14:nvPr/>
              </p14:nvContentPartPr>
              <p14:xfrm>
                <a:off x="3290273" y="3379430"/>
                <a:ext cx="22320" cy="10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8693573-004C-401F-826F-731038FEBD6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81273" y="3370430"/>
                  <a:ext cx="39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CE81C5A-2D48-41E0-8AD4-B3807290986D}"/>
                    </a:ext>
                  </a:extLst>
                </p14:cNvPr>
                <p14:cNvContentPartPr/>
                <p14:nvPr/>
              </p14:nvContentPartPr>
              <p14:xfrm>
                <a:off x="3356513" y="3410030"/>
                <a:ext cx="51120" cy="207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CE81C5A-2D48-41E0-8AD4-B3807290986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47873" y="3401030"/>
                  <a:ext cx="687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3D4183E-5B45-40E9-8312-61699A1D4B2F}"/>
                    </a:ext>
                  </a:extLst>
                </p14:cNvPr>
                <p14:cNvContentPartPr/>
                <p14:nvPr/>
              </p14:nvContentPartPr>
              <p14:xfrm>
                <a:off x="3343193" y="3482390"/>
                <a:ext cx="73080" cy="17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3D4183E-5B45-40E9-8312-61699A1D4B2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34553" y="3473750"/>
                  <a:ext cx="9072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1F57DAE-E23A-494D-9966-D325C0208FF7}"/>
                  </a:ext>
                </a:extLst>
              </p14:cNvPr>
              <p14:cNvContentPartPr/>
              <p14:nvPr/>
            </p14:nvContentPartPr>
            <p14:xfrm>
              <a:off x="4850513" y="3340550"/>
              <a:ext cx="30600" cy="22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1F57DAE-E23A-494D-9966-D325C0208FF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41513" y="3331910"/>
                <a:ext cx="4824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5999EDFB-378E-4F2E-B25F-3380534FA0E7}"/>
              </a:ext>
            </a:extLst>
          </p:cNvPr>
          <p:cNvGrpSpPr/>
          <p:nvPr/>
        </p:nvGrpSpPr>
        <p:grpSpPr>
          <a:xfrm>
            <a:off x="4384313" y="3469430"/>
            <a:ext cx="923400" cy="457560"/>
            <a:chOff x="4384313" y="3469430"/>
            <a:chExt cx="923400" cy="4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B70B3C1-6698-49BF-9CF1-1A36894812AF}"/>
                    </a:ext>
                  </a:extLst>
                </p14:cNvPr>
                <p14:cNvContentPartPr/>
                <p14:nvPr/>
              </p14:nvContentPartPr>
              <p14:xfrm>
                <a:off x="4384313" y="3469430"/>
                <a:ext cx="299880" cy="457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B70B3C1-6698-49BF-9CF1-1A36894812A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75673" y="3460430"/>
                  <a:ext cx="31752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50F9D8F-929B-4569-8717-2625CA4951B9}"/>
                    </a:ext>
                  </a:extLst>
                </p14:cNvPr>
                <p14:cNvContentPartPr/>
                <p14:nvPr/>
              </p14:nvContentPartPr>
              <p14:xfrm>
                <a:off x="4767713" y="3572030"/>
                <a:ext cx="56880" cy="81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50F9D8F-929B-4569-8717-2625CA4951B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58713" y="3563030"/>
                  <a:ext cx="74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2A85C65-2A23-47DB-9BDF-A30B12567D1D}"/>
                    </a:ext>
                  </a:extLst>
                </p14:cNvPr>
                <p14:cNvContentPartPr/>
                <p14:nvPr/>
              </p14:nvContentPartPr>
              <p14:xfrm>
                <a:off x="4935473" y="3489590"/>
                <a:ext cx="372240" cy="148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2A85C65-2A23-47DB-9BDF-A30B12567D1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26833" y="3480590"/>
                  <a:ext cx="38988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EFF69B4-8AC5-4F0E-9E87-D5158350CBD0}"/>
              </a:ext>
            </a:extLst>
          </p:cNvPr>
          <p:cNvGrpSpPr/>
          <p:nvPr/>
        </p:nvGrpSpPr>
        <p:grpSpPr>
          <a:xfrm>
            <a:off x="3718313" y="3282950"/>
            <a:ext cx="345240" cy="501120"/>
            <a:chOff x="3718313" y="3282950"/>
            <a:chExt cx="345240" cy="5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4A808A4-550F-4CC7-B67E-1CED66175723}"/>
                    </a:ext>
                  </a:extLst>
                </p14:cNvPr>
                <p14:cNvContentPartPr/>
                <p14:nvPr/>
              </p14:nvContentPartPr>
              <p14:xfrm>
                <a:off x="3718313" y="3365390"/>
                <a:ext cx="107280" cy="418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4A808A4-550F-4CC7-B67E-1CED6617572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09673" y="3356750"/>
                  <a:ext cx="12492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03FBAF2-4BC4-4482-8A6E-3DE9477EA9BB}"/>
                    </a:ext>
                  </a:extLst>
                </p14:cNvPr>
                <p14:cNvContentPartPr/>
                <p14:nvPr/>
              </p14:nvContentPartPr>
              <p14:xfrm>
                <a:off x="3721193" y="3521270"/>
                <a:ext cx="342360" cy="167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03FBAF2-4BC4-4482-8A6E-3DE9477EA9B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12193" y="3512270"/>
                  <a:ext cx="360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16B5935-81E0-4C8D-BDB4-019F291F0010}"/>
                    </a:ext>
                  </a:extLst>
                </p14:cNvPr>
                <p14:cNvContentPartPr/>
                <p14:nvPr/>
              </p14:nvContentPartPr>
              <p14:xfrm>
                <a:off x="3955193" y="3343790"/>
                <a:ext cx="19800" cy="33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16B5935-81E0-4C8D-BDB4-019F291F001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46193" y="3334790"/>
                  <a:ext cx="37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948702A-385B-4402-813E-918AB7C59D84}"/>
                    </a:ext>
                  </a:extLst>
                </p14:cNvPr>
                <p14:cNvContentPartPr/>
                <p14:nvPr/>
              </p14:nvContentPartPr>
              <p14:xfrm>
                <a:off x="4025753" y="3282950"/>
                <a:ext cx="7920" cy="94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948702A-385B-4402-813E-918AB7C59D8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16753" y="3274310"/>
                  <a:ext cx="2556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C533DA5-ED38-49EE-9AEE-1CA26307D70B}"/>
              </a:ext>
            </a:extLst>
          </p:cNvPr>
          <p:cNvGrpSpPr/>
          <p:nvPr/>
        </p:nvGrpSpPr>
        <p:grpSpPr>
          <a:xfrm>
            <a:off x="1866833" y="4059830"/>
            <a:ext cx="486000" cy="274320"/>
            <a:chOff x="1866833" y="4059830"/>
            <a:chExt cx="48600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68CCC8E-EE8A-49E8-9BFA-7847552BB0E4}"/>
                    </a:ext>
                  </a:extLst>
                </p14:cNvPr>
                <p14:cNvContentPartPr/>
                <p14:nvPr/>
              </p14:nvContentPartPr>
              <p14:xfrm>
                <a:off x="1925873" y="4059830"/>
                <a:ext cx="71640" cy="259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68CCC8E-EE8A-49E8-9BFA-7847552BB0E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17233" y="4050830"/>
                  <a:ext cx="892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9891042-8E27-4463-9097-A33FC0F7507E}"/>
                    </a:ext>
                  </a:extLst>
                </p14:cNvPr>
                <p14:cNvContentPartPr/>
                <p14:nvPr/>
              </p14:nvContentPartPr>
              <p14:xfrm>
                <a:off x="1866833" y="4096190"/>
                <a:ext cx="213840" cy="237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9891042-8E27-4463-9097-A33FC0F7507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58193" y="4087190"/>
                  <a:ext cx="2314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8A44F71-2745-42D1-BBAC-B798FCAF9F7C}"/>
                    </a:ext>
                  </a:extLst>
                </p14:cNvPr>
                <p14:cNvContentPartPr/>
                <p14:nvPr/>
              </p14:nvContentPartPr>
              <p14:xfrm>
                <a:off x="2241233" y="4197710"/>
                <a:ext cx="111600" cy="13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8A44F71-2745-42D1-BBAC-B798FCAF9F7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232233" y="4188710"/>
                  <a:ext cx="129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061BB54-AA64-4BC4-81A6-D32583B54695}"/>
                    </a:ext>
                  </a:extLst>
                </p14:cNvPr>
                <p14:cNvContentPartPr/>
                <p14:nvPr/>
              </p14:nvContentPartPr>
              <p14:xfrm>
                <a:off x="2243033" y="4282310"/>
                <a:ext cx="78120" cy="11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061BB54-AA64-4BC4-81A6-D32583B5469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34033" y="4273670"/>
                  <a:ext cx="9576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B5AFDA6-9259-42C0-B336-8456771B24A7}"/>
              </a:ext>
            </a:extLst>
          </p:cNvPr>
          <p:cNvGrpSpPr/>
          <p:nvPr/>
        </p:nvGrpSpPr>
        <p:grpSpPr>
          <a:xfrm>
            <a:off x="712313" y="4548710"/>
            <a:ext cx="340560" cy="330120"/>
            <a:chOff x="712313" y="4548710"/>
            <a:chExt cx="340560" cy="3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A6EEC10-5116-46BE-B8A7-F08C98DEFD0C}"/>
                    </a:ext>
                  </a:extLst>
                </p14:cNvPr>
                <p14:cNvContentPartPr/>
                <p14:nvPr/>
              </p14:nvContentPartPr>
              <p14:xfrm>
                <a:off x="712313" y="4548710"/>
                <a:ext cx="340560" cy="330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A6EEC10-5116-46BE-B8A7-F08C98DEFD0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3313" y="4540070"/>
                  <a:ext cx="3582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A32F8AE-7D47-4784-9F59-CDE09FC23410}"/>
                    </a:ext>
                  </a:extLst>
                </p14:cNvPr>
                <p14:cNvContentPartPr/>
                <p14:nvPr/>
              </p14:nvContentPartPr>
              <p14:xfrm>
                <a:off x="744713" y="4687310"/>
                <a:ext cx="213120" cy="18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A32F8AE-7D47-4784-9F59-CDE09FC2341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6073" y="4678310"/>
                  <a:ext cx="23076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BC0E2AE-0696-46B3-B4AC-C55B1E7918AD}"/>
              </a:ext>
            </a:extLst>
          </p:cNvPr>
          <p:cNvGrpSpPr/>
          <p:nvPr/>
        </p:nvGrpSpPr>
        <p:grpSpPr>
          <a:xfrm>
            <a:off x="1222073" y="4589390"/>
            <a:ext cx="929880" cy="298080"/>
            <a:chOff x="1222073" y="4589390"/>
            <a:chExt cx="92988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8829B47-5859-4443-9586-6C3D02375F43}"/>
                    </a:ext>
                  </a:extLst>
                </p14:cNvPr>
                <p14:cNvContentPartPr/>
                <p14:nvPr/>
              </p14:nvContentPartPr>
              <p14:xfrm>
                <a:off x="1222073" y="4589390"/>
                <a:ext cx="268200" cy="298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8829B47-5859-4443-9586-6C3D02375F4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213073" y="4580390"/>
                  <a:ext cx="2858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1BD1BE1-E957-44F9-A234-347A76C43B39}"/>
                    </a:ext>
                  </a:extLst>
                </p14:cNvPr>
                <p14:cNvContentPartPr/>
                <p14:nvPr/>
              </p14:nvContentPartPr>
              <p14:xfrm>
                <a:off x="1237193" y="4708550"/>
                <a:ext cx="167760" cy="21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1BD1BE1-E957-44F9-A234-347A76C43B3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28553" y="4699550"/>
                  <a:ext cx="185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0B34F17-E447-400E-AA73-633ECB598431}"/>
                    </a:ext>
                  </a:extLst>
                </p14:cNvPr>
                <p14:cNvContentPartPr/>
                <p14:nvPr/>
              </p14:nvContentPartPr>
              <p14:xfrm>
                <a:off x="1606913" y="4770110"/>
                <a:ext cx="7200" cy="9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0B34F17-E447-400E-AA73-633ECB59843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598273" y="4761470"/>
                  <a:ext cx="24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0330BAF-AEF2-4AD6-95D7-66F814BA9E20}"/>
                    </a:ext>
                  </a:extLst>
                </p14:cNvPr>
                <p14:cNvContentPartPr/>
                <p14:nvPr/>
              </p14:nvContentPartPr>
              <p14:xfrm>
                <a:off x="1752353" y="4769750"/>
                <a:ext cx="40320" cy="45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0330BAF-AEF2-4AD6-95D7-66F814BA9E2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43353" y="4760750"/>
                  <a:ext cx="579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75B085E-AA08-4078-8F31-30DB257C71BD}"/>
                    </a:ext>
                  </a:extLst>
                </p14:cNvPr>
                <p14:cNvContentPartPr/>
                <p14:nvPr/>
              </p14:nvContentPartPr>
              <p14:xfrm>
                <a:off x="1900313" y="4762190"/>
                <a:ext cx="251640" cy="99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75B085E-AA08-4078-8F31-30DB257C71B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91673" y="4753190"/>
                  <a:ext cx="26928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E3E774F-FD02-427D-9193-3039081D10E7}"/>
              </a:ext>
            </a:extLst>
          </p:cNvPr>
          <p:cNvGrpSpPr/>
          <p:nvPr/>
        </p:nvGrpSpPr>
        <p:grpSpPr>
          <a:xfrm>
            <a:off x="1211273" y="4938230"/>
            <a:ext cx="240480" cy="222480"/>
            <a:chOff x="1211273" y="4938230"/>
            <a:chExt cx="240480" cy="22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8AD0894-54E0-49CA-9B32-CC77810D61B8}"/>
                    </a:ext>
                  </a:extLst>
                </p14:cNvPr>
                <p14:cNvContentPartPr/>
                <p14:nvPr/>
              </p14:nvContentPartPr>
              <p14:xfrm>
                <a:off x="1229633" y="5010590"/>
                <a:ext cx="18720" cy="150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8AD0894-54E0-49CA-9B32-CC77810D61B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220993" y="5001950"/>
                  <a:ext cx="363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42060BD-EA7B-4548-8728-C437571ABB96}"/>
                    </a:ext>
                  </a:extLst>
                </p14:cNvPr>
                <p14:cNvContentPartPr/>
                <p14:nvPr/>
              </p14:nvContentPartPr>
              <p14:xfrm>
                <a:off x="1235393" y="4973510"/>
                <a:ext cx="72360" cy="140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42060BD-EA7B-4548-8728-C437571ABB9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226753" y="4964870"/>
                  <a:ext cx="90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CE07BD1-6FB8-4EFD-8106-8C266406DFA8}"/>
                    </a:ext>
                  </a:extLst>
                </p14:cNvPr>
                <p14:cNvContentPartPr/>
                <p14:nvPr/>
              </p14:nvContentPartPr>
              <p14:xfrm>
                <a:off x="1211273" y="5000870"/>
                <a:ext cx="83880" cy="66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CE07BD1-6FB8-4EFD-8106-8C266406DFA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202633" y="4992230"/>
                  <a:ext cx="101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8BFED12-160D-4EDA-9465-DB2035FAE2D1}"/>
                    </a:ext>
                  </a:extLst>
                </p14:cNvPr>
                <p14:cNvContentPartPr/>
                <p14:nvPr/>
              </p14:nvContentPartPr>
              <p14:xfrm>
                <a:off x="1372913" y="4938230"/>
                <a:ext cx="78840" cy="88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8BFED12-160D-4EDA-9465-DB2035FAE2D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363913" y="4929590"/>
                  <a:ext cx="9648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5004E3F-8922-4045-9583-5C945F8C5DCD}"/>
              </a:ext>
            </a:extLst>
          </p:cNvPr>
          <p:cNvGrpSpPr/>
          <p:nvPr/>
        </p:nvGrpSpPr>
        <p:grpSpPr>
          <a:xfrm>
            <a:off x="2720393" y="3900710"/>
            <a:ext cx="6534720" cy="1144080"/>
            <a:chOff x="2720393" y="3900710"/>
            <a:chExt cx="6534720" cy="11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C4714E4-3459-4D57-92A8-ECFEEB42D9CD}"/>
                    </a:ext>
                  </a:extLst>
                </p14:cNvPr>
                <p14:cNvContentPartPr/>
                <p14:nvPr/>
              </p14:nvContentPartPr>
              <p14:xfrm>
                <a:off x="2754953" y="4030310"/>
                <a:ext cx="79560" cy="330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C4714E4-3459-4D57-92A8-ECFEEB42D9C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46313" y="4021670"/>
                  <a:ext cx="972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348CB78-24B3-4A98-AC9E-1AA66DEC93AF}"/>
                    </a:ext>
                  </a:extLst>
                </p14:cNvPr>
                <p14:cNvContentPartPr/>
                <p14:nvPr/>
              </p14:nvContentPartPr>
              <p14:xfrm>
                <a:off x="2720393" y="4162430"/>
                <a:ext cx="164880" cy="50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348CB78-24B3-4A98-AC9E-1AA66DEC93A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711753" y="4153430"/>
                  <a:ext cx="1825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730F9C8-1DCB-4C30-AE2E-10DF9E98DE63}"/>
                    </a:ext>
                  </a:extLst>
                </p14:cNvPr>
                <p14:cNvContentPartPr/>
                <p14:nvPr/>
              </p14:nvContentPartPr>
              <p14:xfrm>
                <a:off x="2929913" y="4065590"/>
                <a:ext cx="503640" cy="302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730F9C8-1DCB-4C30-AE2E-10DF9E98DE6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20913" y="4056950"/>
                  <a:ext cx="5212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4FE2937-9478-451B-92E1-918FCADF4C61}"/>
                    </a:ext>
                  </a:extLst>
                </p14:cNvPr>
                <p14:cNvContentPartPr/>
                <p14:nvPr/>
              </p14:nvContentPartPr>
              <p14:xfrm>
                <a:off x="3325553" y="4106630"/>
                <a:ext cx="207360" cy="91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4FE2937-9478-451B-92E1-918FCADF4C6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16553" y="4097630"/>
                  <a:ext cx="225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FC53010-66CC-44E7-9103-EA4A44E1AE16}"/>
                    </a:ext>
                  </a:extLst>
                </p14:cNvPr>
                <p14:cNvContentPartPr/>
                <p14:nvPr/>
              </p14:nvContentPartPr>
              <p14:xfrm>
                <a:off x="3650633" y="4205990"/>
                <a:ext cx="152640" cy="316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FC53010-66CC-44E7-9103-EA4A44E1AE1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641993" y="4197350"/>
                  <a:ext cx="1702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CADF7D9-048E-4CA9-80E9-D4A04C668F5D}"/>
                    </a:ext>
                  </a:extLst>
                </p14:cNvPr>
                <p14:cNvContentPartPr/>
                <p14:nvPr/>
              </p14:nvContentPartPr>
              <p14:xfrm>
                <a:off x="3834953" y="4233710"/>
                <a:ext cx="80280" cy="112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CADF7D9-048E-4CA9-80E9-D4A04C668F5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25953" y="4225070"/>
                  <a:ext cx="979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EFF01F5-4CB9-44DD-BE6B-62D102C52C53}"/>
                    </a:ext>
                  </a:extLst>
                </p14:cNvPr>
                <p14:cNvContentPartPr/>
                <p14:nvPr/>
              </p14:nvContentPartPr>
              <p14:xfrm>
                <a:off x="3864473" y="3963350"/>
                <a:ext cx="76320" cy="79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EFF01F5-4CB9-44DD-BE6B-62D102C52C5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855833" y="3954350"/>
                  <a:ext cx="93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B8B0CE8-B069-43D1-8167-99678C981C44}"/>
                    </a:ext>
                  </a:extLst>
                </p14:cNvPr>
                <p14:cNvContentPartPr/>
                <p14:nvPr/>
              </p14:nvContentPartPr>
              <p14:xfrm>
                <a:off x="4253993" y="4072790"/>
                <a:ext cx="343080" cy="355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B8B0CE8-B069-43D1-8167-99678C981C4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245353" y="4063790"/>
                  <a:ext cx="3607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3559BA6-C1FB-4230-AD27-E27E4FAD1C91}"/>
                    </a:ext>
                  </a:extLst>
                </p14:cNvPr>
                <p14:cNvContentPartPr/>
                <p14:nvPr/>
              </p14:nvContentPartPr>
              <p14:xfrm>
                <a:off x="4547753" y="3970910"/>
                <a:ext cx="64440" cy="77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3559BA6-C1FB-4230-AD27-E27E4FAD1C9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539113" y="3962270"/>
                  <a:ext cx="820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D3F833E-00D1-46A0-9388-26508EF68B9E}"/>
                    </a:ext>
                  </a:extLst>
                </p14:cNvPr>
                <p14:cNvContentPartPr/>
                <p14:nvPr/>
              </p14:nvContentPartPr>
              <p14:xfrm>
                <a:off x="4875353" y="4111310"/>
                <a:ext cx="477360" cy="205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D3F833E-00D1-46A0-9388-26508EF68B9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866713" y="4102310"/>
                  <a:ext cx="4950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2AD0E7E-14BE-4EF6-9D9F-7A257675F158}"/>
                    </a:ext>
                  </a:extLst>
                </p14:cNvPr>
                <p14:cNvContentPartPr/>
                <p14:nvPr/>
              </p14:nvContentPartPr>
              <p14:xfrm>
                <a:off x="5541713" y="4084670"/>
                <a:ext cx="336240" cy="421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2AD0E7E-14BE-4EF6-9D9F-7A257675F15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532713" y="4075670"/>
                  <a:ext cx="35388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1EE339F-A844-4312-BB7F-7E4BD70F9D61}"/>
                    </a:ext>
                  </a:extLst>
                </p14:cNvPr>
                <p14:cNvContentPartPr/>
                <p14:nvPr/>
              </p14:nvContentPartPr>
              <p14:xfrm>
                <a:off x="5929073" y="4018790"/>
                <a:ext cx="445320" cy="261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1EE339F-A844-4312-BB7F-7E4BD70F9D6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920073" y="4010150"/>
                  <a:ext cx="4629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9B6ED7D-39FD-4786-BF54-77E19731B161}"/>
                    </a:ext>
                  </a:extLst>
                </p14:cNvPr>
                <p14:cNvContentPartPr/>
                <p14:nvPr/>
              </p14:nvContentPartPr>
              <p14:xfrm>
                <a:off x="5954993" y="3900710"/>
                <a:ext cx="32040" cy="78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9B6ED7D-39FD-4786-BF54-77E19731B16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946353" y="3891710"/>
                  <a:ext cx="496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003E382-E28C-44E4-9BCF-A642B7F321A0}"/>
                    </a:ext>
                  </a:extLst>
                </p14:cNvPr>
                <p14:cNvContentPartPr/>
                <p14:nvPr/>
              </p14:nvContentPartPr>
              <p14:xfrm>
                <a:off x="2941793" y="4686590"/>
                <a:ext cx="62640" cy="221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003E382-E28C-44E4-9BCF-A642B7F321A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933153" y="4677950"/>
                  <a:ext cx="802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5C534CF-D568-4752-A95F-5DEA968972F0}"/>
                    </a:ext>
                  </a:extLst>
                </p14:cNvPr>
                <p14:cNvContentPartPr/>
                <p14:nvPr/>
              </p14:nvContentPartPr>
              <p14:xfrm>
                <a:off x="2911193" y="4635110"/>
                <a:ext cx="133920" cy="159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5C534CF-D568-4752-A95F-5DEA968972F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02553" y="4626470"/>
                  <a:ext cx="151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368F6A7-D7E8-4D29-8FD6-19E656EA4058}"/>
                    </a:ext>
                  </a:extLst>
                </p14:cNvPr>
                <p14:cNvContentPartPr/>
                <p14:nvPr/>
              </p14:nvContentPartPr>
              <p14:xfrm>
                <a:off x="3121433" y="4657790"/>
                <a:ext cx="73080" cy="300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368F6A7-D7E8-4D29-8FD6-19E656EA405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112433" y="4648790"/>
                  <a:ext cx="907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96A7A96-46B4-4245-931B-A839251F989B}"/>
                    </a:ext>
                  </a:extLst>
                </p14:cNvPr>
                <p14:cNvContentPartPr/>
                <p14:nvPr/>
              </p14:nvContentPartPr>
              <p14:xfrm>
                <a:off x="3246353" y="4713590"/>
                <a:ext cx="70560" cy="185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96A7A96-46B4-4245-931B-A839251F989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237713" y="4704950"/>
                  <a:ext cx="882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3D7A3E5-F791-4F25-A9F9-AF1435855362}"/>
                    </a:ext>
                  </a:extLst>
                </p14:cNvPr>
                <p14:cNvContentPartPr/>
                <p14:nvPr/>
              </p14:nvContentPartPr>
              <p14:xfrm>
                <a:off x="3234473" y="4706030"/>
                <a:ext cx="120240" cy="189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3D7A3E5-F791-4F25-A9F9-AF143585536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225473" y="4697390"/>
                  <a:ext cx="1378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3DCBC33-389C-4A3E-BE93-44FE1A9DA1DF}"/>
                    </a:ext>
                  </a:extLst>
                </p14:cNvPr>
                <p14:cNvContentPartPr/>
                <p14:nvPr/>
              </p14:nvContentPartPr>
              <p14:xfrm>
                <a:off x="3418793" y="4770110"/>
                <a:ext cx="102600" cy="17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3DCBC33-389C-4A3E-BE93-44FE1A9DA1D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410153" y="4761470"/>
                  <a:ext cx="120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6A15A57-3F84-4F3B-A2F0-E58B238DF406}"/>
                    </a:ext>
                  </a:extLst>
                </p14:cNvPr>
                <p14:cNvContentPartPr/>
                <p14:nvPr/>
              </p14:nvContentPartPr>
              <p14:xfrm>
                <a:off x="3427073" y="4846790"/>
                <a:ext cx="78840" cy="10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6A15A57-3F84-4F3B-A2F0-E58B238DF40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418073" y="4838150"/>
                  <a:ext cx="96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2D98715-AFDC-4CAC-87EC-EA53288F8CF2}"/>
                    </a:ext>
                  </a:extLst>
                </p14:cNvPr>
                <p14:cNvContentPartPr/>
                <p14:nvPr/>
              </p14:nvContentPartPr>
              <p14:xfrm>
                <a:off x="3628673" y="4714310"/>
                <a:ext cx="112320" cy="203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2D98715-AFDC-4CAC-87EC-EA53288F8CF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20033" y="4705310"/>
                  <a:ext cx="1299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BB50F0D-0321-48FF-9544-BE7580CBC9F5}"/>
                    </a:ext>
                  </a:extLst>
                </p14:cNvPr>
                <p14:cNvContentPartPr/>
                <p14:nvPr/>
              </p14:nvContentPartPr>
              <p14:xfrm>
                <a:off x="3851873" y="4619270"/>
                <a:ext cx="63360" cy="372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BB50F0D-0321-48FF-9544-BE7580CBC9F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843233" y="4610270"/>
                  <a:ext cx="8100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6014F8C-6677-4160-A406-E0DAED6B56D2}"/>
                    </a:ext>
                  </a:extLst>
                </p14:cNvPr>
                <p14:cNvContentPartPr/>
                <p14:nvPr/>
              </p14:nvContentPartPr>
              <p14:xfrm>
                <a:off x="4102793" y="4700270"/>
                <a:ext cx="73440" cy="28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6014F8C-6677-4160-A406-E0DAED6B56D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093793" y="4691630"/>
                  <a:ext cx="91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D2EBBDF-8FB8-4174-BAB7-3CB7BDE7A452}"/>
                    </a:ext>
                  </a:extLst>
                </p14:cNvPr>
                <p14:cNvContentPartPr/>
                <p14:nvPr/>
              </p14:nvContentPartPr>
              <p14:xfrm>
                <a:off x="4089473" y="4783070"/>
                <a:ext cx="77040" cy="16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D2EBBDF-8FB8-4174-BAB7-3CB7BDE7A45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080833" y="4774070"/>
                  <a:ext cx="94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CE1B7C0-A734-4347-8357-7018B2A5A576}"/>
                    </a:ext>
                  </a:extLst>
                </p14:cNvPr>
                <p14:cNvContentPartPr/>
                <p14:nvPr/>
              </p14:nvContentPartPr>
              <p14:xfrm>
                <a:off x="4426793" y="4695950"/>
                <a:ext cx="46800" cy="207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CE1B7C0-A734-4347-8357-7018B2A5A57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417793" y="4687310"/>
                  <a:ext cx="644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235139F-6367-4424-99FD-061A32CBD959}"/>
                    </a:ext>
                  </a:extLst>
                </p14:cNvPr>
                <p14:cNvContentPartPr/>
                <p14:nvPr/>
              </p14:nvContentPartPr>
              <p14:xfrm>
                <a:off x="4400513" y="4644470"/>
                <a:ext cx="159840" cy="136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235139F-6367-4424-99FD-061A32CBD95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391873" y="4635830"/>
                  <a:ext cx="177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2E6D826-0772-4AC3-8DC6-17EF50BB8CC8}"/>
                    </a:ext>
                  </a:extLst>
                </p14:cNvPr>
                <p14:cNvContentPartPr/>
                <p14:nvPr/>
              </p14:nvContentPartPr>
              <p14:xfrm>
                <a:off x="4604273" y="4649510"/>
                <a:ext cx="58320" cy="221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2E6D826-0772-4AC3-8DC6-17EF50BB8CC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595633" y="4640870"/>
                  <a:ext cx="759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2453F20-206C-42F7-ABCF-88E2AD164CAB}"/>
                    </a:ext>
                  </a:extLst>
                </p14:cNvPr>
                <p14:cNvContentPartPr/>
                <p14:nvPr/>
              </p14:nvContentPartPr>
              <p14:xfrm>
                <a:off x="4757993" y="4682990"/>
                <a:ext cx="250920" cy="199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2453F20-206C-42F7-ABCF-88E2AD164CA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749353" y="4674350"/>
                  <a:ext cx="2685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165ADA8-1E53-4C46-938F-8C2F79F1F9E1}"/>
                    </a:ext>
                  </a:extLst>
                </p14:cNvPr>
                <p14:cNvContentPartPr/>
                <p14:nvPr/>
              </p14:nvContentPartPr>
              <p14:xfrm>
                <a:off x="5015753" y="4772990"/>
                <a:ext cx="338760" cy="271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165ADA8-1E53-4C46-938F-8C2F79F1F9E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006753" y="4764350"/>
                  <a:ext cx="3564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E351F19-FE56-4C13-B1BE-B0F2A12070E2}"/>
                    </a:ext>
                  </a:extLst>
                </p14:cNvPr>
                <p14:cNvContentPartPr/>
                <p14:nvPr/>
              </p14:nvContentPartPr>
              <p14:xfrm>
                <a:off x="5560073" y="4611350"/>
                <a:ext cx="343080" cy="363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E351F19-FE56-4C13-B1BE-B0F2A12070E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551073" y="4602350"/>
                  <a:ext cx="36072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022EBEB-144B-481E-BA11-9738230FD96D}"/>
                    </a:ext>
                  </a:extLst>
                </p14:cNvPr>
                <p14:cNvContentPartPr/>
                <p14:nvPr/>
              </p14:nvContentPartPr>
              <p14:xfrm>
                <a:off x="5863913" y="4494710"/>
                <a:ext cx="53280" cy="44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022EBEB-144B-481E-BA11-9738230FD96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855273" y="4485710"/>
                  <a:ext cx="709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5A8B47C-1846-4ACC-AC88-B9E1285711C7}"/>
                    </a:ext>
                  </a:extLst>
                </p14:cNvPr>
                <p14:cNvContentPartPr/>
                <p14:nvPr/>
              </p14:nvContentPartPr>
              <p14:xfrm>
                <a:off x="6092153" y="4662110"/>
                <a:ext cx="224280" cy="370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5A8B47C-1846-4ACC-AC88-B9E1285711C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083513" y="4653470"/>
                  <a:ext cx="24192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00187CA-744D-4E89-9DE9-E9DD32B098E1}"/>
                    </a:ext>
                  </a:extLst>
                </p14:cNvPr>
                <p14:cNvContentPartPr/>
                <p14:nvPr/>
              </p14:nvContentPartPr>
              <p14:xfrm>
                <a:off x="6368633" y="4562750"/>
                <a:ext cx="412560" cy="248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00187CA-744D-4E89-9DE9-E9DD32B098E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359993" y="4553750"/>
                  <a:ext cx="4302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8AB723A-9718-40C5-9E47-77DBC23EA5F5}"/>
                    </a:ext>
                  </a:extLst>
                </p14:cNvPr>
                <p14:cNvContentPartPr/>
                <p14:nvPr/>
              </p14:nvContentPartPr>
              <p14:xfrm>
                <a:off x="6369713" y="4482470"/>
                <a:ext cx="21600" cy="37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8AB723A-9718-40C5-9E47-77DBC23EA5F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60713" y="4473470"/>
                  <a:ext cx="392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D1CA364-D3B3-4A87-945D-04E25D9E4B38}"/>
                    </a:ext>
                  </a:extLst>
                </p14:cNvPr>
                <p14:cNvContentPartPr/>
                <p14:nvPr/>
              </p14:nvContentPartPr>
              <p14:xfrm>
                <a:off x="6788393" y="4454750"/>
                <a:ext cx="105120" cy="441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D1CA364-D3B3-4A87-945D-04E25D9E4B3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779753" y="4446110"/>
                  <a:ext cx="12276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EB42D3A-DA4F-4DEE-9309-DA0A7C1A0F30}"/>
                    </a:ext>
                  </a:extLst>
                </p14:cNvPr>
                <p14:cNvContentPartPr/>
                <p14:nvPr/>
              </p14:nvContentPartPr>
              <p14:xfrm>
                <a:off x="7060193" y="4673990"/>
                <a:ext cx="73080" cy="12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EB42D3A-DA4F-4DEE-9309-DA0A7C1A0F3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051193" y="4664990"/>
                  <a:ext cx="90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CD9F102-A401-40BC-84C0-E54CED46AA16}"/>
                    </a:ext>
                  </a:extLst>
                </p14:cNvPr>
                <p14:cNvContentPartPr/>
                <p14:nvPr/>
              </p14:nvContentPartPr>
              <p14:xfrm>
                <a:off x="7032113" y="4734470"/>
                <a:ext cx="78120" cy="8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CD9F102-A401-40BC-84C0-E54CED46AA1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023473" y="4725470"/>
                  <a:ext cx="95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A4C93CB-CD5C-43E8-975C-2184EC14DCCF}"/>
                    </a:ext>
                  </a:extLst>
                </p14:cNvPr>
                <p14:cNvContentPartPr/>
                <p14:nvPr/>
              </p14:nvContentPartPr>
              <p14:xfrm>
                <a:off x="7250273" y="4597670"/>
                <a:ext cx="74160" cy="187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A4C93CB-CD5C-43E8-975C-2184EC14DCC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241273" y="4589030"/>
                  <a:ext cx="918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44FC751-4605-47A8-9B8C-D1503B619D08}"/>
                    </a:ext>
                  </a:extLst>
                </p14:cNvPr>
                <p14:cNvContentPartPr/>
                <p14:nvPr/>
              </p14:nvContentPartPr>
              <p14:xfrm>
                <a:off x="7262873" y="4512350"/>
                <a:ext cx="115200" cy="117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44FC751-4605-47A8-9B8C-D1503B619D0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253873" y="4503350"/>
                  <a:ext cx="1328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04930DF-E643-44CE-BF54-C1561508A797}"/>
                    </a:ext>
                  </a:extLst>
                </p14:cNvPr>
                <p14:cNvContentPartPr/>
                <p14:nvPr/>
              </p14:nvContentPartPr>
              <p14:xfrm>
                <a:off x="7409033" y="4530350"/>
                <a:ext cx="70920" cy="254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04930DF-E643-44CE-BF54-C1561508A79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400393" y="4521350"/>
                  <a:ext cx="885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D3AE967-1876-4C47-A437-3E2408B0DB54}"/>
                    </a:ext>
                  </a:extLst>
                </p14:cNvPr>
                <p14:cNvContentPartPr/>
                <p14:nvPr/>
              </p14:nvContentPartPr>
              <p14:xfrm>
                <a:off x="7537553" y="4599470"/>
                <a:ext cx="96480" cy="150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D3AE967-1876-4C47-A437-3E2408B0DB5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528553" y="4590830"/>
                  <a:ext cx="1141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D3F6248-4041-4E2A-A5E6-0D2C5643C2AD}"/>
                    </a:ext>
                  </a:extLst>
                </p14:cNvPr>
                <p14:cNvContentPartPr/>
                <p14:nvPr/>
              </p14:nvContentPartPr>
              <p14:xfrm>
                <a:off x="7534673" y="4654550"/>
                <a:ext cx="92520" cy="34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D3F6248-4041-4E2A-A5E6-0D2C5643C2A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525673" y="4645910"/>
                  <a:ext cx="1101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C5F9BF8-E37C-4302-AD0E-EBE92109F17B}"/>
                    </a:ext>
                  </a:extLst>
                </p14:cNvPr>
                <p14:cNvContentPartPr/>
                <p14:nvPr/>
              </p14:nvContentPartPr>
              <p14:xfrm>
                <a:off x="7712153" y="4523870"/>
                <a:ext cx="56880" cy="86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C5F9BF8-E37C-4302-AD0E-EBE92109F17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703153" y="4515230"/>
                  <a:ext cx="74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1D4E5CC-A901-48C7-B7B8-1BC999E62E22}"/>
                    </a:ext>
                  </a:extLst>
                </p14:cNvPr>
                <p14:cNvContentPartPr/>
                <p14:nvPr/>
              </p14:nvContentPartPr>
              <p14:xfrm>
                <a:off x="7815833" y="4629710"/>
                <a:ext cx="104400" cy="143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1D4E5CC-A901-48C7-B7B8-1BC999E62E2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806833" y="4620710"/>
                  <a:ext cx="1220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83A8057-288F-4EAD-BDBE-19217BB1F180}"/>
                    </a:ext>
                  </a:extLst>
                </p14:cNvPr>
                <p14:cNvContentPartPr/>
                <p14:nvPr/>
              </p14:nvContentPartPr>
              <p14:xfrm>
                <a:off x="7999433" y="4598030"/>
                <a:ext cx="116640" cy="171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83A8057-288F-4EAD-BDBE-19217BB1F18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990433" y="4589390"/>
                  <a:ext cx="134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CA12B35-E4D1-4C05-BBA8-B7FE1C65B21A}"/>
                    </a:ext>
                  </a:extLst>
                </p14:cNvPr>
                <p14:cNvContentPartPr/>
                <p14:nvPr/>
              </p14:nvContentPartPr>
              <p14:xfrm>
                <a:off x="8111393" y="4457630"/>
                <a:ext cx="88920" cy="86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CA12B35-E4D1-4C05-BBA8-B7FE1C65B21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102753" y="4448990"/>
                  <a:ext cx="106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D6DBFDA-E8AB-4A22-98D5-6E5A71569D43}"/>
                    </a:ext>
                  </a:extLst>
                </p14:cNvPr>
                <p14:cNvContentPartPr/>
                <p14:nvPr/>
              </p14:nvContentPartPr>
              <p14:xfrm>
                <a:off x="8242793" y="4606310"/>
                <a:ext cx="92160" cy="149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D6DBFDA-E8AB-4A22-98D5-6E5A71569D4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234153" y="4597310"/>
                  <a:ext cx="1098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7C782FD-4CD2-4EF0-89D3-FCAC1E40D040}"/>
                    </a:ext>
                  </a:extLst>
                </p14:cNvPr>
                <p14:cNvContentPartPr/>
                <p14:nvPr/>
              </p14:nvContentPartPr>
              <p14:xfrm>
                <a:off x="8423153" y="4669310"/>
                <a:ext cx="28080" cy="37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7C782FD-4CD2-4EF0-89D3-FCAC1E40D04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414513" y="4660310"/>
                  <a:ext cx="457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B43E259-5504-4E12-936E-A5C366F24946}"/>
                    </a:ext>
                  </a:extLst>
                </p14:cNvPr>
                <p14:cNvContentPartPr/>
                <p14:nvPr/>
              </p14:nvContentPartPr>
              <p14:xfrm>
                <a:off x="8577233" y="4662470"/>
                <a:ext cx="118080" cy="19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B43E259-5504-4E12-936E-A5C366F2494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568233" y="4653470"/>
                  <a:ext cx="135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5F4916E-2578-427A-974C-F568F2E90A93}"/>
                    </a:ext>
                  </a:extLst>
                </p14:cNvPr>
                <p14:cNvContentPartPr/>
                <p14:nvPr/>
              </p14:nvContentPartPr>
              <p14:xfrm>
                <a:off x="8813753" y="4545470"/>
                <a:ext cx="46440" cy="183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5F4916E-2578-427A-974C-F568F2E90A9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804753" y="4536470"/>
                  <a:ext cx="640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35607DF-4A58-4DAC-BFB3-DC0FF21026D1}"/>
                    </a:ext>
                  </a:extLst>
                </p14:cNvPr>
                <p14:cNvContentPartPr/>
                <p14:nvPr/>
              </p14:nvContentPartPr>
              <p14:xfrm>
                <a:off x="8813033" y="4527110"/>
                <a:ext cx="116640" cy="177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35607DF-4A58-4DAC-BFB3-DC0FF21026D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804393" y="4518470"/>
                  <a:ext cx="134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A3EFDB0-8734-4070-AEC3-D9B5FC1D3725}"/>
                    </a:ext>
                  </a:extLst>
                </p14:cNvPr>
                <p14:cNvContentPartPr/>
                <p14:nvPr/>
              </p14:nvContentPartPr>
              <p14:xfrm>
                <a:off x="8991593" y="4485710"/>
                <a:ext cx="84600" cy="990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A3EFDB0-8734-4070-AEC3-D9B5FC1D372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982953" y="4477070"/>
                  <a:ext cx="102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D5172BD-83CB-4578-8F01-6D6A17F7869F}"/>
                    </a:ext>
                  </a:extLst>
                </p14:cNvPr>
                <p14:cNvContentPartPr/>
                <p14:nvPr/>
              </p14:nvContentPartPr>
              <p14:xfrm>
                <a:off x="9195353" y="4399670"/>
                <a:ext cx="59760" cy="324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D5172BD-83CB-4578-8F01-6D6A17F7869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186713" y="4390670"/>
                  <a:ext cx="7740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245100F-EB65-40A2-BE87-9CE6C6DA180B}"/>
                    </a:ext>
                  </a:extLst>
                </p14:cNvPr>
                <p14:cNvContentPartPr/>
                <p14:nvPr/>
              </p14:nvContentPartPr>
              <p14:xfrm>
                <a:off x="7511993" y="4808990"/>
                <a:ext cx="1420200" cy="132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245100F-EB65-40A2-BE87-9CE6C6DA180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503353" y="4800350"/>
                  <a:ext cx="1437840" cy="15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3698FFDB-A04B-4FD1-BB6A-C39F5E36A022}"/>
                  </a:ext>
                </a:extLst>
              </p14:cNvPr>
              <p14:cNvContentPartPr/>
              <p14:nvPr/>
            </p14:nvContentPartPr>
            <p14:xfrm>
              <a:off x="8136233" y="5059910"/>
              <a:ext cx="145080" cy="774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3698FFDB-A04B-4FD1-BB6A-C39F5E36A022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127593" y="5051270"/>
                <a:ext cx="162720" cy="9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1D6A8EC7-ECD8-4936-923F-5862E206F7CE}"/>
              </a:ext>
            </a:extLst>
          </p:cNvPr>
          <p:cNvGrpSpPr/>
          <p:nvPr/>
        </p:nvGrpSpPr>
        <p:grpSpPr>
          <a:xfrm>
            <a:off x="9380033" y="4181150"/>
            <a:ext cx="2254320" cy="616320"/>
            <a:chOff x="9380033" y="4181150"/>
            <a:chExt cx="2254320" cy="61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2C2E8F9-0379-4B38-9DBD-C7C87D3A75A7}"/>
                    </a:ext>
                  </a:extLst>
                </p14:cNvPr>
                <p14:cNvContentPartPr/>
                <p14:nvPr/>
              </p14:nvContentPartPr>
              <p14:xfrm>
                <a:off x="9400913" y="4555910"/>
                <a:ext cx="102240" cy="43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2C2E8F9-0379-4B38-9DBD-C7C87D3A75A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392273" y="4546910"/>
                  <a:ext cx="1198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9A2B21B-250F-47DD-8223-901C9E27EA2A}"/>
                    </a:ext>
                  </a:extLst>
                </p14:cNvPr>
                <p14:cNvContentPartPr/>
                <p14:nvPr/>
              </p14:nvContentPartPr>
              <p14:xfrm>
                <a:off x="9380033" y="4644470"/>
                <a:ext cx="84240" cy="19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9A2B21B-250F-47DD-8223-901C9E27EA2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371033" y="4635830"/>
                  <a:ext cx="101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3B7E256-49A6-4129-BEA0-BBB039514527}"/>
                    </a:ext>
                  </a:extLst>
                </p14:cNvPr>
                <p14:cNvContentPartPr/>
                <p14:nvPr/>
              </p14:nvContentPartPr>
              <p14:xfrm>
                <a:off x="9624833" y="4492910"/>
                <a:ext cx="60480" cy="186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3B7E256-49A6-4129-BEA0-BBB03951452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616193" y="4483910"/>
                  <a:ext cx="781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D07646D-19C9-42DD-9014-5663C858BA7F}"/>
                    </a:ext>
                  </a:extLst>
                </p14:cNvPr>
                <p14:cNvContentPartPr/>
                <p14:nvPr/>
              </p14:nvContentPartPr>
              <p14:xfrm>
                <a:off x="9619073" y="4432070"/>
                <a:ext cx="157680" cy="123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D07646D-19C9-42DD-9014-5663C858BA7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610073" y="4423070"/>
                  <a:ext cx="175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1C5ACDB-5F96-48A7-94F5-84AFB23858B1}"/>
                    </a:ext>
                  </a:extLst>
                </p14:cNvPr>
                <p14:cNvContentPartPr/>
                <p14:nvPr/>
              </p14:nvContentPartPr>
              <p14:xfrm>
                <a:off x="9826073" y="4439630"/>
                <a:ext cx="79560" cy="2656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1C5ACDB-5F96-48A7-94F5-84AFB23858B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817073" y="4430990"/>
                  <a:ext cx="972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FC636D0-814C-438F-AAB0-C93F9A0AD09E}"/>
                    </a:ext>
                  </a:extLst>
                </p14:cNvPr>
                <p14:cNvContentPartPr/>
                <p14:nvPr/>
              </p14:nvContentPartPr>
              <p14:xfrm>
                <a:off x="9882593" y="4493270"/>
                <a:ext cx="129600" cy="160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FC636D0-814C-438F-AAB0-C93F9A0AD09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873953" y="4484630"/>
                  <a:ext cx="1472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6C0AFBB-F1AD-4588-86F5-76AB65B58C3E}"/>
                    </a:ext>
                  </a:extLst>
                </p14:cNvPr>
                <p14:cNvContentPartPr/>
                <p14:nvPr/>
              </p14:nvContentPartPr>
              <p14:xfrm>
                <a:off x="10043873" y="4548350"/>
                <a:ext cx="85680" cy="128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6C0AFBB-F1AD-4588-86F5-76AB65B58C3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034873" y="4539350"/>
                  <a:ext cx="103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1C247EB-FC20-440F-B319-2EE0F257B060}"/>
                    </a:ext>
                  </a:extLst>
                </p14:cNvPr>
                <p14:cNvContentPartPr/>
                <p14:nvPr/>
              </p14:nvContentPartPr>
              <p14:xfrm>
                <a:off x="10159073" y="4447190"/>
                <a:ext cx="39600" cy="253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1C247EB-FC20-440F-B319-2EE0F257B06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150073" y="4438550"/>
                  <a:ext cx="572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271F15E-BCAE-47F5-B463-7E5A7F487927}"/>
                    </a:ext>
                  </a:extLst>
                </p14:cNvPr>
                <p14:cNvContentPartPr/>
                <p14:nvPr/>
              </p14:nvContentPartPr>
              <p14:xfrm>
                <a:off x="9536273" y="4358990"/>
                <a:ext cx="97200" cy="366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271F15E-BCAE-47F5-B463-7E5A7F48792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527633" y="4349990"/>
                  <a:ext cx="1148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B09F91B-C168-497E-87AB-53B78FF8CDC4}"/>
                    </a:ext>
                  </a:extLst>
                </p14:cNvPr>
                <p14:cNvContentPartPr/>
                <p14:nvPr/>
              </p14:nvContentPartPr>
              <p14:xfrm>
                <a:off x="10200113" y="4344590"/>
                <a:ext cx="104040" cy="4006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B09F91B-C168-497E-87AB-53B78FF8CDC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191113" y="4335590"/>
                  <a:ext cx="12168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1FCFCE0-B722-4781-92AF-08FE6DA72D0D}"/>
                    </a:ext>
                  </a:extLst>
                </p14:cNvPr>
                <p14:cNvContentPartPr/>
                <p14:nvPr/>
              </p14:nvContentPartPr>
              <p14:xfrm>
                <a:off x="10291553" y="4242350"/>
                <a:ext cx="149040" cy="78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1FCFCE0-B722-4781-92AF-08FE6DA72D0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282913" y="4233710"/>
                  <a:ext cx="1666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17AE707-54F0-4ED7-B624-63CEA6C0840B}"/>
                    </a:ext>
                  </a:extLst>
                </p14:cNvPr>
                <p14:cNvContentPartPr/>
                <p14:nvPr/>
              </p14:nvContentPartPr>
              <p14:xfrm>
                <a:off x="10490633" y="4507310"/>
                <a:ext cx="74520" cy="13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17AE707-54F0-4ED7-B624-63CEA6C0840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481993" y="4498310"/>
                  <a:ext cx="92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4C44CEE-3430-411E-B4C5-3A71119CC502}"/>
                    </a:ext>
                  </a:extLst>
                </p14:cNvPr>
                <p14:cNvContentPartPr/>
                <p14:nvPr/>
              </p14:nvContentPartPr>
              <p14:xfrm>
                <a:off x="10430153" y="4608110"/>
                <a:ext cx="106560" cy="7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4C44CEE-3430-411E-B4C5-3A71119CC50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421153" y="4599470"/>
                  <a:ext cx="124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C3C89F8-1297-41D5-A227-507A247DB261}"/>
                    </a:ext>
                  </a:extLst>
                </p14:cNvPr>
                <p14:cNvContentPartPr/>
                <p14:nvPr/>
              </p14:nvContentPartPr>
              <p14:xfrm>
                <a:off x="10825073" y="4431350"/>
                <a:ext cx="47160" cy="1886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C3C89F8-1297-41D5-A227-507A247DB26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816073" y="4422710"/>
                  <a:ext cx="648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E99AA0F-AEDC-4040-87F5-4060880CA903}"/>
                    </a:ext>
                  </a:extLst>
                </p14:cNvPr>
                <p14:cNvContentPartPr/>
                <p14:nvPr/>
              </p14:nvContentPartPr>
              <p14:xfrm>
                <a:off x="10949633" y="4495070"/>
                <a:ext cx="105480" cy="13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E99AA0F-AEDC-4040-87F5-4060880CA90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940633" y="4486430"/>
                  <a:ext cx="123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6A93231-76DF-4031-9CDC-E9E9196D3B12}"/>
                    </a:ext>
                  </a:extLst>
                </p14:cNvPr>
                <p14:cNvContentPartPr/>
                <p14:nvPr/>
              </p14:nvContentPartPr>
              <p14:xfrm>
                <a:off x="11100473" y="4460510"/>
                <a:ext cx="202320" cy="336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6A93231-76DF-4031-9CDC-E9E9196D3B1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091833" y="4451870"/>
                  <a:ext cx="2199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B649CA6-0DE5-4DF7-8589-CD43F10998E6}"/>
                    </a:ext>
                  </a:extLst>
                </p14:cNvPr>
                <p14:cNvContentPartPr/>
                <p14:nvPr/>
              </p14:nvContentPartPr>
              <p14:xfrm>
                <a:off x="10697993" y="4278710"/>
                <a:ext cx="137880" cy="403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B649CA6-0DE5-4DF7-8589-CD43F10998E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688993" y="4269710"/>
                  <a:ext cx="1555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B1CBC8F-A5DC-4F34-8328-C384E9E07B7E}"/>
                    </a:ext>
                  </a:extLst>
                </p14:cNvPr>
                <p14:cNvContentPartPr/>
                <p14:nvPr/>
              </p14:nvContentPartPr>
              <p14:xfrm>
                <a:off x="11274713" y="4254230"/>
                <a:ext cx="111240" cy="424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B1CBC8F-A5DC-4F34-8328-C384E9E07B7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266073" y="4245230"/>
                  <a:ext cx="12888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86AF454-9CBB-4517-AC0C-88178B958AFE}"/>
                    </a:ext>
                  </a:extLst>
                </p14:cNvPr>
                <p14:cNvContentPartPr/>
                <p14:nvPr/>
              </p14:nvContentPartPr>
              <p14:xfrm>
                <a:off x="11461553" y="4181150"/>
                <a:ext cx="172800" cy="120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86AF454-9CBB-4517-AC0C-88178B958AF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452913" y="4172150"/>
                  <a:ext cx="190440" cy="13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476FE6AF-EED4-4301-9173-AB754328C395}"/>
                  </a:ext>
                </a:extLst>
              </p14:cNvPr>
              <p14:cNvContentPartPr/>
              <p14:nvPr/>
            </p14:nvContentPartPr>
            <p14:xfrm>
              <a:off x="769193" y="5276990"/>
              <a:ext cx="274680" cy="3139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476FE6AF-EED4-4301-9173-AB754328C395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760193" y="5268350"/>
                <a:ext cx="292320" cy="33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8D601D8-01D7-4E0D-955E-C43FF6A201EA}"/>
              </a:ext>
            </a:extLst>
          </p:cNvPr>
          <p:cNvGrpSpPr/>
          <p:nvPr/>
        </p:nvGrpSpPr>
        <p:grpSpPr>
          <a:xfrm>
            <a:off x="725273" y="4948310"/>
            <a:ext cx="265680" cy="465480"/>
            <a:chOff x="725273" y="4948310"/>
            <a:chExt cx="265680" cy="4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582BCA9-E17F-4E95-817D-14F6D4E576F3}"/>
                    </a:ext>
                  </a:extLst>
                </p14:cNvPr>
                <p14:cNvContentPartPr/>
                <p14:nvPr/>
              </p14:nvContentPartPr>
              <p14:xfrm>
                <a:off x="725273" y="4981430"/>
                <a:ext cx="18720" cy="121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582BCA9-E17F-4E95-817D-14F6D4E576F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16273" y="4972430"/>
                  <a:ext cx="363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705BBEC-5EA8-4FAC-9114-D0DF04DB4823}"/>
                    </a:ext>
                  </a:extLst>
                </p14:cNvPr>
                <p14:cNvContentPartPr/>
                <p14:nvPr/>
              </p14:nvContentPartPr>
              <p14:xfrm>
                <a:off x="736073" y="4954790"/>
                <a:ext cx="62640" cy="142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705BBEC-5EA8-4FAC-9114-D0DF04DB482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27433" y="4946150"/>
                  <a:ext cx="80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0C17263-3FCF-4D55-BFF8-9F892AB94AC3}"/>
                    </a:ext>
                  </a:extLst>
                </p14:cNvPr>
                <p14:cNvContentPartPr/>
                <p14:nvPr/>
              </p14:nvContentPartPr>
              <p14:xfrm>
                <a:off x="729953" y="5014190"/>
                <a:ext cx="49320" cy="14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0C17263-3FCF-4D55-BFF8-9F892AB94AC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20953" y="5005190"/>
                  <a:ext cx="66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596B167-3568-4AE9-B4CF-2855863826D3}"/>
                    </a:ext>
                  </a:extLst>
                </p14:cNvPr>
                <p14:cNvContentPartPr/>
                <p14:nvPr/>
              </p14:nvContentPartPr>
              <p14:xfrm>
                <a:off x="841553" y="4948310"/>
                <a:ext cx="60840" cy="63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596B167-3568-4AE9-B4CF-2855863826D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32913" y="4939670"/>
                  <a:ext cx="784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F6A10EE-EF0B-4102-A57C-16FD62CB64C7}"/>
                    </a:ext>
                  </a:extLst>
                </p14:cNvPr>
                <p14:cNvContentPartPr/>
                <p14:nvPr/>
              </p14:nvContentPartPr>
              <p14:xfrm>
                <a:off x="788993" y="5371670"/>
                <a:ext cx="201960" cy="421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F6A10EE-EF0B-4102-A57C-16FD62CB64C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80353" y="5362670"/>
                  <a:ext cx="2196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AEB1641-460F-488C-9E46-491028A16E3F}"/>
                    </a:ext>
                  </a:extLst>
                </p14:cNvPr>
                <p14:cNvContentPartPr/>
                <p14:nvPr/>
              </p14:nvContentPartPr>
              <p14:xfrm>
                <a:off x="882953" y="5089790"/>
                <a:ext cx="75240" cy="2764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AEB1641-460F-488C-9E46-491028A16E3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74313" y="5081150"/>
                  <a:ext cx="928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64D916F-B9DF-410B-8B47-577FF9536D9B}"/>
                    </a:ext>
                  </a:extLst>
                </p14:cNvPr>
                <p14:cNvContentPartPr/>
                <p14:nvPr/>
              </p14:nvContentPartPr>
              <p14:xfrm>
                <a:off x="916793" y="5227310"/>
                <a:ext cx="58680" cy="115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64D916F-B9DF-410B-8B47-577FF9536D9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07793" y="5218310"/>
                  <a:ext cx="763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D1E44DD-D308-4D0D-8EBD-473F10FE6ED5}"/>
                    </a:ext>
                  </a:extLst>
                </p14:cNvPr>
                <p14:cNvContentPartPr/>
                <p14:nvPr/>
              </p14:nvContentPartPr>
              <p14:xfrm>
                <a:off x="824993" y="5208590"/>
                <a:ext cx="73440" cy="964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D1E44DD-D308-4D0D-8EBD-473F10FE6ED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15993" y="5199590"/>
                  <a:ext cx="9108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8F2D5C22-8823-4729-8E4B-2F5251F32A7B}"/>
              </a:ext>
            </a:extLst>
          </p:cNvPr>
          <p:cNvGrpSpPr/>
          <p:nvPr/>
        </p:nvGrpSpPr>
        <p:grpSpPr>
          <a:xfrm>
            <a:off x="833633" y="5687030"/>
            <a:ext cx="92160" cy="195840"/>
            <a:chOff x="833633" y="5687030"/>
            <a:chExt cx="92160" cy="1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20D11DB-DD22-4E80-BAC2-66114DA9DAAA}"/>
                    </a:ext>
                  </a:extLst>
                </p14:cNvPr>
                <p14:cNvContentPartPr/>
                <p14:nvPr/>
              </p14:nvContentPartPr>
              <p14:xfrm>
                <a:off x="833633" y="5687030"/>
                <a:ext cx="92160" cy="195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20D11DB-DD22-4E80-BAC2-66114DA9DAA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24633" y="5678390"/>
                  <a:ext cx="109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F9E5CEB-8E69-44FD-85AB-2716FC9B8A49}"/>
                    </a:ext>
                  </a:extLst>
                </p14:cNvPr>
                <p14:cNvContentPartPr/>
                <p14:nvPr/>
              </p14:nvContentPartPr>
              <p14:xfrm>
                <a:off x="916793" y="5794310"/>
                <a:ext cx="6120" cy="14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F9E5CEB-8E69-44FD-85AB-2716FC9B8A4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07793" y="5785670"/>
                  <a:ext cx="23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3F20B44-CA8D-4CD4-82B8-5F1F13B58E6E}"/>
                    </a:ext>
                  </a:extLst>
                </p14:cNvPr>
                <p14:cNvContentPartPr/>
                <p14:nvPr/>
              </p14:nvContentPartPr>
              <p14:xfrm>
                <a:off x="835793" y="5780630"/>
                <a:ext cx="84960" cy="237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3F20B44-CA8D-4CD4-82B8-5F1F13B58E6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27153" y="5771630"/>
                  <a:ext cx="10260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FC3B18FB-5277-46A2-B8C4-756A8389C742}"/>
              </a:ext>
            </a:extLst>
          </p:cNvPr>
          <p:cNvGrpSpPr/>
          <p:nvPr/>
        </p:nvGrpSpPr>
        <p:grpSpPr>
          <a:xfrm>
            <a:off x="1232873" y="5293190"/>
            <a:ext cx="1024560" cy="612720"/>
            <a:chOff x="1232873" y="5293190"/>
            <a:chExt cx="1024560" cy="61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2C76D1B-D8B6-4C49-BB17-A8588714E7AC}"/>
                    </a:ext>
                  </a:extLst>
                </p14:cNvPr>
                <p14:cNvContentPartPr/>
                <p14:nvPr/>
              </p14:nvContentPartPr>
              <p14:xfrm>
                <a:off x="1232873" y="5293190"/>
                <a:ext cx="245880" cy="356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2C76D1B-D8B6-4C49-BB17-A8588714E7A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223873" y="5284550"/>
                  <a:ext cx="26352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18821EF-CF5F-4FB6-B8F5-39358D7A50AC}"/>
                    </a:ext>
                  </a:extLst>
                </p14:cNvPr>
                <p14:cNvContentPartPr/>
                <p14:nvPr/>
              </p14:nvContentPartPr>
              <p14:xfrm>
                <a:off x="1275353" y="5428190"/>
                <a:ext cx="128160" cy="26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18821EF-CF5F-4FB6-B8F5-39358D7A50A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266353" y="5419190"/>
                  <a:ext cx="145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47DB525-0001-40F5-BEA4-C03880585F1A}"/>
                    </a:ext>
                  </a:extLst>
                </p14:cNvPr>
                <p14:cNvContentPartPr/>
                <p14:nvPr/>
              </p14:nvContentPartPr>
              <p14:xfrm>
                <a:off x="1258793" y="5764430"/>
                <a:ext cx="73080" cy="141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47DB525-0001-40F5-BEA4-C03880585F1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249793" y="5755790"/>
                  <a:ext cx="907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434BBE8-26BE-4A30-9F3A-37823139060E}"/>
                    </a:ext>
                  </a:extLst>
                </p14:cNvPr>
                <p14:cNvContentPartPr/>
                <p14:nvPr/>
              </p14:nvContentPartPr>
              <p14:xfrm>
                <a:off x="1277513" y="5829230"/>
                <a:ext cx="45000" cy="162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434BBE8-26BE-4A30-9F3A-37823139060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268513" y="5820590"/>
                  <a:ext cx="62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D5FD112-2422-4132-B837-605FBBE47FD7}"/>
                    </a:ext>
                  </a:extLst>
                </p14:cNvPr>
                <p14:cNvContentPartPr/>
                <p14:nvPr/>
              </p14:nvContentPartPr>
              <p14:xfrm>
                <a:off x="1407833" y="5743190"/>
                <a:ext cx="79200" cy="99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D5FD112-2422-4132-B837-605FBBE47FD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399193" y="5734190"/>
                  <a:ext cx="968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0AB3FB7-A958-4DA9-8F0E-9BA63CCDBBE9}"/>
                    </a:ext>
                  </a:extLst>
                </p14:cNvPr>
                <p14:cNvContentPartPr/>
                <p14:nvPr/>
              </p14:nvContentPartPr>
              <p14:xfrm>
                <a:off x="1647233" y="5546990"/>
                <a:ext cx="5040" cy="82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0AB3FB7-A958-4DA9-8F0E-9BA63CCDBBE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638593" y="5537990"/>
                  <a:ext cx="22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7458CA2-5E6F-40DB-B40B-EF17096E0644}"/>
                    </a:ext>
                  </a:extLst>
                </p14:cNvPr>
                <p14:cNvContentPartPr/>
                <p14:nvPr/>
              </p14:nvContentPartPr>
              <p14:xfrm>
                <a:off x="1762073" y="5498390"/>
                <a:ext cx="83880" cy="828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7458CA2-5E6F-40DB-B40B-EF17096E064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753073" y="5489750"/>
                  <a:ext cx="101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8A9E8B2-12F5-4604-A175-F28A59F951BB}"/>
                    </a:ext>
                  </a:extLst>
                </p14:cNvPr>
                <p14:cNvContentPartPr/>
                <p14:nvPr/>
              </p14:nvContentPartPr>
              <p14:xfrm>
                <a:off x="2024513" y="5384990"/>
                <a:ext cx="232920" cy="3114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8A9E8B2-12F5-4604-A175-F28A59F951B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015513" y="5375990"/>
                  <a:ext cx="2505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96F191E-FEA7-4A27-A728-553939F95075}"/>
                    </a:ext>
                  </a:extLst>
                </p14:cNvPr>
                <p14:cNvContentPartPr/>
                <p14:nvPr/>
              </p14:nvContentPartPr>
              <p14:xfrm>
                <a:off x="1634273" y="5466350"/>
                <a:ext cx="9360" cy="51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96F191E-FEA7-4A27-A728-553939F9507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625273" y="5457350"/>
                  <a:ext cx="270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2CF313E-302F-4B6A-96DE-F6A0358CF627}"/>
                    </a:ext>
                  </a:extLst>
                </p14:cNvPr>
                <p14:cNvContentPartPr/>
                <p14:nvPr/>
              </p14:nvContentPartPr>
              <p14:xfrm>
                <a:off x="1742633" y="5535110"/>
                <a:ext cx="35640" cy="428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2CF313E-302F-4B6A-96DE-F6A0358CF62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733993" y="5526470"/>
                  <a:ext cx="53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EEEB07F-8C1A-4C63-AF0A-24CCF0227FFC}"/>
                    </a:ext>
                  </a:extLst>
                </p14:cNvPr>
                <p14:cNvContentPartPr/>
                <p14:nvPr/>
              </p14:nvContentPartPr>
              <p14:xfrm>
                <a:off x="1863953" y="5509550"/>
                <a:ext cx="15480" cy="500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EEEB07F-8C1A-4C63-AF0A-24CCF0227FF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855313" y="5500550"/>
                  <a:ext cx="3312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7DD85384-78B6-400D-B0AF-653275BA9617}"/>
              </a:ext>
            </a:extLst>
          </p:cNvPr>
          <p:cNvGrpSpPr/>
          <p:nvPr/>
        </p:nvGrpSpPr>
        <p:grpSpPr>
          <a:xfrm>
            <a:off x="2057993" y="5735270"/>
            <a:ext cx="243720" cy="217800"/>
            <a:chOff x="2057993" y="5735270"/>
            <a:chExt cx="243720" cy="2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99DF051-2F84-4138-8352-69BA58E51727}"/>
                    </a:ext>
                  </a:extLst>
                </p14:cNvPr>
                <p14:cNvContentPartPr/>
                <p14:nvPr/>
              </p14:nvContentPartPr>
              <p14:xfrm>
                <a:off x="2072753" y="5774150"/>
                <a:ext cx="83160" cy="1789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99DF051-2F84-4138-8352-69BA58E5172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063753" y="5765510"/>
                  <a:ext cx="100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7F9EE4B-BD2A-4319-B34C-D4221C6CB204}"/>
                    </a:ext>
                  </a:extLst>
                </p14:cNvPr>
                <p14:cNvContentPartPr/>
                <p14:nvPr/>
              </p14:nvContentPartPr>
              <p14:xfrm>
                <a:off x="2057993" y="5838950"/>
                <a:ext cx="84600" cy="432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7F9EE4B-BD2A-4319-B34C-D4221C6CB20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048993" y="5830310"/>
                  <a:ext cx="1022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C2FFF17-FEF3-4F43-8CF7-81C70A7781DE}"/>
                    </a:ext>
                  </a:extLst>
                </p14:cNvPr>
                <p14:cNvContentPartPr/>
                <p14:nvPr/>
              </p14:nvContentPartPr>
              <p14:xfrm>
                <a:off x="2233313" y="5735270"/>
                <a:ext cx="68400" cy="1094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C2FFF17-FEF3-4F43-8CF7-81C70A7781D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224673" y="5726630"/>
                  <a:ext cx="86040" cy="12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BDDD3B44-3D95-47EC-8C6D-6F0F01F10276}"/>
                  </a:ext>
                </a:extLst>
              </p14:cNvPr>
              <p14:cNvContentPartPr/>
              <p14:nvPr/>
            </p14:nvContentPartPr>
            <p14:xfrm>
              <a:off x="2574593" y="5586230"/>
              <a:ext cx="60480" cy="26028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BDDD3B44-3D95-47EC-8C6D-6F0F01F10276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2565593" y="5577230"/>
                <a:ext cx="78120" cy="27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oup 261">
            <a:extLst>
              <a:ext uri="{FF2B5EF4-FFF2-40B4-BE49-F238E27FC236}">
                <a16:creationId xmlns:a16="http://schemas.microsoft.com/office/drawing/2014/main" id="{915385FC-ED21-4B11-A9F8-00F862FE9251}"/>
              </a:ext>
            </a:extLst>
          </p:cNvPr>
          <p:cNvGrpSpPr/>
          <p:nvPr/>
        </p:nvGrpSpPr>
        <p:grpSpPr>
          <a:xfrm>
            <a:off x="2745953" y="5199230"/>
            <a:ext cx="4635360" cy="1045800"/>
            <a:chOff x="2745953" y="5199230"/>
            <a:chExt cx="4635360" cy="104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95031F8-5DD3-4E41-B29E-352DFBF48896}"/>
                    </a:ext>
                  </a:extLst>
                </p14:cNvPr>
                <p14:cNvContentPartPr/>
                <p14:nvPr/>
              </p14:nvContentPartPr>
              <p14:xfrm>
                <a:off x="3365873" y="5522510"/>
                <a:ext cx="74880" cy="2289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95031F8-5DD3-4E41-B29E-352DFBF4889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356873" y="5513510"/>
                  <a:ext cx="925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8EE1025-A694-47BD-9549-BADEEB0352B9}"/>
                    </a:ext>
                  </a:extLst>
                </p14:cNvPr>
                <p14:cNvContentPartPr/>
                <p14:nvPr/>
              </p14:nvContentPartPr>
              <p14:xfrm>
                <a:off x="3300353" y="5449070"/>
                <a:ext cx="159480" cy="1422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8EE1025-A694-47BD-9549-BADEEB0352B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291353" y="5440430"/>
                  <a:ext cx="1771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5A94665-1B48-48AE-AAC8-1CE7525B2982}"/>
                    </a:ext>
                  </a:extLst>
                </p14:cNvPr>
                <p14:cNvContentPartPr/>
                <p14:nvPr/>
              </p14:nvContentPartPr>
              <p14:xfrm>
                <a:off x="3500873" y="5458070"/>
                <a:ext cx="70200" cy="3128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5A94665-1B48-48AE-AAC8-1CE7525B298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491873" y="5449430"/>
                  <a:ext cx="8784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7175841-4301-4E56-BC6B-94407F8D9C5E}"/>
                    </a:ext>
                  </a:extLst>
                </p14:cNvPr>
                <p14:cNvContentPartPr/>
                <p14:nvPr/>
              </p14:nvContentPartPr>
              <p14:xfrm>
                <a:off x="3636233" y="5562110"/>
                <a:ext cx="86400" cy="186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7175841-4301-4E56-BC6B-94407F8D9C5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627593" y="5553110"/>
                  <a:ext cx="1040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6C9CA5B-00AF-40CF-8458-D018AC80D4F7}"/>
                    </a:ext>
                  </a:extLst>
                </p14:cNvPr>
                <p14:cNvContentPartPr/>
                <p14:nvPr/>
              </p14:nvContentPartPr>
              <p14:xfrm>
                <a:off x="3615353" y="5509550"/>
                <a:ext cx="113400" cy="237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6C9CA5B-00AF-40CF-8458-D018AC80D4F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606713" y="5500550"/>
                  <a:ext cx="1310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4E409C9-342D-4CB1-998C-CC8F02D043A8}"/>
                    </a:ext>
                  </a:extLst>
                </p14:cNvPr>
                <p14:cNvContentPartPr/>
                <p14:nvPr/>
              </p14:nvContentPartPr>
              <p14:xfrm>
                <a:off x="3879953" y="5558510"/>
                <a:ext cx="85680" cy="280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4E409C9-342D-4CB1-998C-CC8F02D043A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871313" y="5549510"/>
                  <a:ext cx="103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3591124-FB22-487A-8CE4-25D76CBF1CDF}"/>
                    </a:ext>
                  </a:extLst>
                </p14:cNvPr>
                <p14:cNvContentPartPr/>
                <p14:nvPr/>
              </p14:nvContentPartPr>
              <p14:xfrm>
                <a:off x="3860153" y="5635910"/>
                <a:ext cx="77400" cy="31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3591124-FB22-487A-8CE4-25D76CBF1CD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851153" y="5626910"/>
                  <a:ext cx="95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E3B70AA-821A-4231-9767-8B65AB8F6B6F}"/>
                    </a:ext>
                  </a:extLst>
                </p14:cNvPr>
                <p14:cNvContentPartPr/>
                <p14:nvPr/>
              </p14:nvContentPartPr>
              <p14:xfrm>
                <a:off x="4029713" y="5508830"/>
                <a:ext cx="26280" cy="1814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E3B70AA-821A-4231-9767-8B65AB8F6B6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021073" y="5500190"/>
                  <a:ext cx="43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B31771E-D840-45B0-A548-42BD69CECDDA}"/>
                    </a:ext>
                  </a:extLst>
                </p14:cNvPr>
                <p14:cNvContentPartPr/>
                <p14:nvPr/>
              </p14:nvContentPartPr>
              <p14:xfrm>
                <a:off x="4126553" y="5427470"/>
                <a:ext cx="41400" cy="3535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B31771E-D840-45B0-A548-42BD69CECDD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117913" y="5418830"/>
                  <a:ext cx="5904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A342307-2258-441D-8F1F-CD4EB777BCDC}"/>
                    </a:ext>
                  </a:extLst>
                </p14:cNvPr>
                <p14:cNvContentPartPr/>
                <p14:nvPr/>
              </p14:nvContentPartPr>
              <p14:xfrm>
                <a:off x="4354073" y="5574710"/>
                <a:ext cx="73800" cy="27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A342307-2258-441D-8F1F-CD4EB777BCD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345073" y="5565710"/>
                  <a:ext cx="91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9E75088-7EC7-477B-8B0B-69AFB7B8BA6F}"/>
                    </a:ext>
                  </a:extLst>
                </p14:cNvPr>
                <p14:cNvContentPartPr/>
                <p14:nvPr/>
              </p14:nvContentPartPr>
              <p14:xfrm>
                <a:off x="4372073" y="5646710"/>
                <a:ext cx="52920" cy="144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9E75088-7EC7-477B-8B0B-69AFB7B8BA6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363073" y="5638070"/>
                  <a:ext cx="70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7739894-9F58-49EF-8F83-18A87B70E7C8}"/>
                    </a:ext>
                  </a:extLst>
                </p14:cNvPr>
                <p14:cNvContentPartPr/>
                <p14:nvPr/>
              </p14:nvContentPartPr>
              <p14:xfrm>
                <a:off x="4701473" y="5480750"/>
                <a:ext cx="44640" cy="2217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7739894-9F58-49EF-8F83-18A87B70E7C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692833" y="5471750"/>
                  <a:ext cx="622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D077E6A-1C70-4171-9325-350421604732}"/>
                    </a:ext>
                  </a:extLst>
                </p14:cNvPr>
                <p14:cNvContentPartPr/>
                <p14:nvPr/>
              </p14:nvContentPartPr>
              <p14:xfrm>
                <a:off x="4657553" y="5365910"/>
                <a:ext cx="164520" cy="1947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D077E6A-1C70-4171-9325-35042160473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648913" y="5356910"/>
                  <a:ext cx="1821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F863101-C7F0-4635-900F-3878FDBCCD48}"/>
                    </a:ext>
                  </a:extLst>
                </p14:cNvPr>
                <p14:cNvContentPartPr/>
                <p14:nvPr/>
              </p14:nvContentPartPr>
              <p14:xfrm>
                <a:off x="4860953" y="5368790"/>
                <a:ext cx="113400" cy="3618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F863101-C7F0-4635-900F-3878FDBCCD4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852313" y="5359790"/>
                  <a:ext cx="13104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467FBC1-3815-493A-9ECF-4C2B711DFAA8}"/>
                    </a:ext>
                  </a:extLst>
                </p14:cNvPr>
                <p14:cNvContentPartPr/>
                <p14:nvPr/>
              </p14:nvContentPartPr>
              <p14:xfrm>
                <a:off x="5017913" y="5512790"/>
                <a:ext cx="100080" cy="1512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467FBC1-3815-493A-9ECF-4C2B711DFAA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009273" y="5503790"/>
                  <a:ext cx="1177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9AEFBAD-BD1D-46D1-AE3F-FA145F4502E3}"/>
                    </a:ext>
                  </a:extLst>
                </p14:cNvPr>
                <p14:cNvContentPartPr/>
                <p14:nvPr/>
              </p14:nvContentPartPr>
              <p14:xfrm>
                <a:off x="5108633" y="5383910"/>
                <a:ext cx="14760" cy="133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9AEFBAD-BD1D-46D1-AE3F-FA145F4502E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099633" y="5374910"/>
                  <a:ext cx="32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A827DA7-F657-4E1D-A005-EF8EA81E2DE7}"/>
                    </a:ext>
                  </a:extLst>
                </p14:cNvPr>
                <p14:cNvContentPartPr/>
                <p14:nvPr/>
              </p14:nvContentPartPr>
              <p14:xfrm>
                <a:off x="5123393" y="5564270"/>
                <a:ext cx="18720" cy="74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A827DA7-F657-4E1D-A005-EF8EA81E2DE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114753" y="5555630"/>
                  <a:ext cx="36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491FAA5-3F7D-4DFA-8AE5-DE5FEF779260}"/>
                    </a:ext>
                  </a:extLst>
                </p14:cNvPr>
                <p14:cNvContentPartPr/>
                <p14:nvPr/>
              </p14:nvContentPartPr>
              <p14:xfrm>
                <a:off x="5196833" y="5407310"/>
                <a:ext cx="36720" cy="2203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491FAA5-3F7D-4DFA-8AE5-DE5FEF77926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187833" y="5398670"/>
                  <a:ext cx="543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974BED8-6778-4F3C-8BEA-256449AF3646}"/>
                    </a:ext>
                  </a:extLst>
                </p14:cNvPr>
                <p14:cNvContentPartPr/>
                <p14:nvPr/>
              </p14:nvContentPartPr>
              <p14:xfrm>
                <a:off x="5157953" y="5483630"/>
                <a:ext cx="72000" cy="334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974BED8-6778-4F3C-8BEA-256449AF364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149313" y="5474630"/>
                  <a:ext cx="89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EA85AE9-93B0-48F2-8D48-7C83D4143DE5}"/>
                    </a:ext>
                  </a:extLst>
                </p14:cNvPr>
                <p14:cNvContentPartPr/>
                <p14:nvPr/>
              </p14:nvContentPartPr>
              <p14:xfrm>
                <a:off x="5378273" y="5359070"/>
                <a:ext cx="335520" cy="5007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EA85AE9-93B0-48F2-8D48-7C83D4143DE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369273" y="5350070"/>
                  <a:ext cx="35316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EAE7060-758D-4568-8948-B5F6919EAA78}"/>
                    </a:ext>
                  </a:extLst>
                </p14:cNvPr>
                <p14:cNvContentPartPr/>
                <p14:nvPr/>
              </p14:nvContentPartPr>
              <p14:xfrm>
                <a:off x="5623433" y="5274830"/>
                <a:ext cx="25200" cy="788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EAE7060-758D-4568-8948-B5F6919EAA7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614433" y="5265830"/>
                  <a:ext cx="42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7535F0C-29FF-4E24-B920-AD03111EFFFB}"/>
                    </a:ext>
                  </a:extLst>
                </p14:cNvPr>
                <p14:cNvContentPartPr/>
                <p14:nvPr/>
              </p14:nvContentPartPr>
              <p14:xfrm>
                <a:off x="5688593" y="5199230"/>
                <a:ext cx="18360" cy="835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7535F0C-29FF-4E24-B920-AD03111EFFF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679953" y="5190590"/>
                  <a:ext cx="36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0F42054-4F70-4CF5-AD27-1ECFEE63363E}"/>
                    </a:ext>
                  </a:extLst>
                </p14:cNvPr>
                <p14:cNvContentPartPr/>
                <p14:nvPr/>
              </p14:nvContentPartPr>
              <p14:xfrm>
                <a:off x="5889113" y="5440070"/>
                <a:ext cx="269640" cy="4100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0F42054-4F70-4CF5-AD27-1ECFEE63363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880473" y="5431070"/>
                  <a:ext cx="28728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356A231-419A-4876-81C4-0B2F90669FEE}"/>
                    </a:ext>
                  </a:extLst>
                </p14:cNvPr>
                <p14:cNvContentPartPr/>
                <p14:nvPr/>
              </p14:nvContentPartPr>
              <p14:xfrm>
                <a:off x="6200153" y="5379590"/>
                <a:ext cx="432720" cy="2469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356A231-419A-4876-81C4-0B2F90669FE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191153" y="5370950"/>
                  <a:ext cx="4503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8CD3A26-CB9A-4D43-9AC9-194794C1C1D0}"/>
                    </a:ext>
                  </a:extLst>
                </p14:cNvPr>
                <p14:cNvContentPartPr/>
                <p14:nvPr/>
              </p14:nvContentPartPr>
              <p14:xfrm>
                <a:off x="6154433" y="5287070"/>
                <a:ext cx="7920" cy="1000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8CD3A26-CB9A-4D43-9AC9-194794C1C1D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145433" y="5278070"/>
                  <a:ext cx="255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80D0B41-D9AE-43DB-A848-5BA0A46E24B9}"/>
                    </a:ext>
                  </a:extLst>
                </p14:cNvPr>
                <p14:cNvContentPartPr/>
                <p14:nvPr/>
              </p14:nvContentPartPr>
              <p14:xfrm>
                <a:off x="6730793" y="5242430"/>
                <a:ext cx="73800" cy="3805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80D0B41-D9AE-43DB-A848-5BA0A46E24B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721793" y="5233790"/>
                  <a:ext cx="9144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CCC6B03-93C8-454C-869A-F70A55BC6369}"/>
                    </a:ext>
                  </a:extLst>
                </p14:cNvPr>
                <p14:cNvContentPartPr/>
                <p14:nvPr/>
              </p14:nvContentPartPr>
              <p14:xfrm>
                <a:off x="2749553" y="6167630"/>
                <a:ext cx="65160" cy="140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CCC6B03-93C8-454C-869A-F70A55BC636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740913" y="6158630"/>
                  <a:ext cx="82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CED6F8B-749B-42AD-A9DB-1795A37D33CB}"/>
                    </a:ext>
                  </a:extLst>
                </p14:cNvPr>
                <p14:cNvContentPartPr/>
                <p14:nvPr/>
              </p14:nvContentPartPr>
              <p14:xfrm>
                <a:off x="2745953" y="6212270"/>
                <a:ext cx="95400" cy="230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CED6F8B-749B-42AD-A9DB-1795A37D33C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736953" y="6203630"/>
                  <a:ext cx="113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3F14E3D-94B9-4247-8993-8297517A32F8}"/>
                    </a:ext>
                  </a:extLst>
                </p14:cNvPr>
                <p14:cNvContentPartPr/>
                <p14:nvPr/>
              </p14:nvContentPartPr>
              <p14:xfrm>
                <a:off x="3043313" y="6035510"/>
                <a:ext cx="30240" cy="2095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3F14E3D-94B9-4247-8993-8297517A32F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034673" y="6026870"/>
                  <a:ext cx="47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E7A1B82-B230-4628-9C5D-C423DB1DA079}"/>
                    </a:ext>
                  </a:extLst>
                </p14:cNvPr>
                <p14:cNvContentPartPr/>
                <p14:nvPr/>
              </p14:nvContentPartPr>
              <p14:xfrm>
                <a:off x="2974553" y="5969270"/>
                <a:ext cx="159120" cy="160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E7A1B82-B230-4628-9C5D-C423DB1DA07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965553" y="5960630"/>
                  <a:ext cx="1767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3678BC5-CFB5-4677-9BD9-8EC1BA1E7F8D}"/>
                    </a:ext>
                  </a:extLst>
                </p14:cNvPr>
                <p14:cNvContentPartPr/>
                <p14:nvPr/>
              </p14:nvContentPartPr>
              <p14:xfrm>
                <a:off x="3171113" y="5967830"/>
                <a:ext cx="49320" cy="2602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3678BC5-CFB5-4677-9BD9-8EC1BA1E7F8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162473" y="5959190"/>
                  <a:ext cx="669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24EFA12-C75B-4B23-85B2-0F17F62AB9D5}"/>
                    </a:ext>
                  </a:extLst>
                </p14:cNvPr>
                <p14:cNvContentPartPr/>
                <p14:nvPr/>
              </p14:nvContentPartPr>
              <p14:xfrm>
                <a:off x="3309713" y="6044870"/>
                <a:ext cx="24840" cy="1137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24EFA12-C75B-4B23-85B2-0F17F62AB9D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301073" y="6035870"/>
                  <a:ext cx="42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B1408C9-15CF-42D6-AAF0-41F541A84AE7}"/>
                    </a:ext>
                  </a:extLst>
                </p14:cNvPr>
                <p14:cNvContentPartPr/>
                <p14:nvPr/>
              </p14:nvContentPartPr>
              <p14:xfrm>
                <a:off x="3304673" y="6011030"/>
                <a:ext cx="88560" cy="1731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B1408C9-15CF-42D6-AAF0-41F541A84AE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295673" y="6002030"/>
                  <a:ext cx="106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0860024-5C88-458D-B22A-843E29949124}"/>
                    </a:ext>
                  </a:extLst>
                </p14:cNvPr>
                <p14:cNvContentPartPr/>
                <p14:nvPr/>
              </p14:nvContentPartPr>
              <p14:xfrm>
                <a:off x="3309353" y="6094910"/>
                <a:ext cx="66600" cy="244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0860024-5C88-458D-B22A-843E2994912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300353" y="6085910"/>
                  <a:ext cx="84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96AFF70-F802-4A61-8285-00E9748537DA}"/>
                    </a:ext>
                  </a:extLst>
                </p14:cNvPr>
                <p14:cNvContentPartPr/>
                <p14:nvPr/>
              </p14:nvContentPartPr>
              <p14:xfrm>
                <a:off x="3474233" y="6054230"/>
                <a:ext cx="91800" cy="1306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96AFF70-F802-4A61-8285-00E9748537D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465593" y="6045590"/>
                  <a:ext cx="1094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E7BB17A-7048-4BBE-8C73-4E4D79CAB202}"/>
                    </a:ext>
                  </a:extLst>
                </p14:cNvPr>
                <p14:cNvContentPartPr/>
                <p14:nvPr/>
              </p14:nvContentPartPr>
              <p14:xfrm>
                <a:off x="3643073" y="6022550"/>
                <a:ext cx="79200" cy="1238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E7BB17A-7048-4BBE-8C73-4E4D79CAB20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634433" y="6013910"/>
                  <a:ext cx="96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C4E85C6-C279-4659-B5F1-4A6855C6471D}"/>
                    </a:ext>
                  </a:extLst>
                </p14:cNvPr>
                <p14:cNvContentPartPr/>
                <p14:nvPr/>
              </p14:nvContentPartPr>
              <p14:xfrm>
                <a:off x="3759713" y="5946590"/>
                <a:ext cx="48240" cy="1029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C4E85C6-C279-4659-B5F1-4A6855C6471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751073" y="5937950"/>
                  <a:ext cx="65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E8A8DC7-85B1-4C08-9842-79E8E33542A3}"/>
                    </a:ext>
                  </a:extLst>
                </p14:cNvPr>
                <p14:cNvContentPartPr/>
                <p14:nvPr/>
              </p14:nvContentPartPr>
              <p14:xfrm>
                <a:off x="3841793" y="6032990"/>
                <a:ext cx="77040" cy="1404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E8A8DC7-85B1-4C08-9842-79E8E33542A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833153" y="6024350"/>
                  <a:ext cx="946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756CCEB-DDB7-4C44-9BD4-FB339F96B559}"/>
                    </a:ext>
                  </a:extLst>
                </p14:cNvPr>
                <p14:cNvContentPartPr/>
                <p14:nvPr/>
              </p14:nvContentPartPr>
              <p14:xfrm>
                <a:off x="4014593" y="6070430"/>
                <a:ext cx="8280" cy="270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756CCEB-DDB7-4C44-9BD4-FB339F96B55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005593" y="6061790"/>
                  <a:ext cx="259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45AB062-E5D5-4AFD-86C4-A19DB205E499}"/>
                    </a:ext>
                  </a:extLst>
                </p14:cNvPr>
                <p14:cNvContentPartPr/>
                <p14:nvPr/>
              </p14:nvContentPartPr>
              <p14:xfrm>
                <a:off x="4112153" y="6046310"/>
                <a:ext cx="15480" cy="219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45AB062-E5D5-4AFD-86C4-A19DB205E49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103513" y="6037670"/>
                  <a:ext cx="33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CBABF28-FF1A-4690-A8BD-4149F843B11A}"/>
                    </a:ext>
                  </a:extLst>
                </p14:cNvPr>
                <p14:cNvContentPartPr/>
                <p14:nvPr/>
              </p14:nvContentPartPr>
              <p14:xfrm>
                <a:off x="4203953" y="6032630"/>
                <a:ext cx="60480" cy="1288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CBABF28-FF1A-4690-A8BD-4149F843B11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194953" y="6023630"/>
                  <a:ext cx="781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DE91184-41A6-4AC4-A83E-3ECF9C3D0060}"/>
                    </a:ext>
                  </a:extLst>
                </p14:cNvPr>
                <p14:cNvContentPartPr/>
                <p14:nvPr/>
              </p14:nvContentPartPr>
              <p14:xfrm>
                <a:off x="4324553" y="5966030"/>
                <a:ext cx="65520" cy="1980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DE91184-41A6-4AC4-A83E-3ECF9C3D006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315913" y="5957390"/>
                  <a:ext cx="83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BF09433-D745-4AA4-936F-9DD7EB428810}"/>
                    </a:ext>
                  </a:extLst>
                </p14:cNvPr>
                <p14:cNvContentPartPr/>
                <p14:nvPr/>
              </p14:nvContentPartPr>
              <p14:xfrm>
                <a:off x="4451273" y="5905550"/>
                <a:ext cx="111600" cy="1612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BF09433-D745-4AA4-936F-9DD7EB42881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442273" y="5896910"/>
                  <a:ext cx="129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629F8A1-C86D-4829-8505-BEF8C786BE46}"/>
                    </a:ext>
                  </a:extLst>
                </p14:cNvPr>
                <p14:cNvContentPartPr/>
                <p14:nvPr/>
              </p14:nvContentPartPr>
              <p14:xfrm>
                <a:off x="4580873" y="5868830"/>
                <a:ext cx="56880" cy="3088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629F8A1-C86D-4829-8505-BEF8C786BE4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571873" y="5859830"/>
                  <a:ext cx="745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097C18C-5A96-4E6F-A5A2-10E325C69AAA}"/>
                    </a:ext>
                  </a:extLst>
                </p14:cNvPr>
                <p14:cNvContentPartPr/>
                <p14:nvPr/>
              </p14:nvContentPartPr>
              <p14:xfrm>
                <a:off x="4746833" y="6037310"/>
                <a:ext cx="81000" cy="324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097C18C-5A96-4E6F-A5A2-10E325C69AA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738193" y="6028310"/>
                  <a:ext cx="986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6FD3CB5-E97E-4A82-AB9E-29E09A2EE649}"/>
                    </a:ext>
                  </a:extLst>
                </p14:cNvPr>
                <p14:cNvContentPartPr/>
                <p14:nvPr/>
              </p14:nvContentPartPr>
              <p14:xfrm>
                <a:off x="4774193" y="5981150"/>
                <a:ext cx="18000" cy="1738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6FD3CB5-E97E-4A82-AB9E-29E09A2EE64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765553" y="5972510"/>
                  <a:ext cx="356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1C09D08-CEF1-4BF6-B64E-758A2441E90C}"/>
                    </a:ext>
                  </a:extLst>
                </p14:cNvPr>
                <p14:cNvContentPartPr/>
                <p14:nvPr/>
              </p14:nvContentPartPr>
              <p14:xfrm>
                <a:off x="5038073" y="5958830"/>
                <a:ext cx="14760" cy="1659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1C09D08-CEF1-4BF6-B64E-758A2441E90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029433" y="5949830"/>
                  <a:ext cx="324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0E2182B-9F8A-4464-BE80-1A354F821AC2}"/>
                    </a:ext>
                  </a:extLst>
                </p14:cNvPr>
                <p14:cNvContentPartPr/>
                <p14:nvPr/>
              </p14:nvContentPartPr>
              <p14:xfrm>
                <a:off x="4964633" y="5906630"/>
                <a:ext cx="138240" cy="1238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0E2182B-9F8A-4464-BE80-1A354F821AC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955633" y="5897990"/>
                  <a:ext cx="155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4BACDE0-2101-426C-925D-E014FCDD6DB7}"/>
                    </a:ext>
                  </a:extLst>
                </p14:cNvPr>
                <p14:cNvContentPartPr/>
                <p14:nvPr/>
              </p14:nvContentPartPr>
              <p14:xfrm>
                <a:off x="5132753" y="5918510"/>
                <a:ext cx="75240" cy="2401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4BACDE0-2101-426C-925D-E014FCDD6DB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123753" y="5909510"/>
                  <a:ext cx="928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6C635C9-C10D-4E28-A871-B586486748C3}"/>
                    </a:ext>
                  </a:extLst>
                </p14:cNvPr>
                <p14:cNvContentPartPr/>
                <p14:nvPr/>
              </p14:nvContentPartPr>
              <p14:xfrm>
                <a:off x="5303033" y="5944790"/>
                <a:ext cx="29520" cy="1594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6C635C9-C10D-4E28-A871-B586486748C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294393" y="5936150"/>
                  <a:ext cx="471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568D82E-8339-4A67-BF99-ED2156CB993C}"/>
                    </a:ext>
                  </a:extLst>
                </p14:cNvPr>
                <p14:cNvContentPartPr/>
                <p14:nvPr/>
              </p14:nvContentPartPr>
              <p14:xfrm>
                <a:off x="5340833" y="5916710"/>
                <a:ext cx="89280" cy="1440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568D82E-8339-4A67-BF99-ED2156CB993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332193" y="5907710"/>
                  <a:ext cx="106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1EAC3EC-DA6D-4B05-88D1-BD4D7AE0F451}"/>
                    </a:ext>
                  </a:extLst>
                </p14:cNvPr>
                <p14:cNvContentPartPr/>
                <p14:nvPr/>
              </p14:nvContentPartPr>
              <p14:xfrm>
                <a:off x="5320673" y="5970350"/>
                <a:ext cx="136080" cy="457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1EAC3EC-DA6D-4B05-88D1-BD4D7AE0F45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312033" y="5961350"/>
                  <a:ext cx="153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02A6F8B-FF38-46A3-9153-69F55D7D2F8D}"/>
                    </a:ext>
                  </a:extLst>
                </p14:cNvPr>
                <p14:cNvContentPartPr/>
                <p14:nvPr/>
              </p14:nvContentPartPr>
              <p14:xfrm>
                <a:off x="5468993" y="5889350"/>
                <a:ext cx="72720" cy="954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02A6F8B-FF38-46A3-9153-69F55D7D2F8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460353" y="5880710"/>
                  <a:ext cx="90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E1621E8-D76C-42B5-8948-92EA00C2DA75}"/>
                    </a:ext>
                  </a:extLst>
                </p14:cNvPr>
                <p14:cNvContentPartPr/>
                <p14:nvPr/>
              </p14:nvContentPartPr>
              <p14:xfrm>
                <a:off x="5564753" y="5939750"/>
                <a:ext cx="124200" cy="2026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E1621E8-D76C-42B5-8948-92EA00C2DA7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555753" y="5930750"/>
                  <a:ext cx="1418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8ACE0D7-D310-4083-871B-EE13D3E63F9E}"/>
                    </a:ext>
                  </a:extLst>
                </p14:cNvPr>
                <p14:cNvContentPartPr/>
                <p14:nvPr/>
              </p14:nvContentPartPr>
              <p14:xfrm>
                <a:off x="5786513" y="5917790"/>
                <a:ext cx="114480" cy="2394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8ACE0D7-D310-4083-871B-EE13D3E63F9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777873" y="5909150"/>
                  <a:ext cx="1321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39E96A9-86EC-4C16-A072-E5309DE82823}"/>
                    </a:ext>
                  </a:extLst>
                </p14:cNvPr>
                <p14:cNvContentPartPr/>
                <p14:nvPr/>
              </p14:nvContentPartPr>
              <p14:xfrm>
                <a:off x="5783633" y="5999150"/>
                <a:ext cx="100800" cy="504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39E96A9-86EC-4C16-A072-E5309DE8282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774993" y="5990150"/>
                  <a:ext cx="1184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2AF1B44-ED56-4EA6-A84B-407CD9C2ACA7}"/>
                    </a:ext>
                  </a:extLst>
                </p14:cNvPr>
                <p14:cNvContentPartPr/>
                <p14:nvPr/>
              </p14:nvContentPartPr>
              <p14:xfrm>
                <a:off x="6059393" y="5953430"/>
                <a:ext cx="76680" cy="1814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2AF1B44-ED56-4EA6-A84B-407CD9C2ACA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050753" y="5944790"/>
                  <a:ext cx="943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65366ED-E911-4628-BF9B-5809EDDB39B7}"/>
                    </a:ext>
                  </a:extLst>
                </p14:cNvPr>
                <p14:cNvContentPartPr/>
                <p14:nvPr/>
              </p14:nvContentPartPr>
              <p14:xfrm>
                <a:off x="6234713" y="5913110"/>
                <a:ext cx="98640" cy="1868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65366ED-E911-4628-BF9B-5809EDDB39B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226073" y="5904110"/>
                  <a:ext cx="1162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BDDF51F-BFFF-4D78-A273-0A5BF69CD228}"/>
                    </a:ext>
                  </a:extLst>
                </p14:cNvPr>
                <p14:cNvContentPartPr/>
                <p14:nvPr/>
              </p14:nvContentPartPr>
              <p14:xfrm>
                <a:off x="6366113" y="5842910"/>
                <a:ext cx="73440" cy="1184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BDDF51F-BFFF-4D78-A273-0A5BF69CD22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357473" y="5833910"/>
                  <a:ext cx="91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9BD35B7-8B3A-45FE-9B5B-983708B105D8}"/>
                    </a:ext>
                  </a:extLst>
                </p14:cNvPr>
                <p14:cNvContentPartPr/>
                <p14:nvPr/>
              </p14:nvContentPartPr>
              <p14:xfrm>
                <a:off x="6533513" y="5943350"/>
                <a:ext cx="76680" cy="1713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9BD35B7-8B3A-45FE-9B5B-983708B105D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524513" y="5934710"/>
                  <a:ext cx="94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CC879CB-8979-4248-90F4-5822BB5F30A2}"/>
                    </a:ext>
                  </a:extLst>
                </p14:cNvPr>
                <p14:cNvContentPartPr/>
                <p14:nvPr/>
              </p14:nvContentPartPr>
              <p14:xfrm>
                <a:off x="6687593" y="5990510"/>
                <a:ext cx="18720" cy="284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CC879CB-8979-4248-90F4-5822BB5F30A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678593" y="5981510"/>
                  <a:ext cx="363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C21ABF5-5193-403F-8F12-74142B4AE75C}"/>
                    </a:ext>
                  </a:extLst>
                </p14:cNvPr>
                <p14:cNvContentPartPr/>
                <p14:nvPr/>
              </p14:nvContentPartPr>
              <p14:xfrm>
                <a:off x="6775793" y="5959910"/>
                <a:ext cx="30600" cy="223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C21ABF5-5193-403F-8F12-74142B4AE75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766793" y="5950910"/>
                  <a:ext cx="48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0AC37FD-46D2-4A04-9E9F-8E3CD8D40D75}"/>
                    </a:ext>
                  </a:extLst>
                </p14:cNvPr>
                <p14:cNvContentPartPr/>
                <p14:nvPr/>
              </p14:nvContentPartPr>
              <p14:xfrm>
                <a:off x="6897833" y="5935070"/>
                <a:ext cx="81720" cy="1418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0AC37FD-46D2-4A04-9E9F-8E3CD8D40D7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889193" y="5926070"/>
                  <a:ext cx="99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93C0A7D-B90F-4365-BE6E-4965FB56693A}"/>
                    </a:ext>
                  </a:extLst>
                </p14:cNvPr>
                <p14:cNvContentPartPr/>
                <p14:nvPr/>
              </p14:nvContentPartPr>
              <p14:xfrm>
                <a:off x="7034633" y="5886110"/>
                <a:ext cx="108000" cy="1785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93C0A7D-B90F-4365-BE6E-4965FB56693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025993" y="5877110"/>
                  <a:ext cx="1256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5B5C71C-6BBF-4AD4-B876-1D76D3123519}"/>
                    </a:ext>
                  </a:extLst>
                </p14:cNvPr>
                <p14:cNvContentPartPr/>
                <p14:nvPr/>
              </p14:nvContentPartPr>
              <p14:xfrm>
                <a:off x="7188353" y="5858390"/>
                <a:ext cx="68040" cy="1098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5B5C71C-6BBF-4AD4-B876-1D76D312351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179353" y="5849390"/>
                  <a:ext cx="85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FF9AF4F-7BDD-4E13-8706-BD2FC26538DC}"/>
                    </a:ext>
                  </a:extLst>
                </p14:cNvPr>
                <p14:cNvContentPartPr/>
                <p14:nvPr/>
              </p14:nvContentPartPr>
              <p14:xfrm>
                <a:off x="7275473" y="5725190"/>
                <a:ext cx="105840" cy="3700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FF9AF4F-7BDD-4E13-8706-BD2FC26538D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266833" y="5716190"/>
                  <a:ext cx="12348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A0DFE14F-BC31-4E0B-BC21-87A646EE314F}"/>
              </a:ext>
            </a:extLst>
          </p:cNvPr>
          <p:cNvGrpSpPr/>
          <p:nvPr/>
        </p:nvGrpSpPr>
        <p:grpSpPr>
          <a:xfrm>
            <a:off x="7502633" y="5874590"/>
            <a:ext cx="246960" cy="124200"/>
            <a:chOff x="7502633" y="5874590"/>
            <a:chExt cx="246960" cy="12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9D2312F-1FC0-4B76-AC98-1D732DB014AD}"/>
                    </a:ext>
                  </a:extLst>
                </p14:cNvPr>
                <p14:cNvContentPartPr/>
                <p14:nvPr/>
              </p14:nvContentPartPr>
              <p14:xfrm>
                <a:off x="7502633" y="5921750"/>
                <a:ext cx="91080" cy="331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9D2312F-1FC0-4B76-AC98-1D732DB014A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493633" y="5913110"/>
                  <a:ext cx="108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DC338EB-BBFF-47A9-8D8B-F6C8DB58AE93}"/>
                    </a:ext>
                  </a:extLst>
                </p14:cNvPr>
                <p14:cNvContentPartPr/>
                <p14:nvPr/>
              </p14:nvContentPartPr>
              <p14:xfrm>
                <a:off x="7527473" y="5874590"/>
                <a:ext cx="14400" cy="1242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DC338EB-BBFF-47A9-8D8B-F6C8DB58AE93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518473" y="5865590"/>
                  <a:ext cx="32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5837248B-4553-4028-A544-BC793DB5AC50}"/>
                    </a:ext>
                  </a:extLst>
                </p14:cNvPr>
                <p14:cNvContentPartPr/>
                <p14:nvPr/>
              </p14:nvContentPartPr>
              <p14:xfrm>
                <a:off x="7739873" y="5945510"/>
                <a:ext cx="9720" cy="169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5837248B-4553-4028-A544-BC793DB5AC5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730873" y="5936510"/>
                  <a:ext cx="2736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AF075464-B795-42BB-9D56-5A3071F11A10}"/>
              </a:ext>
            </a:extLst>
          </p:cNvPr>
          <p:cNvGrpSpPr/>
          <p:nvPr/>
        </p:nvGrpSpPr>
        <p:grpSpPr>
          <a:xfrm>
            <a:off x="7941833" y="5408030"/>
            <a:ext cx="2859840" cy="600480"/>
            <a:chOff x="7941833" y="5408030"/>
            <a:chExt cx="2859840" cy="60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BA72520-0A65-45C4-84EB-397D9B2E8CBF}"/>
                    </a:ext>
                  </a:extLst>
                </p14:cNvPr>
                <p14:cNvContentPartPr/>
                <p14:nvPr/>
              </p14:nvContentPartPr>
              <p14:xfrm>
                <a:off x="7941833" y="5889350"/>
                <a:ext cx="19800" cy="345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BA72520-0A65-45C4-84EB-397D9B2E8CB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932833" y="5880710"/>
                  <a:ext cx="37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A862E581-39C3-45D8-8CD1-DEE5C6C6F096}"/>
                    </a:ext>
                  </a:extLst>
                </p14:cNvPr>
                <p14:cNvContentPartPr/>
                <p14:nvPr/>
              </p14:nvContentPartPr>
              <p14:xfrm>
                <a:off x="8072153" y="5896550"/>
                <a:ext cx="27000" cy="313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A862E581-39C3-45D8-8CD1-DEE5C6C6F09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063153" y="5887550"/>
                  <a:ext cx="446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1DBFE77-0EDA-46C2-8F1B-E526A13834E6}"/>
                    </a:ext>
                  </a:extLst>
                </p14:cNvPr>
                <p14:cNvContentPartPr/>
                <p14:nvPr/>
              </p14:nvContentPartPr>
              <p14:xfrm>
                <a:off x="8216513" y="5905550"/>
                <a:ext cx="100800" cy="223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1DBFE77-0EDA-46C2-8F1B-E526A13834E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207873" y="5896910"/>
                  <a:ext cx="118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D135D7B-0C88-4E6B-9863-75070393995A}"/>
                    </a:ext>
                  </a:extLst>
                </p14:cNvPr>
                <p14:cNvContentPartPr/>
                <p14:nvPr/>
              </p14:nvContentPartPr>
              <p14:xfrm>
                <a:off x="8232713" y="5838230"/>
                <a:ext cx="41040" cy="1630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D135D7B-0C88-4E6B-9863-75070393995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224073" y="5829230"/>
                  <a:ext cx="58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4C03ED6A-7D7A-4D26-A650-868128D06ECC}"/>
                    </a:ext>
                  </a:extLst>
                </p14:cNvPr>
                <p14:cNvContentPartPr/>
                <p14:nvPr/>
              </p14:nvContentPartPr>
              <p14:xfrm>
                <a:off x="8510993" y="5810510"/>
                <a:ext cx="48600" cy="1980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4C03ED6A-7D7A-4D26-A650-868128D06EC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501993" y="5801510"/>
                  <a:ext cx="662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680F588F-6E0F-4673-ACF0-2242397D38ED}"/>
                    </a:ext>
                  </a:extLst>
                </p14:cNvPr>
                <p14:cNvContentPartPr/>
                <p14:nvPr/>
              </p14:nvContentPartPr>
              <p14:xfrm>
                <a:off x="8435753" y="5719070"/>
                <a:ext cx="183960" cy="1620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680F588F-6E0F-4673-ACF0-2242397D38E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427113" y="5710430"/>
                  <a:ext cx="201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ABEB96BF-C5F4-48EB-B6F8-B5911A472FB3}"/>
                    </a:ext>
                  </a:extLst>
                </p14:cNvPr>
                <p14:cNvContentPartPr/>
                <p14:nvPr/>
              </p14:nvContentPartPr>
              <p14:xfrm>
                <a:off x="8669753" y="5719430"/>
                <a:ext cx="62280" cy="2538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ABEB96BF-C5F4-48EB-B6F8-B5911A472FB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660753" y="5710430"/>
                  <a:ext cx="799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229D8E0-7047-431E-BFE6-0BCA0AA2F1A3}"/>
                    </a:ext>
                  </a:extLst>
                </p14:cNvPr>
                <p14:cNvContentPartPr/>
                <p14:nvPr/>
              </p14:nvContentPartPr>
              <p14:xfrm>
                <a:off x="8793953" y="5744990"/>
                <a:ext cx="97200" cy="1778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229D8E0-7047-431E-BFE6-0BCA0AA2F1A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785313" y="5735990"/>
                  <a:ext cx="1148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23BC0084-63A8-4F58-8558-5B24FAF5C8DC}"/>
                    </a:ext>
                  </a:extLst>
                </p14:cNvPr>
                <p14:cNvContentPartPr/>
                <p14:nvPr/>
              </p14:nvContentPartPr>
              <p14:xfrm>
                <a:off x="8805113" y="5808710"/>
                <a:ext cx="84960" cy="442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23BC0084-63A8-4F58-8558-5B24FAF5C8DC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796113" y="5800070"/>
                  <a:ext cx="1026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752E5495-8E1C-4FDF-BD35-67DC5DC94F4C}"/>
                    </a:ext>
                  </a:extLst>
                </p14:cNvPr>
                <p14:cNvContentPartPr/>
                <p14:nvPr/>
              </p14:nvContentPartPr>
              <p14:xfrm>
                <a:off x="8937593" y="5692430"/>
                <a:ext cx="88200" cy="795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752E5495-8E1C-4FDF-BD35-67DC5DC94F4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928593" y="5683430"/>
                  <a:ext cx="1058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2ABF098-9D8F-44CE-9BA0-53A9835019B0}"/>
                    </a:ext>
                  </a:extLst>
                </p14:cNvPr>
                <p14:cNvContentPartPr/>
                <p14:nvPr/>
              </p14:nvContentPartPr>
              <p14:xfrm>
                <a:off x="9090233" y="5749670"/>
                <a:ext cx="66600" cy="1710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2ABF098-9D8F-44CE-9BA0-53A9835019B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081233" y="5741030"/>
                  <a:ext cx="842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A9DEFB2-E312-4331-A88A-4F2A37C99F89}"/>
                    </a:ext>
                  </a:extLst>
                </p14:cNvPr>
                <p14:cNvContentPartPr/>
                <p14:nvPr/>
              </p14:nvContentPartPr>
              <p14:xfrm>
                <a:off x="9227393" y="5712950"/>
                <a:ext cx="121320" cy="1717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A9DEFB2-E312-4331-A88A-4F2A37C99F8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218393" y="5704310"/>
                  <a:ext cx="138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84330E3-1DDD-430B-AB95-922D4C083571}"/>
                    </a:ext>
                  </a:extLst>
                </p14:cNvPr>
                <p14:cNvContentPartPr/>
                <p14:nvPr/>
              </p14:nvContentPartPr>
              <p14:xfrm>
                <a:off x="9418913" y="5636270"/>
                <a:ext cx="113760" cy="1339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84330E3-1DDD-430B-AB95-922D4C08357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410273" y="5627630"/>
                  <a:ext cx="131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8D2E09A8-412C-4B51-BB72-FB71EBFBB9B5}"/>
                    </a:ext>
                  </a:extLst>
                </p14:cNvPr>
                <p14:cNvContentPartPr/>
                <p14:nvPr/>
              </p14:nvContentPartPr>
              <p14:xfrm>
                <a:off x="9545633" y="5768390"/>
                <a:ext cx="81360" cy="1396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8D2E09A8-412C-4B51-BB72-FB71EBFBB9B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536993" y="5759750"/>
                  <a:ext cx="990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0EBD6E21-BBDA-4FA7-8C11-4893C515ACE7}"/>
                    </a:ext>
                  </a:extLst>
                </p14:cNvPr>
                <p14:cNvContentPartPr/>
                <p14:nvPr/>
              </p14:nvContentPartPr>
              <p14:xfrm>
                <a:off x="9767393" y="5760470"/>
                <a:ext cx="113400" cy="234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0EBD6E21-BBDA-4FA7-8C11-4893C515ACE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758753" y="5751470"/>
                  <a:ext cx="131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C738E9CC-392D-4B9C-8E7A-F4787CA8BBBD}"/>
                    </a:ext>
                  </a:extLst>
                </p14:cNvPr>
                <p14:cNvContentPartPr/>
                <p14:nvPr/>
              </p14:nvContentPartPr>
              <p14:xfrm>
                <a:off x="9947753" y="5746070"/>
                <a:ext cx="14040" cy="241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C738E9CC-392D-4B9C-8E7A-F4787CA8BBB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939113" y="5737070"/>
                  <a:ext cx="31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917564F6-1257-40EA-876C-5E852169AAE5}"/>
                    </a:ext>
                  </a:extLst>
                </p14:cNvPr>
                <p14:cNvContentPartPr/>
                <p14:nvPr/>
              </p14:nvContentPartPr>
              <p14:xfrm>
                <a:off x="10036673" y="5654990"/>
                <a:ext cx="91800" cy="2023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917564F6-1257-40EA-876C-5E852169AAE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027673" y="5645990"/>
                  <a:ext cx="1094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863FF9FA-5423-4ED1-A947-698934A8E085}"/>
                    </a:ext>
                  </a:extLst>
                </p14:cNvPr>
                <p14:cNvContentPartPr/>
                <p14:nvPr/>
              </p14:nvContentPartPr>
              <p14:xfrm>
                <a:off x="10143953" y="5549870"/>
                <a:ext cx="118800" cy="1292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863FF9FA-5423-4ED1-A947-698934A8E08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134953" y="5540870"/>
                  <a:ext cx="136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7CADD6D5-C59D-4CDB-90F3-7999E7C81050}"/>
                    </a:ext>
                  </a:extLst>
                </p14:cNvPr>
                <p14:cNvContentPartPr/>
                <p14:nvPr/>
              </p14:nvContentPartPr>
              <p14:xfrm>
                <a:off x="10335473" y="5846150"/>
                <a:ext cx="7200" cy="212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7CADD6D5-C59D-4CDB-90F3-7999E7C8105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326473" y="5837510"/>
                  <a:ext cx="248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346AA52A-6B45-457B-874B-7F6DC3D0F4C1}"/>
                    </a:ext>
                  </a:extLst>
                </p14:cNvPr>
                <p14:cNvContentPartPr/>
                <p14:nvPr/>
              </p14:nvContentPartPr>
              <p14:xfrm>
                <a:off x="10317473" y="5678390"/>
                <a:ext cx="81000" cy="1425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346AA52A-6B45-457B-874B-7F6DC3D0F4C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308833" y="5669750"/>
                  <a:ext cx="986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976524BB-9A0A-45ED-90C3-AD563FA28F0E}"/>
                    </a:ext>
                  </a:extLst>
                </p14:cNvPr>
                <p14:cNvContentPartPr/>
                <p14:nvPr/>
              </p14:nvContentPartPr>
              <p14:xfrm>
                <a:off x="10472633" y="5615030"/>
                <a:ext cx="83880" cy="2034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976524BB-9A0A-45ED-90C3-AD563FA28F0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463993" y="5606030"/>
                  <a:ext cx="1015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81AFB863-93E6-4A35-8AA5-03AE610C7787}"/>
                    </a:ext>
                  </a:extLst>
                </p14:cNvPr>
                <p14:cNvContentPartPr/>
                <p14:nvPr/>
              </p14:nvContentPartPr>
              <p14:xfrm>
                <a:off x="10480193" y="5715830"/>
                <a:ext cx="66240" cy="144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81AFB863-93E6-4A35-8AA5-03AE610C7787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471553" y="5707190"/>
                  <a:ext cx="83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CF681738-1665-4019-8BB1-C70086D1776A}"/>
                    </a:ext>
                  </a:extLst>
                </p14:cNvPr>
                <p14:cNvContentPartPr/>
                <p14:nvPr/>
              </p14:nvContentPartPr>
              <p14:xfrm>
                <a:off x="10647953" y="5408030"/>
                <a:ext cx="153720" cy="4316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CF681738-1665-4019-8BB1-C70086D1776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639313" y="5399030"/>
                  <a:ext cx="171360" cy="44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F03B1E4E-4D5F-4B42-9B75-DF8FB6F52351}"/>
              </a:ext>
            </a:extLst>
          </p:cNvPr>
          <p:cNvGrpSpPr/>
          <p:nvPr/>
        </p:nvGrpSpPr>
        <p:grpSpPr>
          <a:xfrm>
            <a:off x="2636153" y="6540590"/>
            <a:ext cx="109080" cy="96120"/>
            <a:chOff x="2636153" y="6540590"/>
            <a:chExt cx="109080" cy="9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5CD5912D-2C18-4490-B28E-8DBD97F928B2}"/>
                    </a:ext>
                  </a:extLst>
                </p14:cNvPr>
                <p14:cNvContentPartPr/>
                <p14:nvPr/>
              </p14:nvContentPartPr>
              <p14:xfrm>
                <a:off x="2664953" y="6540590"/>
                <a:ext cx="80280" cy="378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5CD5912D-2C18-4490-B28E-8DBD97F928B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656313" y="6531950"/>
                  <a:ext cx="979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C78B7A50-ADBC-4E42-B30E-FDCA52D9E198}"/>
                    </a:ext>
                  </a:extLst>
                </p14:cNvPr>
                <p14:cNvContentPartPr/>
                <p14:nvPr/>
              </p14:nvContentPartPr>
              <p14:xfrm>
                <a:off x="2636153" y="6578750"/>
                <a:ext cx="69480" cy="579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C78B7A50-ADBC-4E42-B30E-FDCA52D9E19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627513" y="6569750"/>
                  <a:ext cx="87120" cy="7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539C7CF6-D682-4059-A35D-C086217A7804}"/>
              </a:ext>
            </a:extLst>
          </p:cNvPr>
          <p:cNvGrpSpPr/>
          <p:nvPr/>
        </p:nvGrpSpPr>
        <p:grpSpPr>
          <a:xfrm>
            <a:off x="3076433" y="6496670"/>
            <a:ext cx="229680" cy="199080"/>
            <a:chOff x="3076433" y="6496670"/>
            <a:chExt cx="229680" cy="19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0D7B0C18-64D9-4731-8F2E-3C76FB442524}"/>
                    </a:ext>
                  </a:extLst>
                </p14:cNvPr>
                <p14:cNvContentPartPr/>
                <p14:nvPr/>
              </p14:nvContentPartPr>
              <p14:xfrm>
                <a:off x="3076433" y="6496670"/>
                <a:ext cx="129960" cy="1990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0D7B0C18-64D9-4731-8F2E-3C76FB442524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067433" y="6487670"/>
                  <a:ext cx="147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2F66D064-EB5E-4AC9-8590-0F581E934572}"/>
                    </a:ext>
                  </a:extLst>
                </p14:cNvPr>
                <p14:cNvContentPartPr/>
                <p14:nvPr/>
              </p14:nvContentPartPr>
              <p14:xfrm>
                <a:off x="3294953" y="6536630"/>
                <a:ext cx="11160" cy="230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2F66D064-EB5E-4AC9-8590-0F581E934572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285953" y="6527630"/>
                  <a:ext cx="2880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FE27F068-AD7A-43E4-9C3D-25B0E5C8661D}"/>
              </a:ext>
            </a:extLst>
          </p:cNvPr>
          <p:cNvGrpSpPr/>
          <p:nvPr/>
        </p:nvGrpSpPr>
        <p:grpSpPr>
          <a:xfrm>
            <a:off x="3467033" y="6318110"/>
            <a:ext cx="797760" cy="348480"/>
            <a:chOff x="3467033" y="6318110"/>
            <a:chExt cx="79776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F6A3F387-9CD8-4706-9047-8315E172ACED}"/>
                    </a:ext>
                  </a:extLst>
                </p14:cNvPr>
                <p14:cNvContentPartPr/>
                <p14:nvPr/>
              </p14:nvContentPartPr>
              <p14:xfrm>
                <a:off x="3467033" y="6406310"/>
                <a:ext cx="40320" cy="1807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F6A3F387-9CD8-4706-9047-8315E172ACE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458033" y="6397310"/>
                  <a:ext cx="579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6364FF4D-498B-45CF-B6D9-4E5782DA1D66}"/>
                    </a:ext>
                  </a:extLst>
                </p14:cNvPr>
                <p14:cNvContentPartPr/>
                <p14:nvPr/>
              </p14:nvContentPartPr>
              <p14:xfrm>
                <a:off x="3572873" y="6488030"/>
                <a:ext cx="8640" cy="788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6364FF4D-498B-45CF-B6D9-4E5782DA1D66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563873" y="6479390"/>
                  <a:ext cx="26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5146D0DE-8E48-40F1-B227-A3AD94890F5D}"/>
                    </a:ext>
                  </a:extLst>
                </p14:cNvPr>
                <p14:cNvContentPartPr/>
                <p14:nvPr/>
              </p14:nvContentPartPr>
              <p14:xfrm>
                <a:off x="3629753" y="6512870"/>
                <a:ext cx="71280" cy="234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5146D0DE-8E48-40F1-B227-A3AD94890F5D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621113" y="6504230"/>
                  <a:ext cx="88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1F5C2D91-EE4F-4928-843F-63FE8AB3A05C}"/>
                    </a:ext>
                  </a:extLst>
                </p14:cNvPr>
                <p14:cNvContentPartPr/>
                <p14:nvPr/>
              </p14:nvContentPartPr>
              <p14:xfrm>
                <a:off x="3759353" y="6491630"/>
                <a:ext cx="74520" cy="1677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1F5C2D91-EE4F-4928-843F-63FE8AB3A05C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750353" y="6482630"/>
                  <a:ext cx="921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B687803D-2BB7-4730-ABBA-E30AB0279407}"/>
                    </a:ext>
                  </a:extLst>
                </p14:cNvPr>
                <p14:cNvContentPartPr/>
                <p14:nvPr/>
              </p14:nvContentPartPr>
              <p14:xfrm>
                <a:off x="3880673" y="6362390"/>
                <a:ext cx="55080" cy="3042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B687803D-2BB7-4730-ABBA-E30AB027940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872033" y="6353390"/>
                  <a:ext cx="727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75CF2DC-EA80-4F7A-805B-0ED34733B44D}"/>
                    </a:ext>
                  </a:extLst>
                </p14:cNvPr>
                <p14:cNvContentPartPr/>
                <p14:nvPr/>
              </p14:nvContentPartPr>
              <p14:xfrm>
                <a:off x="3952673" y="6336110"/>
                <a:ext cx="98640" cy="1098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75CF2DC-EA80-4F7A-805B-0ED34733B44D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943673" y="6327470"/>
                  <a:ext cx="116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0E41455B-E6D2-4072-8D4F-0E5090DBD55C}"/>
                    </a:ext>
                  </a:extLst>
                </p14:cNvPr>
                <p14:cNvContentPartPr/>
                <p14:nvPr/>
              </p14:nvContentPartPr>
              <p14:xfrm>
                <a:off x="4109273" y="6374630"/>
                <a:ext cx="55800" cy="252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0E41455B-E6D2-4072-8D4F-0E5090DBD55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100273" y="6365630"/>
                  <a:ext cx="73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64B049AB-EA28-4690-880E-F7A672F84AB8}"/>
                    </a:ext>
                  </a:extLst>
                </p14:cNvPr>
                <p14:cNvContentPartPr/>
                <p14:nvPr/>
              </p14:nvContentPartPr>
              <p14:xfrm>
                <a:off x="4242113" y="6318110"/>
                <a:ext cx="22680" cy="1303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64B049AB-EA28-4690-880E-F7A672F84AB8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233113" y="6309110"/>
                  <a:ext cx="4032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93B5937E-D970-4F8E-96E0-D2A54D2A6F1C}"/>
              </a:ext>
            </a:extLst>
          </p:cNvPr>
          <p:cNvGrpSpPr/>
          <p:nvPr/>
        </p:nvGrpSpPr>
        <p:grpSpPr>
          <a:xfrm>
            <a:off x="4433273" y="6461030"/>
            <a:ext cx="172080" cy="138600"/>
            <a:chOff x="4433273" y="6461030"/>
            <a:chExt cx="172080" cy="13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D41FA6D9-35B6-48BB-AF1E-0C2366105A1E}"/>
                    </a:ext>
                  </a:extLst>
                </p14:cNvPr>
                <p14:cNvContentPartPr/>
                <p14:nvPr/>
              </p14:nvContentPartPr>
              <p14:xfrm>
                <a:off x="4433273" y="6496670"/>
                <a:ext cx="172080" cy="752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D41FA6D9-35B6-48BB-AF1E-0C2366105A1E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424273" y="6488030"/>
                  <a:ext cx="189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F7BD0BA4-0621-4D4F-AA70-1A86D8FB9ADC}"/>
                    </a:ext>
                  </a:extLst>
                </p14:cNvPr>
                <p14:cNvContentPartPr/>
                <p14:nvPr/>
              </p14:nvContentPartPr>
              <p14:xfrm>
                <a:off x="4524353" y="6461030"/>
                <a:ext cx="18720" cy="1386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F7BD0BA4-0621-4D4F-AA70-1A86D8FB9ADC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515353" y="6452030"/>
                  <a:ext cx="36360" cy="15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715BE7E7-E194-489A-89C9-EC50EF803006}"/>
                  </a:ext>
                </a:extLst>
              </p14:cNvPr>
              <p14:cNvContentPartPr/>
              <p14:nvPr/>
            </p14:nvContentPartPr>
            <p14:xfrm>
              <a:off x="4959593" y="6486590"/>
              <a:ext cx="127800" cy="22104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715BE7E7-E194-489A-89C9-EC50EF803006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4950953" y="6477950"/>
                <a:ext cx="1454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ADFBA3BC-7F05-4C3E-94ED-B675C2957731}"/>
                  </a:ext>
                </a:extLst>
              </p14:cNvPr>
              <p14:cNvContentPartPr/>
              <p14:nvPr/>
            </p14:nvContentPartPr>
            <p14:xfrm>
              <a:off x="5153633" y="6406310"/>
              <a:ext cx="46080" cy="135360"/>
            </p14:xfrm>
          </p:contentPart>
        </mc:Choice>
        <mc:Fallback xmlns=""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ADFBA3BC-7F05-4C3E-94ED-B675C2957731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5144633" y="6397310"/>
                <a:ext cx="637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5F244CF7-665F-4429-8BB5-6408B95E19FC}"/>
                  </a:ext>
                </a:extLst>
              </p14:cNvPr>
              <p14:cNvContentPartPr/>
              <p14:nvPr/>
            </p14:nvContentPartPr>
            <p14:xfrm>
              <a:off x="5149313" y="6436190"/>
              <a:ext cx="45360" cy="11196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5F244CF7-665F-4429-8BB5-6408B95E19FC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5140313" y="6427190"/>
                <a:ext cx="630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9FBEF87D-F2A0-4FFC-B5AA-C12C8DCDD900}"/>
                  </a:ext>
                </a:extLst>
              </p14:cNvPr>
              <p14:cNvContentPartPr/>
              <p14:nvPr/>
            </p14:nvContentPartPr>
            <p14:xfrm>
              <a:off x="5302313" y="6444110"/>
              <a:ext cx="29160" cy="9756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9FBEF87D-F2A0-4FFC-B5AA-C12C8DCDD900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5293673" y="6435470"/>
                <a:ext cx="468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ADBD5854-85D8-4330-BD04-BF4ED09074DB}"/>
                  </a:ext>
                </a:extLst>
              </p14:cNvPr>
              <p14:cNvContentPartPr/>
              <p14:nvPr/>
            </p14:nvContentPartPr>
            <p14:xfrm>
              <a:off x="5354153" y="6474710"/>
              <a:ext cx="76680" cy="1296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ADBD5854-85D8-4330-BD04-BF4ED09074DB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5345153" y="6466070"/>
                <a:ext cx="943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B791BDCE-3F23-4F22-8016-5D39B04652C3}"/>
                  </a:ext>
                </a:extLst>
              </p14:cNvPr>
              <p14:cNvContentPartPr/>
              <p14:nvPr/>
            </p14:nvContentPartPr>
            <p14:xfrm>
              <a:off x="5514353" y="6463910"/>
              <a:ext cx="90720" cy="17316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B791BDCE-3F23-4F22-8016-5D39B04652C3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5505353" y="6455270"/>
                <a:ext cx="1083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92AB8A4F-1C3C-4B74-8188-8B0CCAD66409}"/>
                  </a:ext>
                </a:extLst>
              </p14:cNvPr>
              <p14:cNvContentPartPr/>
              <p14:nvPr/>
            </p14:nvContentPartPr>
            <p14:xfrm>
              <a:off x="5642153" y="6368870"/>
              <a:ext cx="80280" cy="24516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92AB8A4F-1C3C-4B74-8188-8B0CCAD66409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5633513" y="6359870"/>
                <a:ext cx="979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5A7E4843-D310-40E3-AC89-304E8F4D06A9}"/>
                  </a:ext>
                </a:extLst>
              </p14:cNvPr>
              <p14:cNvContentPartPr/>
              <p14:nvPr/>
            </p14:nvContentPartPr>
            <p14:xfrm>
              <a:off x="5737193" y="6369590"/>
              <a:ext cx="97200" cy="8316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5A7E4843-D310-40E3-AC89-304E8F4D06A9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5728193" y="6360590"/>
                <a:ext cx="1148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78D8A992-5CDE-49F5-A62C-6839EECB6B41}"/>
                  </a:ext>
                </a:extLst>
              </p14:cNvPr>
              <p14:cNvContentPartPr/>
              <p14:nvPr/>
            </p14:nvContentPartPr>
            <p14:xfrm>
              <a:off x="5894873" y="6367430"/>
              <a:ext cx="73800" cy="4464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78D8A992-5CDE-49F5-A62C-6839EECB6B41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5885873" y="6358790"/>
                <a:ext cx="914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7323700C-1E18-4144-902C-644A699DBA42}"/>
                  </a:ext>
                </a:extLst>
              </p14:cNvPr>
              <p14:cNvContentPartPr/>
              <p14:nvPr/>
            </p14:nvContentPartPr>
            <p14:xfrm>
              <a:off x="6030953" y="6299390"/>
              <a:ext cx="10800" cy="12600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7323700C-1E18-4144-902C-644A699DBA42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6022313" y="6290750"/>
                <a:ext cx="28440" cy="14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9" name="Group 328">
            <a:extLst>
              <a:ext uri="{FF2B5EF4-FFF2-40B4-BE49-F238E27FC236}">
                <a16:creationId xmlns:a16="http://schemas.microsoft.com/office/drawing/2014/main" id="{F41F9041-BF3F-445F-BDFA-7850E1A2682F}"/>
              </a:ext>
            </a:extLst>
          </p:cNvPr>
          <p:cNvGrpSpPr/>
          <p:nvPr/>
        </p:nvGrpSpPr>
        <p:grpSpPr>
          <a:xfrm>
            <a:off x="6251993" y="6441950"/>
            <a:ext cx="80640" cy="144000"/>
            <a:chOff x="6251993" y="6441950"/>
            <a:chExt cx="80640" cy="14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A0FFCBC2-4469-4D6A-ABDF-0ADEE2719854}"/>
                    </a:ext>
                  </a:extLst>
                </p14:cNvPr>
                <p14:cNvContentPartPr/>
                <p14:nvPr/>
              </p14:nvContentPartPr>
              <p14:xfrm>
                <a:off x="6251993" y="6509990"/>
                <a:ext cx="80640" cy="4500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A0FFCBC2-4469-4D6A-ABDF-0ADEE2719854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243353" y="6501350"/>
                  <a:ext cx="982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5616BD9A-FEEC-4429-8F16-E41812A9AF8B}"/>
                    </a:ext>
                  </a:extLst>
                </p14:cNvPr>
                <p14:cNvContentPartPr/>
                <p14:nvPr/>
              </p14:nvContentPartPr>
              <p14:xfrm>
                <a:off x="6305633" y="6441950"/>
                <a:ext cx="20520" cy="1440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5616BD9A-FEEC-4429-8F16-E41812A9AF8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296633" y="6433310"/>
                  <a:ext cx="38160" cy="16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EDD72ED1-C837-4ECD-8E4D-B3881C2840C0}"/>
                  </a:ext>
                </a:extLst>
              </p14:cNvPr>
              <p14:cNvContentPartPr/>
              <p14:nvPr/>
            </p14:nvContentPartPr>
            <p14:xfrm>
              <a:off x="6573833" y="6426830"/>
              <a:ext cx="39600" cy="1656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EDD72ED1-C837-4ECD-8E4D-B3881C2840C0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6564833" y="6418190"/>
                <a:ext cx="5724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3" name="Group 332">
            <a:extLst>
              <a:ext uri="{FF2B5EF4-FFF2-40B4-BE49-F238E27FC236}">
                <a16:creationId xmlns:a16="http://schemas.microsoft.com/office/drawing/2014/main" id="{B28D5B63-7A4F-4925-AC2C-F149BB8FDB1F}"/>
              </a:ext>
            </a:extLst>
          </p:cNvPr>
          <p:cNvGrpSpPr/>
          <p:nvPr/>
        </p:nvGrpSpPr>
        <p:grpSpPr>
          <a:xfrm>
            <a:off x="6822233" y="6368150"/>
            <a:ext cx="177120" cy="66240"/>
            <a:chOff x="6822233" y="6368150"/>
            <a:chExt cx="177120" cy="6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C096BAC2-A292-4FFA-A144-C02479C22A86}"/>
                    </a:ext>
                  </a:extLst>
                </p14:cNvPr>
                <p14:cNvContentPartPr/>
                <p14:nvPr/>
              </p14:nvContentPartPr>
              <p14:xfrm>
                <a:off x="6822233" y="6380390"/>
                <a:ext cx="4320" cy="126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C096BAC2-A292-4FFA-A144-C02479C22A86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813593" y="6371390"/>
                  <a:ext cx="21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D9CEF097-0081-41E9-972C-956C94F9ADC0}"/>
                    </a:ext>
                  </a:extLst>
                </p14:cNvPr>
                <p14:cNvContentPartPr/>
                <p14:nvPr/>
              </p14:nvContentPartPr>
              <p14:xfrm>
                <a:off x="6963713" y="6368150"/>
                <a:ext cx="35640" cy="662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D9CEF097-0081-41E9-972C-956C94F9ADC0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954713" y="6359150"/>
                  <a:ext cx="5328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24546310-18CD-44CB-B482-561949D07794}"/>
              </a:ext>
            </a:extLst>
          </p:cNvPr>
          <p:cNvGrpSpPr/>
          <p:nvPr/>
        </p:nvGrpSpPr>
        <p:grpSpPr>
          <a:xfrm>
            <a:off x="7332353" y="6322430"/>
            <a:ext cx="168120" cy="175320"/>
            <a:chOff x="7332353" y="6322430"/>
            <a:chExt cx="168120" cy="17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190A945A-DC5A-4DB9-A23D-9B6005B49450}"/>
                    </a:ext>
                  </a:extLst>
                </p14:cNvPr>
                <p14:cNvContentPartPr/>
                <p14:nvPr/>
              </p14:nvContentPartPr>
              <p14:xfrm>
                <a:off x="7332353" y="6382550"/>
                <a:ext cx="168120" cy="4788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190A945A-DC5A-4DB9-A23D-9B6005B49450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323713" y="6373910"/>
                  <a:ext cx="1857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CE7AFD1B-57DD-4A9D-8BE3-20E992DF2E69}"/>
                    </a:ext>
                  </a:extLst>
                </p14:cNvPr>
                <p14:cNvContentPartPr/>
                <p14:nvPr/>
              </p14:nvContentPartPr>
              <p14:xfrm>
                <a:off x="7443233" y="6322430"/>
                <a:ext cx="19440" cy="1753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CE7AFD1B-57DD-4A9D-8BE3-20E992DF2E69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434593" y="6313790"/>
                  <a:ext cx="3708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523E9B44-CB05-4910-9491-BBF298CE24EF}"/>
              </a:ext>
            </a:extLst>
          </p:cNvPr>
          <p:cNvGrpSpPr/>
          <p:nvPr/>
        </p:nvGrpSpPr>
        <p:grpSpPr>
          <a:xfrm>
            <a:off x="7743833" y="6152870"/>
            <a:ext cx="1356480" cy="396720"/>
            <a:chOff x="7743833" y="6152870"/>
            <a:chExt cx="1356480" cy="3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A6B705BA-1738-4403-B322-A199F0A8DA7D}"/>
                    </a:ext>
                  </a:extLst>
                </p14:cNvPr>
                <p14:cNvContentPartPr/>
                <p14:nvPr/>
              </p14:nvContentPartPr>
              <p14:xfrm>
                <a:off x="7743833" y="6287510"/>
                <a:ext cx="165960" cy="2620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A6B705BA-1738-4403-B322-A199F0A8DA7D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734833" y="6278870"/>
                  <a:ext cx="1836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D8AD171C-8843-4241-8A9E-E2038570DD9D}"/>
                    </a:ext>
                  </a:extLst>
                </p14:cNvPr>
                <p14:cNvContentPartPr/>
                <p14:nvPr/>
              </p14:nvContentPartPr>
              <p14:xfrm>
                <a:off x="7965593" y="6229550"/>
                <a:ext cx="59760" cy="2120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D8AD171C-8843-4241-8A9E-E2038570DD9D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956593" y="6220550"/>
                  <a:ext cx="774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45824345-4075-49E2-ACAC-87C290CA929A}"/>
                    </a:ext>
                  </a:extLst>
                </p14:cNvPr>
                <p14:cNvContentPartPr/>
                <p14:nvPr/>
              </p14:nvContentPartPr>
              <p14:xfrm>
                <a:off x="8126153" y="6311630"/>
                <a:ext cx="10800" cy="694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45824345-4075-49E2-ACAC-87C290CA929A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117513" y="6302630"/>
                  <a:ext cx="284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9734435D-64F5-440F-B16B-FDAAA4302914}"/>
                    </a:ext>
                  </a:extLst>
                </p14:cNvPr>
                <p14:cNvContentPartPr/>
                <p14:nvPr/>
              </p14:nvContentPartPr>
              <p14:xfrm>
                <a:off x="8202833" y="6314150"/>
                <a:ext cx="108360" cy="244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9734435D-64F5-440F-B16B-FDAAA4302914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194193" y="6305150"/>
                  <a:ext cx="126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52512473-89A0-49FB-A28F-2498683FFB38}"/>
                    </a:ext>
                  </a:extLst>
                </p14:cNvPr>
                <p14:cNvContentPartPr/>
                <p14:nvPr/>
              </p14:nvContentPartPr>
              <p14:xfrm>
                <a:off x="8373833" y="6297230"/>
                <a:ext cx="82080" cy="1879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52512473-89A0-49FB-A28F-2498683FFB38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364833" y="6288230"/>
                  <a:ext cx="997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19506765-2462-46D7-9C64-B63177CFC472}"/>
                    </a:ext>
                  </a:extLst>
                </p14:cNvPr>
                <p14:cNvContentPartPr/>
                <p14:nvPr/>
              </p14:nvContentPartPr>
              <p14:xfrm>
                <a:off x="8466353" y="6254030"/>
                <a:ext cx="65520" cy="1936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19506765-2462-46D7-9C64-B63177CFC472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457713" y="6245030"/>
                  <a:ext cx="831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4D571A02-7540-4DB5-9E86-F368F0CCA83F}"/>
                    </a:ext>
                  </a:extLst>
                </p14:cNvPr>
                <p14:cNvContentPartPr/>
                <p14:nvPr/>
              </p14:nvContentPartPr>
              <p14:xfrm>
                <a:off x="8577233" y="6228110"/>
                <a:ext cx="76320" cy="7452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4D571A02-7540-4DB5-9E86-F368F0CCA83F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568233" y="6219110"/>
                  <a:ext cx="939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1463ED26-57C1-43DC-A6D2-2B976BAFADD5}"/>
                    </a:ext>
                  </a:extLst>
                </p14:cNvPr>
                <p14:cNvContentPartPr/>
                <p14:nvPr/>
              </p14:nvContentPartPr>
              <p14:xfrm>
                <a:off x="8714753" y="6174830"/>
                <a:ext cx="74520" cy="532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1463ED26-57C1-43DC-A6D2-2B976BAFADD5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705753" y="6166190"/>
                  <a:ext cx="92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2BA92101-390F-4628-A9B0-8111671E79DC}"/>
                    </a:ext>
                  </a:extLst>
                </p14:cNvPr>
                <p14:cNvContentPartPr/>
                <p14:nvPr/>
              </p14:nvContentPartPr>
              <p14:xfrm>
                <a:off x="8839313" y="6152870"/>
                <a:ext cx="15480" cy="864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2BA92101-390F-4628-A9B0-8111671E79DC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830673" y="6144230"/>
                  <a:ext cx="33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BB54D243-3825-4A9C-B3F4-085D392EDAC1}"/>
                    </a:ext>
                  </a:extLst>
                </p14:cNvPr>
                <p14:cNvContentPartPr/>
                <p14:nvPr/>
              </p14:nvContentPartPr>
              <p14:xfrm>
                <a:off x="8999153" y="6322430"/>
                <a:ext cx="101160" cy="2988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BB54D243-3825-4A9C-B3F4-085D392EDAC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990513" y="6313790"/>
                  <a:ext cx="118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AC24FFA8-2C74-4E06-9296-B5BCB9946593}"/>
                    </a:ext>
                  </a:extLst>
                </p14:cNvPr>
                <p14:cNvContentPartPr/>
                <p14:nvPr/>
              </p14:nvContentPartPr>
              <p14:xfrm>
                <a:off x="8996273" y="6399830"/>
                <a:ext cx="63360" cy="133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AC24FFA8-2C74-4E06-9296-B5BCB9946593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987273" y="6391190"/>
                  <a:ext cx="8100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3D0D9CFE-C541-4423-AF4E-C874F2227DDE}"/>
              </a:ext>
            </a:extLst>
          </p:cNvPr>
          <p:cNvGrpSpPr/>
          <p:nvPr/>
        </p:nvGrpSpPr>
        <p:grpSpPr>
          <a:xfrm>
            <a:off x="9358793" y="6055670"/>
            <a:ext cx="1278000" cy="462240"/>
            <a:chOff x="9358793" y="6055670"/>
            <a:chExt cx="1278000" cy="4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38FF06C1-E710-45B1-8290-509AE84B7291}"/>
                    </a:ext>
                  </a:extLst>
                </p14:cNvPr>
                <p14:cNvContentPartPr/>
                <p14:nvPr/>
              </p14:nvContentPartPr>
              <p14:xfrm>
                <a:off x="9358793" y="6290390"/>
                <a:ext cx="153360" cy="16272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38FF06C1-E710-45B1-8290-509AE84B7291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350153" y="6281750"/>
                  <a:ext cx="1710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7D249B9E-B494-4788-95CB-4EAFD8EBC53E}"/>
                    </a:ext>
                  </a:extLst>
                </p14:cNvPr>
                <p14:cNvContentPartPr/>
                <p14:nvPr/>
              </p14:nvContentPartPr>
              <p14:xfrm>
                <a:off x="9598193" y="6251870"/>
                <a:ext cx="93240" cy="2660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7D249B9E-B494-4788-95CB-4EAFD8EBC53E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589193" y="6242870"/>
                  <a:ext cx="1108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E7F981FD-100C-4B9E-B491-08EB5406806C}"/>
                    </a:ext>
                  </a:extLst>
                </p14:cNvPr>
                <p14:cNvContentPartPr/>
                <p14:nvPr/>
              </p14:nvContentPartPr>
              <p14:xfrm>
                <a:off x="9749753" y="6138470"/>
                <a:ext cx="78120" cy="2484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E7F981FD-100C-4B9E-B491-08EB5406806C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740753" y="6129830"/>
                  <a:ext cx="95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3F377C80-EC90-40FD-B61D-EA9E01CB40D3}"/>
                    </a:ext>
                  </a:extLst>
                </p14:cNvPr>
                <p14:cNvContentPartPr/>
                <p14:nvPr/>
              </p14:nvContentPartPr>
              <p14:xfrm>
                <a:off x="9860993" y="6217670"/>
                <a:ext cx="14040" cy="1173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3F377C80-EC90-40FD-B61D-EA9E01CB40D3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851993" y="6208670"/>
                  <a:ext cx="31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03174634-AD1D-460D-8C49-3A73676739A0}"/>
                    </a:ext>
                  </a:extLst>
                </p14:cNvPr>
                <p14:cNvContentPartPr/>
                <p14:nvPr/>
              </p14:nvContentPartPr>
              <p14:xfrm>
                <a:off x="9963953" y="6224150"/>
                <a:ext cx="92160" cy="2340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03174634-AD1D-460D-8C49-3A73676739A0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955313" y="6215150"/>
                  <a:ext cx="109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A3CD44F0-0479-442A-B342-DE5AB25C038E}"/>
                    </a:ext>
                  </a:extLst>
                </p14:cNvPr>
                <p14:cNvContentPartPr/>
                <p14:nvPr/>
              </p14:nvContentPartPr>
              <p14:xfrm>
                <a:off x="10100393" y="6225590"/>
                <a:ext cx="105480" cy="2703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A3CD44F0-0479-442A-B342-DE5AB25C038E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091753" y="6216950"/>
                  <a:ext cx="1231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A226E99B-CB65-415A-AEAD-C619C437261A}"/>
                    </a:ext>
                  </a:extLst>
                </p14:cNvPr>
                <p14:cNvContentPartPr/>
                <p14:nvPr/>
              </p14:nvContentPartPr>
              <p14:xfrm>
                <a:off x="10267433" y="6090230"/>
                <a:ext cx="63720" cy="25056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A226E99B-CB65-415A-AEAD-C619C437261A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258433" y="6081230"/>
                  <a:ext cx="813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77BF9666-257C-4FCE-B453-632813310F82}"/>
                    </a:ext>
                  </a:extLst>
                </p14:cNvPr>
                <p14:cNvContentPartPr/>
                <p14:nvPr/>
              </p14:nvContentPartPr>
              <p14:xfrm>
                <a:off x="10400273" y="6055670"/>
                <a:ext cx="126000" cy="10224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77BF9666-257C-4FCE-B453-632813310F82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391273" y="6046670"/>
                  <a:ext cx="143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7E50DB5A-74C0-45AB-B05C-252DA2C5334F}"/>
                    </a:ext>
                  </a:extLst>
                </p14:cNvPr>
                <p14:cNvContentPartPr/>
                <p14:nvPr/>
              </p14:nvContentPartPr>
              <p14:xfrm>
                <a:off x="10580993" y="6086630"/>
                <a:ext cx="55800" cy="1836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7E50DB5A-74C0-45AB-B05C-252DA2C5334F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572353" y="6077990"/>
                  <a:ext cx="7344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48F6D2BF-8915-4E7A-BC42-54E5C99C2D23}"/>
                  </a:ext>
                </a:extLst>
              </p14:cNvPr>
              <p14:cNvContentPartPr/>
              <p14:nvPr/>
            </p14:nvContentPartPr>
            <p14:xfrm>
              <a:off x="10785833" y="5982950"/>
              <a:ext cx="19440" cy="180360"/>
            </p14:xfrm>
          </p:contentPart>
        </mc:Choice>
        <mc:Fallback xmlns=""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48F6D2BF-8915-4E7A-BC42-54E5C99C2D23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10777193" y="5973950"/>
                <a:ext cx="37080" cy="19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2482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4D1D623-AD16-4116-9919-5E62FD6D3E87}"/>
              </a:ext>
            </a:extLst>
          </p:cNvPr>
          <p:cNvGrpSpPr/>
          <p:nvPr/>
        </p:nvGrpSpPr>
        <p:grpSpPr>
          <a:xfrm>
            <a:off x="650033" y="402950"/>
            <a:ext cx="2066400" cy="1598760"/>
            <a:chOff x="650033" y="402950"/>
            <a:chExt cx="2066400" cy="159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EF67403-0496-4742-BF74-0EF0996B3468}"/>
                    </a:ext>
                  </a:extLst>
                </p14:cNvPr>
                <p14:cNvContentPartPr/>
                <p14:nvPr/>
              </p14:nvContentPartPr>
              <p14:xfrm>
                <a:off x="736073" y="883190"/>
                <a:ext cx="49680" cy="385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EF67403-0496-4742-BF74-0EF0996B346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7433" y="874190"/>
                  <a:ext cx="6732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9680C5E-2B9A-4823-B4BC-FBEE194502A6}"/>
                    </a:ext>
                  </a:extLst>
                </p14:cNvPr>
                <p14:cNvContentPartPr/>
                <p14:nvPr/>
              </p14:nvContentPartPr>
              <p14:xfrm>
                <a:off x="650033" y="793910"/>
                <a:ext cx="244080" cy="212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9680C5E-2B9A-4823-B4BC-FBEE194502A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1393" y="784910"/>
                  <a:ext cx="2617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4F10E14-055C-46A5-AB58-8D78CFC6B5E7}"/>
                    </a:ext>
                  </a:extLst>
                </p14:cNvPr>
                <p14:cNvContentPartPr/>
                <p14:nvPr/>
              </p14:nvContentPartPr>
              <p14:xfrm>
                <a:off x="971513" y="766550"/>
                <a:ext cx="90360" cy="525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4F10E14-055C-46A5-AB58-8D78CFC6B5E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62513" y="757550"/>
                  <a:ext cx="10800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5EBEFD2-8BA9-40B5-9251-F5DD42EE7A77}"/>
                    </a:ext>
                  </a:extLst>
                </p14:cNvPr>
                <p14:cNvContentPartPr/>
                <p14:nvPr/>
              </p14:nvContentPartPr>
              <p14:xfrm>
                <a:off x="1116233" y="936470"/>
                <a:ext cx="140400" cy="284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5EBEFD2-8BA9-40B5-9251-F5DD42EE7A7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07233" y="927830"/>
                  <a:ext cx="1580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009E8EF-E1DF-4D7F-AF71-225D6957EEF1}"/>
                    </a:ext>
                  </a:extLst>
                </p14:cNvPr>
                <p14:cNvContentPartPr/>
                <p14:nvPr/>
              </p14:nvContentPartPr>
              <p14:xfrm>
                <a:off x="1107953" y="915230"/>
                <a:ext cx="157320" cy="288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009E8EF-E1DF-4D7F-AF71-225D6957EEF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98953" y="906230"/>
                  <a:ext cx="1749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045F711-C387-406E-B672-62AEB1B16AD5}"/>
                    </a:ext>
                  </a:extLst>
                </p14:cNvPr>
                <p14:cNvContentPartPr/>
                <p14:nvPr/>
              </p14:nvContentPartPr>
              <p14:xfrm>
                <a:off x="1370393" y="1030070"/>
                <a:ext cx="130680" cy="18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045F711-C387-406E-B672-62AEB1B16A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61753" y="1021070"/>
                  <a:ext cx="148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6B6BDEB-988D-40C0-8AD3-C04EB411DCE8}"/>
                    </a:ext>
                  </a:extLst>
                </p14:cNvPr>
                <p14:cNvContentPartPr/>
                <p14:nvPr/>
              </p14:nvContentPartPr>
              <p14:xfrm>
                <a:off x="1409633" y="1099910"/>
                <a:ext cx="93960" cy="25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6B6BDEB-988D-40C0-8AD3-C04EB411DCE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00993" y="1090910"/>
                  <a:ext cx="111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34BC45E-F469-4190-9D05-4A96E22A4E61}"/>
                    </a:ext>
                  </a:extLst>
                </p14:cNvPr>
                <p14:cNvContentPartPr/>
                <p14:nvPr/>
              </p14:nvContentPartPr>
              <p14:xfrm>
                <a:off x="1628153" y="937190"/>
                <a:ext cx="230040" cy="294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34BC45E-F469-4190-9D05-4A96E22A4E6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19513" y="928190"/>
                  <a:ext cx="2476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68362B2-5424-4640-86D3-32A5EAC78269}"/>
                    </a:ext>
                  </a:extLst>
                </p14:cNvPr>
                <p14:cNvContentPartPr/>
                <p14:nvPr/>
              </p14:nvContentPartPr>
              <p14:xfrm>
                <a:off x="1975553" y="815510"/>
                <a:ext cx="54720" cy="467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68362B2-5424-4640-86D3-32A5EAC7826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66553" y="806510"/>
                  <a:ext cx="7236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43D1BB6-BFBA-4137-93DD-31C140D9A2C4}"/>
                    </a:ext>
                  </a:extLst>
                </p14:cNvPr>
                <p14:cNvContentPartPr/>
                <p14:nvPr/>
              </p14:nvContentPartPr>
              <p14:xfrm>
                <a:off x="2205953" y="974630"/>
                <a:ext cx="106200" cy="34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43D1BB6-BFBA-4137-93DD-31C140D9A2C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96953" y="965630"/>
                  <a:ext cx="123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A8F4B5E-A28B-4F42-B0E4-A398BDE195F3}"/>
                    </a:ext>
                  </a:extLst>
                </p14:cNvPr>
                <p14:cNvContentPartPr/>
                <p14:nvPr/>
              </p14:nvContentPartPr>
              <p14:xfrm>
                <a:off x="2225033" y="1024310"/>
                <a:ext cx="104760" cy="45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A8F4B5E-A28B-4F42-B0E4-A398BDE195F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16393" y="1015310"/>
                  <a:ext cx="1224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D4354E6-A87D-4340-9282-87D3BAF7B0E5}"/>
                    </a:ext>
                  </a:extLst>
                </p14:cNvPr>
                <p14:cNvContentPartPr/>
                <p14:nvPr/>
              </p14:nvContentPartPr>
              <p14:xfrm>
                <a:off x="2521313" y="402950"/>
                <a:ext cx="195120" cy="1598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D4354E6-A87D-4340-9282-87D3BAF7B0E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12313" y="393950"/>
                  <a:ext cx="212760" cy="161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AD029B6-7EEF-4561-A063-6454EDB4DAB5}"/>
              </a:ext>
            </a:extLst>
          </p:cNvPr>
          <p:cNvGrpSpPr/>
          <p:nvPr/>
        </p:nvGrpSpPr>
        <p:grpSpPr>
          <a:xfrm>
            <a:off x="2810393" y="596990"/>
            <a:ext cx="992160" cy="250560"/>
            <a:chOff x="2810393" y="596990"/>
            <a:chExt cx="99216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DEA794A-2AE5-4C59-9723-8EBE0C761F32}"/>
                    </a:ext>
                  </a:extLst>
                </p14:cNvPr>
                <p14:cNvContentPartPr/>
                <p14:nvPr/>
              </p14:nvContentPartPr>
              <p14:xfrm>
                <a:off x="2810753" y="627950"/>
                <a:ext cx="8640" cy="207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DEA794A-2AE5-4C59-9723-8EBE0C761F3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01753" y="619310"/>
                  <a:ext cx="262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7254365-FDEE-4E82-B940-D4066287A61A}"/>
                    </a:ext>
                  </a:extLst>
                </p14:cNvPr>
                <p14:cNvContentPartPr/>
                <p14:nvPr/>
              </p14:nvContentPartPr>
              <p14:xfrm>
                <a:off x="2810753" y="596990"/>
                <a:ext cx="99720" cy="226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7254365-FDEE-4E82-B940-D4066287A61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02113" y="588350"/>
                  <a:ext cx="1173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8FC2F76-8389-4C44-AAF6-509F883E7B29}"/>
                    </a:ext>
                  </a:extLst>
                </p14:cNvPr>
                <p14:cNvContentPartPr/>
                <p14:nvPr/>
              </p14:nvContentPartPr>
              <p14:xfrm>
                <a:off x="2810393" y="727670"/>
                <a:ext cx="79200" cy="10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8FC2F76-8389-4C44-AAF6-509F883E7B2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01753" y="719030"/>
                  <a:ext cx="96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417CA54-498A-4E25-9076-72C06E216485}"/>
                    </a:ext>
                  </a:extLst>
                </p14:cNvPr>
                <p14:cNvContentPartPr/>
                <p14:nvPr/>
              </p14:nvContentPartPr>
              <p14:xfrm>
                <a:off x="2992193" y="666470"/>
                <a:ext cx="115560" cy="173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417CA54-498A-4E25-9076-72C06E21648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83553" y="657470"/>
                  <a:ext cx="133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9CEBB00-FE94-4562-9DBC-94F6E04BF395}"/>
                    </a:ext>
                  </a:extLst>
                </p14:cNvPr>
                <p14:cNvContentPartPr/>
                <p14:nvPr/>
              </p14:nvContentPartPr>
              <p14:xfrm>
                <a:off x="3216113" y="619670"/>
                <a:ext cx="104400" cy="205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9CEBB00-FE94-4562-9DBC-94F6E04BF39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07473" y="610670"/>
                  <a:ext cx="1220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6152FDA-3BFB-45F9-B826-3844ED181E07}"/>
                    </a:ext>
                  </a:extLst>
                </p14:cNvPr>
                <p14:cNvContentPartPr/>
                <p14:nvPr/>
              </p14:nvContentPartPr>
              <p14:xfrm>
                <a:off x="3224393" y="723350"/>
                <a:ext cx="64800" cy="22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6152FDA-3BFB-45F9-B826-3844ED181E0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15753" y="714350"/>
                  <a:ext cx="82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C96A95D-CD6F-4949-BCDA-CE6CA1E22502}"/>
                    </a:ext>
                  </a:extLst>
                </p14:cNvPr>
                <p14:cNvContentPartPr/>
                <p14:nvPr/>
              </p14:nvContentPartPr>
              <p14:xfrm>
                <a:off x="3438233" y="698870"/>
                <a:ext cx="88560" cy="148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C96A95D-CD6F-4949-BCDA-CE6CA1E2250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29233" y="690230"/>
                  <a:ext cx="106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B54D4DA-73C7-4927-A011-5B2D31BF9E9D}"/>
                    </a:ext>
                  </a:extLst>
                </p14:cNvPr>
                <p14:cNvContentPartPr/>
                <p14:nvPr/>
              </p14:nvContentPartPr>
              <p14:xfrm>
                <a:off x="3647753" y="729470"/>
                <a:ext cx="56160" cy="30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B54D4DA-73C7-4927-A011-5B2D31BF9E9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39113" y="720830"/>
                  <a:ext cx="73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1FE20D1-AD85-4EF9-BC41-4993E388B35F}"/>
                    </a:ext>
                  </a:extLst>
                </p14:cNvPr>
                <p14:cNvContentPartPr/>
                <p14:nvPr/>
              </p14:nvContentPartPr>
              <p14:xfrm>
                <a:off x="3780233" y="750350"/>
                <a:ext cx="22320" cy="5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1FE20D1-AD85-4EF9-BC41-4993E388B35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71593" y="741350"/>
                  <a:ext cx="3996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3798034-AC36-42E8-AEA1-2B5955462BFC}"/>
              </a:ext>
            </a:extLst>
          </p:cNvPr>
          <p:cNvGrpSpPr/>
          <p:nvPr/>
        </p:nvGrpSpPr>
        <p:grpSpPr>
          <a:xfrm>
            <a:off x="2832353" y="66350"/>
            <a:ext cx="1388160" cy="403560"/>
            <a:chOff x="2832353" y="66350"/>
            <a:chExt cx="1388160" cy="4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64BD105-6F23-4570-B6A3-F4C734B39858}"/>
                    </a:ext>
                  </a:extLst>
                </p14:cNvPr>
                <p14:cNvContentPartPr/>
                <p14:nvPr/>
              </p14:nvContentPartPr>
              <p14:xfrm>
                <a:off x="2832353" y="346430"/>
                <a:ext cx="1388160" cy="123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64BD105-6F23-4570-B6A3-F4C734B3985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23353" y="337790"/>
                  <a:ext cx="14058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B2866EA-3261-43F5-B16B-9F6E5B478E1E}"/>
                    </a:ext>
                  </a:extLst>
                </p14:cNvPr>
                <p14:cNvContentPartPr/>
                <p14:nvPr/>
              </p14:nvContentPartPr>
              <p14:xfrm>
                <a:off x="3356513" y="66350"/>
                <a:ext cx="116280" cy="187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B2866EA-3261-43F5-B16B-9F6E5B478E1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47873" y="57710"/>
                  <a:ext cx="13392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1BD7EC6-8221-4422-8CA7-9BEE983248CA}"/>
              </a:ext>
            </a:extLst>
          </p:cNvPr>
          <p:cNvGrpSpPr/>
          <p:nvPr/>
        </p:nvGrpSpPr>
        <p:grpSpPr>
          <a:xfrm>
            <a:off x="3951233" y="219350"/>
            <a:ext cx="2000160" cy="591840"/>
            <a:chOff x="3951233" y="219350"/>
            <a:chExt cx="2000160" cy="59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B17EFCF-1AE4-4375-8A61-A8E7A83E1849}"/>
                    </a:ext>
                  </a:extLst>
                </p14:cNvPr>
                <p14:cNvContentPartPr/>
                <p14:nvPr/>
              </p14:nvContentPartPr>
              <p14:xfrm>
                <a:off x="3951233" y="673670"/>
                <a:ext cx="97920" cy="136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B17EFCF-1AE4-4375-8A61-A8E7A83E184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42233" y="665030"/>
                  <a:ext cx="1155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4983E97-5A15-40F1-8E9E-533CC3C3E603}"/>
                    </a:ext>
                  </a:extLst>
                </p14:cNvPr>
                <p14:cNvContentPartPr/>
                <p14:nvPr/>
              </p14:nvContentPartPr>
              <p14:xfrm>
                <a:off x="4183433" y="604550"/>
                <a:ext cx="108720" cy="203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4983E97-5A15-40F1-8E9E-533CC3C3E60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74793" y="595550"/>
                  <a:ext cx="1263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B585BDC-A981-4CBE-A975-FEC3D104833C}"/>
                    </a:ext>
                  </a:extLst>
                </p14:cNvPr>
                <p14:cNvContentPartPr/>
                <p14:nvPr/>
              </p14:nvContentPartPr>
              <p14:xfrm>
                <a:off x="4203593" y="694910"/>
                <a:ext cx="83880" cy="18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B585BDC-A981-4CBE-A975-FEC3D104833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94953" y="686270"/>
                  <a:ext cx="101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16292F2-575A-429B-8426-60B71A4C2DE4}"/>
                    </a:ext>
                  </a:extLst>
                </p14:cNvPr>
                <p14:cNvContentPartPr/>
                <p14:nvPr/>
              </p14:nvContentPartPr>
              <p14:xfrm>
                <a:off x="4395473" y="637310"/>
                <a:ext cx="72360" cy="162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16292F2-575A-429B-8426-60B71A4C2DE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86833" y="628670"/>
                  <a:ext cx="90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8885459-3FAC-4CE2-8E31-E906D8238C01}"/>
                    </a:ext>
                  </a:extLst>
                </p14:cNvPr>
                <p14:cNvContentPartPr/>
                <p14:nvPr/>
              </p14:nvContentPartPr>
              <p14:xfrm>
                <a:off x="4586993" y="601670"/>
                <a:ext cx="90720" cy="182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8885459-3FAC-4CE2-8E31-E906D8238C0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78353" y="592670"/>
                  <a:ext cx="1083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97BF413-F633-4295-9313-BA7157B93D6B}"/>
                    </a:ext>
                  </a:extLst>
                </p14:cNvPr>
                <p14:cNvContentPartPr/>
                <p14:nvPr/>
              </p14:nvContentPartPr>
              <p14:xfrm>
                <a:off x="4745753" y="550910"/>
                <a:ext cx="81360" cy="77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97BF413-F633-4295-9313-BA7157B93D6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736753" y="542270"/>
                  <a:ext cx="99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6D0AB6B-FC39-4A6D-92E7-FFB2FB43F3B2}"/>
                    </a:ext>
                  </a:extLst>
                </p14:cNvPr>
                <p14:cNvContentPartPr/>
                <p14:nvPr/>
              </p14:nvContentPartPr>
              <p14:xfrm>
                <a:off x="4905953" y="639830"/>
                <a:ext cx="117000" cy="171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6D0AB6B-FC39-4A6D-92E7-FFB2FB43F3B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97313" y="630830"/>
                  <a:ext cx="134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69CD32A-C8B6-4A7C-ACD6-2AD1ADD8C222}"/>
                    </a:ext>
                  </a:extLst>
                </p14:cNvPr>
                <p14:cNvContentPartPr/>
                <p14:nvPr/>
              </p14:nvContentPartPr>
              <p14:xfrm>
                <a:off x="5140313" y="703550"/>
                <a:ext cx="11160" cy="2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69CD32A-C8B6-4A7C-ACD6-2AD1ADD8C22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31313" y="694550"/>
                  <a:ext cx="28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CFCB1C6-5AB1-4763-83E1-BE24F7562F4A}"/>
                    </a:ext>
                  </a:extLst>
                </p14:cNvPr>
                <p14:cNvContentPartPr/>
                <p14:nvPr/>
              </p14:nvContentPartPr>
              <p14:xfrm>
                <a:off x="5241833" y="686990"/>
                <a:ext cx="61920" cy="17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CFCB1C6-5AB1-4763-83E1-BE24F7562F4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32833" y="677990"/>
                  <a:ext cx="79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0885283-A603-4A7C-837D-09EE510AAF07}"/>
                    </a:ext>
                  </a:extLst>
                </p14:cNvPr>
                <p14:cNvContentPartPr/>
                <p14:nvPr/>
              </p14:nvContentPartPr>
              <p14:xfrm>
                <a:off x="5432993" y="618590"/>
                <a:ext cx="94320" cy="145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0885283-A603-4A7C-837D-09EE510AAF0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424353" y="609950"/>
                  <a:ext cx="1119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D190E6E-264D-459A-9CE3-5227F22F6663}"/>
                    </a:ext>
                  </a:extLst>
                </p14:cNvPr>
                <p14:cNvContentPartPr/>
                <p14:nvPr/>
              </p14:nvContentPartPr>
              <p14:xfrm>
                <a:off x="5628473" y="558830"/>
                <a:ext cx="143280" cy="203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D190E6E-264D-459A-9CE3-5227F22F666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19833" y="550190"/>
                  <a:ext cx="1609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DD81E43-A360-46CB-9694-14456A182DCD}"/>
                    </a:ext>
                  </a:extLst>
                </p14:cNvPr>
                <p14:cNvContentPartPr/>
                <p14:nvPr/>
              </p14:nvContentPartPr>
              <p14:xfrm>
                <a:off x="5862473" y="535070"/>
                <a:ext cx="88920" cy="115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DD81E43-A360-46CB-9694-14456A182DC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53473" y="526430"/>
                  <a:ext cx="106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E5E9648-BB24-470A-81E8-EE2642185141}"/>
                    </a:ext>
                  </a:extLst>
                </p14:cNvPr>
                <p14:cNvContentPartPr/>
                <p14:nvPr/>
              </p14:nvContentPartPr>
              <p14:xfrm>
                <a:off x="4720913" y="257870"/>
                <a:ext cx="142920" cy="99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E5E9648-BB24-470A-81E8-EE264218514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711913" y="248870"/>
                  <a:ext cx="160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390DD51-F664-449A-AE29-7F9C42D8C9CC}"/>
                    </a:ext>
                  </a:extLst>
                </p14:cNvPr>
                <p14:cNvContentPartPr/>
                <p14:nvPr/>
              </p14:nvContentPartPr>
              <p14:xfrm>
                <a:off x="4930433" y="258950"/>
                <a:ext cx="97920" cy="19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390DD51-F664-449A-AE29-7F9C42D8C9C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921433" y="250310"/>
                  <a:ext cx="115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B524D2E-C0D4-46FF-858D-7665E7187036}"/>
                    </a:ext>
                  </a:extLst>
                </p14:cNvPr>
                <p14:cNvContentPartPr/>
                <p14:nvPr/>
              </p14:nvContentPartPr>
              <p14:xfrm>
                <a:off x="5184953" y="219350"/>
                <a:ext cx="107280" cy="159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B524D2E-C0D4-46FF-858D-7665E718703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176313" y="210350"/>
                  <a:ext cx="124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28EF786-04C4-4B55-A116-FF5C6676F389}"/>
                    </a:ext>
                  </a:extLst>
                </p14:cNvPr>
                <p14:cNvContentPartPr/>
                <p14:nvPr/>
              </p14:nvContentPartPr>
              <p14:xfrm>
                <a:off x="4533713" y="381710"/>
                <a:ext cx="1355760" cy="159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28EF786-04C4-4B55-A116-FF5C6676F38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525073" y="373070"/>
                  <a:ext cx="137340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A65D56B-03BA-4006-B240-BDC3E814F529}"/>
              </a:ext>
            </a:extLst>
          </p:cNvPr>
          <p:cNvGrpSpPr/>
          <p:nvPr/>
        </p:nvGrpSpPr>
        <p:grpSpPr>
          <a:xfrm>
            <a:off x="7310033" y="44030"/>
            <a:ext cx="1745640" cy="852480"/>
            <a:chOff x="7310033" y="44030"/>
            <a:chExt cx="1745640" cy="85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F6F0DAB-15BA-4BD9-9CE5-988531E5AEC6}"/>
                    </a:ext>
                  </a:extLst>
                </p14:cNvPr>
                <p14:cNvContentPartPr/>
                <p14:nvPr/>
              </p14:nvContentPartPr>
              <p14:xfrm>
                <a:off x="7310033" y="44030"/>
                <a:ext cx="149760" cy="189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F6F0DAB-15BA-4BD9-9CE5-988531E5AEC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301393" y="35030"/>
                  <a:ext cx="1674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1091963-C0C0-4EAB-9252-F3F8974E14DF}"/>
                    </a:ext>
                  </a:extLst>
                </p14:cNvPr>
                <p14:cNvContentPartPr/>
                <p14:nvPr/>
              </p14:nvContentPartPr>
              <p14:xfrm>
                <a:off x="7488953" y="109910"/>
                <a:ext cx="443880" cy="112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1091963-C0C0-4EAB-9252-F3F8974E14D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479953" y="101270"/>
                  <a:ext cx="461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F1C4539-0A30-4074-8341-444EA1061C77}"/>
                    </a:ext>
                  </a:extLst>
                </p14:cNvPr>
                <p14:cNvContentPartPr/>
                <p14:nvPr/>
              </p14:nvContentPartPr>
              <p14:xfrm>
                <a:off x="8001593" y="96950"/>
                <a:ext cx="432720" cy="210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F1C4539-0A30-4074-8341-444EA1061C7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992953" y="88310"/>
                  <a:ext cx="4503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7601EF9-B36A-4C73-A31E-B36F25C08D33}"/>
                    </a:ext>
                  </a:extLst>
                </p14:cNvPr>
                <p14:cNvContentPartPr/>
                <p14:nvPr/>
              </p14:nvContentPartPr>
              <p14:xfrm>
                <a:off x="7351793" y="543350"/>
                <a:ext cx="160920" cy="353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7601EF9-B36A-4C73-A31E-B36F25C08D3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343153" y="534350"/>
                  <a:ext cx="1785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2DB6E4D-DD6A-4496-97CD-64C458D67CA9}"/>
                    </a:ext>
                  </a:extLst>
                </p14:cNvPr>
                <p14:cNvContentPartPr/>
                <p14:nvPr/>
              </p14:nvContentPartPr>
              <p14:xfrm>
                <a:off x="7531073" y="349670"/>
                <a:ext cx="102960" cy="154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2DB6E4D-DD6A-4496-97CD-64C458D67CA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522433" y="340670"/>
                  <a:ext cx="120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16C8B3E-A82A-45A5-9A25-24D357D6264D}"/>
                    </a:ext>
                  </a:extLst>
                </p14:cNvPr>
                <p14:cNvContentPartPr/>
                <p14:nvPr/>
              </p14:nvContentPartPr>
              <p14:xfrm>
                <a:off x="7699193" y="415550"/>
                <a:ext cx="111240" cy="331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16C8B3E-A82A-45A5-9A25-24D357D6264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90553" y="406910"/>
                  <a:ext cx="1288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CE85749-53BC-4261-BFAD-5D7931B27382}"/>
                    </a:ext>
                  </a:extLst>
                </p14:cNvPr>
                <p14:cNvContentPartPr/>
                <p14:nvPr/>
              </p14:nvContentPartPr>
              <p14:xfrm>
                <a:off x="7915193" y="508790"/>
                <a:ext cx="20520" cy="137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CE85749-53BC-4261-BFAD-5D7931B2738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06193" y="499790"/>
                  <a:ext cx="38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53F4DC7-A2DC-41F3-BD07-F776D168316B}"/>
                    </a:ext>
                  </a:extLst>
                </p14:cNvPr>
                <p14:cNvContentPartPr/>
                <p14:nvPr/>
              </p14:nvContentPartPr>
              <p14:xfrm>
                <a:off x="7981433" y="558110"/>
                <a:ext cx="127800" cy="24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53F4DC7-A2DC-41F3-BD07-F776D168316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72793" y="549110"/>
                  <a:ext cx="145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2A8D204-F64C-48F9-84DD-AB943E5BB108}"/>
                    </a:ext>
                  </a:extLst>
                </p14:cNvPr>
                <p14:cNvContentPartPr/>
                <p14:nvPr/>
              </p14:nvContentPartPr>
              <p14:xfrm>
                <a:off x="8193833" y="537590"/>
                <a:ext cx="114840" cy="258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2A8D204-F64C-48F9-84DD-AB943E5BB10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184833" y="528590"/>
                  <a:ext cx="1324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8804103-ABD9-4BDC-94B8-791D110A2E28}"/>
                    </a:ext>
                  </a:extLst>
                </p14:cNvPr>
                <p14:cNvContentPartPr/>
                <p14:nvPr/>
              </p14:nvContentPartPr>
              <p14:xfrm>
                <a:off x="8372033" y="453350"/>
                <a:ext cx="72720" cy="280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8804103-ABD9-4BDC-94B8-791D110A2E2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363033" y="444350"/>
                  <a:ext cx="903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F7EBFAD-7203-4116-95C6-22810481109C}"/>
                    </a:ext>
                  </a:extLst>
                </p14:cNvPr>
                <p14:cNvContentPartPr/>
                <p14:nvPr/>
              </p14:nvContentPartPr>
              <p14:xfrm>
                <a:off x="8550593" y="398270"/>
                <a:ext cx="126000" cy="99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F7EBFAD-7203-4116-95C6-22810481109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541593" y="389630"/>
                  <a:ext cx="1436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1B13F27-92D7-4AE9-988D-4B0FFFD18F4D}"/>
                    </a:ext>
                  </a:extLst>
                </p14:cNvPr>
                <p14:cNvContentPartPr/>
                <p14:nvPr/>
              </p14:nvContentPartPr>
              <p14:xfrm>
                <a:off x="8713673" y="381350"/>
                <a:ext cx="112680" cy="42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1B13F27-92D7-4AE9-988D-4B0FFFD18F4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705033" y="372350"/>
                  <a:ext cx="1303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AFDD1AA-46F6-411E-A424-AC7851B00364}"/>
                    </a:ext>
                  </a:extLst>
                </p14:cNvPr>
                <p14:cNvContentPartPr/>
                <p14:nvPr/>
              </p14:nvContentPartPr>
              <p14:xfrm>
                <a:off x="8943713" y="271190"/>
                <a:ext cx="111960" cy="198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AFDD1AA-46F6-411E-A424-AC7851B0036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934713" y="262190"/>
                  <a:ext cx="12960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9628E71-F7A3-4090-8652-DC4F89752D69}"/>
              </a:ext>
            </a:extLst>
          </p:cNvPr>
          <p:cNvGrpSpPr/>
          <p:nvPr/>
        </p:nvGrpSpPr>
        <p:grpSpPr>
          <a:xfrm>
            <a:off x="2825153" y="968150"/>
            <a:ext cx="3761640" cy="1176840"/>
            <a:chOff x="2825153" y="968150"/>
            <a:chExt cx="3761640" cy="11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BA924F5-1F0F-4FE3-ADF8-F707B747CB92}"/>
                    </a:ext>
                  </a:extLst>
                </p14:cNvPr>
                <p14:cNvContentPartPr/>
                <p14:nvPr/>
              </p14:nvContentPartPr>
              <p14:xfrm>
                <a:off x="4831433" y="1193870"/>
                <a:ext cx="23760" cy="38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BA924F5-1F0F-4FE3-ADF8-F707B747CB9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822433" y="1184870"/>
                  <a:ext cx="414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D4A8224-C9F3-4FA5-81FC-8924077EE8D8}"/>
                    </a:ext>
                  </a:extLst>
                </p14:cNvPr>
                <p14:cNvContentPartPr/>
                <p14:nvPr/>
              </p14:nvContentPartPr>
              <p14:xfrm>
                <a:off x="5031953" y="1195310"/>
                <a:ext cx="5040" cy="11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D4A8224-C9F3-4FA5-81FC-8924077EE8D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022953" y="1186670"/>
                  <a:ext cx="22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679A1D4-8818-40F5-A13E-9C7FBB6D4344}"/>
                    </a:ext>
                  </a:extLst>
                </p14:cNvPr>
                <p14:cNvContentPartPr/>
                <p14:nvPr/>
              </p14:nvContentPartPr>
              <p14:xfrm>
                <a:off x="5116193" y="1172990"/>
                <a:ext cx="7560" cy="31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679A1D4-8818-40F5-A13E-9C7FBB6D434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107553" y="1163990"/>
                  <a:ext cx="25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7BDC634-532F-413D-95F9-D3A42F193AFA}"/>
                    </a:ext>
                  </a:extLst>
                </p14:cNvPr>
                <p14:cNvContentPartPr/>
                <p14:nvPr/>
              </p14:nvContentPartPr>
              <p14:xfrm>
                <a:off x="5233553" y="1157150"/>
                <a:ext cx="124560" cy="182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7BDC634-532F-413D-95F9-D3A42F193AF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224553" y="1148150"/>
                  <a:ext cx="142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E3E9256-B272-4B9C-B211-8E3F9AB6CAE2}"/>
                    </a:ext>
                  </a:extLst>
                </p14:cNvPr>
                <p14:cNvContentPartPr/>
                <p14:nvPr/>
              </p14:nvContentPartPr>
              <p14:xfrm>
                <a:off x="5412833" y="1158590"/>
                <a:ext cx="92160" cy="153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E3E9256-B272-4B9C-B211-8E3F9AB6CAE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403833" y="1149590"/>
                  <a:ext cx="109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DEAED00-1986-4F84-888F-ECB699ABCF71}"/>
                    </a:ext>
                  </a:extLst>
                </p14:cNvPr>
                <p14:cNvContentPartPr/>
                <p14:nvPr/>
              </p14:nvContentPartPr>
              <p14:xfrm>
                <a:off x="5567273" y="1176590"/>
                <a:ext cx="60120" cy="115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DEAED00-1986-4F84-888F-ECB699ABCF7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558633" y="1167590"/>
                  <a:ext cx="777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0F68187-72DE-4F93-B3AC-702B28135C64}"/>
                    </a:ext>
                  </a:extLst>
                </p14:cNvPr>
                <p14:cNvContentPartPr/>
                <p14:nvPr/>
              </p14:nvContentPartPr>
              <p14:xfrm>
                <a:off x="5675273" y="1140230"/>
                <a:ext cx="89280" cy="140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0F68187-72DE-4F93-B3AC-702B28135C6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666273" y="1131590"/>
                  <a:ext cx="106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04F3A8E-8D50-4BB1-B9C8-F318C1B9F135}"/>
                    </a:ext>
                  </a:extLst>
                </p14:cNvPr>
                <p14:cNvContentPartPr/>
                <p14:nvPr/>
              </p14:nvContentPartPr>
              <p14:xfrm>
                <a:off x="5763833" y="968150"/>
                <a:ext cx="77400" cy="131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04F3A8E-8D50-4BB1-B9C8-F318C1B9F13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754833" y="959510"/>
                  <a:ext cx="95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BFB9720-08C0-4362-A78A-F972338BADDE}"/>
                    </a:ext>
                  </a:extLst>
                </p14:cNvPr>
                <p14:cNvContentPartPr/>
                <p14:nvPr/>
              </p14:nvContentPartPr>
              <p14:xfrm>
                <a:off x="5881553" y="1171910"/>
                <a:ext cx="54720" cy="110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BFB9720-08C0-4362-A78A-F972338BADD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872913" y="1163270"/>
                  <a:ext cx="72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55BF655-5218-435A-8019-58000CEC43B1}"/>
                    </a:ext>
                  </a:extLst>
                </p14:cNvPr>
                <p14:cNvContentPartPr/>
                <p14:nvPr/>
              </p14:nvContentPartPr>
              <p14:xfrm>
                <a:off x="6009353" y="1194950"/>
                <a:ext cx="32760" cy="20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55BF655-5218-435A-8019-58000CEC43B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000353" y="1185950"/>
                  <a:ext cx="50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3FB4102-A358-4677-B400-7DAC32C77A68}"/>
                    </a:ext>
                  </a:extLst>
                </p14:cNvPr>
                <p14:cNvContentPartPr/>
                <p14:nvPr/>
              </p14:nvContentPartPr>
              <p14:xfrm>
                <a:off x="6118073" y="1148150"/>
                <a:ext cx="39600" cy="46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3FB4102-A358-4677-B400-7DAC32C77A6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09433" y="1139510"/>
                  <a:ext cx="572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F560D69-EF7E-4FEB-B142-C3F567DEF767}"/>
                    </a:ext>
                  </a:extLst>
                </p14:cNvPr>
                <p14:cNvContentPartPr/>
                <p14:nvPr/>
              </p14:nvContentPartPr>
              <p14:xfrm>
                <a:off x="6235793" y="1111070"/>
                <a:ext cx="56880" cy="141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F560D69-EF7E-4FEB-B142-C3F567DEF76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227153" y="1102430"/>
                  <a:ext cx="74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D46549F-5233-4F77-8924-CF3DE247B096}"/>
                    </a:ext>
                  </a:extLst>
                </p14:cNvPr>
                <p14:cNvContentPartPr/>
                <p14:nvPr/>
              </p14:nvContentPartPr>
              <p14:xfrm>
                <a:off x="6355673" y="1065350"/>
                <a:ext cx="98640" cy="183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D46549F-5233-4F77-8924-CF3DE247B09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347033" y="1056710"/>
                  <a:ext cx="116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EB5179C-F0A9-4140-8B2E-574D9BBAB403}"/>
                    </a:ext>
                  </a:extLst>
                </p14:cNvPr>
                <p14:cNvContentPartPr/>
                <p14:nvPr/>
              </p14:nvContentPartPr>
              <p14:xfrm>
                <a:off x="6553673" y="1169390"/>
                <a:ext cx="17640" cy="15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EB5179C-F0A9-4140-8B2E-574D9BBAB40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44673" y="1160750"/>
                  <a:ext cx="35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DB34B50-DF42-4A55-AD10-CFD61F69E9B1}"/>
                    </a:ext>
                  </a:extLst>
                </p14:cNvPr>
                <p14:cNvContentPartPr/>
                <p14:nvPr/>
              </p14:nvContentPartPr>
              <p14:xfrm>
                <a:off x="6507233" y="972830"/>
                <a:ext cx="79560" cy="137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DB34B50-DF42-4A55-AD10-CFD61F69E9B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498233" y="964190"/>
                  <a:ext cx="97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2F06E37-B0A2-4FA2-9640-6F1A55AEAC02}"/>
                    </a:ext>
                  </a:extLst>
                </p14:cNvPr>
                <p14:cNvContentPartPr/>
                <p14:nvPr/>
              </p14:nvContentPartPr>
              <p14:xfrm>
                <a:off x="5070473" y="1363790"/>
                <a:ext cx="393120" cy="654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2F06E37-B0A2-4FA2-9640-6F1A55AEAC0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061473" y="1355150"/>
                  <a:ext cx="410760" cy="67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721A35F-3FE3-4A14-A99F-3F9ADA84B532}"/>
                    </a:ext>
                  </a:extLst>
                </p14:cNvPr>
                <p14:cNvContentPartPr/>
                <p14:nvPr/>
              </p14:nvContentPartPr>
              <p14:xfrm>
                <a:off x="2825153" y="1157150"/>
                <a:ext cx="151200" cy="222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721A35F-3FE3-4A14-A99F-3F9ADA84B53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816153" y="1148510"/>
                  <a:ext cx="1688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E20A4B1-91A7-4A44-B3C1-F3953838CDE4}"/>
                    </a:ext>
                  </a:extLst>
                </p14:cNvPr>
                <p14:cNvContentPartPr/>
                <p14:nvPr/>
              </p14:nvContentPartPr>
              <p14:xfrm>
                <a:off x="2848553" y="1270550"/>
                <a:ext cx="68760" cy="14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E20A4B1-91A7-4A44-B3C1-F3953838CDE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839913" y="1261550"/>
                  <a:ext cx="86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990EE0D-22F7-4625-85B5-AD005EC06BF9}"/>
                    </a:ext>
                  </a:extLst>
                </p14:cNvPr>
                <p14:cNvContentPartPr/>
                <p14:nvPr/>
              </p14:nvContentPartPr>
              <p14:xfrm>
                <a:off x="3090113" y="1201790"/>
                <a:ext cx="113760" cy="152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990EE0D-22F7-4625-85B5-AD005EC06BF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081473" y="1192790"/>
                  <a:ext cx="131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986B54E-003E-4031-8F90-4CEBA552E151}"/>
                    </a:ext>
                  </a:extLst>
                </p14:cNvPr>
                <p14:cNvContentPartPr/>
                <p14:nvPr/>
              </p14:nvContentPartPr>
              <p14:xfrm>
                <a:off x="3308993" y="1182350"/>
                <a:ext cx="106920" cy="187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986B54E-003E-4031-8F90-4CEBA552E15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300353" y="1173350"/>
                  <a:ext cx="1245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212A94F-6CD3-408E-8F1D-F6F61B013E81}"/>
                    </a:ext>
                  </a:extLst>
                </p14:cNvPr>
                <p14:cNvContentPartPr/>
                <p14:nvPr/>
              </p14:nvContentPartPr>
              <p14:xfrm>
                <a:off x="3460553" y="1074350"/>
                <a:ext cx="95760" cy="111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212A94F-6CD3-408E-8F1D-F6F61B013E8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51913" y="1065710"/>
                  <a:ext cx="1134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A590BC5-6C66-455E-B146-C7D3EB3A30DC}"/>
                    </a:ext>
                  </a:extLst>
                </p14:cNvPr>
                <p14:cNvContentPartPr/>
                <p14:nvPr/>
              </p14:nvContentPartPr>
              <p14:xfrm>
                <a:off x="3668633" y="1229870"/>
                <a:ext cx="74160" cy="150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A590BC5-6C66-455E-B146-C7D3EB3A30D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59633" y="1221230"/>
                  <a:ext cx="91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6904814-B5E7-4314-B55C-7DFF8F044F89}"/>
                    </a:ext>
                  </a:extLst>
                </p14:cNvPr>
                <p14:cNvContentPartPr/>
                <p14:nvPr/>
              </p14:nvContentPartPr>
              <p14:xfrm>
                <a:off x="3838193" y="1158590"/>
                <a:ext cx="133560" cy="196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6904814-B5E7-4314-B55C-7DFF8F044F8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829193" y="1149950"/>
                  <a:ext cx="1512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D4110C5-63E1-4E59-A051-15E1361F5D0C}"/>
                    </a:ext>
                  </a:extLst>
                </p14:cNvPr>
                <p14:cNvContentPartPr/>
                <p14:nvPr/>
              </p14:nvContentPartPr>
              <p14:xfrm>
                <a:off x="3851513" y="1256150"/>
                <a:ext cx="88560" cy="24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D4110C5-63E1-4E59-A051-15E1361F5D0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842513" y="1247150"/>
                  <a:ext cx="106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69FAB45-AA99-4174-B429-2FEB2CC24050}"/>
                    </a:ext>
                  </a:extLst>
                </p14:cNvPr>
                <p14:cNvContentPartPr/>
                <p14:nvPr/>
              </p14:nvContentPartPr>
              <p14:xfrm>
                <a:off x="4086593" y="1196030"/>
                <a:ext cx="77400" cy="169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69FAB45-AA99-4174-B429-2FEB2CC2405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077953" y="1187390"/>
                  <a:ext cx="950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063E892-259F-4580-9300-61688A995131}"/>
                    </a:ext>
                  </a:extLst>
                </p14:cNvPr>
                <p14:cNvContentPartPr/>
                <p14:nvPr/>
              </p14:nvContentPartPr>
              <p14:xfrm>
                <a:off x="4244633" y="1142030"/>
                <a:ext cx="109800" cy="226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063E892-259F-4580-9300-61688A99513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235633" y="1133390"/>
                  <a:ext cx="1274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24D1CBE-2D96-440F-974D-6159782A7677}"/>
                    </a:ext>
                  </a:extLst>
                </p14:cNvPr>
                <p14:cNvContentPartPr/>
                <p14:nvPr/>
              </p14:nvContentPartPr>
              <p14:xfrm>
                <a:off x="4412393" y="1085870"/>
                <a:ext cx="61560" cy="89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24D1CBE-2D96-440F-974D-6159782A767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403393" y="1076870"/>
                  <a:ext cx="79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825EADA-8BB5-4E45-9FC7-BA6456D32196}"/>
                    </a:ext>
                  </a:extLst>
                </p14:cNvPr>
                <p14:cNvContentPartPr/>
                <p14:nvPr/>
              </p14:nvContentPartPr>
              <p14:xfrm>
                <a:off x="4599233" y="1182710"/>
                <a:ext cx="115200" cy="161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825EADA-8BB5-4E45-9FC7-BA6456D3219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590593" y="1174070"/>
                  <a:ext cx="132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1A68D08-8A77-4A8E-81CA-EB73373E1D71}"/>
                    </a:ext>
                  </a:extLst>
                </p14:cNvPr>
                <p14:cNvContentPartPr/>
                <p14:nvPr/>
              </p14:nvContentPartPr>
              <p14:xfrm>
                <a:off x="3891473" y="1377110"/>
                <a:ext cx="760680" cy="593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1A68D08-8A77-4A8E-81CA-EB73373E1D7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882473" y="1368470"/>
                  <a:ext cx="77832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59CA44B-332E-4298-B942-B9E8CE99BB98}"/>
                    </a:ext>
                  </a:extLst>
                </p14:cNvPr>
                <p14:cNvContentPartPr/>
                <p14:nvPr/>
              </p14:nvContentPartPr>
              <p14:xfrm>
                <a:off x="2946473" y="1495190"/>
                <a:ext cx="1683720" cy="649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59CA44B-332E-4298-B942-B9E8CE99BB9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937833" y="1486550"/>
                  <a:ext cx="1701360" cy="66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4A0B6028-DF47-42C7-9091-CAE6CAA5A19F}"/>
                  </a:ext>
                </a:extLst>
              </p14:cNvPr>
              <p14:cNvContentPartPr/>
              <p14:nvPr/>
            </p14:nvContentPartPr>
            <p14:xfrm>
              <a:off x="4784273" y="2144630"/>
              <a:ext cx="143640" cy="216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4A0B6028-DF47-42C7-9091-CAE6CAA5A19F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775273" y="2135630"/>
                <a:ext cx="16128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741B839E-F2F4-4C79-BE9F-A4B637456D75}"/>
                  </a:ext>
                </a:extLst>
              </p14:cNvPr>
              <p14:cNvContentPartPr/>
              <p14:nvPr/>
            </p14:nvContentPartPr>
            <p14:xfrm>
              <a:off x="7361513" y="1210070"/>
              <a:ext cx="104760" cy="3049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741B839E-F2F4-4C79-BE9F-A4B637456D75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352873" y="1201070"/>
                <a:ext cx="1224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9F6D914E-9C19-464C-BDED-D41EB5F9B4DD}"/>
                  </a:ext>
                </a:extLst>
              </p14:cNvPr>
              <p14:cNvContentPartPr/>
              <p14:nvPr/>
            </p14:nvContentPartPr>
            <p14:xfrm>
              <a:off x="7505153" y="1061750"/>
              <a:ext cx="90000" cy="1616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9F6D914E-9C19-464C-BDED-D41EB5F9B4DD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496153" y="1052750"/>
                <a:ext cx="107640" cy="17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A32F564-4135-4AC5-8D25-2EF825096314}"/>
              </a:ext>
            </a:extLst>
          </p:cNvPr>
          <p:cNvGrpSpPr/>
          <p:nvPr/>
        </p:nvGrpSpPr>
        <p:grpSpPr>
          <a:xfrm>
            <a:off x="7735553" y="923150"/>
            <a:ext cx="1264680" cy="532080"/>
            <a:chOff x="7735553" y="923150"/>
            <a:chExt cx="1264680" cy="53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EAB49F1-E886-489E-847E-42EDC13DA540}"/>
                    </a:ext>
                  </a:extLst>
                </p14:cNvPr>
                <p14:cNvContentPartPr/>
                <p14:nvPr/>
              </p14:nvContentPartPr>
              <p14:xfrm>
                <a:off x="7735553" y="1059230"/>
                <a:ext cx="90000" cy="359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EAB49F1-E886-489E-847E-42EDC13DA54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726913" y="1050590"/>
                  <a:ext cx="1076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2D77114-663F-41AE-A2ED-FD4B1F9BF6C8}"/>
                    </a:ext>
                  </a:extLst>
                </p14:cNvPr>
                <p14:cNvContentPartPr/>
                <p14:nvPr/>
              </p14:nvContentPartPr>
              <p14:xfrm>
                <a:off x="7915553" y="1183430"/>
                <a:ext cx="12600" cy="11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2D77114-663F-41AE-A2ED-FD4B1F9BF6C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906913" y="1174430"/>
                  <a:ext cx="30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74A6767-69EF-4310-949D-44E3B4BCC14D}"/>
                    </a:ext>
                  </a:extLst>
                </p14:cNvPr>
                <p14:cNvContentPartPr/>
                <p14:nvPr/>
              </p14:nvContentPartPr>
              <p14:xfrm>
                <a:off x="7910513" y="1196390"/>
                <a:ext cx="253080" cy="129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74A6767-69EF-4310-949D-44E3B4BCC14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901873" y="1187750"/>
                  <a:ext cx="270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3085D6F-1CC5-424B-A913-A6E7FBB0BAAF}"/>
                    </a:ext>
                  </a:extLst>
                </p14:cNvPr>
                <p14:cNvContentPartPr/>
                <p14:nvPr/>
              </p14:nvContentPartPr>
              <p14:xfrm>
                <a:off x="8233073" y="1197110"/>
                <a:ext cx="111600" cy="258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3085D6F-1CC5-424B-A913-A6E7FBB0BAA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224073" y="1188470"/>
                  <a:ext cx="1292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ED708A8-A405-446A-9868-05C965C6CFD9}"/>
                    </a:ext>
                  </a:extLst>
                </p14:cNvPr>
                <p14:cNvContentPartPr/>
                <p14:nvPr/>
              </p14:nvContentPartPr>
              <p14:xfrm>
                <a:off x="8338913" y="1105310"/>
                <a:ext cx="108360" cy="242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ED708A8-A405-446A-9868-05C965C6CFD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330273" y="1096310"/>
                  <a:ext cx="1260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5A00F02-0320-4812-BECB-94E7F0BE40C2}"/>
                    </a:ext>
                  </a:extLst>
                </p14:cNvPr>
                <p14:cNvContentPartPr/>
                <p14:nvPr/>
              </p14:nvContentPartPr>
              <p14:xfrm>
                <a:off x="8530793" y="1038350"/>
                <a:ext cx="97920" cy="95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5A00F02-0320-4812-BECB-94E7F0BE40C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522153" y="1029710"/>
                  <a:ext cx="115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2B9279D-1543-47C0-AA93-8527551FD8DA}"/>
                    </a:ext>
                  </a:extLst>
                </p14:cNvPr>
                <p14:cNvContentPartPr/>
                <p14:nvPr/>
              </p14:nvContentPartPr>
              <p14:xfrm>
                <a:off x="8714393" y="1024310"/>
                <a:ext cx="106560" cy="30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2B9279D-1543-47C0-AA93-8527551FD8D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705753" y="1015670"/>
                  <a:ext cx="124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4EF0611-875E-4488-9E48-326A81FCE661}"/>
                    </a:ext>
                  </a:extLst>
                </p14:cNvPr>
                <p14:cNvContentPartPr/>
                <p14:nvPr/>
              </p14:nvContentPartPr>
              <p14:xfrm>
                <a:off x="8867393" y="923150"/>
                <a:ext cx="132840" cy="212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4EF0611-875E-4488-9E48-326A81FCE66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858393" y="914510"/>
                  <a:ext cx="150480" cy="23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29DFE16-2130-47B9-888C-D6A765B88B0E}"/>
              </a:ext>
            </a:extLst>
          </p:cNvPr>
          <p:cNvGrpSpPr/>
          <p:nvPr/>
        </p:nvGrpSpPr>
        <p:grpSpPr>
          <a:xfrm>
            <a:off x="993473" y="2660510"/>
            <a:ext cx="406080" cy="390600"/>
            <a:chOff x="993473" y="2660510"/>
            <a:chExt cx="406080" cy="39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1B74C38-1A2D-421D-B337-CE0B468E6B2E}"/>
                    </a:ext>
                  </a:extLst>
                </p14:cNvPr>
                <p14:cNvContentPartPr/>
                <p14:nvPr/>
              </p14:nvContentPartPr>
              <p14:xfrm>
                <a:off x="993473" y="2660510"/>
                <a:ext cx="89640" cy="390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1B74C38-1A2D-421D-B337-CE0B468E6B2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84473" y="2651510"/>
                  <a:ext cx="10728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B3A9730-4800-4C12-8F2C-72685D45EF28}"/>
                    </a:ext>
                  </a:extLst>
                </p14:cNvPr>
                <p14:cNvContentPartPr/>
                <p14:nvPr/>
              </p14:nvContentPartPr>
              <p14:xfrm>
                <a:off x="1068713" y="2690030"/>
                <a:ext cx="330840" cy="329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B3A9730-4800-4C12-8F2C-72685D45EF2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60073" y="2681390"/>
                  <a:ext cx="348480" cy="34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06395130-733A-4B52-82C2-D3D8D6B95B4D}"/>
              </a:ext>
            </a:extLst>
          </p:cNvPr>
          <p:cNvGrpSpPr/>
          <p:nvPr/>
        </p:nvGrpSpPr>
        <p:grpSpPr>
          <a:xfrm>
            <a:off x="1694393" y="2904950"/>
            <a:ext cx="970920" cy="374040"/>
            <a:chOff x="1694393" y="2904950"/>
            <a:chExt cx="97092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DCDCC30-2235-413D-85BE-0DC42E56EED4}"/>
                    </a:ext>
                  </a:extLst>
                </p14:cNvPr>
                <p14:cNvContentPartPr/>
                <p14:nvPr/>
              </p14:nvContentPartPr>
              <p14:xfrm>
                <a:off x="1694393" y="2929430"/>
                <a:ext cx="231480" cy="138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DCDCC30-2235-413D-85BE-0DC42E56EED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685393" y="2920430"/>
                  <a:ext cx="2491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107CB5B-D7A1-4301-B5AD-9E7C2514B962}"/>
                    </a:ext>
                  </a:extLst>
                </p14:cNvPr>
                <p14:cNvContentPartPr/>
                <p14:nvPr/>
              </p14:nvContentPartPr>
              <p14:xfrm>
                <a:off x="2015873" y="2916830"/>
                <a:ext cx="339120" cy="151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107CB5B-D7A1-4301-B5AD-9E7C2514B96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007233" y="2908190"/>
                  <a:ext cx="356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D99DFEA-049B-4D65-8F2B-18C067C32E16}"/>
                    </a:ext>
                  </a:extLst>
                </p14:cNvPr>
                <p14:cNvContentPartPr/>
                <p14:nvPr/>
              </p14:nvContentPartPr>
              <p14:xfrm>
                <a:off x="2382713" y="2904950"/>
                <a:ext cx="282600" cy="374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D99DFEA-049B-4D65-8F2B-18C067C32E1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374073" y="2896310"/>
                  <a:ext cx="300240" cy="39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5E7A3C9-604E-4273-A330-8CC8166B6A52}"/>
              </a:ext>
            </a:extLst>
          </p:cNvPr>
          <p:cNvGrpSpPr/>
          <p:nvPr/>
        </p:nvGrpSpPr>
        <p:grpSpPr>
          <a:xfrm>
            <a:off x="3046193" y="2793350"/>
            <a:ext cx="1382040" cy="269280"/>
            <a:chOff x="3046193" y="2793350"/>
            <a:chExt cx="1382040" cy="26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055B531-49F7-4179-9D7F-965B40585A39}"/>
                    </a:ext>
                  </a:extLst>
                </p14:cNvPr>
                <p14:cNvContentPartPr/>
                <p14:nvPr/>
              </p14:nvContentPartPr>
              <p14:xfrm>
                <a:off x="3046193" y="2793350"/>
                <a:ext cx="1103040" cy="269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055B531-49F7-4179-9D7F-965B40585A3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037553" y="2784350"/>
                  <a:ext cx="11206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9A82C18-F3AA-4EB3-AA27-C18FAE4D8507}"/>
                    </a:ext>
                  </a:extLst>
                </p14:cNvPr>
                <p14:cNvContentPartPr/>
                <p14:nvPr/>
              </p14:nvContentPartPr>
              <p14:xfrm>
                <a:off x="4201433" y="2837270"/>
                <a:ext cx="226800" cy="147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9A82C18-F3AA-4EB3-AA27-C18FAE4D850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192793" y="2828630"/>
                  <a:ext cx="24444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FC0E785-B15A-414C-A743-15EF71C6BBB0}"/>
              </a:ext>
            </a:extLst>
          </p:cNvPr>
          <p:cNvGrpSpPr/>
          <p:nvPr/>
        </p:nvGrpSpPr>
        <p:grpSpPr>
          <a:xfrm>
            <a:off x="4827473" y="2557910"/>
            <a:ext cx="1785960" cy="584640"/>
            <a:chOff x="4827473" y="2557910"/>
            <a:chExt cx="1785960" cy="58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6D58D4E-9715-409F-AA97-21C72FCEC3E9}"/>
                    </a:ext>
                  </a:extLst>
                </p14:cNvPr>
                <p14:cNvContentPartPr/>
                <p14:nvPr/>
              </p14:nvContentPartPr>
              <p14:xfrm>
                <a:off x="4827473" y="2710910"/>
                <a:ext cx="193680" cy="280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6D58D4E-9715-409F-AA97-21C72FCEC3E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818833" y="2702270"/>
                  <a:ext cx="2113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B0C2A07-5808-4CCB-8AB3-D69221045A46}"/>
                    </a:ext>
                  </a:extLst>
                </p14:cNvPr>
                <p14:cNvContentPartPr/>
                <p14:nvPr/>
              </p14:nvContentPartPr>
              <p14:xfrm>
                <a:off x="5050313" y="2848790"/>
                <a:ext cx="336960" cy="132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B0C2A07-5808-4CCB-8AB3-D69221045A4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041673" y="2840150"/>
                  <a:ext cx="3546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E17E660-27CE-43EF-B4EE-31A2876E12EC}"/>
                    </a:ext>
                  </a:extLst>
                </p14:cNvPr>
                <p14:cNvContentPartPr/>
                <p14:nvPr/>
              </p14:nvContentPartPr>
              <p14:xfrm>
                <a:off x="5564033" y="2839430"/>
                <a:ext cx="217080" cy="151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E17E660-27CE-43EF-B4EE-31A2876E12E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555393" y="2830790"/>
                  <a:ext cx="2347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4DD7897-38B6-4BC8-BB2A-7B188D91E6BB}"/>
                    </a:ext>
                  </a:extLst>
                </p14:cNvPr>
                <p14:cNvContentPartPr/>
                <p14:nvPr/>
              </p14:nvContentPartPr>
              <p14:xfrm>
                <a:off x="5773553" y="2559350"/>
                <a:ext cx="38160" cy="25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4DD7897-38B6-4BC8-BB2A-7B188D91E6B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764553" y="2550350"/>
                  <a:ext cx="55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E794481-8794-4492-B84A-C45C1BD176E8}"/>
                    </a:ext>
                  </a:extLst>
                </p14:cNvPr>
                <p14:cNvContentPartPr/>
                <p14:nvPr/>
              </p14:nvContentPartPr>
              <p14:xfrm>
                <a:off x="5982713" y="2557910"/>
                <a:ext cx="119160" cy="320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E794481-8794-4492-B84A-C45C1BD176E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974073" y="2549270"/>
                  <a:ext cx="1368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A730087-66B8-4DDD-A032-F498BF620458}"/>
                    </a:ext>
                  </a:extLst>
                </p14:cNvPr>
                <p14:cNvContentPartPr/>
                <p14:nvPr/>
              </p14:nvContentPartPr>
              <p14:xfrm>
                <a:off x="6154073" y="2725670"/>
                <a:ext cx="121680" cy="128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A730087-66B8-4DDD-A032-F498BF62045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145433" y="2717030"/>
                  <a:ext cx="139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37C7B13-C72C-4792-9BB1-F6F7ED5B8BFE}"/>
                    </a:ext>
                  </a:extLst>
                </p14:cNvPr>
                <p14:cNvContentPartPr/>
                <p14:nvPr/>
              </p14:nvContentPartPr>
              <p14:xfrm>
                <a:off x="6291953" y="2704070"/>
                <a:ext cx="321480" cy="438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37C7B13-C72C-4792-9BB1-F6F7ED5B8BF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282953" y="2695070"/>
                  <a:ext cx="339120" cy="45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102744DF-BB9A-426A-BC54-17D7AB555BF3}"/>
                  </a:ext>
                </a:extLst>
              </p14:cNvPr>
              <p14:cNvContentPartPr/>
              <p14:nvPr/>
            </p14:nvContentPartPr>
            <p14:xfrm>
              <a:off x="6842393" y="2501390"/>
              <a:ext cx="147960" cy="1587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102744DF-BB9A-426A-BC54-17D7AB555BF3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833753" y="2492750"/>
                <a:ext cx="1656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137D8C62-716B-4796-960B-3382CAE69F26}"/>
                  </a:ext>
                </a:extLst>
              </p14:cNvPr>
              <p14:cNvContentPartPr/>
              <p14:nvPr/>
            </p14:nvContentPartPr>
            <p14:xfrm>
              <a:off x="6888833" y="2882630"/>
              <a:ext cx="33120" cy="8748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137D8C62-716B-4796-960B-3382CAE69F26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879833" y="2873990"/>
                <a:ext cx="50760" cy="10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83CB79D-09F6-42D6-A901-32553247C2C9}"/>
              </a:ext>
            </a:extLst>
          </p:cNvPr>
          <p:cNvGrpSpPr/>
          <p:nvPr/>
        </p:nvGrpSpPr>
        <p:grpSpPr>
          <a:xfrm>
            <a:off x="7480673" y="2333270"/>
            <a:ext cx="544680" cy="594360"/>
            <a:chOff x="7480673" y="2333270"/>
            <a:chExt cx="544680" cy="59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2063440-CE27-4D9A-92A5-9501EAB94D7D}"/>
                    </a:ext>
                  </a:extLst>
                </p14:cNvPr>
                <p14:cNvContentPartPr/>
                <p14:nvPr/>
              </p14:nvContentPartPr>
              <p14:xfrm>
                <a:off x="7772633" y="2367470"/>
                <a:ext cx="247320" cy="171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2063440-CE27-4D9A-92A5-9501EAB94D7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763993" y="2358830"/>
                  <a:ext cx="264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8AF9EF9-E40C-4FD9-BB56-DF8446945F8E}"/>
                    </a:ext>
                  </a:extLst>
                </p14:cNvPr>
                <p14:cNvContentPartPr/>
                <p14:nvPr/>
              </p14:nvContentPartPr>
              <p14:xfrm>
                <a:off x="7854353" y="2679590"/>
                <a:ext cx="171000" cy="248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8AF9EF9-E40C-4FD9-BB56-DF8446945F8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845713" y="2670950"/>
                  <a:ext cx="1886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CEE235F-9E07-49BB-9AAC-39C4FEC44CD5}"/>
                    </a:ext>
                  </a:extLst>
                </p14:cNvPr>
                <p14:cNvContentPartPr/>
                <p14:nvPr/>
              </p14:nvContentPartPr>
              <p14:xfrm>
                <a:off x="7480673" y="2333270"/>
                <a:ext cx="161640" cy="5832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CEE235F-9E07-49BB-9AAC-39C4FEC44CD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472033" y="2324630"/>
                  <a:ext cx="179280" cy="60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B1B4C4B6-7849-459D-8BA2-8B14441F8491}"/>
                  </a:ext>
                </a:extLst>
              </p14:cNvPr>
              <p14:cNvContentPartPr/>
              <p14:nvPr/>
            </p14:nvContentPartPr>
            <p14:xfrm>
              <a:off x="8231633" y="2301950"/>
              <a:ext cx="96840" cy="6019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B1B4C4B6-7849-459D-8BA2-8B14441F8491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8222993" y="2293310"/>
                <a:ext cx="114480" cy="61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FFF0102-8E3F-491B-B869-2A201A265BFC}"/>
              </a:ext>
            </a:extLst>
          </p:cNvPr>
          <p:cNvGrpSpPr/>
          <p:nvPr/>
        </p:nvGrpSpPr>
        <p:grpSpPr>
          <a:xfrm>
            <a:off x="975113" y="3832670"/>
            <a:ext cx="221040" cy="232200"/>
            <a:chOff x="975113" y="3832670"/>
            <a:chExt cx="221040" cy="2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DE67D29-229F-4274-B2B4-747D31AA7A05}"/>
                    </a:ext>
                  </a:extLst>
                </p14:cNvPr>
                <p14:cNvContentPartPr/>
                <p14:nvPr/>
              </p14:nvContentPartPr>
              <p14:xfrm>
                <a:off x="975113" y="3832670"/>
                <a:ext cx="83520" cy="232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DE67D29-229F-4274-B2B4-747D31AA7A0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66473" y="3823670"/>
                  <a:ext cx="1011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FE3D1A9-EECC-4422-BD67-E4BE15F2A2F2}"/>
                    </a:ext>
                  </a:extLst>
                </p14:cNvPr>
                <p14:cNvContentPartPr/>
                <p14:nvPr/>
              </p14:nvContentPartPr>
              <p14:xfrm>
                <a:off x="1130633" y="3895310"/>
                <a:ext cx="35280" cy="284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FE3D1A9-EECC-4422-BD67-E4BE15F2A2F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21993" y="3886670"/>
                  <a:ext cx="52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74BE105-E849-4F14-B94F-126F38549DB8}"/>
                    </a:ext>
                  </a:extLst>
                </p14:cNvPr>
                <p14:cNvContentPartPr/>
                <p14:nvPr/>
              </p14:nvContentPartPr>
              <p14:xfrm>
                <a:off x="1191833" y="4037150"/>
                <a:ext cx="4320" cy="15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74BE105-E849-4F14-B94F-126F38549DB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82833" y="4028510"/>
                  <a:ext cx="2196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D67C08D2-EF18-47D5-9C47-E2C9A19EAF5C}"/>
              </a:ext>
            </a:extLst>
          </p:cNvPr>
          <p:cNvGrpSpPr/>
          <p:nvPr/>
        </p:nvGrpSpPr>
        <p:grpSpPr>
          <a:xfrm>
            <a:off x="1539953" y="3759950"/>
            <a:ext cx="1595520" cy="438840"/>
            <a:chOff x="1539953" y="3759950"/>
            <a:chExt cx="159552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F6F24CA-C197-4147-9B25-686EE794140D}"/>
                    </a:ext>
                  </a:extLst>
                </p14:cNvPr>
                <p14:cNvContentPartPr/>
                <p14:nvPr/>
              </p14:nvContentPartPr>
              <p14:xfrm>
                <a:off x="1611593" y="3856430"/>
                <a:ext cx="62640" cy="267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F6F24CA-C197-4147-9B25-686EE794140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602593" y="3847790"/>
                  <a:ext cx="802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53CD21B-3363-4B00-9F29-3B70F09CD758}"/>
                    </a:ext>
                  </a:extLst>
                </p14:cNvPr>
                <p14:cNvContentPartPr/>
                <p14:nvPr/>
              </p14:nvContentPartPr>
              <p14:xfrm>
                <a:off x="1539953" y="3759950"/>
                <a:ext cx="186480" cy="2066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53CD21B-3363-4B00-9F29-3B70F09CD75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531313" y="3750950"/>
                  <a:ext cx="2041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1F7DE0E-17E0-47F4-B7E1-FA708811667D}"/>
                    </a:ext>
                  </a:extLst>
                </p14:cNvPr>
                <p14:cNvContentPartPr/>
                <p14:nvPr/>
              </p14:nvContentPartPr>
              <p14:xfrm>
                <a:off x="1794113" y="3789470"/>
                <a:ext cx="90000" cy="409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1F7DE0E-17E0-47F4-B7E1-FA708811667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785473" y="3780470"/>
                  <a:ext cx="10764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CFC8577-8C94-4F9D-90AE-0F152ADAFF87}"/>
                    </a:ext>
                  </a:extLst>
                </p14:cNvPr>
                <p14:cNvContentPartPr/>
                <p14:nvPr/>
              </p14:nvContentPartPr>
              <p14:xfrm>
                <a:off x="2026313" y="3869750"/>
                <a:ext cx="150840" cy="233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CFC8577-8C94-4F9D-90AE-0F152ADAFF8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017313" y="3861110"/>
                  <a:ext cx="1684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B21D457-0CFD-461D-9D69-443D6C671FE2}"/>
                    </a:ext>
                  </a:extLst>
                </p14:cNvPr>
                <p14:cNvContentPartPr/>
                <p14:nvPr/>
              </p14:nvContentPartPr>
              <p14:xfrm>
                <a:off x="1994633" y="3840590"/>
                <a:ext cx="212400" cy="261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B21D457-0CFD-461D-9D69-443D6C671FE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985633" y="3831950"/>
                  <a:ext cx="2300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64F451C-D84E-499C-A801-F15C7453571E}"/>
                    </a:ext>
                  </a:extLst>
                </p14:cNvPr>
                <p14:cNvContentPartPr/>
                <p14:nvPr/>
              </p14:nvContentPartPr>
              <p14:xfrm>
                <a:off x="2282273" y="3956150"/>
                <a:ext cx="74520" cy="11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64F451C-D84E-499C-A801-F15C7453571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273273" y="3947150"/>
                  <a:ext cx="92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BB2A574-0659-42AE-AAF7-27F2886C7E2E}"/>
                    </a:ext>
                  </a:extLst>
                </p14:cNvPr>
                <p14:cNvContentPartPr/>
                <p14:nvPr/>
              </p14:nvContentPartPr>
              <p14:xfrm>
                <a:off x="2290913" y="4020590"/>
                <a:ext cx="87840" cy="266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BB2A574-0659-42AE-AAF7-27F2886C7E2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281913" y="4011590"/>
                  <a:ext cx="105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DB0F518-BED7-45C0-8A7A-8D1C0E744C67}"/>
                    </a:ext>
                  </a:extLst>
                </p14:cNvPr>
                <p14:cNvContentPartPr/>
                <p14:nvPr/>
              </p14:nvContentPartPr>
              <p14:xfrm>
                <a:off x="2519873" y="3809630"/>
                <a:ext cx="181800" cy="262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DB0F518-BED7-45C0-8A7A-8D1C0E744C6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510873" y="3800630"/>
                  <a:ext cx="1994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3D7D932-8A2E-44C0-87B4-2868D9E6489A}"/>
                    </a:ext>
                  </a:extLst>
                </p14:cNvPr>
                <p14:cNvContentPartPr/>
                <p14:nvPr/>
              </p14:nvContentPartPr>
              <p14:xfrm>
                <a:off x="2829473" y="3781190"/>
                <a:ext cx="66600" cy="3891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3D7D932-8A2E-44C0-87B4-2868D9E6489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820473" y="3772550"/>
                  <a:ext cx="8424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DD698A3-0589-4593-9F21-FF790DCD0B4C}"/>
                    </a:ext>
                  </a:extLst>
                </p14:cNvPr>
                <p14:cNvContentPartPr/>
                <p14:nvPr/>
              </p14:nvContentPartPr>
              <p14:xfrm>
                <a:off x="3034673" y="3957590"/>
                <a:ext cx="100800" cy="15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DD698A3-0589-4593-9F21-FF790DCD0B4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026033" y="3948950"/>
                  <a:ext cx="118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18066B1-97EF-4408-B0CD-D160BDF77CB3}"/>
                    </a:ext>
                  </a:extLst>
                </p14:cNvPr>
                <p14:cNvContentPartPr/>
                <p14:nvPr/>
              </p14:nvContentPartPr>
              <p14:xfrm>
                <a:off x="2981033" y="4036790"/>
                <a:ext cx="122760" cy="259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18066B1-97EF-4408-B0CD-D160BDF77CB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972393" y="4027790"/>
                  <a:ext cx="14040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2C1B7FCE-9B93-42A1-B13D-9764CD5CF57C}"/>
              </a:ext>
            </a:extLst>
          </p:cNvPr>
          <p:cNvGrpSpPr/>
          <p:nvPr/>
        </p:nvGrpSpPr>
        <p:grpSpPr>
          <a:xfrm>
            <a:off x="3408353" y="3412190"/>
            <a:ext cx="2638440" cy="874440"/>
            <a:chOff x="3408353" y="3412190"/>
            <a:chExt cx="2638440" cy="87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85D2635-6943-4648-BC96-55566075C1AC}"/>
                    </a:ext>
                  </a:extLst>
                </p14:cNvPr>
                <p14:cNvContentPartPr/>
                <p14:nvPr/>
              </p14:nvContentPartPr>
              <p14:xfrm>
                <a:off x="3591233" y="3665990"/>
                <a:ext cx="235800" cy="145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85D2635-6943-4648-BC96-55566075C1A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582593" y="3657350"/>
                  <a:ext cx="253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EB8C1A1-970E-44F2-BA4E-CF5F688F563F}"/>
                    </a:ext>
                  </a:extLst>
                </p14:cNvPr>
                <p14:cNvContentPartPr/>
                <p14:nvPr/>
              </p14:nvContentPartPr>
              <p14:xfrm>
                <a:off x="3654233" y="3934910"/>
                <a:ext cx="31320" cy="2566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EB8C1A1-970E-44F2-BA4E-CF5F688F563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645233" y="3926270"/>
                  <a:ext cx="489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62AB19E-940E-43AD-8035-0F110FBA62E1}"/>
                    </a:ext>
                  </a:extLst>
                </p14:cNvPr>
                <p14:cNvContentPartPr/>
                <p14:nvPr/>
              </p14:nvContentPartPr>
              <p14:xfrm>
                <a:off x="3674033" y="3986390"/>
                <a:ext cx="133560" cy="196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62AB19E-940E-43AD-8035-0F110FBA62E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665393" y="3977750"/>
                  <a:ext cx="1512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D4E4BB8-3209-48CD-B719-AF6689D700BF}"/>
                    </a:ext>
                  </a:extLst>
                </p14:cNvPr>
                <p14:cNvContentPartPr/>
                <p14:nvPr/>
              </p14:nvContentPartPr>
              <p14:xfrm>
                <a:off x="3408353" y="3658430"/>
                <a:ext cx="174600" cy="6282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D4E4BB8-3209-48CD-B719-AF6689D700B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399713" y="3649430"/>
                  <a:ext cx="192240" cy="64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87DEBB2-F42E-41B5-8555-C2912514C2FD}"/>
                    </a:ext>
                  </a:extLst>
                </p14:cNvPr>
                <p14:cNvContentPartPr/>
                <p14:nvPr/>
              </p14:nvContentPartPr>
              <p14:xfrm>
                <a:off x="3895793" y="3699830"/>
                <a:ext cx="119520" cy="562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87DEBB2-F42E-41B5-8555-C2912514C2F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886793" y="3691190"/>
                  <a:ext cx="137160" cy="58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8FFB19C-71D7-40DA-9A85-224AF84A5B9B}"/>
                    </a:ext>
                  </a:extLst>
                </p14:cNvPr>
                <p14:cNvContentPartPr/>
                <p14:nvPr/>
              </p14:nvContentPartPr>
              <p14:xfrm>
                <a:off x="4200353" y="3881630"/>
                <a:ext cx="121680" cy="349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8FFB19C-71D7-40DA-9A85-224AF84A5B9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191353" y="3872630"/>
                  <a:ext cx="13932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52622C7-C845-4217-B27B-92FECF3DC2D3}"/>
                    </a:ext>
                  </a:extLst>
                </p14:cNvPr>
                <p14:cNvContentPartPr/>
                <p14:nvPr/>
              </p14:nvContentPartPr>
              <p14:xfrm>
                <a:off x="4367393" y="3530990"/>
                <a:ext cx="112680" cy="2538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52622C7-C845-4217-B27B-92FECF3DC2D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358753" y="3521990"/>
                  <a:ext cx="1303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3870A10-7DAB-421E-A9B1-DF3669CDDACA}"/>
                    </a:ext>
                  </a:extLst>
                </p14:cNvPr>
                <p14:cNvContentPartPr/>
                <p14:nvPr/>
              </p14:nvContentPartPr>
              <p14:xfrm>
                <a:off x="4600673" y="3718910"/>
                <a:ext cx="108000" cy="405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3870A10-7DAB-421E-A9B1-DF3669CDDAC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592033" y="3710270"/>
                  <a:ext cx="12564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3EC32C8-D1AE-4FE0-A844-B6403AB2E4E0}"/>
                    </a:ext>
                  </a:extLst>
                </p14:cNvPr>
                <p14:cNvContentPartPr/>
                <p14:nvPr/>
              </p14:nvContentPartPr>
              <p14:xfrm>
                <a:off x="4750433" y="3856790"/>
                <a:ext cx="20520" cy="1641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3EC32C8-D1AE-4FE0-A844-B6403AB2E4E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741793" y="3847790"/>
                  <a:ext cx="38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6812B3E-439A-4ECF-BDC4-D74A707E757E}"/>
                    </a:ext>
                  </a:extLst>
                </p14:cNvPr>
                <p14:cNvContentPartPr/>
                <p14:nvPr/>
              </p14:nvContentPartPr>
              <p14:xfrm>
                <a:off x="4831793" y="3925910"/>
                <a:ext cx="118440" cy="226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6812B3E-439A-4ECF-BDC4-D74A707E757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822793" y="3917270"/>
                  <a:ext cx="136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9799963-73C6-49C1-96DD-10985EA35157}"/>
                    </a:ext>
                  </a:extLst>
                </p14:cNvPr>
                <p14:cNvContentPartPr/>
                <p14:nvPr/>
              </p14:nvContentPartPr>
              <p14:xfrm>
                <a:off x="5030513" y="3897830"/>
                <a:ext cx="135000" cy="379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9799963-73C6-49C1-96DD-10985EA3515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021513" y="3888830"/>
                  <a:ext cx="1526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9B6EC6C-F247-446D-BFB4-D3761E00A7AB}"/>
                    </a:ext>
                  </a:extLst>
                </p14:cNvPr>
                <p14:cNvContentPartPr/>
                <p14:nvPr/>
              </p14:nvContentPartPr>
              <p14:xfrm>
                <a:off x="5294033" y="3734030"/>
                <a:ext cx="106200" cy="4042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9B6EC6C-F247-446D-BFB4-D3761E00A7A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285393" y="3725030"/>
                  <a:ext cx="12384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7423452-2F6E-466F-8513-5F80EFD1F400}"/>
                    </a:ext>
                  </a:extLst>
                </p14:cNvPr>
                <p14:cNvContentPartPr/>
                <p14:nvPr/>
              </p14:nvContentPartPr>
              <p14:xfrm>
                <a:off x="5342633" y="3575630"/>
                <a:ext cx="111600" cy="126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7423452-2F6E-466F-8513-5F80EFD1F40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333633" y="3566990"/>
                  <a:ext cx="129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7A70F47-80A6-4B12-A8B0-A4D373062BF4}"/>
                    </a:ext>
                  </a:extLst>
                </p14:cNvPr>
                <p14:cNvContentPartPr/>
                <p14:nvPr/>
              </p14:nvContentPartPr>
              <p14:xfrm>
                <a:off x="5537393" y="3534950"/>
                <a:ext cx="127800" cy="561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7A70F47-80A6-4B12-A8B0-A4D373062BF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528753" y="3526310"/>
                  <a:ext cx="1454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8912455-DE1C-4B3F-9611-93A469C13A20}"/>
                    </a:ext>
                  </a:extLst>
                </p14:cNvPr>
                <p14:cNvContentPartPr/>
                <p14:nvPr/>
              </p14:nvContentPartPr>
              <p14:xfrm>
                <a:off x="5726753" y="3412190"/>
                <a:ext cx="101880" cy="2494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8912455-DE1C-4B3F-9611-93A469C13A2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718113" y="3403190"/>
                  <a:ext cx="1195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42DD016-13A6-42B0-ACE5-5C05506DB642}"/>
                    </a:ext>
                  </a:extLst>
                </p14:cNvPr>
                <p14:cNvContentPartPr/>
                <p14:nvPr/>
              </p14:nvContentPartPr>
              <p14:xfrm>
                <a:off x="5926913" y="3965870"/>
                <a:ext cx="119880" cy="1944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42DD016-13A6-42B0-ACE5-5C05506DB64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917913" y="3956870"/>
                  <a:ext cx="13752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BEE7AF6E-3175-496C-AABB-F1FDB2EB18EB}"/>
              </a:ext>
            </a:extLst>
          </p:cNvPr>
          <p:cNvGrpSpPr/>
          <p:nvPr/>
        </p:nvGrpSpPr>
        <p:grpSpPr>
          <a:xfrm>
            <a:off x="6702353" y="3574550"/>
            <a:ext cx="1292400" cy="358920"/>
            <a:chOff x="6702353" y="3574550"/>
            <a:chExt cx="129240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6596B7C-0488-4441-9FB1-827E1929AA1F}"/>
                    </a:ext>
                  </a:extLst>
                </p14:cNvPr>
                <p14:cNvContentPartPr/>
                <p14:nvPr/>
              </p14:nvContentPartPr>
              <p14:xfrm>
                <a:off x="6702353" y="3574550"/>
                <a:ext cx="119880" cy="3121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6596B7C-0488-4441-9FB1-827E1929AA1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693353" y="3565910"/>
                  <a:ext cx="1375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EE4D46D-DB3C-48DF-9DB7-9496B65D800A}"/>
                    </a:ext>
                  </a:extLst>
                </p14:cNvPr>
                <p14:cNvContentPartPr/>
                <p14:nvPr/>
              </p14:nvContentPartPr>
              <p14:xfrm>
                <a:off x="6943553" y="3732950"/>
                <a:ext cx="69480" cy="154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EE4D46D-DB3C-48DF-9DB7-9496B65D800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934553" y="3723950"/>
                  <a:ext cx="87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04FDD6F-80B9-42CC-AC39-6F55C8F680E4}"/>
                    </a:ext>
                  </a:extLst>
                </p14:cNvPr>
                <p14:cNvContentPartPr/>
                <p14:nvPr/>
              </p14:nvContentPartPr>
              <p14:xfrm>
                <a:off x="6903233" y="3808190"/>
                <a:ext cx="91440" cy="24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04FDD6F-80B9-42CC-AC39-6F55C8F680E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894233" y="3799550"/>
                  <a:ext cx="109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49EACAD-8D65-4CDD-886A-0054926BAF3F}"/>
                    </a:ext>
                  </a:extLst>
                </p14:cNvPr>
                <p14:cNvContentPartPr/>
                <p14:nvPr/>
              </p14:nvContentPartPr>
              <p14:xfrm>
                <a:off x="7165673" y="3660590"/>
                <a:ext cx="111960" cy="2296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49EACAD-8D65-4CDD-886A-0054926BAF3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156673" y="3651950"/>
                  <a:ext cx="1296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6E797C3-6B0A-4E04-8E65-24865A217638}"/>
                    </a:ext>
                  </a:extLst>
                </p14:cNvPr>
                <p14:cNvContentPartPr/>
                <p14:nvPr/>
              </p14:nvContentPartPr>
              <p14:xfrm>
                <a:off x="7324073" y="3820430"/>
                <a:ext cx="53280" cy="113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6E797C3-6B0A-4E04-8E65-24865A21763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315433" y="3811790"/>
                  <a:ext cx="70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D1A4CD4-DDF8-4A2E-86A4-242B7C221BD7}"/>
                    </a:ext>
                  </a:extLst>
                </p14:cNvPr>
                <p14:cNvContentPartPr/>
                <p14:nvPr/>
              </p14:nvContentPartPr>
              <p14:xfrm>
                <a:off x="7501553" y="3646550"/>
                <a:ext cx="30600" cy="1926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D1A4CD4-DDF8-4A2E-86A4-242B7C221BD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492913" y="3637910"/>
                  <a:ext cx="482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8E9DCB7-067F-4C2C-9B2D-E1BCDE842990}"/>
                    </a:ext>
                  </a:extLst>
                </p14:cNvPr>
                <p14:cNvContentPartPr/>
                <p14:nvPr/>
              </p14:nvContentPartPr>
              <p14:xfrm>
                <a:off x="7604873" y="3750230"/>
                <a:ext cx="32760" cy="1317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8E9DCB7-067F-4C2C-9B2D-E1BCDE84299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596233" y="3741230"/>
                  <a:ext cx="504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C3F9606-3776-4040-84F4-63159EEA07BA}"/>
                    </a:ext>
                  </a:extLst>
                </p14:cNvPr>
                <p14:cNvContentPartPr/>
                <p14:nvPr/>
              </p14:nvContentPartPr>
              <p14:xfrm>
                <a:off x="7774793" y="3627830"/>
                <a:ext cx="118080" cy="2008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C3F9606-3776-4040-84F4-63159EEA07B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766153" y="3619190"/>
                  <a:ext cx="1357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60EBF38-EAEE-4DA4-B105-E7214F549E7E}"/>
                    </a:ext>
                  </a:extLst>
                </p14:cNvPr>
                <p14:cNvContentPartPr/>
                <p14:nvPr/>
              </p14:nvContentPartPr>
              <p14:xfrm>
                <a:off x="7928873" y="3736910"/>
                <a:ext cx="65880" cy="1692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60EBF38-EAEE-4DA4-B105-E7214F549E7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920233" y="3727910"/>
                  <a:ext cx="8352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8BB913BB-B286-4E59-B2B0-231C7DB0D64A}"/>
              </a:ext>
            </a:extLst>
          </p:cNvPr>
          <p:cNvGrpSpPr/>
          <p:nvPr/>
        </p:nvGrpSpPr>
        <p:grpSpPr>
          <a:xfrm>
            <a:off x="8180513" y="3674990"/>
            <a:ext cx="513360" cy="172800"/>
            <a:chOff x="8180513" y="3674990"/>
            <a:chExt cx="513360" cy="17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A2180D7-D84F-434A-A151-CF323C6FBB93}"/>
                    </a:ext>
                  </a:extLst>
                </p14:cNvPr>
                <p14:cNvContentPartPr/>
                <p14:nvPr/>
              </p14:nvContentPartPr>
              <p14:xfrm>
                <a:off x="8180513" y="3717830"/>
                <a:ext cx="218880" cy="59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A2180D7-D84F-434A-A151-CF323C6FBB9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171513" y="3708830"/>
                  <a:ext cx="2365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EB61C9C-AB95-41D5-AB41-76D54D773FBB}"/>
                    </a:ext>
                  </a:extLst>
                </p14:cNvPr>
                <p14:cNvContentPartPr/>
                <p14:nvPr/>
              </p14:nvContentPartPr>
              <p14:xfrm>
                <a:off x="8505593" y="3674990"/>
                <a:ext cx="14040" cy="460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EB61C9C-AB95-41D5-AB41-76D54D773FB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496953" y="3666350"/>
                  <a:ext cx="316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4FA896F-F576-4BBA-888B-2BA29BFEA10E}"/>
                    </a:ext>
                  </a:extLst>
                </p14:cNvPr>
                <p14:cNvContentPartPr/>
                <p14:nvPr/>
              </p14:nvContentPartPr>
              <p14:xfrm>
                <a:off x="8608913" y="3680750"/>
                <a:ext cx="84960" cy="167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4FA896F-F576-4BBA-888B-2BA29BFEA10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599913" y="3672110"/>
                  <a:ext cx="10260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E865872C-B6F5-49C0-9678-435321AC02E4}"/>
                  </a:ext>
                </a:extLst>
              </p14:cNvPr>
              <p14:cNvContentPartPr/>
              <p14:nvPr/>
            </p14:nvContentPartPr>
            <p14:xfrm>
              <a:off x="8901233" y="3584990"/>
              <a:ext cx="240840" cy="17640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E865872C-B6F5-49C0-9678-435321AC02E4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8892233" y="3575990"/>
                <a:ext cx="258480" cy="19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5287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7537F-C332-4243-8DF5-722AA2310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Binomisk </a:t>
            </a:r>
            <a:r>
              <a:rPr lang="nb-NO" sz="3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forsøksrekkje</a:t>
            </a:r>
            <a:endParaRPr lang="nb-NO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33769-8E87-40D1-B3D6-7AF4DCE6F7F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nb-N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uavhengige forsøk</a:t>
                </a:r>
              </a:p>
              <a:p>
                <a:pPr marL="0" indent="0">
                  <a:buNone/>
                </a:pP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Registrerer A eller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b-NO" sz="1800" i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endParaRPr lang="nb-NO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P(A) = p i kvart forsøk</a:t>
                </a:r>
              </a:p>
              <a:p>
                <a:pPr marL="0" indent="0">
                  <a:buNone/>
                </a:pP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nb-NO" sz="1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b-NO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vere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b-NO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talet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på gonger A skjer. </a:t>
                </a:r>
                <a:r>
                  <a:rPr lang="nb-NO" sz="1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vil då </a:t>
                </a:r>
                <a:r>
                  <a:rPr lang="nb-NO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vere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binomisk fordelt med </a:t>
                </a:r>
                <a:r>
                  <a:rPr lang="nb-NO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parametrar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b-N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nb-NO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og </a:t>
                </a:r>
                <a:r>
                  <a:rPr lang="nb-N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og                  </a:t>
                </a:r>
                <a14:m>
                  <m:oMath xmlns:m="http://schemas.openxmlformats.org/officeDocument/2006/math">
                    <m:r>
                      <a:rPr lang="nb-NO" sz="18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sz="1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18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nb-NO" sz="1800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sz="1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b-NO" sz="1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b-NO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nb-NO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nb-NO" sz="1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nb-NO" sz="1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b-NO" sz="1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b-NO" sz="1800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nb-NO" sz="1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nb-NO" sz="1800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33769-8E87-40D1-B3D6-7AF4DCE6F7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059" t="-1261" r="-23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065681-8C7A-4705-9AE5-A353DC9B60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>
                <a:solidFill>
                  <a:srgbClr val="0070C0"/>
                </a:solidFill>
              </a:rPr>
              <a:t>Eks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9C05C95-AE90-466B-B99C-94AF7C8FE528}"/>
                  </a:ext>
                </a:extLst>
              </p14:cNvPr>
              <p14:cNvContentPartPr/>
              <p14:nvPr/>
            </p14:nvContentPartPr>
            <p14:xfrm>
              <a:off x="899153" y="3947150"/>
              <a:ext cx="3362760" cy="123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9C05C95-AE90-466B-B99C-94AF7C8FE5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0153" y="3938150"/>
                <a:ext cx="33804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1F5BAE6-55B6-472C-BA86-BAE4A74DE800}"/>
                  </a:ext>
                </a:extLst>
              </p14:cNvPr>
              <p14:cNvContentPartPr/>
              <p14:nvPr/>
            </p14:nvContentPartPr>
            <p14:xfrm>
              <a:off x="5275673" y="4068470"/>
              <a:ext cx="260640" cy="354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1F5BAE6-55B6-472C-BA86-BAE4A74DE8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66673" y="4059470"/>
                <a:ext cx="27828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59118C2-DFDC-4926-B88D-71777D7C3BDA}"/>
                  </a:ext>
                </a:extLst>
              </p14:cNvPr>
              <p14:cNvContentPartPr/>
              <p14:nvPr/>
            </p14:nvContentPartPr>
            <p14:xfrm>
              <a:off x="5556113" y="4042910"/>
              <a:ext cx="961200" cy="437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59118C2-DFDC-4926-B88D-71777D7C3BD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47113" y="4034270"/>
                <a:ext cx="97884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616C615-C7F1-4715-A05F-C651993DF00C}"/>
                  </a:ext>
                </a:extLst>
              </p14:cNvPr>
              <p14:cNvContentPartPr/>
              <p14:nvPr/>
            </p14:nvContentPartPr>
            <p14:xfrm>
              <a:off x="6563393" y="3979190"/>
              <a:ext cx="41760" cy="294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616C615-C7F1-4715-A05F-C651993DF00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54753" y="3970550"/>
                <a:ext cx="5940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226CB05-7C04-495D-87D4-891276916104}"/>
                  </a:ext>
                </a:extLst>
              </p14:cNvPr>
              <p14:cNvContentPartPr/>
              <p14:nvPr/>
            </p14:nvContentPartPr>
            <p14:xfrm>
              <a:off x="6544313" y="4093670"/>
              <a:ext cx="132480" cy="49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226CB05-7C04-495D-87D4-89127691610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35673" y="4085030"/>
                <a:ext cx="1501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BC2ADBF-4E28-4B78-BB5A-F31FE6AA4762}"/>
                  </a:ext>
                </a:extLst>
              </p14:cNvPr>
              <p14:cNvContentPartPr/>
              <p14:nvPr/>
            </p14:nvContentPartPr>
            <p14:xfrm>
              <a:off x="5503193" y="5156390"/>
              <a:ext cx="150840" cy="3535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BC2ADBF-4E28-4B78-BB5A-F31FE6AA476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94553" y="5147750"/>
                <a:ext cx="16848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D685CD3-D046-4FE7-B616-5B71F373E360}"/>
                  </a:ext>
                </a:extLst>
              </p14:cNvPr>
              <p14:cNvContentPartPr/>
              <p14:nvPr/>
            </p14:nvContentPartPr>
            <p14:xfrm>
              <a:off x="5254073" y="5027510"/>
              <a:ext cx="258480" cy="2786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D685CD3-D046-4FE7-B616-5B71F373E36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45433" y="5018510"/>
                <a:ext cx="27612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D2AB0D3-E423-41F2-BCDA-9E5C519F7615}"/>
                  </a:ext>
                </a:extLst>
              </p14:cNvPr>
              <p14:cNvContentPartPr/>
              <p14:nvPr/>
            </p14:nvContentPartPr>
            <p14:xfrm>
              <a:off x="5921873" y="5064230"/>
              <a:ext cx="456480" cy="2340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D2AB0D3-E423-41F2-BCDA-9E5C519F761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12873" y="5055590"/>
                <a:ext cx="474120" cy="25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C56C1BCB-B17B-4616-897A-621C7E41CA21}"/>
              </a:ext>
            </a:extLst>
          </p:cNvPr>
          <p:cNvGrpSpPr/>
          <p:nvPr/>
        </p:nvGrpSpPr>
        <p:grpSpPr>
          <a:xfrm>
            <a:off x="761993" y="4062710"/>
            <a:ext cx="4450680" cy="1931400"/>
            <a:chOff x="761993" y="4062710"/>
            <a:chExt cx="4450680" cy="193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268C637-D831-4055-B40F-777B593E968C}"/>
                    </a:ext>
                  </a:extLst>
                </p14:cNvPr>
                <p14:cNvContentPartPr/>
                <p14:nvPr/>
              </p14:nvContentPartPr>
              <p14:xfrm>
                <a:off x="966833" y="4272590"/>
                <a:ext cx="169200" cy="283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268C637-D831-4055-B40F-777B593E968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58193" y="4263950"/>
                  <a:ext cx="1868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C70A6BA-6EF2-4AE8-B74D-F2340FFCEFCE}"/>
                    </a:ext>
                  </a:extLst>
                </p14:cNvPr>
                <p14:cNvContentPartPr/>
                <p14:nvPr/>
              </p14:nvContentPartPr>
              <p14:xfrm>
                <a:off x="1280033" y="4249550"/>
                <a:ext cx="322920" cy="281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C70A6BA-6EF2-4AE8-B74D-F2340FFCEFC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271033" y="4240550"/>
                  <a:ext cx="3405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6A5F659-015A-4724-B938-302090292D3A}"/>
                    </a:ext>
                  </a:extLst>
                </p14:cNvPr>
                <p14:cNvContentPartPr/>
                <p14:nvPr/>
              </p14:nvContentPartPr>
              <p14:xfrm>
                <a:off x="1633553" y="4150910"/>
                <a:ext cx="22680" cy="69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6A5F659-015A-4724-B938-302090292D3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24553" y="4141910"/>
                  <a:ext cx="403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40913AE-FDC7-422B-9A22-B75B3E3F8BF7}"/>
                    </a:ext>
                  </a:extLst>
                </p14:cNvPr>
                <p14:cNvContentPartPr/>
                <p14:nvPr/>
              </p14:nvContentPartPr>
              <p14:xfrm>
                <a:off x="1661633" y="4384910"/>
                <a:ext cx="537840" cy="115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40913AE-FDC7-422B-9A22-B75B3E3F8BF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52993" y="4376270"/>
                  <a:ext cx="5554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A2594F2-A2D3-442C-A411-294AAEF7F1A0}"/>
                    </a:ext>
                  </a:extLst>
                </p14:cNvPr>
                <p14:cNvContentPartPr/>
                <p14:nvPr/>
              </p14:nvContentPartPr>
              <p14:xfrm>
                <a:off x="2420153" y="4213190"/>
                <a:ext cx="168120" cy="589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A2594F2-A2D3-442C-A411-294AAEF7F1A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411153" y="4204190"/>
                  <a:ext cx="18576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8712BAF-1261-44FA-8026-33EBC8D3CEC6}"/>
                    </a:ext>
                  </a:extLst>
                </p14:cNvPr>
                <p14:cNvContentPartPr/>
                <p14:nvPr/>
              </p14:nvContentPartPr>
              <p14:xfrm>
                <a:off x="2560193" y="4365830"/>
                <a:ext cx="215280" cy="176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8712BAF-1261-44FA-8026-33EBC8D3CEC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51193" y="4357190"/>
                  <a:ext cx="2329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2B1098A-ECE5-4CC9-AE1E-BE5744BACCBE}"/>
                    </a:ext>
                  </a:extLst>
                </p14:cNvPr>
                <p14:cNvContentPartPr/>
                <p14:nvPr/>
              </p14:nvContentPartPr>
              <p14:xfrm>
                <a:off x="2659913" y="4062710"/>
                <a:ext cx="65520" cy="130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2B1098A-ECE5-4CC9-AE1E-BE5744BACCB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50913" y="4053710"/>
                  <a:ext cx="83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42B2B14-3F87-40B5-A2C3-201E4D167EA4}"/>
                    </a:ext>
                  </a:extLst>
                </p14:cNvPr>
                <p14:cNvContentPartPr/>
                <p14:nvPr/>
              </p14:nvContentPartPr>
              <p14:xfrm>
                <a:off x="3099473" y="4236590"/>
                <a:ext cx="393480" cy="338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42B2B14-3F87-40B5-A2C3-201E4D167EA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90473" y="4227950"/>
                  <a:ext cx="4111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F8511FE-5F15-4A1D-82B9-217BA2C28F47}"/>
                    </a:ext>
                  </a:extLst>
                </p14:cNvPr>
                <p14:cNvContentPartPr/>
                <p14:nvPr/>
              </p14:nvContentPartPr>
              <p14:xfrm>
                <a:off x="3545513" y="4407590"/>
                <a:ext cx="271440" cy="123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F8511FE-5F15-4A1D-82B9-217BA2C28F4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36873" y="4398950"/>
                  <a:ext cx="2890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D982F34-A674-40B1-83FC-9D2C5C43E10A}"/>
                    </a:ext>
                  </a:extLst>
                </p14:cNvPr>
                <p14:cNvContentPartPr/>
                <p14:nvPr/>
              </p14:nvContentPartPr>
              <p14:xfrm>
                <a:off x="3850793" y="4191950"/>
                <a:ext cx="447840" cy="333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D982F34-A674-40B1-83FC-9D2C5C43E10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842153" y="4183310"/>
                  <a:ext cx="4654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73AF3C4-27C3-411C-912D-24FB6F8D52F7}"/>
                    </a:ext>
                  </a:extLst>
                </p14:cNvPr>
                <p14:cNvContentPartPr/>
                <p14:nvPr/>
              </p14:nvContentPartPr>
              <p14:xfrm>
                <a:off x="4095953" y="4177910"/>
                <a:ext cx="24480" cy="41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73AF3C4-27C3-411C-912D-24FB6F8D52F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086953" y="4169270"/>
                  <a:ext cx="421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CFDF588-E3FF-47DA-A314-7ACE3A9A3AB3}"/>
                    </a:ext>
                  </a:extLst>
                </p14:cNvPr>
                <p14:cNvContentPartPr/>
                <p14:nvPr/>
              </p14:nvContentPartPr>
              <p14:xfrm>
                <a:off x="4246433" y="4383110"/>
                <a:ext cx="199080" cy="317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CFDF588-E3FF-47DA-A314-7ACE3A9A3AB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237433" y="4374470"/>
                  <a:ext cx="2167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A11D87B-3BF7-4A56-B233-EE89EC1204BF}"/>
                    </a:ext>
                  </a:extLst>
                </p14:cNvPr>
                <p14:cNvContentPartPr/>
                <p14:nvPr/>
              </p14:nvContentPartPr>
              <p14:xfrm>
                <a:off x="4686353" y="4140470"/>
                <a:ext cx="370080" cy="489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A11D87B-3BF7-4A56-B233-EE89EC1204B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677353" y="4131830"/>
                  <a:ext cx="38772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20CD1FA-398E-4775-AB37-16B4579741B9}"/>
                    </a:ext>
                  </a:extLst>
                </p14:cNvPr>
                <p14:cNvContentPartPr/>
                <p14:nvPr/>
              </p14:nvContentPartPr>
              <p14:xfrm>
                <a:off x="1086713" y="4769750"/>
                <a:ext cx="108720" cy="200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20CD1FA-398E-4775-AB37-16B4579741B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78073" y="4760750"/>
                  <a:ext cx="126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AD151B6-AEC7-4ABD-8EED-BCB551BEE522}"/>
                    </a:ext>
                  </a:extLst>
                </p14:cNvPr>
                <p14:cNvContentPartPr/>
                <p14:nvPr/>
              </p14:nvContentPartPr>
              <p14:xfrm>
                <a:off x="1070153" y="4669310"/>
                <a:ext cx="193680" cy="156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AD151B6-AEC7-4ABD-8EED-BCB551BEE52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61153" y="4660310"/>
                  <a:ext cx="2113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250D0E1-D1ED-4FC9-B3D1-ABB27F73B23A}"/>
                    </a:ext>
                  </a:extLst>
                </p14:cNvPr>
                <p14:cNvContentPartPr/>
                <p14:nvPr/>
              </p14:nvContentPartPr>
              <p14:xfrm>
                <a:off x="1259513" y="4693070"/>
                <a:ext cx="122760" cy="355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250D0E1-D1ED-4FC9-B3D1-ABB27F73B23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250513" y="4684070"/>
                  <a:ext cx="14040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39FC471-D7A6-486F-8582-15B1EFF7AFC3}"/>
                    </a:ext>
                  </a:extLst>
                </p14:cNvPr>
                <p14:cNvContentPartPr/>
                <p14:nvPr/>
              </p14:nvContentPartPr>
              <p14:xfrm>
                <a:off x="1455353" y="4717910"/>
                <a:ext cx="378720" cy="266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39FC471-D7A6-486F-8582-15B1EFF7AFC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446353" y="4708910"/>
                  <a:ext cx="3963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CCC4724-265F-4106-BD8A-9D4E42257AFA}"/>
                    </a:ext>
                  </a:extLst>
                </p14:cNvPr>
                <p14:cNvContentPartPr/>
                <p14:nvPr/>
              </p14:nvContentPartPr>
              <p14:xfrm>
                <a:off x="1855313" y="4844990"/>
                <a:ext cx="264240" cy="118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CCC4724-265F-4106-BD8A-9D4E42257AF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846673" y="4835990"/>
                  <a:ext cx="281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17C96BA-FBA7-4155-BF1A-400D07696349}"/>
                    </a:ext>
                  </a:extLst>
                </p14:cNvPr>
                <p14:cNvContentPartPr/>
                <p14:nvPr/>
              </p14:nvContentPartPr>
              <p14:xfrm>
                <a:off x="2151233" y="4686950"/>
                <a:ext cx="488880" cy="288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17C96BA-FBA7-4155-BF1A-400D0769634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142233" y="4677950"/>
                  <a:ext cx="5065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57AFC28-D6F2-42AD-B5FD-5599D24FEB7F}"/>
                    </a:ext>
                  </a:extLst>
                </p14:cNvPr>
                <p14:cNvContentPartPr/>
                <p14:nvPr/>
              </p14:nvContentPartPr>
              <p14:xfrm>
                <a:off x="2509073" y="4623230"/>
                <a:ext cx="28440" cy="66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57AFC28-D6F2-42AD-B5FD-5599D24FEB7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500073" y="4614230"/>
                  <a:ext cx="460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BCEC2B8-6A55-49DB-BD6C-0EB681E3E5C2}"/>
                    </a:ext>
                  </a:extLst>
                </p14:cNvPr>
                <p14:cNvContentPartPr/>
                <p14:nvPr/>
              </p14:nvContentPartPr>
              <p14:xfrm>
                <a:off x="2638673" y="4833110"/>
                <a:ext cx="159840" cy="300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BCEC2B8-6A55-49DB-BD6C-0EB681E3E5C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630033" y="4824110"/>
                  <a:ext cx="1774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6EA5B67-999C-4E8A-9CBF-A91AA460896E}"/>
                    </a:ext>
                  </a:extLst>
                </p14:cNvPr>
                <p14:cNvContentPartPr/>
                <p14:nvPr/>
              </p14:nvContentPartPr>
              <p14:xfrm>
                <a:off x="2840633" y="4851110"/>
                <a:ext cx="122040" cy="118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6EA5B67-999C-4E8A-9CBF-A91AA460896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831633" y="4842110"/>
                  <a:ext cx="139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78583C6-325E-4128-AB68-486685934EFB}"/>
                    </a:ext>
                  </a:extLst>
                </p14:cNvPr>
                <p14:cNvContentPartPr/>
                <p14:nvPr/>
              </p14:nvContentPartPr>
              <p14:xfrm>
                <a:off x="3191273" y="4727990"/>
                <a:ext cx="205560" cy="412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78583C6-325E-4128-AB68-486685934EF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182273" y="4718990"/>
                  <a:ext cx="22320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2A41479-56C3-4B64-92DB-B65A1D178C8B}"/>
                    </a:ext>
                  </a:extLst>
                </p14:cNvPr>
                <p14:cNvContentPartPr/>
                <p14:nvPr/>
              </p14:nvContentPartPr>
              <p14:xfrm>
                <a:off x="3395033" y="4728710"/>
                <a:ext cx="7200" cy="45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2A41479-56C3-4B64-92DB-B65A1D178C8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86393" y="4719710"/>
                  <a:ext cx="248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9A41302-13C3-474D-B8ED-ABFB39F3DE72}"/>
                    </a:ext>
                  </a:extLst>
                </p14:cNvPr>
                <p14:cNvContentPartPr/>
                <p14:nvPr/>
              </p14:nvContentPartPr>
              <p14:xfrm>
                <a:off x="3432833" y="4716470"/>
                <a:ext cx="301320" cy="371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9A41302-13C3-474D-B8ED-ABFB39F3DE7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423833" y="4707830"/>
                  <a:ext cx="31896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AE7DA02-CD5C-4A77-8CF1-B9569BDDBB9B}"/>
                    </a:ext>
                  </a:extLst>
                </p14:cNvPr>
                <p14:cNvContentPartPr/>
                <p14:nvPr/>
              </p14:nvContentPartPr>
              <p14:xfrm>
                <a:off x="3816953" y="4809350"/>
                <a:ext cx="169200" cy="156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AE7DA02-CD5C-4A77-8CF1-B9569BDDBB9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808313" y="4800350"/>
                  <a:ext cx="186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59515EF-A5BD-449F-86B7-7F91A6652FB6}"/>
                    </a:ext>
                  </a:extLst>
                </p14:cNvPr>
                <p14:cNvContentPartPr/>
                <p14:nvPr/>
              </p14:nvContentPartPr>
              <p14:xfrm>
                <a:off x="4042673" y="4698110"/>
                <a:ext cx="92160" cy="314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59515EF-A5BD-449F-86B7-7F91A6652FB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33673" y="4689470"/>
                  <a:ext cx="1098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66ED216-F7E9-4625-A014-964409CCA47C}"/>
                    </a:ext>
                  </a:extLst>
                </p14:cNvPr>
                <p14:cNvContentPartPr/>
                <p14:nvPr/>
              </p14:nvContentPartPr>
              <p14:xfrm>
                <a:off x="4334633" y="4769750"/>
                <a:ext cx="82080" cy="26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66ED216-F7E9-4625-A014-964409CCA47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325633" y="4760750"/>
                  <a:ext cx="99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4AC50ED-2B24-482B-98F6-93B652A837B7}"/>
                    </a:ext>
                  </a:extLst>
                </p14:cNvPr>
                <p14:cNvContentPartPr/>
                <p14:nvPr/>
              </p14:nvContentPartPr>
              <p14:xfrm>
                <a:off x="4317353" y="4854350"/>
                <a:ext cx="94320" cy="38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4AC50ED-2B24-482B-98F6-93B652A837B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308353" y="4845710"/>
                  <a:ext cx="1119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F841A03-D4AD-4108-8273-4700AE8DA089}"/>
                    </a:ext>
                  </a:extLst>
                </p14:cNvPr>
                <p14:cNvContentPartPr/>
                <p14:nvPr/>
              </p14:nvContentPartPr>
              <p14:xfrm>
                <a:off x="4669073" y="4724750"/>
                <a:ext cx="112320" cy="223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F841A03-D4AD-4108-8273-4700AE8DA08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660073" y="4715750"/>
                  <a:ext cx="1299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12B7BF8-E770-4851-998B-31D9021F897A}"/>
                    </a:ext>
                  </a:extLst>
                </p14:cNvPr>
                <p14:cNvContentPartPr/>
                <p14:nvPr/>
              </p14:nvContentPartPr>
              <p14:xfrm>
                <a:off x="4853753" y="4832030"/>
                <a:ext cx="24120" cy="90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12B7BF8-E770-4851-998B-31D9021F897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844753" y="4823030"/>
                  <a:ext cx="41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2A07784-3F90-4B67-9DA2-F58EAE26BF6D}"/>
                    </a:ext>
                  </a:extLst>
                </p14:cNvPr>
                <p14:cNvContentPartPr/>
                <p14:nvPr/>
              </p14:nvContentPartPr>
              <p14:xfrm>
                <a:off x="4885793" y="4649150"/>
                <a:ext cx="208800" cy="268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2A07784-3F90-4B67-9DA2-F58EAE26BF6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877153" y="4640150"/>
                  <a:ext cx="2264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0C479E4-E29C-4980-B575-2E8AEA2AC9F9}"/>
                    </a:ext>
                  </a:extLst>
                </p14:cNvPr>
                <p14:cNvContentPartPr/>
                <p14:nvPr/>
              </p14:nvContentPartPr>
              <p14:xfrm>
                <a:off x="761993" y="5167550"/>
                <a:ext cx="84240" cy="261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0C479E4-E29C-4980-B575-2E8AEA2AC9F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53353" y="5158550"/>
                  <a:ext cx="1018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16C5B2F-C57A-42E5-AE00-2DC393585832}"/>
                    </a:ext>
                  </a:extLst>
                </p14:cNvPr>
                <p14:cNvContentPartPr/>
                <p14:nvPr/>
              </p14:nvContentPartPr>
              <p14:xfrm>
                <a:off x="763073" y="5138750"/>
                <a:ext cx="161280" cy="219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16C5B2F-C57A-42E5-AE00-2DC39358583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54433" y="5129750"/>
                  <a:ext cx="1789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5457305-ED4C-469B-995F-10BD2AB0961D}"/>
                    </a:ext>
                  </a:extLst>
                </p14:cNvPr>
                <p14:cNvContentPartPr/>
                <p14:nvPr/>
              </p14:nvContentPartPr>
              <p14:xfrm>
                <a:off x="989873" y="5276630"/>
                <a:ext cx="162000" cy="36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5457305-ED4C-469B-995F-10BD2AB0961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81233" y="5267630"/>
                  <a:ext cx="179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CE4D6EB-A6FC-46C6-A07A-CA1A3300DD88}"/>
                    </a:ext>
                  </a:extLst>
                </p14:cNvPr>
                <p14:cNvContentPartPr/>
                <p14:nvPr/>
              </p14:nvContentPartPr>
              <p14:xfrm>
                <a:off x="1025153" y="5345750"/>
                <a:ext cx="52920" cy="36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CE4D6EB-A6FC-46C6-A07A-CA1A3300DD8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16153" y="5336750"/>
                  <a:ext cx="705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3BAB7B3-0826-4760-8FE9-88F452349620}"/>
                    </a:ext>
                  </a:extLst>
                </p14:cNvPr>
                <p14:cNvContentPartPr/>
                <p14:nvPr/>
              </p14:nvContentPartPr>
              <p14:xfrm>
                <a:off x="1339793" y="5179790"/>
                <a:ext cx="105840" cy="290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3BAB7B3-0826-4760-8FE9-88F45234962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331153" y="5170790"/>
                  <a:ext cx="1234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044F02C-A041-4D67-B25D-6B936332A394}"/>
                    </a:ext>
                  </a:extLst>
                </p14:cNvPr>
                <p14:cNvContentPartPr/>
                <p14:nvPr/>
              </p14:nvContentPartPr>
              <p14:xfrm>
                <a:off x="1322513" y="5261510"/>
                <a:ext cx="104760" cy="37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044F02C-A041-4D67-B25D-6B936332A39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313873" y="5252870"/>
                  <a:ext cx="122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30453BD-7C16-4B6A-97CA-18D3E7CAB78D}"/>
                    </a:ext>
                  </a:extLst>
                </p14:cNvPr>
                <p14:cNvContentPartPr/>
                <p14:nvPr/>
              </p14:nvContentPartPr>
              <p14:xfrm>
                <a:off x="1498553" y="5167550"/>
                <a:ext cx="458280" cy="278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30453BD-7C16-4B6A-97CA-18D3E7CAB78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489553" y="5158550"/>
                  <a:ext cx="4759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289E4C6-712A-42C5-B461-22B09D3845BC}"/>
                    </a:ext>
                  </a:extLst>
                </p14:cNvPr>
                <p14:cNvContentPartPr/>
                <p14:nvPr/>
              </p14:nvContentPartPr>
              <p14:xfrm>
                <a:off x="1849553" y="5244230"/>
                <a:ext cx="110520" cy="37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289E4C6-712A-42C5-B461-22B09D3845B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840913" y="5235230"/>
                  <a:ext cx="1281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640393E-ED15-4F1C-BFE1-CA7630F9D8F6}"/>
                    </a:ext>
                  </a:extLst>
                </p14:cNvPr>
                <p14:cNvContentPartPr/>
                <p14:nvPr/>
              </p14:nvContentPartPr>
              <p14:xfrm>
                <a:off x="2125313" y="5298950"/>
                <a:ext cx="152280" cy="345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640393E-ED15-4F1C-BFE1-CA7630F9D8F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116313" y="5290310"/>
                  <a:ext cx="16992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8A2C1FA-B095-4B9C-842D-538A3AE11AD8}"/>
                    </a:ext>
                  </a:extLst>
                </p14:cNvPr>
                <p14:cNvContentPartPr/>
                <p14:nvPr/>
              </p14:nvContentPartPr>
              <p14:xfrm>
                <a:off x="2294153" y="5287790"/>
                <a:ext cx="95040" cy="144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8A2C1FA-B095-4B9C-842D-538A3AE11AD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285513" y="5278790"/>
                  <a:ext cx="1126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307D265-7212-42D1-AAE5-C0E444195F42}"/>
                    </a:ext>
                  </a:extLst>
                </p14:cNvPr>
                <p14:cNvContentPartPr/>
                <p14:nvPr/>
              </p14:nvContentPartPr>
              <p14:xfrm>
                <a:off x="2348513" y="5052710"/>
                <a:ext cx="74880" cy="118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307D265-7212-42D1-AAE5-C0E444195F4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339873" y="5043710"/>
                  <a:ext cx="92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4B6ADAF-6719-43D1-A4C1-8AB1E18695E1}"/>
                    </a:ext>
                  </a:extLst>
                </p14:cNvPr>
                <p14:cNvContentPartPr/>
                <p14:nvPr/>
              </p14:nvContentPartPr>
              <p14:xfrm>
                <a:off x="2664953" y="5074310"/>
                <a:ext cx="280080" cy="349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4B6ADAF-6719-43D1-A4C1-8AB1E18695E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656313" y="5065670"/>
                  <a:ext cx="2977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0536233-4541-47E0-B0AF-6D168774E9F5}"/>
                    </a:ext>
                  </a:extLst>
                </p14:cNvPr>
                <p14:cNvContentPartPr/>
                <p14:nvPr/>
              </p14:nvContentPartPr>
              <p14:xfrm>
                <a:off x="2993273" y="5055230"/>
                <a:ext cx="7920" cy="60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0536233-4541-47E0-B0AF-6D168774E9F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984273" y="5046230"/>
                  <a:ext cx="25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DEC61FB-A3BC-4AE4-835B-7708B31638DF}"/>
                    </a:ext>
                  </a:extLst>
                </p14:cNvPr>
                <p14:cNvContentPartPr/>
                <p14:nvPr/>
              </p14:nvContentPartPr>
              <p14:xfrm>
                <a:off x="2981753" y="5232350"/>
                <a:ext cx="583560" cy="161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DEC61FB-A3BC-4AE4-835B-7708B31638D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972753" y="5223350"/>
                  <a:ext cx="6012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3C3100A-6C22-46F8-880D-C42FBE09296C}"/>
                    </a:ext>
                  </a:extLst>
                </p14:cNvPr>
                <p14:cNvContentPartPr/>
                <p14:nvPr/>
              </p14:nvContentPartPr>
              <p14:xfrm>
                <a:off x="3724793" y="5195270"/>
                <a:ext cx="469800" cy="240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3C3100A-6C22-46F8-880D-C42FBE09296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716153" y="5186270"/>
                  <a:ext cx="4874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8C200DF-7C77-4F9E-B3A8-C7750462A319}"/>
                    </a:ext>
                  </a:extLst>
                </p14:cNvPr>
                <p14:cNvContentPartPr/>
                <p14:nvPr/>
              </p14:nvContentPartPr>
              <p14:xfrm>
                <a:off x="4317353" y="5077550"/>
                <a:ext cx="190080" cy="454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8C200DF-7C77-4F9E-B3A8-C7750462A31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308713" y="5068910"/>
                  <a:ext cx="20772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373FCD7-CC07-42E5-9DC4-6FF7E7DDAFAD}"/>
                    </a:ext>
                  </a:extLst>
                </p14:cNvPr>
                <p14:cNvContentPartPr/>
                <p14:nvPr/>
              </p14:nvContentPartPr>
              <p14:xfrm>
                <a:off x="4491953" y="5204270"/>
                <a:ext cx="251280" cy="182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373FCD7-CC07-42E5-9DC4-6FF7E7DDAFA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483313" y="5195630"/>
                  <a:ext cx="2689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C57DE14-7EDE-4FDE-876B-359F04105FFD}"/>
                    </a:ext>
                  </a:extLst>
                </p14:cNvPr>
                <p14:cNvContentPartPr/>
                <p14:nvPr/>
              </p14:nvContentPartPr>
              <p14:xfrm>
                <a:off x="4614353" y="4995110"/>
                <a:ext cx="79920" cy="83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C57DE14-7EDE-4FDE-876B-359F04105FF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605353" y="4986110"/>
                  <a:ext cx="97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3FB002E-D02D-4663-B373-115C863113C4}"/>
                    </a:ext>
                  </a:extLst>
                </p14:cNvPr>
                <p14:cNvContentPartPr/>
                <p14:nvPr/>
              </p14:nvContentPartPr>
              <p14:xfrm>
                <a:off x="4891913" y="5009870"/>
                <a:ext cx="293760" cy="498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3FB002E-D02D-4663-B373-115C863113C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882913" y="5001230"/>
                  <a:ext cx="31140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A1E5345-CAAC-4082-813F-1B683C74750C}"/>
                    </a:ext>
                  </a:extLst>
                </p14:cNvPr>
                <p14:cNvContentPartPr/>
                <p14:nvPr/>
              </p14:nvContentPartPr>
              <p14:xfrm>
                <a:off x="5199713" y="4970270"/>
                <a:ext cx="12960" cy="50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A1E5345-CAAC-4082-813F-1B683C74750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190713" y="4961630"/>
                  <a:ext cx="306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D591B2D-A20C-4516-A926-A3CBC5387811}"/>
                    </a:ext>
                  </a:extLst>
                </p14:cNvPr>
                <p14:cNvContentPartPr/>
                <p14:nvPr/>
              </p14:nvContentPartPr>
              <p14:xfrm>
                <a:off x="1241153" y="5555630"/>
                <a:ext cx="453240" cy="328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D591B2D-A20C-4516-A926-A3CBC538781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232513" y="5546630"/>
                  <a:ext cx="4708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115052D-92D1-404B-81D9-57E2222BB43A}"/>
                    </a:ext>
                  </a:extLst>
                </p14:cNvPr>
                <p14:cNvContentPartPr/>
                <p14:nvPr/>
              </p14:nvContentPartPr>
              <p14:xfrm>
                <a:off x="1696193" y="5699270"/>
                <a:ext cx="317880" cy="159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115052D-92D1-404B-81D9-57E2222BB43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687193" y="5690630"/>
                  <a:ext cx="335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923B768-A11F-4F00-8B5C-91B3429C444F}"/>
                    </a:ext>
                  </a:extLst>
                </p14:cNvPr>
                <p14:cNvContentPartPr/>
                <p14:nvPr/>
              </p14:nvContentPartPr>
              <p14:xfrm>
                <a:off x="2020553" y="5499830"/>
                <a:ext cx="660240" cy="354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923B768-A11F-4F00-8B5C-91B3429C444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011553" y="5490830"/>
                  <a:ext cx="6778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840CC65-19CF-4987-B697-4DBCB160235A}"/>
                    </a:ext>
                  </a:extLst>
                </p14:cNvPr>
                <p14:cNvContentPartPr/>
                <p14:nvPr/>
              </p14:nvContentPartPr>
              <p14:xfrm>
                <a:off x="2444273" y="5478950"/>
                <a:ext cx="34560" cy="53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840CC65-19CF-4987-B697-4DBCB160235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435273" y="5469950"/>
                  <a:ext cx="522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E42CB08-FCCB-471F-BCFD-E4445C0411DE}"/>
                    </a:ext>
                  </a:extLst>
                </p14:cNvPr>
                <p14:cNvContentPartPr/>
                <p14:nvPr/>
              </p14:nvContentPartPr>
              <p14:xfrm>
                <a:off x="2642633" y="5670110"/>
                <a:ext cx="210240" cy="324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E42CB08-FCCB-471F-BCFD-E4445C0411D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633633" y="5661470"/>
                  <a:ext cx="2278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E2F21C2-C203-4CCF-9EFE-8F58BBC394C4}"/>
                    </a:ext>
                  </a:extLst>
                </p14:cNvPr>
                <p14:cNvContentPartPr/>
                <p14:nvPr/>
              </p14:nvContentPartPr>
              <p14:xfrm>
                <a:off x="2909393" y="5652470"/>
                <a:ext cx="194400" cy="154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E2F21C2-C203-4CCF-9EFE-8F58BBC394C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900753" y="5643830"/>
                  <a:ext cx="21204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1773A85-5881-4E91-A0BA-B06966B1D381}"/>
              </a:ext>
            </a:extLst>
          </p:cNvPr>
          <p:cNvGrpSpPr/>
          <p:nvPr/>
        </p:nvGrpSpPr>
        <p:grpSpPr>
          <a:xfrm>
            <a:off x="8744633" y="1856270"/>
            <a:ext cx="336240" cy="201240"/>
            <a:chOff x="8744633" y="1856270"/>
            <a:chExt cx="336240" cy="20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F48A749-35C5-4CFF-848F-3C777525EF84}"/>
                    </a:ext>
                  </a:extLst>
                </p14:cNvPr>
                <p14:cNvContentPartPr/>
                <p14:nvPr/>
              </p14:nvContentPartPr>
              <p14:xfrm>
                <a:off x="8744633" y="1860230"/>
                <a:ext cx="82800" cy="163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F48A749-35C5-4CFF-848F-3C777525EF8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735993" y="1851230"/>
                  <a:ext cx="1004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5B2C4C1-B1FD-4B86-AE75-845CA9814317}"/>
                    </a:ext>
                  </a:extLst>
                </p14:cNvPr>
                <p14:cNvContentPartPr/>
                <p14:nvPr/>
              </p14:nvContentPartPr>
              <p14:xfrm>
                <a:off x="8896553" y="1953110"/>
                <a:ext cx="16920" cy="63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5B2C4C1-B1FD-4B86-AE75-845CA981431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887913" y="1944470"/>
                  <a:ext cx="345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AD19629-121A-47C6-A993-DA4F01CC36E5}"/>
                    </a:ext>
                  </a:extLst>
                </p14:cNvPr>
                <p14:cNvContentPartPr/>
                <p14:nvPr/>
              </p14:nvContentPartPr>
              <p14:xfrm>
                <a:off x="8999153" y="1856270"/>
                <a:ext cx="81720" cy="201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AD19629-121A-47C6-A993-DA4F01CC36E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990513" y="1847630"/>
                  <a:ext cx="99360" cy="21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87BA6FD-DB51-4ECA-81D6-E83B53EB55FF}"/>
                  </a:ext>
                </a:extLst>
              </p14:cNvPr>
              <p14:cNvContentPartPr/>
              <p14:nvPr/>
            </p14:nvContentPartPr>
            <p14:xfrm>
              <a:off x="9129473" y="1591310"/>
              <a:ext cx="102960" cy="1098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87BA6FD-DB51-4ECA-81D6-E83B53EB55FF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9120473" y="1582670"/>
                <a:ext cx="120600" cy="12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84171A9-6BDA-44EA-8C4B-164AC505582E}"/>
              </a:ext>
            </a:extLst>
          </p:cNvPr>
          <p:cNvGrpSpPr/>
          <p:nvPr/>
        </p:nvGrpSpPr>
        <p:grpSpPr>
          <a:xfrm>
            <a:off x="9352313" y="1532990"/>
            <a:ext cx="595440" cy="513720"/>
            <a:chOff x="9352313" y="1532990"/>
            <a:chExt cx="595440" cy="51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E598391-01E8-4C3E-BFAF-A584D6112DB4}"/>
                    </a:ext>
                  </a:extLst>
                </p14:cNvPr>
                <p14:cNvContentPartPr/>
                <p14:nvPr/>
              </p14:nvContentPartPr>
              <p14:xfrm>
                <a:off x="9352313" y="1814150"/>
                <a:ext cx="53640" cy="2325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E598391-01E8-4C3E-BFAF-A584D6112DB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343313" y="1805150"/>
                  <a:ext cx="712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13D5833-5696-44B8-B886-B6E54FEB5556}"/>
                    </a:ext>
                  </a:extLst>
                </p14:cNvPr>
                <p14:cNvContentPartPr/>
                <p14:nvPr/>
              </p14:nvContentPartPr>
              <p14:xfrm>
                <a:off x="9469673" y="1853030"/>
                <a:ext cx="72000" cy="149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13D5833-5696-44B8-B886-B6E54FEB555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460673" y="1844030"/>
                  <a:ext cx="896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C602170-3250-4654-8307-CE4D17804FED}"/>
                    </a:ext>
                  </a:extLst>
                </p14:cNvPr>
                <p14:cNvContentPartPr/>
                <p14:nvPr/>
              </p14:nvContentPartPr>
              <p14:xfrm>
                <a:off x="9587033" y="1928270"/>
                <a:ext cx="9000" cy="75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C602170-3250-4654-8307-CE4D17804FE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578033" y="1919630"/>
                  <a:ext cx="266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E256C0F-1D7B-462A-AD51-9092A4E994AE}"/>
                    </a:ext>
                  </a:extLst>
                </p14:cNvPr>
                <p14:cNvContentPartPr/>
                <p14:nvPr/>
              </p14:nvContentPartPr>
              <p14:xfrm>
                <a:off x="9669833" y="1801910"/>
                <a:ext cx="70920" cy="198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E256C0F-1D7B-462A-AD51-9092A4E994A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661193" y="1793270"/>
                  <a:ext cx="885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A7D8440-76BB-4FAB-BA6F-8ADD23BEC001}"/>
                    </a:ext>
                  </a:extLst>
                </p14:cNvPr>
                <p14:cNvContentPartPr/>
                <p14:nvPr/>
              </p14:nvContentPartPr>
              <p14:xfrm>
                <a:off x="9672353" y="1895150"/>
                <a:ext cx="66600" cy="8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A7D8440-76BB-4FAB-BA6F-8ADD23BEC00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663353" y="1886150"/>
                  <a:ext cx="84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5CE9472-3AB0-4C25-8E01-C325081F7063}"/>
                    </a:ext>
                  </a:extLst>
                </p14:cNvPr>
                <p14:cNvContentPartPr/>
                <p14:nvPr/>
              </p14:nvContentPartPr>
              <p14:xfrm>
                <a:off x="9795113" y="1741790"/>
                <a:ext cx="33120" cy="296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5CE9472-3AB0-4C25-8E01-C325081F706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786113" y="1732790"/>
                  <a:ext cx="507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724B436-1F2D-449D-BA72-ECB0EB701AAD}"/>
                    </a:ext>
                  </a:extLst>
                </p14:cNvPr>
                <p14:cNvContentPartPr/>
                <p14:nvPr/>
              </p14:nvContentPartPr>
              <p14:xfrm>
                <a:off x="9872873" y="1532990"/>
                <a:ext cx="74880" cy="165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724B436-1F2D-449D-BA72-ECB0EB701AA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864233" y="1523990"/>
                  <a:ext cx="9252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22A388B-8B52-4CBC-9952-A2224C0E5E5C}"/>
              </a:ext>
            </a:extLst>
          </p:cNvPr>
          <p:cNvGrpSpPr/>
          <p:nvPr/>
        </p:nvGrpSpPr>
        <p:grpSpPr>
          <a:xfrm>
            <a:off x="10080593" y="1856630"/>
            <a:ext cx="110880" cy="116640"/>
            <a:chOff x="10080593" y="1856630"/>
            <a:chExt cx="110880" cy="11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0416611-D344-46DF-81DE-A49CFAE2480A}"/>
                    </a:ext>
                  </a:extLst>
                </p14:cNvPr>
                <p14:cNvContentPartPr/>
                <p14:nvPr/>
              </p14:nvContentPartPr>
              <p14:xfrm>
                <a:off x="10105793" y="1856630"/>
                <a:ext cx="85680" cy="20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0416611-D344-46DF-81DE-A49CFAE2480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097153" y="1847630"/>
                  <a:ext cx="103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A720B7F-EC9F-43E9-BD44-D6E4CDBC38D6}"/>
                    </a:ext>
                  </a:extLst>
                </p14:cNvPr>
                <p14:cNvContentPartPr/>
                <p14:nvPr/>
              </p14:nvContentPartPr>
              <p14:xfrm>
                <a:off x="10080593" y="1943390"/>
                <a:ext cx="74880" cy="29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A720B7F-EC9F-43E9-BD44-D6E4CDBC38D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071593" y="1934750"/>
                  <a:ext cx="9252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BA09B68-5827-445F-95BA-A94463A69379}"/>
              </a:ext>
            </a:extLst>
          </p:cNvPr>
          <p:cNvGrpSpPr/>
          <p:nvPr/>
        </p:nvGrpSpPr>
        <p:grpSpPr>
          <a:xfrm>
            <a:off x="10409273" y="1679150"/>
            <a:ext cx="706320" cy="261720"/>
            <a:chOff x="10409273" y="1679150"/>
            <a:chExt cx="706320" cy="26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BB86DF6-1DB0-49B0-BB89-314D35026227}"/>
                    </a:ext>
                  </a:extLst>
                </p14:cNvPr>
                <p14:cNvContentPartPr/>
                <p14:nvPr/>
              </p14:nvContentPartPr>
              <p14:xfrm>
                <a:off x="10409273" y="1798670"/>
                <a:ext cx="81360" cy="128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BB86DF6-1DB0-49B0-BB89-314D3502622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400273" y="1789670"/>
                  <a:ext cx="99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976B62D-24B3-4BE2-8560-A6BE07043363}"/>
                    </a:ext>
                  </a:extLst>
                </p14:cNvPr>
                <p14:cNvContentPartPr/>
                <p14:nvPr/>
              </p14:nvContentPartPr>
              <p14:xfrm>
                <a:off x="10528073" y="1899110"/>
                <a:ext cx="14760" cy="41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976B62D-24B3-4BE2-8560-A6BE0704336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519073" y="1890110"/>
                  <a:ext cx="32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788A27D-33A1-490C-A80E-FD9E4BCD9C3C}"/>
                    </a:ext>
                  </a:extLst>
                </p14:cNvPr>
                <p14:cNvContentPartPr/>
                <p14:nvPr/>
              </p14:nvContentPartPr>
              <p14:xfrm>
                <a:off x="10641473" y="1780670"/>
                <a:ext cx="83520" cy="105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788A27D-33A1-490C-A80E-FD9E4BCD9C3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632833" y="1772030"/>
                  <a:ext cx="1011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081C2B9-F1E8-48CA-B520-1FA4B32B2166}"/>
                    </a:ext>
                  </a:extLst>
                </p14:cNvPr>
                <p14:cNvContentPartPr/>
                <p14:nvPr/>
              </p14:nvContentPartPr>
              <p14:xfrm>
                <a:off x="10820393" y="1752590"/>
                <a:ext cx="72000" cy="149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081C2B9-F1E8-48CA-B520-1FA4B32B216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811753" y="1743590"/>
                  <a:ext cx="896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3EBC290-1A2D-415B-8540-BD640EBEEE7E}"/>
                    </a:ext>
                  </a:extLst>
                </p14:cNvPr>
                <p14:cNvContentPartPr/>
                <p14:nvPr/>
              </p14:nvContentPartPr>
              <p14:xfrm>
                <a:off x="10844153" y="1679150"/>
                <a:ext cx="122040" cy="44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3EBC290-1A2D-415B-8540-BD640EBEEE7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835153" y="1670510"/>
                  <a:ext cx="1396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B1249EB-FDC9-49DC-AF6C-053DBA01F843}"/>
                    </a:ext>
                  </a:extLst>
                </p14:cNvPr>
                <p14:cNvContentPartPr/>
                <p14:nvPr/>
              </p14:nvContentPartPr>
              <p14:xfrm>
                <a:off x="11007233" y="1703990"/>
                <a:ext cx="108360" cy="193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B1249EB-FDC9-49DC-AF6C-053DBA01F84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998233" y="1695350"/>
                  <a:ext cx="12600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AD4DD018-BFFA-4FC1-A239-B8D0BFDF0898}"/>
              </a:ext>
            </a:extLst>
          </p:cNvPr>
          <p:cNvGrpSpPr/>
          <p:nvPr/>
        </p:nvGrpSpPr>
        <p:grpSpPr>
          <a:xfrm>
            <a:off x="6887393" y="1654670"/>
            <a:ext cx="1705680" cy="1003680"/>
            <a:chOff x="6887393" y="1654670"/>
            <a:chExt cx="1705680" cy="100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0B460ED-F0EC-401F-9151-7BFA34D3FF12}"/>
                    </a:ext>
                  </a:extLst>
                </p14:cNvPr>
                <p14:cNvContentPartPr/>
                <p14:nvPr/>
              </p14:nvContentPartPr>
              <p14:xfrm>
                <a:off x="6955793" y="1967150"/>
                <a:ext cx="38520" cy="222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0B460ED-F0EC-401F-9151-7BFA34D3FF1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946793" y="1958150"/>
                  <a:ext cx="561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822233E-DAC5-4D19-95E1-06D9994E84CA}"/>
                    </a:ext>
                  </a:extLst>
                </p14:cNvPr>
                <p14:cNvContentPartPr/>
                <p14:nvPr/>
              </p14:nvContentPartPr>
              <p14:xfrm>
                <a:off x="6887393" y="1886870"/>
                <a:ext cx="161640" cy="155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822233E-DAC5-4D19-95E1-06D9994E84C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878393" y="1877870"/>
                  <a:ext cx="1792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5FB1713-2A78-4458-B734-ED43412F1B11}"/>
                    </a:ext>
                  </a:extLst>
                </p14:cNvPr>
                <p14:cNvContentPartPr/>
                <p14:nvPr/>
              </p14:nvContentPartPr>
              <p14:xfrm>
                <a:off x="7086113" y="1920350"/>
                <a:ext cx="74520" cy="265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5FB1713-2A78-4458-B734-ED43412F1B1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077473" y="1911350"/>
                  <a:ext cx="921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BF32862-FD86-4D7A-AEC1-E2617AA83CA7}"/>
                    </a:ext>
                  </a:extLst>
                </p14:cNvPr>
                <p14:cNvContentPartPr/>
                <p14:nvPr/>
              </p14:nvContentPartPr>
              <p14:xfrm>
                <a:off x="7197353" y="1988390"/>
                <a:ext cx="94320" cy="160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BF32862-FD86-4D7A-AEC1-E2617AA83CA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188353" y="1979390"/>
                  <a:ext cx="111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7A24D33-8967-4213-9059-60F5BB27ADDB}"/>
                    </a:ext>
                  </a:extLst>
                </p14:cNvPr>
                <p14:cNvContentPartPr/>
                <p14:nvPr/>
              </p14:nvContentPartPr>
              <p14:xfrm>
                <a:off x="7199513" y="1953830"/>
                <a:ext cx="116280" cy="187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7A24D33-8967-4213-9059-60F5BB27ADD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190513" y="1944830"/>
                  <a:ext cx="1339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9F3938A-3725-47BC-BE03-CF18DBDBFBE1}"/>
                    </a:ext>
                  </a:extLst>
                </p14:cNvPr>
                <p14:cNvContentPartPr/>
                <p14:nvPr/>
              </p14:nvContentPartPr>
              <p14:xfrm>
                <a:off x="7340273" y="2046710"/>
                <a:ext cx="90720" cy="10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9F3938A-3725-47BC-BE03-CF18DBDBFBE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331273" y="2037710"/>
                  <a:ext cx="108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5386C31-1525-429D-BA5D-4462F9E3C01C}"/>
                    </a:ext>
                  </a:extLst>
                </p14:cNvPr>
                <p14:cNvContentPartPr/>
                <p14:nvPr/>
              </p14:nvContentPartPr>
              <p14:xfrm>
                <a:off x="7345313" y="2112230"/>
                <a:ext cx="63360" cy="22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5386C31-1525-429D-BA5D-4462F9E3C01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336673" y="2103590"/>
                  <a:ext cx="81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6664142-0793-43B1-B0AB-D79EA02EE4DC}"/>
                    </a:ext>
                  </a:extLst>
                </p14:cNvPr>
                <p14:cNvContentPartPr/>
                <p14:nvPr/>
              </p14:nvContentPartPr>
              <p14:xfrm>
                <a:off x="7531433" y="1994150"/>
                <a:ext cx="116640" cy="167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6664142-0793-43B1-B0AB-D79EA02EE4D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522793" y="1985510"/>
                  <a:ext cx="1342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03149F6-18EA-4010-8BB3-11631D3BB00A}"/>
                    </a:ext>
                  </a:extLst>
                </p14:cNvPr>
                <p14:cNvContentPartPr/>
                <p14:nvPr/>
              </p14:nvContentPartPr>
              <p14:xfrm>
                <a:off x="7707113" y="1859150"/>
                <a:ext cx="61920" cy="295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03149F6-18EA-4010-8BB3-11631D3BB00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698113" y="1850510"/>
                  <a:ext cx="795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F3D587A-7BDE-4B2A-B6D6-7CCCA015D1E4}"/>
                    </a:ext>
                  </a:extLst>
                </p14:cNvPr>
                <p14:cNvContentPartPr/>
                <p14:nvPr/>
              </p14:nvContentPartPr>
              <p14:xfrm>
                <a:off x="7896113" y="2005670"/>
                <a:ext cx="73440" cy="16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F3D587A-7BDE-4B2A-B6D6-7CCCA015D1E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887473" y="1997030"/>
                  <a:ext cx="91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6FA2279-874A-4BB2-8601-29E80083B1E3}"/>
                    </a:ext>
                  </a:extLst>
                </p14:cNvPr>
                <p14:cNvContentPartPr/>
                <p14:nvPr/>
              </p14:nvContentPartPr>
              <p14:xfrm>
                <a:off x="7908713" y="2082350"/>
                <a:ext cx="63720" cy="7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6FA2279-874A-4BB2-8601-29E80083B1E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900073" y="2073710"/>
                  <a:ext cx="81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FCCE76C-C7DD-4A14-8E41-97121597A20F}"/>
                    </a:ext>
                  </a:extLst>
                </p14:cNvPr>
                <p14:cNvContentPartPr/>
                <p14:nvPr/>
              </p14:nvContentPartPr>
              <p14:xfrm>
                <a:off x="8289953" y="1654670"/>
                <a:ext cx="115920" cy="213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FCCE76C-C7DD-4A14-8E41-97121597A20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281313" y="1645670"/>
                  <a:ext cx="1335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F98C9B6-BEF4-48CB-9DC6-F057F35D76EC}"/>
                    </a:ext>
                  </a:extLst>
                </p14:cNvPr>
                <p14:cNvContentPartPr/>
                <p14:nvPr/>
              </p14:nvContentPartPr>
              <p14:xfrm>
                <a:off x="8300033" y="1986590"/>
                <a:ext cx="113040" cy="119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F98C9B6-BEF4-48CB-9DC6-F057F35D76E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291033" y="1977950"/>
                  <a:ext cx="130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0C68190-B643-4EDF-88BF-19D8AE1C8066}"/>
                    </a:ext>
                  </a:extLst>
                </p14:cNvPr>
                <p14:cNvContentPartPr/>
                <p14:nvPr/>
              </p14:nvContentPartPr>
              <p14:xfrm>
                <a:off x="8137673" y="1710470"/>
                <a:ext cx="123840" cy="389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0C68190-B643-4EDF-88BF-19D8AE1C806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128673" y="1701470"/>
                  <a:ext cx="14148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2246D63-8265-4504-AC9F-39EDF3FFE98C}"/>
                    </a:ext>
                  </a:extLst>
                </p14:cNvPr>
                <p14:cNvContentPartPr/>
                <p14:nvPr/>
              </p14:nvContentPartPr>
              <p14:xfrm>
                <a:off x="8494793" y="1677710"/>
                <a:ext cx="82800" cy="401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2246D63-8265-4504-AC9F-39EDF3FFE98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485793" y="1668710"/>
                  <a:ext cx="10044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24E8CB7-6C0C-4B26-9410-D8BE40B6F54D}"/>
                    </a:ext>
                  </a:extLst>
                </p14:cNvPr>
                <p14:cNvContentPartPr/>
                <p14:nvPr/>
              </p14:nvContentPartPr>
              <p14:xfrm>
                <a:off x="6948593" y="2423630"/>
                <a:ext cx="67320" cy="1846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24E8CB7-6C0C-4B26-9410-D8BE40B6F54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939953" y="2414990"/>
                  <a:ext cx="849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0D8DAE9-D2E6-47A8-8E6B-3EE1BB390CB8}"/>
                    </a:ext>
                  </a:extLst>
                </p14:cNvPr>
                <p14:cNvContentPartPr/>
                <p14:nvPr/>
              </p14:nvContentPartPr>
              <p14:xfrm>
                <a:off x="6933113" y="2339750"/>
                <a:ext cx="169920" cy="122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0D8DAE9-D2E6-47A8-8E6B-3EE1BB390CB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924113" y="2330750"/>
                  <a:ext cx="1875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8A7CA2F-35BE-4BEA-833C-5959B8DF5693}"/>
                    </a:ext>
                  </a:extLst>
                </p14:cNvPr>
                <p14:cNvContentPartPr/>
                <p14:nvPr/>
              </p14:nvContentPartPr>
              <p14:xfrm>
                <a:off x="7143353" y="2355590"/>
                <a:ext cx="108360" cy="240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8A7CA2F-35BE-4BEA-833C-5959B8DF569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134713" y="2346950"/>
                  <a:ext cx="1260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A1319A6-24A2-4EB1-A8CD-E838C5C315A8}"/>
                    </a:ext>
                  </a:extLst>
                </p14:cNvPr>
                <p14:cNvContentPartPr/>
                <p14:nvPr/>
              </p14:nvContentPartPr>
              <p14:xfrm>
                <a:off x="7307153" y="2388710"/>
                <a:ext cx="73800" cy="201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A1319A6-24A2-4EB1-A8CD-E838C5C315A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298153" y="2379710"/>
                  <a:ext cx="914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0BA4280-CC72-4A9C-BAA5-110D40AB695A}"/>
                    </a:ext>
                  </a:extLst>
                </p14:cNvPr>
                <p14:cNvContentPartPr/>
                <p14:nvPr/>
              </p14:nvContentPartPr>
              <p14:xfrm>
                <a:off x="7250993" y="2407790"/>
                <a:ext cx="159480" cy="154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0BA4280-CC72-4A9C-BAA5-110D40AB695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241993" y="2398790"/>
                  <a:ext cx="1771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28B3E02-7C14-417F-A427-F05F436E51E9}"/>
                    </a:ext>
                  </a:extLst>
                </p14:cNvPr>
                <p14:cNvContentPartPr/>
                <p14:nvPr/>
              </p14:nvContentPartPr>
              <p14:xfrm>
                <a:off x="7468793" y="2462510"/>
                <a:ext cx="66240" cy="11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28B3E02-7C14-417F-A427-F05F436E51E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460153" y="2453510"/>
                  <a:ext cx="83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6858BF9-8D7F-44AC-8714-0423E38449AC}"/>
                    </a:ext>
                  </a:extLst>
                </p14:cNvPr>
                <p14:cNvContentPartPr/>
                <p14:nvPr/>
              </p14:nvContentPartPr>
              <p14:xfrm>
                <a:off x="7487873" y="2522270"/>
                <a:ext cx="65520" cy="7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6858BF9-8D7F-44AC-8714-0423E38449A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478873" y="2513630"/>
                  <a:ext cx="831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76991D9-4075-4D92-99FC-6DE0E0B492D2}"/>
                    </a:ext>
                  </a:extLst>
                </p14:cNvPr>
                <p14:cNvContentPartPr/>
                <p14:nvPr/>
              </p14:nvContentPartPr>
              <p14:xfrm>
                <a:off x="7660313" y="2398430"/>
                <a:ext cx="86040" cy="177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76991D9-4075-4D92-99FC-6DE0E0B492D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651313" y="2389430"/>
                  <a:ext cx="103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CD8DCD9-77CE-481D-BB65-2B6470C05172}"/>
                    </a:ext>
                  </a:extLst>
                </p14:cNvPr>
                <p14:cNvContentPartPr/>
                <p14:nvPr/>
              </p14:nvContentPartPr>
              <p14:xfrm>
                <a:off x="7762913" y="2369630"/>
                <a:ext cx="64080" cy="288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CD8DCD9-77CE-481D-BB65-2B6470C0517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754273" y="2360630"/>
                  <a:ext cx="817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F1FE40A-21B8-49F6-BE04-428E765E9E15}"/>
                    </a:ext>
                  </a:extLst>
                </p14:cNvPr>
                <p14:cNvContentPartPr/>
                <p14:nvPr/>
              </p14:nvContentPartPr>
              <p14:xfrm>
                <a:off x="7948673" y="2443430"/>
                <a:ext cx="75960" cy="15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F1FE40A-21B8-49F6-BE04-428E765E9E1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939673" y="2434430"/>
                  <a:ext cx="93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01E9DC0-3435-49C6-8EEF-79530D0C9862}"/>
                    </a:ext>
                  </a:extLst>
                </p14:cNvPr>
                <p14:cNvContentPartPr/>
                <p14:nvPr/>
              </p14:nvContentPartPr>
              <p14:xfrm>
                <a:off x="7977113" y="2505710"/>
                <a:ext cx="59400" cy="15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01E9DC0-3435-49C6-8EEF-79530D0C986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968473" y="2496710"/>
                  <a:ext cx="77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044CA72-F909-4EC0-AC9C-7565AF25F82C}"/>
                    </a:ext>
                  </a:extLst>
                </p14:cNvPr>
                <p14:cNvContentPartPr/>
                <p14:nvPr/>
              </p14:nvContentPartPr>
              <p14:xfrm>
                <a:off x="8330993" y="2231750"/>
                <a:ext cx="102240" cy="179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044CA72-F909-4EC0-AC9C-7565AF25F82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322353" y="2222750"/>
                  <a:ext cx="1198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3FD7408-F744-4FA8-9E14-5E852D0E53C2}"/>
                    </a:ext>
                  </a:extLst>
                </p14:cNvPr>
                <p14:cNvContentPartPr/>
                <p14:nvPr/>
              </p14:nvContentPartPr>
              <p14:xfrm>
                <a:off x="8360513" y="2502110"/>
                <a:ext cx="83880" cy="133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3FD7408-F744-4FA8-9E14-5E852D0E53C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351513" y="2493470"/>
                  <a:ext cx="101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E415FD0-34F2-4AB0-908E-250D5F837E4F}"/>
                    </a:ext>
                  </a:extLst>
                </p14:cNvPr>
                <p14:cNvContentPartPr/>
                <p14:nvPr/>
              </p14:nvContentPartPr>
              <p14:xfrm>
                <a:off x="8161793" y="2334350"/>
                <a:ext cx="146520" cy="285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E415FD0-34F2-4AB0-908E-250D5F837E4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152793" y="2325350"/>
                  <a:ext cx="1641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4DE79E7-B10D-4249-857F-29095C35271C}"/>
                    </a:ext>
                  </a:extLst>
                </p14:cNvPr>
                <p14:cNvContentPartPr/>
                <p14:nvPr/>
              </p14:nvContentPartPr>
              <p14:xfrm>
                <a:off x="8504153" y="2320670"/>
                <a:ext cx="88920" cy="325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4DE79E7-B10D-4249-857F-29095C35271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495513" y="2311670"/>
                  <a:ext cx="106560" cy="34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3312A39A-4680-4405-BC6E-76D237DFC0F0}"/>
                  </a:ext>
                </a:extLst>
              </p14:cNvPr>
              <p14:cNvContentPartPr/>
              <p14:nvPr/>
            </p14:nvContentPartPr>
            <p14:xfrm>
              <a:off x="8759033" y="2405990"/>
              <a:ext cx="82080" cy="1512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3312A39A-4680-4405-BC6E-76D237DFC0F0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8750393" y="2396990"/>
                <a:ext cx="997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F1AED308-F5C9-461C-A17D-92D947C32071}"/>
                  </a:ext>
                </a:extLst>
              </p14:cNvPr>
              <p14:cNvContentPartPr/>
              <p14:nvPr/>
            </p14:nvContentPartPr>
            <p14:xfrm>
              <a:off x="8918513" y="2525150"/>
              <a:ext cx="21600" cy="4428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F1AED308-F5C9-461C-A17D-92D947C32071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8909873" y="2516510"/>
                <a:ext cx="392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21EBD303-BDEF-4449-AA99-D8378AF49D24}"/>
                  </a:ext>
                </a:extLst>
              </p14:cNvPr>
              <p14:cNvContentPartPr/>
              <p14:nvPr/>
            </p14:nvContentPartPr>
            <p14:xfrm>
              <a:off x="9029753" y="2370710"/>
              <a:ext cx="97920" cy="20772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21EBD303-BDEF-4449-AA99-D8378AF49D24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9021113" y="2362070"/>
                <a:ext cx="11556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383CFBDF-2B49-46DE-A14A-3EA6FEEB71D8}"/>
                  </a:ext>
                </a:extLst>
              </p14:cNvPr>
              <p14:cNvContentPartPr/>
              <p14:nvPr/>
            </p14:nvContentPartPr>
            <p14:xfrm>
              <a:off x="9163313" y="2220230"/>
              <a:ext cx="63720" cy="10548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383CFBDF-2B49-46DE-A14A-3EA6FEEB71D8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9154313" y="2211230"/>
                <a:ext cx="813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D1827AD7-714D-4A74-8A37-EA3648E9E5AF}"/>
                  </a:ext>
                </a:extLst>
              </p14:cNvPr>
              <p14:cNvContentPartPr/>
              <p14:nvPr/>
            </p14:nvContentPartPr>
            <p14:xfrm>
              <a:off x="9305513" y="2436590"/>
              <a:ext cx="21600" cy="255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D1827AD7-714D-4A74-8A37-EA3648E9E5AF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9296873" y="2427590"/>
                <a:ext cx="3924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B9EA540-F2FB-4D4F-8224-6599908B0051}"/>
              </a:ext>
            </a:extLst>
          </p:cNvPr>
          <p:cNvGrpSpPr/>
          <p:nvPr/>
        </p:nvGrpSpPr>
        <p:grpSpPr>
          <a:xfrm>
            <a:off x="9458513" y="2124470"/>
            <a:ext cx="570960" cy="413640"/>
            <a:chOff x="9458513" y="2124470"/>
            <a:chExt cx="570960" cy="4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43201BC-1C68-49CC-8EEE-0E763BFC175C}"/>
                    </a:ext>
                  </a:extLst>
                </p14:cNvPr>
                <p14:cNvContentPartPr/>
                <p14:nvPr/>
              </p14:nvContentPartPr>
              <p14:xfrm>
                <a:off x="9458513" y="2385110"/>
                <a:ext cx="90000" cy="149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43201BC-1C68-49CC-8EEE-0E763BFC175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449873" y="2376470"/>
                  <a:ext cx="1076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3873265-C54C-41CC-88F0-21537C7E08B4}"/>
                    </a:ext>
                  </a:extLst>
                </p14:cNvPr>
                <p14:cNvContentPartPr/>
                <p14:nvPr/>
              </p14:nvContentPartPr>
              <p14:xfrm>
                <a:off x="9600353" y="2473310"/>
                <a:ext cx="47880" cy="648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3873265-C54C-41CC-88F0-21537C7E08B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591353" y="2464670"/>
                  <a:ext cx="655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1D32C7F-0933-4808-9EEC-5499EDFBBABD}"/>
                    </a:ext>
                  </a:extLst>
                </p14:cNvPr>
                <p14:cNvContentPartPr/>
                <p14:nvPr/>
              </p14:nvContentPartPr>
              <p14:xfrm>
                <a:off x="9716273" y="2308070"/>
                <a:ext cx="114840" cy="2293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1D32C7F-0933-4808-9EEC-5499EDFBBAB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707273" y="2299070"/>
                  <a:ext cx="1324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64BD149-909C-4011-93E1-E3D734005F20}"/>
                    </a:ext>
                  </a:extLst>
                </p14:cNvPr>
                <p14:cNvContentPartPr/>
                <p14:nvPr/>
              </p14:nvContentPartPr>
              <p14:xfrm>
                <a:off x="9693593" y="2395910"/>
                <a:ext cx="132480" cy="12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64BD149-909C-4011-93E1-E3D734005F2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684953" y="2386910"/>
                  <a:ext cx="150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73E2EE6-65B5-43E9-86C4-43160E3E6AC2}"/>
                    </a:ext>
                  </a:extLst>
                </p14:cNvPr>
                <p14:cNvContentPartPr/>
                <p14:nvPr/>
              </p14:nvContentPartPr>
              <p14:xfrm>
                <a:off x="9886913" y="2166230"/>
                <a:ext cx="51120" cy="116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73E2EE6-65B5-43E9-86C4-43160E3E6AC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877913" y="2157590"/>
                  <a:ext cx="68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31D559D-969D-4EB0-A8DC-E0890B52E1F7}"/>
                    </a:ext>
                  </a:extLst>
                </p14:cNvPr>
                <p14:cNvContentPartPr/>
                <p14:nvPr/>
              </p14:nvContentPartPr>
              <p14:xfrm>
                <a:off x="9921833" y="2124470"/>
                <a:ext cx="107640" cy="14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31D559D-969D-4EB0-A8DC-E0890B52E1F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913193" y="2115470"/>
                  <a:ext cx="12528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FCFD7489-F4EC-4810-9B85-BCFE20C0BF1A}"/>
              </a:ext>
            </a:extLst>
          </p:cNvPr>
          <p:cNvGrpSpPr/>
          <p:nvPr/>
        </p:nvGrpSpPr>
        <p:grpSpPr>
          <a:xfrm>
            <a:off x="10050713" y="2371790"/>
            <a:ext cx="121320" cy="95400"/>
            <a:chOff x="10050713" y="2371790"/>
            <a:chExt cx="121320" cy="9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C8741ED-8F20-4CF6-A635-2EEF2288F81E}"/>
                    </a:ext>
                  </a:extLst>
                </p14:cNvPr>
                <p14:cNvContentPartPr/>
                <p14:nvPr/>
              </p14:nvContentPartPr>
              <p14:xfrm>
                <a:off x="10065473" y="2371790"/>
                <a:ext cx="76320" cy="33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C8741ED-8F20-4CF6-A635-2EEF2288F81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056833" y="2363150"/>
                  <a:ext cx="93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5D34F69-AA58-4DEA-A92A-93E14BB36A67}"/>
                    </a:ext>
                  </a:extLst>
                </p14:cNvPr>
                <p14:cNvContentPartPr/>
                <p14:nvPr/>
              </p14:nvContentPartPr>
              <p14:xfrm>
                <a:off x="10050713" y="2436950"/>
                <a:ext cx="121320" cy="30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5D34F69-AA58-4DEA-A92A-93E14BB36A6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041713" y="2428310"/>
                  <a:ext cx="13896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75DF22C-FFDC-4A00-AF0F-B1B056C4F672}"/>
              </a:ext>
            </a:extLst>
          </p:cNvPr>
          <p:cNvGrpSpPr/>
          <p:nvPr/>
        </p:nvGrpSpPr>
        <p:grpSpPr>
          <a:xfrm>
            <a:off x="10474433" y="2288270"/>
            <a:ext cx="162360" cy="211320"/>
            <a:chOff x="10474433" y="2288270"/>
            <a:chExt cx="162360" cy="21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022D49F-0611-4777-9FB3-3BCCCCA4298C}"/>
                    </a:ext>
                  </a:extLst>
                </p14:cNvPr>
                <p14:cNvContentPartPr/>
                <p14:nvPr/>
              </p14:nvContentPartPr>
              <p14:xfrm>
                <a:off x="10474433" y="2288270"/>
                <a:ext cx="91440" cy="186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022D49F-0611-4777-9FB3-3BCCCCA4298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465433" y="2279270"/>
                  <a:ext cx="109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4A82C8C-5D85-4773-87DC-6241D7136B2D}"/>
                    </a:ext>
                  </a:extLst>
                </p14:cNvPr>
                <p14:cNvContentPartPr/>
                <p14:nvPr/>
              </p14:nvContentPartPr>
              <p14:xfrm>
                <a:off x="10605833" y="2448830"/>
                <a:ext cx="30960" cy="507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4A82C8C-5D85-4773-87DC-6241D7136B2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597193" y="2440190"/>
                  <a:ext cx="4860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743FCE00-0A2E-4CBC-A0DB-78A90F69E7C8}"/>
              </a:ext>
            </a:extLst>
          </p:cNvPr>
          <p:cNvGrpSpPr/>
          <p:nvPr/>
        </p:nvGrpSpPr>
        <p:grpSpPr>
          <a:xfrm>
            <a:off x="10794833" y="2236430"/>
            <a:ext cx="481680" cy="255960"/>
            <a:chOff x="10794833" y="2236430"/>
            <a:chExt cx="481680" cy="25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237732C-C2B3-4AE1-975C-E8FFF13CC427}"/>
                    </a:ext>
                  </a:extLst>
                </p14:cNvPr>
                <p14:cNvContentPartPr/>
                <p14:nvPr/>
              </p14:nvContentPartPr>
              <p14:xfrm>
                <a:off x="10794833" y="2295830"/>
                <a:ext cx="90000" cy="173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237732C-C2B3-4AE1-975C-E8FFF13CC42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785833" y="2287190"/>
                  <a:ext cx="1076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93DE37D-F61E-4F28-B186-EC74AA7D70EC}"/>
                    </a:ext>
                  </a:extLst>
                </p14:cNvPr>
                <p14:cNvContentPartPr/>
                <p14:nvPr/>
              </p14:nvContentPartPr>
              <p14:xfrm>
                <a:off x="10984193" y="2300870"/>
                <a:ext cx="61560" cy="158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93DE37D-F61E-4F28-B186-EC74AA7D70E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975553" y="2291870"/>
                  <a:ext cx="79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868CADE-6AA9-432C-9354-7D1C14C98F18}"/>
                    </a:ext>
                  </a:extLst>
                </p14:cNvPr>
                <p14:cNvContentPartPr/>
                <p14:nvPr/>
              </p14:nvContentPartPr>
              <p14:xfrm>
                <a:off x="11003273" y="2261270"/>
                <a:ext cx="93240" cy="284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868CADE-6AA9-432C-9354-7D1C14C98F1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994633" y="2252270"/>
                  <a:ext cx="110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118D419-C663-446B-BA82-4EF8D9B244EB}"/>
                    </a:ext>
                  </a:extLst>
                </p14:cNvPr>
                <p14:cNvContentPartPr/>
                <p14:nvPr/>
              </p14:nvContentPartPr>
              <p14:xfrm>
                <a:off x="11157353" y="2301590"/>
                <a:ext cx="115200" cy="691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118D419-C663-446B-BA82-4EF8D9B244E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148353" y="2292590"/>
                  <a:ext cx="1328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EB33B26-D2BF-42FD-A6E0-EE53D769D81D}"/>
                    </a:ext>
                  </a:extLst>
                </p14:cNvPr>
                <p14:cNvContentPartPr/>
                <p14:nvPr/>
              </p14:nvContentPartPr>
              <p14:xfrm>
                <a:off x="11237633" y="2236430"/>
                <a:ext cx="38880" cy="2559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EB33B26-D2BF-42FD-A6E0-EE53D769D81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228633" y="2227430"/>
                  <a:ext cx="5652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B2495DA5-E5EA-4DD7-B483-63BA5EF3100A}"/>
              </a:ext>
            </a:extLst>
          </p:cNvPr>
          <p:cNvGrpSpPr/>
          <p:nvPr/>
        </p:nvGrpSpPr>
        <p:grpSpPr>
          <a:xfrm>
            <a:off x="6839513" y="2774270"/>
            <a:ext cx="4928040" cy="2149200"/>
            <a:chOff x="6839513" y="2774270"/>
            <a:chExt cx="4928040" cy="21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2FF94E3-8F70-4F9C-B5CB-D4ADF9BAF271}"/>
                    </a:ext>
                  </a:extLst>
                </p14:cNvPr>
                <p14:cNvContentPartPr/>
                <p14:nvPr/>
              </p14:nvContentPartPr>
              <p14:xfrm>
                <a:off x="6905393" y="2980910"/>
                <a:ext cx="61200" cy="204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2FF94E3-8F70-4F9C-B5CB-D4ADF9BAF27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896753" y="2971910"/>
                  <a:ext cx="788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01B2638-7E51-4CE0-9295-0F918F51F976}"/>
                    </a:ext>
                  </a:extLst>
                </p14:cNvPr>
                <p14:cNvContentPartPr/>
                <p14:nvPr/>
              </p14:nvContentPartPr>
              <p14:xfrm>
                <a:off x="6845633" y="2916470"/>
                <a:ext cx="158760" cy="49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01B2638-7E51-4CE0-9295-0F918F51F97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836633" y="2907470"/>
                  <a:ext cx="1764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DFB39D2-A98E-410A-8939-374570060D40}"/>
                    </a:ext>
                  </a:extLst>
                </p14:cNvPr>
                <p14:cNvContentPartPr/>
                <p14:nvPr/>
              </p14:nvContentPartPr>
              <p14:xfrm>
                <a:off x="6839513" y="3052910"/>
                <a:ext cx="147600" cy="33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DFB39D2-A98E-410A-8939-374570060D4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830513" y="3043910"/>
                  <a:ext cx="1652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586C07A-0DBA-444A-A64B-D2CDC8526FCD}"/>
                    </a:ext>
                  </a:extLst>
                </p14:cNvPr>
                <p14:cNvContentPartPr/>
                <p14:nvPr/>
              </p14:nvContentPartPr>
              <p14:xfrm>
                <a:off x="6989633" y="3164150"/>
                <a:ext cx="50760" cy="137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586C07A-0DBA-444A-A64B-D2CDC8526FC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980993" y="3155510"/>
                  <a:ext cx="684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5771180-D645-49CF-AE02-9EF676E5E65C}"/>
                    </a:ext>
                  </a:extLst>
                </p14:cNvPr>
                <p14:cNvContentPartPr/>
                <p14:nvPr/>
              </p14:nvContentPartPr>
              <p14:xfrm>
                <a:off x="6940673" y="3154790"/>
                <a:ext cx="125280" cy="1620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5771180-D645-49CF-AE02-9EF676E5E65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931673" y="3146150"/>
                  <a:ext cx="1429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7AEF9A6-192B-4507-8A83-3900E6107D4F}"/>
                    </a:ext>
                  </a:extLst>
                </p14:cNvPr>
                <p14:cNvContentPartPr/>
                <p14:nvPr/>
              </p14:nvContentPartPr>
              <p14:xfrm>
                <a:off x="7177913" y="2968310"/>
                <a:ext cx="62280" cy="250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7AEF9A6-192B-4507-8A83-3900E6107D4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168913" y="2959310"/>
                  <a:ext cx="799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AB5A72A-D8DE-44F9-93AB-D4D693838DB9}"/>
                    </a:ext>
                  </a:extLst>
                </p14:cNvPr>
                <p14:cNvContentPartPr/>
                <p14:nvPr/>
              </p14:nvContentPartPr>
              <p14:xfrm>
                <a:off x="7281233" y="3038510"/>
                <a:ext cx="87120" cy="806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AB5A72A-D8DE-44F9-93AB-D4D693838DB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272593" y="3029510"/>
                  <a:ext cx="104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71152B8-A086-4A76-A4D7-2B3C6BE78CB2}"/>
                    </a:ext>
                  </a:extLst>
                </p14:cNvPr>
                <p14:cNvContentPartPr/>
                <p14:nvPr/>
              </p14:nvContentPartPr>
              <p14:xfrm>
                <a:off x="7334513" y="2980910"/>
                <a:ext cx="48960" cy="2214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71152B8-A086-4A76-A4D7-2B3C6BE78CB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325513" y="2971910"/>
                  <a:ext cx="666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42B8374-6F8B-40B0-9E2E-E141C9D6F78B}"/>
                    </a:ext>
                  </a:extLst>
                </p14:cNvPr>
                <p14:cNvContentPartPr/>
                <p14:nvPr/>
              </p14:nvContentPartPr>
              <p14:xfrm>
                <a:off x="7447913" y="2888390"/>
                <a:ext cx="47520" cy="4161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42B8374-6F8B-40B0-9E2E-E141C9D6F78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439273" y="2879750"/>
                  <a:ext cx="6516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2A04A46-7012-44AD-AFCC-62F8AA7DA377}"/>
                    </a:ext>
                  </a:extLst>
                </p14:cNvPr>
                <p14:cNvContentPartPr/>
                <p14:nvPr/>
              </p14:nvContentPartPr>
              <p14:xfrm>
                <a:off x="7610633" y="3080990"/>
                <a:ext cx="93960" cy="27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2A04A46-7012-44AD-AFCC-62F8AA7DA37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601993" y="3072350"/>
                  <a:ext cx="111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1309ED8-8499-407B-A9FC-3837E09228BC}"/>
                    </a:ext>
                  </a:extLst>
                </p14:cNvPr>
                <p14:cNvContentPartPr/>
                <p14:nvPr/>
              </p14:nvContentPartPr>
              <p14:xfrm>
                <a:off x="7582913" y="3153710"/>
                <a:ext cx="75240" cy="230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1309ED8-8499-407B-A9FC-3837E09228B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574273" y="3145070"/>
                  <a:ext cx="92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2F0BAD3-6CE8-4C5D-8C07-943E089CBA79}"/>
                    </a:ext>
                  </a:extLst>
                </p14:cNvPr>
                <p14:cNvContentPartPr/>
                <p14:nvPr/>
              </p14:nvContentPartPr>
              <p14:xfrm>
                <a:off x="7856513" y="3001430"/>
                <a:ext cx="14040" cy="2062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2F0BAD3-6CE8-4C5D-8C07-943E089CBA7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847513" y="2992790"/>
                  <a:ext cx="316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644C2EE-B29B-4D2E-91A1-E0FAA563BE50}"/>
                    </a:ext>
                  </a:extLst>
                </p14:cNvPr>
                <p14:cNvContentPartPr/>
                <p14:nvPr/>
              </p14:nvContentPartPr>
              <p14:xfrm>
                <a:off x="7815113" y="2966870"/>
                <a:ext cx="122400" cy="1044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644C2EE-B29B-4D2E-91A1-E0FAA563BE5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806113" y="2957870"/>
                  <a:ext cx="140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814B0B5-CFA0-4653-9727-7EBF8ADD1F0D}"/>
                    </a:ext>
                  </a:extLst>
                </p14:cNvPr>
                <p14:cNvContentPartPr/>
                <p14:nvPr/>
              </p14:nvContentPartPr>
              <p14:xfrm>
                <a:off x="8004473" y="2938790"/>
                <a:ext cx="60120" cy="2952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814B0B5-CFA0-4653-9727-7EBF8ADD1F0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995473" y="2929790"/>
                  <a:ext cx="777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ED1B48D-23C0-482E-8B68-8F59FCAF2573}"/>
                    </a:ext>
                  </a:extLst>
                </p14:cNvPr>
                <p14:cNvContentPartPr/>
                <p14:nvPr/>
              </p14:nvContentPartPr>
              <p14:xfrm>
                <a:off x="8125073" y="3003950"/>
                <a:ext cx="54720" cy="1584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ED1B48D-23C0-482E-8B68-8F59FCAF257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116073" y="2994950"/>
                  <a:ext cx="723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524C39A-E919-4E68-90DD-2CDE3814251B}"/>
                    </a:ext>
                  </a:extLst>
                </p14:cNvPr>
                <p14:cNvContentPartPr/>
                <p14:nvPr/>
              </p14:nvContentPartPr>
              <p14:xfrm>
                <a:off x="8109593" y="3008990"/>
                <a:ext cx="96120" cy="1270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524C39A-E919-4E68-90DD-2CDE3814251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100593" y="3000350"/>
                  <a:ext cx="113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39E0C1F-0A0C-4018-B158-D1119225F864}"/>
                    </a:ext>
                  </a:extLst>
                </p14:cNvPr>
                <p14:cNvContentPartPr/>
                <p14:nvPr/>
              </p14:nvContentPartPr>
              <p14:xfrm>
                <a:off x="8267633" y="3009710"/>
                <a:ext cx="62640" cy="81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39E0C1F-0A0C-4018-B158-D1119225F86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258633" y="3000710"/>
                  <a:ext cx="80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F1545CA-A328-44DF-8F04-709CE6DCE480}"/>
                    </a:ext>
                  </a:extLst>
                </p14:cNvPr>
                <p14:cNvContentPartPr/>
                <p14:nvPr/>
              </p14:nvContentPartPr>
              <p14:xfrm>
                <a:off x="8267993" y="3142910"/>
                <a:ext cx="61560" cy="212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F1545CA-A328-44DF-8F04-709CE6DCE48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259353" y="3133910"/>
                  <a:ext cx="79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1F9BEDF-6AC5-450F-A564-AF8DD53F8C02}"/>
                    </a:ext>
                  </a:extLst>
                </p14:cNvPr>
                <p14:cNvContentPartPr/>
                <p14:nvPr/>
              </p14:nvContentPartPr>
              <p14:xfrm>
                <a:off x="8446193" y="2982710"/>
                <a:ext cx="91080" cy="928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1F9BEDF-6AC5-450F-A564-AF8DD53F8C0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437553" y="2973710"/>
                  <a:ext cx="108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219AE99-C0B2-4846-9BE5-3EC0D9255B50}"/>
                    </a:ext>
                  </a:extLst>
                </p14:cNvPr>
                <p14:cNvContentPartPr/>
                <p14:nvPr/>
              </p14:nvContentPartPr>
              <p14:xfrm>
                <a:off x="8514953" y="2934830"/>
                <a:ext cx="28800" cy="2120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219AE99-C0B2-4846-9BE5-3EC0D9255B5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505953" y="2925830"/>
                  <a:ext cx="464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7AFA207-B3EA-462C-862B-64F631E71A2B}"/>
                    </a:ext>
                  </a:extLst>
                </p14:cNvPr>
                <p14:cNvContentPartPr/>
                <p14:nvPr/>
              </p14:nvContentPartPr>
              <p14:xfrm>
                <a:off x="8603873" y="2888030"/>
                <a:ext cx="63360" cy="402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7AFA207-B3EA-462C-862B-64F631E71A2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594873" y="2879030"/>
                  <a:ext cx="8100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C228F9C-AA80-4A36-8B09-DE1F6955A079}"/>
                    </a:ext>
                  </a:extLst>
                </p14:cNvPr>
                <p14:cNvContentPartPr/>
                <p14:nvPr/>
              </p14:nvContentPartPr>
              <p14:xfrm>
                <a:off x="8781353" y="3003950"/>
                <a:ext cx="114480" cy="34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C228F9C-AA80-4A36-8B09-DE1F6955A07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772353" y="2994950"/>
                  <a:ext cx="132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5480EEC-62F2-439D-8C9D-27FD1AB9D30A}"/>
                    </a:ext>
                  </a:extLst>
                </p14:cNvPr>
                <p14:cNvContentPartPr/>
                <p14:nvPr/>
              </p14:nvContentPartPr>
              <p14:xfrm>
                <a:off x="8788193" y="3067310"/>
                <a:ext cx="96120" cy="198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5480EEC-62F2-439D-8C9D-27FD1AB9D30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779553" y="3058670"/>
                  <a:ext cx="113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8BFB1F5-0C4A-4B42-A4C9-E542D6034B25}"/>
                    </a:ext>
                  </a:extLst>
                </p14:cNvPr>
                <p14:cNvContentPartPr/>
                <p14:nvPr/>
              </p14:nvContentPartPr>
              <p14:xfrm>
                <a:off x="9020753" y="2963990"/>
                <a:ext cx="29160" cy="1688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8BFB1F5-0C4A-4B42-A4C9-E542D6034B2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011753" y="2955350"/>
                  <a:ext cx="468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C617984-1668-406D-BAC1-6A5DA78948A4}"/>
                    </a:ext>
                  </a:extLst>
                </p14:cNvPr>
                <p14:cNvContentPartPr/>
                <p14:nvPr/>
              </p14:nvContentPartPr>
              <p14:xfrm>
                <a:off x="9016073" y="2913590"/>
                <a:ext cx="120960" cy="993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C617984-1668-406D-BAC1-6A5DA78948A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007433" y="2904950"/>
                  <a:ext cx="138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057C921-AAE8-4B95-9373-FCF74D22C799}"/>
                    </a:ext>
                  </a:extLst>
                </p14:cNvPr>
                <p14:cNvContentPartPr/>
                <p14:nvPr/>
              </p14:nvContentPartPr>
              <p14:xfrm>
                <a:off x="9169433" y="2911790"/>
                <a:ext cx="103680" cy="2217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057C921-AAE8-4B95-9373-FCF74D22C79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160793" y="2902790"/>
                  <a:ext cx="1213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5DF387A-5AA9-40D3-9CAD-9AF9C1BF42A7}"/>
                    </a:ext>
                  </a:extLst>
                </p14:cNvPr>
                <p14:cNvContentPartPr/>
                <p14:nvPr/>
              </p14:nvContentPartPr>
              <p14:xfrm>
                <a:off x="9324593" y="2916830"/>
                <a:ext cx="81720" cy="1591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5DF387A-5AA9-40D3-9CAD-9AF9C1BF42A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315593" y="2907830"/>
                  <a:ext cx="99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53DAB62-69F8-4764-A8F8-BA3ECFD168FE}"/>
                    </a:ext>
                  </a:extLst>
                </p14:cNvPr>
                <p14:cNvContentPartPr/>
                <p14:nvPr/>
              </p14:nvContentPartPr>
              <p14:xfrm>
                <a:off x="9324953" y="2921870"/>
                <a:ext cx="101160" cy="1371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53DAB62-69F8-4764-A8F8-BA3ECFD168F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316313" y="2913230"/>
                  <a:ext cx="118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6085F99-6B2D-47CD-8C67-B9946BCE3093}"/>
                    </a:ext>
                  </a:extLst>
                </p14:cNvPr>
                <p14:cNvContentPartPr/>
                <p14:nvPr/>
              </p14:nvContentPartPr>
              <p14:xfrm>
                <a:off x="9470393" y="2970470"/>
                <a:ext cx="73080" cy="126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6085F99-6B2D-47CD-8C67-B9946BCE309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461753" y="2961470"/>
                  <a:ext cx="90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D8073E3-186F-4E9D-97B0-E5683072A4E2}"/>
                    </a:ext>
                  </a:extLst>
                </p14:cNvPr>
                <p14:cNvContentPartPr/>
                <p14:nvPr/>
              </p14:nvContentPartPr>
              <p14:xfrm>
                <a:off x="9473993" y="3030950"/>
                <a:ext cx="74880" cy="18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D8073E3-186F-4E9D-97B0-E5683072A4E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464993" y="3022310"/>
                  <a:ext cx="92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134562E-E1BA-4A02-A9AA-DBA4C62F4DC3}"/>
                    </a:ext>
                  </a:extLst>
                </p14:cNvPr>
                <p14:cNvContentPartPr/>
                <p14:nvPr/>
              </p14:nvContentPartPr>
              <p14:xfrm>
                <a:off x="9608273" y="2951390"/>
                <a:ext cx="73080" cy="1180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134562E-E1BA-4A02-A9AA-DBA4C62F4DC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599273" y="2942750"/>
                  <a:ext cx="90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1AD211B-CB33-41AD-ADEE-A14DE112A797}"/>
                    </a:ext>
                  </a:extLst>
                </p14:cNvPr>
                <p14:cNvContentPartPr/>
                <p14:nvPr/>
              </p14:nvContentPartPr>
              <p14:xfrm>
                <a:off x="9730313" y="2866070"/>
                <a:ext cx="65520" cy="245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1AD211B-CB33-41AD-ADEE-A14DE112A79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721313" y="2857430"/>
                  <a:ext cx="831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DC3FDC3-8C87-4252-ADA7-3147BAFD658C}"/>
                    </a:ext>
                  </a:extLst>
                </p14:cNvPr>
                <p14:cNvContentPartPr/>
                <p14:nvPr/>
              </p14:nvContentPartPr>
              <p14:xfrm>
                <a:off x="9887993" y="2957870"/>
                <a:ext cx="109800" cy="198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DC3FDC3-8C87-4252-ADA7-3147BAFD658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878993" y="2948870"/>
                  <a:ext cx="127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40144F7-BE2B-427D-9382-356ACEEC3535}"/>
                    </a:ext>
                  </a:extLst>
                </p14:cNvPr>
                <p14:cNvContentPartPr/>
                <p14:nvPr/>
              </p14:nvContentPartPr>
              <p14:xfrm>
                <a:off x="9935873" y="2909270"/>
                <a:ext cx="23040" cy="1375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40144F7-BE2B-427D-9382-356ACEEC353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926873" y="2900630"/>
                  <a:ext cx="406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428A0A6-3E74-41C5-AB12-46396888FCEA}"/>
                    </a:ext>
                  </a:extLst>
                </p14:cNvPr>
                <p14:cNvContentPartPr/>
                <p14:nvPr/>
              </p14:nvContentPartPr>
              <p14:xfrm>
                <a:off x="10098593" y="2862110"/>
                <a:ext cx="130320" cy="1940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428A0A6-3E74-41C5-AB12-46396888FCE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089953" y="2853110"/>
                  <a:ext cx="1479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7922D9C-6BE4-4F21-ADCF-F6B3E820805C}"/>
                    </a:ext>
                  </a:extLst>
                </p14:cNvPr>
                <p14:cNvContentPartPr/>
                <p14:nvPr/>
              </p14:nvContentPartPr>
              <p14:xfrm>
                <a:off x="10283633" y="2860310"/>
                <a:ext cx="65880" cy="2041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7922D9C-6BE4-4F21-ADCF-F6B3E820805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274633" y="2851310"/>
                  <a:ext cx="835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54468EA-DF54-446B-A621-D746AEA47275}"/>
                    </a:ext>
                  </a:extLst>
                </p14:cNvPr>
                <p14:cNvContentPartPr/>
                <p14:nvPr/>
              </p14:nvContentPartPr>
              <p14:xfrm>
                <a:off x="10394153" y="2874710"/>
                <a:ext cx="112680" cy="1652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54468EA-DF54-446B-A621-D746AEA4727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385513" y="2866070"/>
                  <a:ext cx="1303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C0EA62B-B084-4EEE-947C-039E12FE4883}"/>
                    </a:ext>
                  </a:extLst>
                </p14:cNvPr>
                <p14:cNvContentPartPr/>
                <p14:nvPr/>
              </p14:nvContentPartPr>
              <p14:xfrm>
                <a:off x="10442033" y="2870030"/>
                <a:ext cx="64440" cy="116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C0EA62B-B084-4EEE-947C-039E12FE488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433393" y="2861390"/>
                  <a:ext cx="820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76EFEC3-5012-46DD-8626-878B1E146FEA}"/>
                    </a:ext>
                  </a:extLst>
                </p14:cNvPr>
                <p14:cNvContentPartPr/>
                <p14:nvPr/>
              </p14:nvContentPartPr>
              <p14:xfrm>
                <a:off x="10577753" y="2897390"/>
                <a:ext cx="90360" cy="126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76EFEC3-5012-46DD-8626-878B1E146FE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568753" y="2888390"/>
                  <a:ext cx="108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137B56F-B7F8-48B6-A224-C8BD1E9AF42E}"/>
                    </a:ext>
                  </a:extLst>
                </p14:cNvPr>
                <p14:cNvContentPartPr/>
                <p14:nvPr/>
              </p14:nvContentPartPr>
              <p14:xfrm>
                <a:off x="10583513" y="2952470"/>
                <a:ext cx="75240" cy="133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137B56F-B7F8-48B6-A224-C8BD1E9AF42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574513" y="2943830"/>
                  <a:ext cx="92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1509C02-155F-455C-82EC-7911BE2D8F41}"/>
                    </a:ext>
                  </a:extLst>
                </p14:cNvPr>
                <p14:cNvContentPartPr/>
                <p14:nvPr/>
              </p14:nvContentPartPr>
              <p14:xfrm>
                <a:off x="10772513" y="2852750"/>
                <a:ext cx="26280" cy="1490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1509C02-155F-455C-82EC-7911BE2D8F4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763873" y="2844110"/>
                  <a:ext cx="439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8CB2D10-EF1C-419A-85E7-20E845E5BC4F}"/>
                    </a:ext>
                  </a:extLst>
                </p14:cNvPr>
                <p14:cNvContentPartPr/>
                <p14:nvPr/>
              </p14:nvContentPartPr>
              <p14:xfrm>
                <a:off x="10844153" y="2774270"/>
                <a:ext cx="67320" cy="2750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8CB2D10-EF1C-419A-85E7-20E845E5BC4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835153" y="2765630"/>
                  <a:ext cx="849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BCF7CA7-318F-46F6-AE54-B1119CCD820A}"/>
                    </a:ext>
                  </a:extLst>
                </p14:cNvPr>
                <p14:cNvContentPartPr/>
                <p14:nvPr/>
              </p14:nvContentPartPr>
              <p14:xfrm>
                <a:off x="11019833" y="2850950"/>
                <a:ext cx="154440" cy="226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BCF7CA7-318F-46F6-AE54-B1119CCD820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011193" y="2842310"/>
                  <a:ext cx="172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398D70D-3DB5-4654-B598-5E8B6DB94311}"/>
                    </a:ext>
                  </a:extLst>
                </p14:cNvPr>
                <p14:cNvContentPartPr/>
                <p14:nvPr/>
              </p14:nvContentPartPr>
              <p14:xfrm>
                <a:off x="11046473" y="2777870"/>
                <a:ext cx="37440" cy="1857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398D70D-3DB5-4654-B598-5E8B6DB94311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037833" y="2768870"/>
                  <a:ext cx="550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4398A86-08AD-496C-9CFE-96485F0B02E5}"/>
                    </a:ext>
                  </a:extLst>
                </p14:cNvPr>
                <p14:cNvContentPartPr/>
                <p14:nvPr/>
              </p14:nvContentPartPr>
              <p14:xfrm>
                <a:off x="6967673" y="3528830"/>
                <a:ext cx="51120" cy="1756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4398A86-08AD-496C-9CFE-96485F0B02E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959033" y="3519830"/>
                  <a:ext cx="687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DBBE640-D33F-4F31-BC6C-E16A58182F0A}"/>
                    </a:ext>
                  </a:extLst>
                </p14:cNvPr>
                <p14:cNvContentPartPr/>
                <p14:nvPr/>
              </p14:nvContentPartPr>
              <p14:xfrm>
                <a:off x="6873713" y="3453590"/>
                <a:ext cx="171360" cy="1335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DBBE640-D33F-4F31-BC6C-E16A58182F0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865073" y="3444950"/>
                  <a:ext cx="189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F4D7542-9AF6-40A1-9999-1D2A1A50E18D}"/>
                    </a:ext>
                  </a:extLst>
                </p14:cNvPr>
                <p14:cNvContentPartPr/>
                <p14:nvPr/>
              </p14:nvContentPartPr>
              <p14:xfrm>
                <a:off x="7117073" y="3469430"/>
                <a:ext cx="85320" cy="2095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F4D7542-9AF6-40A1-9999-1D2A1A50E18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108073" y="3460430"/>
                  <a:ext cx="1029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8638395-6AC3-4802-80E6-AB209DB0CDBF}"/>
                    </a:ext>
                  </a:extLst>
                </p14:cNvPr>
                <p14:cNvContentPartPr/>
                <p14:nvPr/>
              </p14:nvContentPartPr>
              <p14:xfrm>
                <a:off x="7281593" y="3515870"/>
                <a:ext cx="57960" cy="1432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8638395-6AC3-4802-80E6-AB209DB0CDB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272953" y="3506870"/>
                  <a:ext cx="75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0F63312-5A14-434A-AB61-B5672AF647D5}"/>
                    </a:ext>
                  </a:extLst>
                </p14:cNvPr>
                <p14:cNvContentPartPr/>
                <p14:nvPr/>
              </p14:nvContentPartPr>
              <p14:xfrm>
                <a:off x="7238753" y="3519470"/>
                <a:ext cx="120240" cy="1184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0F63312-5A14-434A-AB61-B5672AF647D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229753" y="3510470"/>
                  <a:ext cx="137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807722A-88E5-4668-A807-9A7BE244B7BC}"/>
                    </a:ext>
                  </a:extLst>
                </p14:cNvPr>
                <p14:cNvContentPartPr/>
                <p14:nvPr/>
              </p14:nvContentPartPr>
              <p14:xfrm>
                <a:off x="7395713" y="3551870"/>
                <a:ext cx="75240" cy="11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807722A-88E5-4668-A807-9A7BE244B7B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386713" y="3542870"/>
                  <a:ext cx="92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AA37A67-3C38-40D3-BA33-8BEDD1FD632B}"/>
                    </a:ext>
                  </a:extLst>
                </p14:cNvPr>
                <p14:cNvContentPartPr/>
                <p14:nvPr/>
              </p14:nvContentPartPr>
              <p14:xfrm>
                <a:off x="7396793" y="3603710"/>
                <a:ext cx="67320" cy="147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AA37A67-3C38-40D3-BA33-8BEDD1FD632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387793" y="3594710"/>
                  <a:ext cx="84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EEF97C4-5B4B-46C0-BE51-EC8C624FAD90}"/>
                    </a:ext>
                  </a:extLst>
                </p14:cNvPr>
                <p14:cNvContentPartPr/>
                <p14:nvPr/>
              </p14:nvContentPartPr>
              <p14:xfrm>
                <a:off x="7541513" y="3485990"/>
                <a:ext cx="103320" cy="1670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EEF97C4-5B4B-46C0-BE51-EC8C624FAD9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532513" y="3476990"/>
                  <a:ext cx="1209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BB88D90-28FC-4A9B-8A5D-6745EEC5C143}"/>
                    </a:ext>
                  </a:extLst>
                </p14:cNvPr>
                <p14:cNvContentPartPr/>
                <p14:nvPr/>
              </p14:nvContentPartPr>
              <p14:xfrm>
                <a:off x="7712513" y="3472670"/>
                <a:ext cx="39240" cy="2253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BB88D90-28FC-4A9B-8A5D-6745EEC5C14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703513" y="3464030"/>
                  <a:ext cx="568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9B1F046-57EC-4278-8FDD-2BC976E9B30A}"/>
                    </a:ext>
                  </a:extLst>
                </p14:cNvPr>
                <p14:cNvContentPartPr/>
                <p14:nvPr/>
              </p14:nvContentPartPr>
              <p14:xfrm>
                <a:off x="7877033" y="3542510"/>
                <a:ext cx="96120" cy="309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9B1F046-57EC-4278-8FDD-2BC976E9B30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868393" y="3533510"/>
                  <a:ext cx="113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01A8FF2-20DE-473E-9484-B6E83CF0D7AE}"/>
                    </a:ext>
                  </a:extLst>
                </p14:cNvPr>
                <p14:cNvContentPartPr/>
                <p14:nvPr/>
              </p14:nvContentPartPr>
              <p14:xfrm>
                <a:off x="7919873" y="3498590"/>
                <a:ext cx="16560" cy="1170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01A8FF2-20DE-473E-9484-B6E83CF0D7A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910873" y="3489950"/>
                  <a:ext cx="342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C3BB059-763D-40AF-935C-E1E3834E08BE}"/>
                    </a:ext>
                  </a:extLst>
                </p14:cNvPr>
                <p14:cNvContentPartPr/>
                <p14:nvPr/>
              </p14:nvContentPartPr>
              <p14:xfrm>
                <a:off x="8146673" y="3498230"/>
                <a:ext cx="52560" cy="1486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C3BB059-763D-40AF-935C-E1E3834E08B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137673" y="3489230"/>
                  <a:ext cx="70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A69FF91-5651-44B3-8ACD-1903A3921129}"/>
                    </a:ext>
                  </a:extLst>
                </p14:cNvPr>
                <p14:cNvContentPartPr/>
                <p14:nvPr/>
              </p14:nvContentPartPr>
              <p14:xfrm>
                <a:off x="8092673" y="3420470"/>
                <a:ext cx="148320" cy="1335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A69FF91-5651-44B3-8ACD-1903A392112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084033" y="3411470"/>
                  <a:ext cx="1659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427E482-4DC6-4190-83ED-C3347130DA89}"/>
                    </a:ext>
                  </a:extLst>
                </p14:cNvPr>
                <p14:cNvContentPartPr/>
                <p14:nvPr/>
              </p14:nvContentPartPr>
              <p14:xfrm>
                <a:off x="8287073" y="3437390"/>
                <a:ext cx="87480" cy="2282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427E482-4DC6-4190-83ED-C3347130DA8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278073" y="3428750"/>
                  <a:ext cx="1051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31291F2-7DAF-46C4-A39E-B495A1C83027}"/>
                    </a:ext>
                  </a:extLst>
                </p14:cNvPr>
                <p14:cNvContentPartPr/>
                <p14:nvPr/>
              </p14:nvContentPartPr>
              <p14:xfrm>
                <a:off x="8397233" y="3443870"/>
                <a:ext cx="70200" cy="1749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31291F2-7DAF-46C4-A39E-B495A1C83027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388593" y="3435230"/>
                  <a:ext cx="878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23C1595-1394-4360-8E71-357F40A56F26}"/>
                    </a:ext>
                  </a:extLst>
                </p14:cNvPr>
                <p14:cNvContentPartPr/>
                <p14:nvPr/>
              </p14:nvContentPartPr>
              <p14:xfrm>
                <a:off x="8404073" y="3453230"/>
                <a:ext cx="78120" cy="1270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23C1595-1394-4360-8E71-357F40A56F2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395433" y="3444230"/>
                  <a:ext cx="95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D031130-B65B-472B-8E84-5D06236BE76A}"/>
                    </a:ext>
                  </a:extLst>
                </p14:cNvPr>
                <p14:cNvContentPartPr/>
                <p14:nvPr/>
              </p14:nvContentPartPr>
              <p14:xfrm>
                <a:off x="8521073" y="3495710"/>
                <a:ext cx="82080" cy="212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D031130-B65B-472B-8E84-5D06236BE76A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512433" y="3487070"/>
                  <a:ext cx="997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B04EE56-C572-46AB-BC2E-8E982C765C25}"/>
                    </a:ext>
                  </a:extLst>
                </p14:cNvPr>
                <p14:cNvContentPartPr/>
                <p14:nvPr/>
              </p14:nvContentPartPr>
              <p14:xfrm>
                <a:off x="8547353" y="3532070"/>
                <a:ext cx="67320" cy="270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B04EE56-C572-46AB-BC2E-8E982C765C2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538353" y="3523430"/>
                  <a:ext cx="84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CB96DB8-B97A-42FE-8C24-E0E47C868997}"/>
                    </a:ext>
                  </a:extLst>
                </p14:cNvPr>
                <p14:cNvContentPartPr/>
                <p14:nvPr/>
              </p14:nvContentPartPr>
              <p14:xfrm>
                <a:off x="8700713" y="3442430"/>
                <a:ext cx="86400" cy="1558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CB96DB8-B97A-42FE-8C24-E0E47C868997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691713" y="3433430"/>
                  <a:ext cx="1040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C4DBA2C-7831-42DD-9C05-E0D2B0F7121B}"/>
                    </a:ext>
                  </a:extLst>
                </p14:cNvPr>
                <p14:cNvContentPartPr/>
                <p14:nvPr/>
              </p14:nvContentPartPr>
              <p14:xfrm>
                <a:off x="8840753" y="3357470"/>
                <a:ext cx="59400" cy="2584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C4DBA2C-7831-42DD-9C05-E0D2B0F7121B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831753" y="3348470"/>
                  <a:ext cx="770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E41427C-F2D7-42B9-9C2A-09B7AF844A3D}"/>
                    </a:ext>
                  </a:extLst>
                </p14:cNvPr>
                <p14:cNvContentPartPr/>
                <p14:nvPr/>
              </p14:nvContentPartPr>
              <p14:xfrm>
                <a:off x="9055313" y="3458270"/>
                <a:ext cx="112680" cy="442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E41427C-F2D7-42B9-9C2A-09B7AF844A3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046313" y="3449630"/>
                  <a:ext cx="1303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D541658-0C29-43F0-93C2-9DEFFB8B394A}"/>
                    </a:ext>
                  </a:extLst>
                </p14:cNvPr>
                <p14:cNvContentPartPr/>
                <p14:nvPr/>
              </p14:nvContentPartPr>
              <p14:xfrm>
                <a:off x="9099233" y="3393110"/>
                <a:ext cx="33480" cy="1501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D541658-0C29-43F0-93C2-9DEFFB8B394A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090593" y="3384470"/>
                  <a:ext cx="511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46A6965-F0AC-43A9-8CB1-56A78C09FAF6}"/>
                    </a:ext>
                  </a:extLst>
                </p14:cNvPr>
                <p14:cNvContentPartPr/>
                <p14:nvPr/>
              </p14:nvContentPartPr>
              <p14:xfrm>
                <a:off x="9332153" y="3404990"/>
                <a:ext cx="41040" cy="1818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46A6965-F0AC-43A9-8CB1-56A78C09FAF6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323153" y="3395990"/>
                  <a:ext cx="586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C860CD19-1EAD-4CD9-A6A7-D7268BFFFC5F}"/>
                    </a:ext>
                  </a:extLst>
                </p14:cNvPr>
                <p14:cNvContentPartPr/>
                <p14:nvPr/>
              </p14:nvContentPartPr>
              <p14:xfrm>
                <a:off x="9304433" y="3350270"/>
                <a:ext cx="114840" cy="1090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C860CD19-1EAD-4CD9-A6A7-D7268BFFFC5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295433" y="3341630"/>
                  <a:ext cx="1324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A700F7B-9255-4719-B0AA-F11731F23D6E}"/>
                    </a:ext>
                  </a:extLst>
                </p14:cNvPr>
                <p14:cNvContentPartPr/>
                <p14:nvPr/>
              </p14:nvContentPartPr>
              <p14:xfrm>
                <a:off x="9462113" y="3365030"/>
                <a:ext cx="55440" cy="2131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A700F7B-9255-4719-B0AA-F11731F23D6E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453113" y="3356030"/>
                  <a:ext cx="730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2A27FFC-340E-4B1A-A3E7-4A7E58C85266}"/>
                    </a:ext>
                  </a:extLst>
                </p14:cNvPr>
                <p14:cNvContentPartPr/>
                <p14:nvPr/>
              </p14:nvContentPartPr>
              <p14:xfrm>
                <a:off x="9571913" y="3370070"/>
                <a:ext cx="98280" cy="1609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2A27FFC-340E-4B1A-A3E7-4A7E58C8526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563273" y="3361430"/>
                  <a:ext cx="115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08B2CFC-09E8-45E3-804A-49189A9831A3}"/>
                    </a:ext>
                  </a:extLst>
                </p14:cNvPr>
                <p14:cNvContentPartPr/>
                <p14:nvPr/>
              </p14:nvContentPartPr>
              <p14:xfrm>
                <a:off x="9565433" y="3340190"/>
                <a:ext cx="111600" cy="1692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08B2CFC-09E8-45E3-804A-49189A9831A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556793" y="3331190"/>
                  <a:ext cx="1292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BAA431BC-5CDE-48D4-A7E0-4EE49FF6D989}"/>
                    </a:ext>
                  </a:extLst>
                </p14:cNvPr>
                <p14:cNvContentPartPr/>
                <p14:nvPr/>
              </p14:nvContentPartPr>
              <p14:xfrm>
                <a:off x="9697193" y="3414350"/>
                <a:ext cx="118080" cy="183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AA431BC-5CDE-48D4-A7E0-4EE49FF6D989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688193" y="3405350"/>
                  <a:ext cx="135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5C202E1-9CB0-4A40-BD45-00A5DB99BEA9}"/>
                    </a:ext>
                  </a:extLst>
                </p14:cNvPr>
                <p14:cNvContentPartPr/>
                <p14:nvPr/>
              </p14:nvContentPartPr>
              <p14:xfrm>
                <a:off x="9722033" y="3484190"/>
                <a:ext cx="77760" cy="79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5C202E1-9CB0-4A40-BD45-00A5DB99BEA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713033" y="3475550"/>
                  <a:ext cx="95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65E2A55-1F8C-42ED-AB0C-DA285CA2C844}"/>
                    </a:ext>
                  </a:extLst>
                </p14:cNvPr>
                <p14:cNvContentPartPr/>
                <p14:nvPr/>
              </p14:nvContentPartPr>
              <p14:xfrm>
                <a:off x="9911033" y="3329030"/>
                <a:ext cx="101160" cy="835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65E2A55-1F8C-42ED-AB0C-DA285CA2C844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902393" y="3320030"/>
                  <a:ext cx="118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B8FE750-A202-4029-B7EF-3E4B64A22CFD}"/>
                    </a:ext>
                  </a:extLst>
                </p14:cNvPr>
                <p14:cNvContentPartPr/>
                <p14:nvPr/>
              </p14:nvContentPartPr>
              <p14:xfrm>
                <a:off x="9949553" y="3255950"/>
                <a:ext cx="49320" cy="2509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B8FE750-A202-4029-B7EF-3E4B64A22CF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940913" y="3246950"/>
                  <a:ext cx="669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0B809C5-0707-4967-9BDF-2C74F7EA50E2}"/>
                    </a:ext>
                  </a:extLst>
                </p14:cNvPr>
                <p14:cNvContentPartPr/>
                <p14:nvPr/>
              </p14:nvContentPartPr>
              <p14:xfrm>
                <a:off x="10091033" y="3202310"/>
                <a:ext cx="46800" cy="3585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0B809C5-0707-4967-9BDF-2C74F7EA50E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082033" y="3193310"/>
                  <a:ext cx="644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A59BDCB-E8C4-4DD9-BA10-78F6C79F3A8D}"/>
                    </a:ext>
                  </a:extLst>
                </p14:cNvPr>
                <p14:cNvContentPartPr/>
                <p14:nvPr/>
              </p14:nvContentPartPr>
              <p14:xfrm>
                <a:off x="6902153" y="4021670"/>
                <a:ext cx="51480" cy="262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A59BDCB-E8C4-4DD9-BA10-78F6C79F3A8D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893513" y="4013030"/>
                  <a:ext cx="69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5CDF75E-B262-47AA-9B6F-706B7FA5A937}"/>
                    </a:ext>
                  </a:extLst>
                </p14:cNvPr>
                <p14:cNvContentPartPr/>
                <p14:nvPr/>
              </p14:nvContentPartPr>
              <p14:xfrm>
                <a:off x="6888833" y="4107710"/>
                <a:ext cx="66240" cy="172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5CDF75E-B262-47AA-9B6F-706B7FA5A937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879833" y="4098710"/>
                  <a:ext cx="83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DF9EB985-4BE0-4952-9935-1883D905AF57}"/>
                    </a:ext>
                  </a:extLst>
                </p14:cNvPr>
                <p14:cNvContentPartPr/>
                <p14:nvPr/>
              </p14:nvContentPartPr>
              <p14:xfrm>
                <a:off x="7180793" y="3952910"/>
                <a:ext cx="105480" cy="1648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DF9EB985-4BE0-4952-9935-1883D905AF5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172153" y="3944270"/>
                  <a:ext cx="123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25C30CB-303E-4B0D-99BB-591671E3122F}"/>
                    </a:ext>
                  </a:extLst>
                </p14:cNvPr>
                <p14:cNvContentPartPr/>
                <p14:nvPr/>
              </p14:nvContentPartPr>
              <p14:xfrm>
                <a:off x="7175393" y="4194110"/>
                <a:ext cx="88920" cy="1256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25C30CB-303E-4B0D-99BB-591671E3122F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166393" y="4185470"/>
                  <a:ext cx="106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0513231-0FED-49DA-8779-171B6355DF7C}"/>
                    </a:ext>
                  </a:extLst>
                </p14:cNvPr>
                <p14:cNvContentPartPr/>
                <p14:nvPr/>
              </p14:nvContentPartPr>
              <p14:xfrm>
                <a:off x="7047953" y="4000430"/>
                <a:ext cx="56520" cy="2772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0513231-0FED-49DA-8779-171B6355DF7C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039313" y="3991430"/>
                  <a:ext cx="741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027335A-D04B-4B95-85EE-EF88C92E7C15}"/>
                    </a:ext>
                  </a:extLst>
                </p14:cNvPr>
                <p14:cNvContentPartPr/>
                <p14:nvPr/>
              </p14:nvContentPartPr>
              <p14:xfrm>
                <a:off x="7333433" y="3979550"/>
                <a:ext cx="56160" cy="2840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027335A-D04B-4B95-85EE-EF88C92E7C1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324433" y="3970910"/>
                  <a:ext cx="738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71E4E1E-E4CA-4A3B-9ACE-56AD0463D350}"/>
                    </a:ext>
                  </a:extLst>
                </p14:cNvPr>
                <p14:cNvContentPartPr/>
                <p14:nvPr/>
              </p14:nvContentPartPr>
              <p14:xfrm>
                <a:off x="7697753" y="4111670"/>
                <a:ext cx="19800" cy="482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71E4E1E-E4CA-4A3B-9ACE-56AD0463D350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688753" y="4102670"/>
                  <a:ext cx="374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6033B8EA-1D78-4C15-BD98-BEE0ABF15469}"/>
                    </a:ext>
                  </a:extLst>
                </p14:cNvPr>
                <p14:cNvContentPartPr/>
                <p14:nvPr/>
              </p14:nvContentPartPr>
              <p14:xfrm>
                <a:off x="7520633" y="4052630"/>
                <a:ext cx="85680" cy="1652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6033B8EA-1D78-4C15-BD98-BEE0ABF1546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511993" y="4043630"/>
                  <a:ext cx="1033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8A02706-80B7-45B5-A60D-605E61116349}"/>
                    </a:ext>
                  </a:extLst>
                </p14:cNvPr>
                <p14:cNvContentPartPr/>
                <p14:nvPr/>
              </p14:nvContentPartPr>
              <p14:xfrm>
                <a:off x="7631873" y="4193390"/>
                <a:ext cx="20520" cy="324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38A02706-80B7-45B5-A60D-605E61116349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623233" y="4184750"/>
                  <a:ext cx="381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24903F0-D9B7-4C3F-B37E-5A3FFBE7D9E2}"/>
                    </a:ext>
                  </a:extLst>
                </p14:cNvPr>
                <p14:cNvContentPartPr/>
                <p14:nvPr/>
              </p14:nvContentPartPr>
              <p14:xfrm>
                <a:off x="7733033" y="4030310"/>
                <a:ext cx="85320" cy="1861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24903F0-D9B7-4C3F-B37E-5A3FFBE7D9E2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724033" y="4021670"/>
                  <a:ext cx="1029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CEB21DA6-E93F-42FB-AD42-36FAC3151632}"/>
                    </a:ext>
                  </a:extLst>
                </p14:cNvPr>
                <p14:cNvContentPartPr/>
                <p14:nvPr/>
              </p14:nvContentPartPr>
              <p14:xfrm>
                <a:off x="7448633" y="3978110"/>
                <a:ext cx="67680" cy="3121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CEB21DA6-E93F-42FB-AD42-36FAC315163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439993" y="3969470"/>
                  <a:ext cx="853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4E3F73CC-A587-443F-AD2B-095EC4A6A05D}"/>
                    </a:ext>
                  </a:extLst>
                </p14:cNvPr>
                <p14:cNvContentPartPr/>
                <p14:nvPr/>
              </p14:nvContentPartPr>
              <p14:xfrm>
                <a:off x="7813673" y="3994670"/>
                <a:ext cx="59400" cy="3405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4E3F73CC-A587-443F-AD2B-095EC4A6A05D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804673" y="3985670"/>
                  <a:ext cx="770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9831B21-6C49-40E4-B038-2349229B194A}"/>
                    </a:ext>
                  </a:extLst>
                </p14:cNvPr>
                <p14:cNvContentPartPr/>
                <p14:nvPr/>
              </p14:nvContentPartPr>
              <p14:xfrm>
                <a:off x="7871273" y="3879110"/>
                <a:ext cx="86400" cy="849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9831B21-6C49-40E4-B038-2349229B194A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862633" y="3870470"/>
                  <a:ext cx="104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1919D0A5-CD5D-4DAF-8DC6-25ADAD8E551A}"/>
                    </a:ext>
                  </a:extLst>
                </p14:cNvPr>
                <p14:cNvContentPartPr/>
                <p14:nvPr/>
              </p14:nvContentPartPr>
              <p14:xfrm>
                <a:off x="8049833" y="4073510"/>
                <a:ext cx="73440" cy="1926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1919D0A5-CD5D-4DAF-8DC6-25ADAD8E551A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040833" y="4064870"/>
                  <a:ext cx="910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758C3B7-911F-4E05-A2E2-58B699BA08E5}"/>
                    </a:ext>
                  </a:extLst>
                </p14:cNvPr>
                <p14:cNvContentPartPr/>
                <p14:nvPr/>
              </p14:nvContentPartPr>
              <p14:xfrm>
                <a:off x="8201753" y="4176830"/>
                <a:ext cx="10800" cy="378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758C3B7-911F-4E05-A2E2-58B699BA08E5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192753" y="4167830"/>
                  <a:ext cx="284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5EECA47-ACAD-4907-8024-8BE94A748C72}"/>
                    </a:ext>
                  </a:extLst>
                </p14:cNvPr>
                <p14:cNvContentPartPr/>
                <p14:nvPr/>
              </p14:nvContentPartPr>
              <p14:xfrm>
                <a:off x="8274473" y="4020950"/>
                <a:ext cx="77760" cy="2037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5EECA47-ACAD-4907-8024-8BE94A748C72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265473" y="4012310"/>
                  <a:ext cx="954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134107D-3664-423E-AE28-AA3B3FCBC742}"/>
                    </a:ext>
                  </a:extLst>
                </p14:cNvPr>
                <p14:cNvContentPartPr/>
                <p14:nvPr/>
              </p14:nvContentPartPr>
              <p14:xfrm>
                <a:off x="8260793" y="4086110"/>
                <a:ext cx="74160" cy="406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134107D-3664-423E-AE28-AA3B3FCBC742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251793" y="4077470"/>
                  <a:ext cx="918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C392681-1C45-4530-9EDE-0C4CD308AA95}"/>
                    </a:ext>
                  </a:extLst>
                </p14:cNvPr>
                <p14:cNvContentPartPr/>
                <p14:nvPr/>
              </p14:nvContentPartPr>
              <p14:xfrm>
                <a:off x="8432153" y="3856070"/>
                <a:ext cx="81000" cy="1890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C392681-1C45-4530-9EDE-0C4CD308AA95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423153" y="3847430"/>
                  <a:ext cx="98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B3D0028-1F8B-480F-ABF5-4F57CF61E75C}"/>
                    </a:ext>
                  </a:extLst>
                </p14:cNvPr>
                <p14:cNvContentPartPr/>
                <p14:nvPr/>
              </p14:nvContentPartPr>
              <p14:xfrm>
                <a:off x="8596313" y="4114550"/>
                <a:ext cx="97920" cy="511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B3D0028-1F8B-480F-ABF5-4F57CF61E75C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587313" y="4105550"/>
                  <a:ext cx="1155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9810E7C8-CB7E-4266-81CF-9CDAF09062E0}"/>
                    </a:ext>
                  </a:extLst>
                </p14:cNvPr>
                <p14:cNvContentPartPr/>
                <p14:nvPr/>
              </p14:nvContentPartPr>
              <p14:xfrm>
                <a:off x="8639513" y="4061630"/>
                <a:ext cx="16560" cy="1429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9810E7C8-CB7E-4266-81CF-9CDAF09062E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8630513" y="4052630"/>
                  <a:ext cx="342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ED849941-BDDF-48EC-81B6-D70395E70A03}"/>
                    </a:ext>
                  </a:extLst>
                </p14:cNvPr>
                <p14:cNvContentPartPr/>
                <p14:nvPr/>
              </p14:nvContentPartPr>
              <p14:xfrm>
                <a:off x="8943353" y="3833750"/>
                <a:ext cx="101880" cy="1814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ED849941-BDDF-48EC-81B6-D70395E70A03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8934713" y="3824750"/>
                  <a:ext cx="1195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C7D54A70-E37B-4760-80BA-718808CDEEA9}"/>
                    </a:ext>
                  </a:extLst>
                </p14:cNvPr>
                <p14:cNvContentPartPr/>
                <p14:nvPr/>
              </p14:nvContentPartPr>
              <p14:xfrm>
                <a:off x="8981513" y="4110950"/>
                <a:ext cx="27720" cy="1090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C7D54A70-E37B-4760-80BA-718808CDEEA9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972513" y="4101950"/>
                  <a:ext cx="45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BFFD9390-D07D-4235-B0E8-AECADC6E428D}"/>
                    </a:ext>
                  </a:extLst>
                </p14:cNvPr>
                <p14:cNvContentPartPr/>
                <p14:nvPr/>
              </p14:nvContentPartPr>
              <p14:xfrm>
                <a:off x="8791793" y="3924110"/>
                <a:ext cx="117360" cy="3009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BFFD9390-D07D-4235-B0E8-AECADC6E428D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782793" y="3915470"/>
                  <a:ext cx="1350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B823198F-E2EC-4F72-94F2-BAE813E3B227}"/>
                    </a:ext>
                  </a:extLst>
                </p14:cNvPr>
                <p14:cNvContentPartPr/>
                <p14:nvPr/>
              </p14:nvContentPartPr>
              <p14:xfrm>
                <a:off x="9048473" y="3876230"/>
                <a:ext cx="94320" cy="2800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B823198F-E2EC-4F72-94F2-BAE813E3B227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039473" y="3867590"/>
                  <a:ext cx="1119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D445E846-9338-4145-B51F-A164CDFAC71F}"/>
                    </a:ext>
                  </a:extLst>
                </p14:cNvPr>
                <p14:cNvContentPartPr/>
                <p14:nvPr/>
              </p14:nvContentPartPr>
              <p14:xfrm>
                <a:off x="9229193" y="3995030"/>
                <a:ext cx="64800" cy="1659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D445E846-9338-4145-B51F-A164CDFAC71F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9220553" y="3986390"/>
                  <a:ext cx="824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C89CA0C2-B96A-4F1B-9467-28AFB29326AF}"/>
                    </a:ext>
                  </a:extLst>
                </p14:cNvPr>
                <p14:cNvContentPartPr/>
                <p14:nvPr/>
              </p14:nvContentPartPr>
              <p14:xfrm>
                <a:off x="9349793" y="4092230"/>
                <a:ext cx="16920" cy="550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C89CA0C2-B96A-4F1B-9467-28AFB29326AF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9341153" y="4083230"/>
                  <a:ext cx="345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6369192B-390C-4B25-B113-2D777EE16C75}"/>
                    </a:ext>
                  </a:extLst>
                </p14:cNvPr>
                <p14:cNvContentPartPr/>
                <p14:nvPr/>
              </p14:nvContentPartPr>
              <p14:xfrm>
                <a:off x="9424313" y="3968030"/>
                <a:ext cx="82800" cy="1666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6369192B-390C-4B25-B113-2D777EE16C75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9415673" y="3959390"/>
                  <a:ext cx="100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E03179DA-8B13-4AEF-BCA6-D5DBFAE18781}"/>
                    </a:ext>
                  </a:extLst>
                </p14:cNvPr>
                <p14:cNvContentPartPr/>
                <p14:nvPr/>
              </p14:nvContentPartPr>
              <p14:xfrm>
                <a:off x="9608273" y="4009430"/>
                <a:ext cx="4320" cy="194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E03179DA-8B13-4AEF-BCA6-D5DBFAE18781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9599273" y="4000790"/>
                  <a:ext cx="21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041DDC14-A1C8-4EFD-9246-D6441D9FB7D8}"/>
                    </a:ext>
                  </a:extLst>
                </p14:cNvPr>
                <p14:cNvContentPartPr/>
                <p14:nvPr/>
              </p14:nvContentPartPr>
              <p14:xfrm>
                <a:off x="9677393" y="3965870"/>
                <a:ext cx="89640" cy="1548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041DDC14-A1C8-4EFD-9246-D6441D9FB7D8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668753" y="3956870"/>
                  <a:ext cx="1072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6307E923-7595-45EE-A354-B3F0F3D76537}"/>
                    </a:ext>
                  </a:extLst>
                </p14:cNvPr>
                <p14:cNvContentPartPr/>
                <p14:nvPr/>
              </p14:nvContentPartPr>
              <p14:xfrm>
                <a:off x="9826073" y="4049390"/>
                <a:ext cx="10800" cy="432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6307E923-7595-45EE-A354-B3F0F3D76537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817433" y="4040390"/>
                  <a:ext cx="284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70F335C8-BEEE-49E5-A3F5-74ABE100BE19}"/>
                    </a:ext>
                  </a:extLst>
                </p14:cNvPr>
                <p14:cNvContentPartPr/>
                <p14:nvPr/>
              </p14:nvContentPartPr>
              <p14:xfrm>
                <a:off x="9899513" y="3908630"/>
                <a:ext cx="105480" cy="2073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70F335C8-BEEE-49E5-A3F5-74ABE100BE19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9890513" y="3899630"/>
                  <a:ext cx="1231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A5E8214E-0E1F-4E23-ABD4-FAEB112FB5A6}"/>
                    </a:ext>
                  </a:extLst>
                </p14:cNvPr>
                <p14:cNvContentPartPr/>
                <p14:nvPr/>
              </p14:nvContentPartPr>
              <p14:xfrm>
                <a:off x="7946873" y="4112390"/>
                <a:ext cx="18720" cy="432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A5E8214E-0E1F-4E23-ABD4-FAEB112FB5A6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938233" y="4103390"/>
                  <a:ext cx="363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2847AA6-4673-4366-B2D1-71DE5C09DF39}"/>
                    </a:ext>
                  </a:extLst>
                </p14:cNvPr>
                <p14:cNvContentPartPr/>
                <p14:nvPr/>
              </p14:nvContentPartPr>
              <p14:xfrm>
                <a:off x="10011473" y="3742670"/>
                <a:ext cx="55440" cy="1170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2847AA6-4673-4366-B2D1-71DE5C09DF39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0002473" y="3733670"/>
                  <a:ext cx="730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2E521284-7B8A-4376-B52E-56108897FF21}"/>
                    </a:ext>
                  </a:extLst>
                </p14:cNvPr>
                <p14:cNvContentPartPr/>
                <p14:nvPr/>
              </p14:nvContentPartPr>
              <p14:xfrm>
                <a:off x="9989873" y="3794510"/>
                <a:ext cx="95040" cy="79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2E521284-7B8A-4376-B52E-56108897FF21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981233" y="3785510"/>
                  <a:ext cx="112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C4E91BBD-C567-45D2-8AB1-30D853D1A581}"/>
                    </a:ext>
                  </a:extLst>
                </p14:cNvPr>
                <p14:cNvContentPartPr/>
                <p14:nvPr/>
              </p14:nvContentPartPr>
              <p14:xfrm>
                <a:off x="10097153" y="3979550"/>
                <a:ext cx="114120" cy="262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C4E91BBD-C567-45D2-8AB1-30D853D1A58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0088513" y="3970910"/>
                  <a:ext cx="131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65ED2991-CBEC-4EEB-B220-AD547CC03294}"/>
                    </a:ext>
                  </a:extLst>
                </p14:cNvPr>
                <p14:cNvContentPartPr/>
                <p14:nvPr/>
              </p14:nvContentPartPr>
              <p14:xfrm>
                <a:off x="10154393" y="3943190"/>
                <a:ext cx="16920" cy="1252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65ED2991-CBEC-4EEB-B220-AD547CC0329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145753" y="3934550"/>
                  <a:ext cx="345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F399935-E517-487C-ADFD-5A7A6CEEE5B8}"/>
                    </a:ext>
                  </a:extLst>
                </p14:cNvPr>
                <p14:cNvContentPartPr/>
                <p14:nvPr/>
              </p14:nvContentPartPr>
              <p14:xfrm>
                <a:off x="10445633" y="3716030"/>
                <a:ext cx="92160" cy="1828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F399935-E517-487C-ADFD-5A7A6CEEE5B8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436993" y="3707390"/>
                  <a:ext cx="1098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343D0DDC-3826-46AF-93EF-7890817C3BDB}"/>
                    </a:ext>
                  </a:extLst>
                </p14:cNvPr>
                <p14:cNvContentPartPr/>
                <p14:nvPr/>
              </p14:nvContentPartPr>
              <p14:xfrm>
                <a:off x="10420793" y="3964070"/>
                <a:ext cx="102960" cy="1432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343D0DDC-3826-46AF-93EF-7890817C3BDB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411793" y="3955070"/>
                  <a:ext cx="120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4988067A-8E65-40DE-AE38-B032BC4AE111}"/>
                    </a:ext>
                  </a:extLst>
                </p14:cNvPr>
                <p14:cNvContentPartPr/>
                <p14:nvPr/>
              </p14:nvContentPartPr>
              <p14:xfrm>
                <a:off x="10303073" y="3774350"/>
                <a:ext cx="50760" cy="3477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4988067A-8E65-40DE-AE38-B032BC4AE111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294073" y="3765350"/>
                  <a:ext cx="6840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873EC887-D5DA-4ACE-B47C-5B6CDEB18269}"/>
                    </a:ext>
                  </a:extLst>
                </p14:cNvPr>
                <p14:cNvContentPartPr/>
                <p14:nvPr/>
              </p14:nvContentPartPr>
              <p14:xfrm>
                <a:off x="10565513" y="3723590"/>
                <a:ext cx="60480" cy="3924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873EC887-D5DA-4ACE-B47C-5B6CDEB18269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0556873" y="3714590"/>
                  <a:ext cx="7812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88FB9C66-2939-4A2E-AD80-E012694F4366}"/>
                    </a:ext>
                  </a:extLst>
                </p14:cNvPr>
                <p14:cNvContentPartPr/>
                <p14:nvPr/>
              </p14:nvContentPartPr>
              <p14:xfrm>
                <a:off x="10699793" y="3919070"/>
                <a:ext cx="12240" cy="154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88FB9C66-2939-4A2E-AD80-E012694F4366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691153" y="3910070"/>
                  <a:ext cx="29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8355C519-A0ED-432C-A840-20C60ED42051}"/>
                    </a:ext>
                  </a:extLst>
                </p14:cNvPr>
                <p14:cNvContentPartPr/>
                <p14:nvPr/>
              </p14:nvContentPartPr>
              <p14:xfrm>
                <a:off x="9166553" y="4014830"/>
                <a:ext cx="28800" cy="255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8355C519-A0ED-432C-A840-20C60ED42051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9157553" y="4005830"/>
                  <a:ext cx="46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CA514762-FE17-4DB5-B869-FD833C14CCEA}"/>
                    </a:ext>
                  </a:extLst>
                </p14:cNvPr>
                <p14:cNvContentPartPr/>
                <p14:nvPr/>
              </p14:nvContentPartPr>
              <p14:xfrm>
                <a:off x="7410113" y="4121390"/>
                <a:ext cx="17280" cy="262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CA514762-FE17-4DB5-B869-FD833C14CCEA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7401113" y="4112750"/>
                  <a:ext cx="34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47C441BB-988B-4111-B49A-B589D05B5068}"/>
                    </a:ext>
                  </a:extLst>
                </p14:cNvPr>
                <p14:cNvContentPartPr/>
                <p14:nvPr/>
              </p14:nvContentPartPr>
              <p14:xfrm>
                <a:off x="10822913" y="3857150"/>
                <a:ext cx="53640" cy="1908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47C441BB-988B-4111-B49A-B589D05B5068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814273" y="3848150"/>
                  <a:ext cx="712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200779F4-6762-45CF-B190-69A105B912A3}"/>
                    </a:ext>
                  </a:extLst>
                </p14:cNvPr>
                <p14:cNvContentPartPr/>
                <p14:nvPr/>
              </p14:nvContentPartPr>
              <p14:xfrm>
                <a:off x="10927673" y="3988910"/>
                <a:ext cx="6480" cy="374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200779F4-6762-45CF-B190-69A105B912A3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919033" y="3979910"/>
                  <a:ext cx="241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EBC75B94-C4EF-438D-AA0C-640EA1BF7BAD}"/>
                    </a:ext>
                  </a:extLst>
                </p14:cNvPr>
                <p14:cNvContentPartPr/>
                <p14:nvPr/>
              </p14:nvContentPartPr>
              <p14:xfrm>
                <a:off x="10997513" y="3805670"/>
                <a:ext cx="97920" cy="2192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EBC75B94-C4EF-438D-AA0C-640EA1BF7BAD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988513" y="3797030"/>
                  <a:ext cx="1155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AB993E2B-0983-4EBA-B168-D1E5FE152E91}"/>
                    </a:ext>
                  </a:extLst>
                </p14:cNvPr>
                <p14:cNvContentPartPr/>
                <p14:nvPr/>
              </p14:nvContentPartPr>
              <p14:xfrm>
                <a:off x="11105153" y="3605510"/>
                <a:ext cx="107640" cy="1249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AB993E2B-0983-4EBA-B168-D1E5FE152E91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1096513" y="3596510"/>
                  <a:ext cx="125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C0FDD890-4EF4-40D3-8B7D-A3368FC3DD9A}"/>
                    </a:ext>
                  </a:extLst>
                </p14:cNvPr>
                <p14:cNvContentPartPr/>
                <p14:nvPr/>
              </p14:nvContentPartPr>
              <p14:xfrm>
                <a:off x="11208113" y="3905750"/>
                <a:ext cx="25200" cy="284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C0FDD890-4EF4-40D3-8B7D-A3368FC3DD9A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1199113" y="3897110"/>
                  <a:ext cx="42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E2FC93F8-488B-4163-ABD3-F5264F652230}"/>
                    </a:ext>
                  </a:extLst>
                </p14:cNvPr>
                <p14:cNvContentPartPr/>
                <p14:nvPr/>
              </p14:nvContentPartPr>
              <p14:xfrm>
                <a:off x="11329433" y="3803870"/>
                <a:ext cx="50040" cy="1908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E2FC93F8-488B-4163-ABD3-F5264F652230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1320793" y="3794870"/>
                  <a:ext cx="676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88956011-A480-4A4C-AF87-45275FE1C681}"/>
                    </a:ext>
                  </a:extLst>
                </p14:cNvPr>
                <p14:cNvContentPartPr/>
                <p14:nvPr/>
              </p14:nvContentPartPr>
              <p14:xfrm>
                <a:off x="11396033" y="3975590"/>
                <a:ext cx="21240" cy="212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88956011-A480-4A4C-AF87-45275FE1C681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1387033" y="3966590"/>
                  <a:ext cx="38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8E52AA5C-3B34-4F1E-8349-3369A632A35E}"/>
                    </a:ext>
                  </a:extLst>
                </p14:cNvPr>
                <p14:cNvContentPartPr/>
                <p14:nvPr/>
              </p14:nvContentPartPr>
              <p14:xfrm>
                <a:off x="11500433" y="3781910"/>
                <a:ext cx="59400" cy="2059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8E52AA5C-3B34-4F1E-8349-3369A632A35E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1491433" y="3772910"/>
                  <a:ext cx="770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1A5257B6-66EA-434C-987A-41B7798C79C1}"/>
                    </a:ext>
                  </a:extLst>
                </p14:cNvPr>
                <p14:cNvContentPartPr/>
                <p14:nvPr/>
              </p14:nvContentPartPr>
              <p14:xfrm>
                <a:off x="11487113" y="3877670"/>
                <a:ext cx="84600" cy="190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1A5257B6-66EA-434C-987A-41B7798C79C1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1478473" y="3868670"/>
                  <a:ext cx="102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68AD0BBE-8556-41BC-808F-9D750EBA35E2}"/>
                    </a:ext>
                  </a:extLst>
                </p14:cNvPr>
                <p14:cNvContentPartPr/>
                <p14:nvPr/>
              </p14:nvContentPartPr>
              <p14:xfrm>
                <a:off x="11661353" y="3608390"/>
                <a:ext cx="106200" cy="1652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68AD0BBE-8556-41BC-808F-9D750EBA35E2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1652353" y="3599390"/>
                  <a:ext cx="123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3CB9F141-3911-4AB5-8E41-349F805E434A}"/>
                    </a:ext>
                  </a:extLst>
                </p14:cNvPr>
                <p14:cNvContentPartPr/>
                <p14:nvPr/>
              </p14:nvContentPartPr>
              <p14:xfrm>
                <a:off x="7184393" y="4712510"/>
                <a:ext cx="149760" cy="255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3CB9F141-3911-4AB5-8E41-349F805E434A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7175753" y="4703870"/>
                  <a:ext cx="167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CAA4D3C5-CA22-4ECD-AE83-F641D76F78E2}"/>
                    </a:ext>
                  </a:extLst>
                </p14:cNvPr>
                <p14:cNvContentPartPr/>
                <p14:nvPr/>
              </p14:nvContentPartPr>
              <p14:xfrm>
                <a:off x="7236953" y="4638710"/>
                <a:ext cx="16920" cy="1364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CAA4D3C5-CA22-4ECD-AE83-F641D76F78E2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228313" y="4630070"/>
                  <a:ext cx="34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8BB6F353-4769-4AD7-96FA-D70FB52B2A71}"/>
                    </a:ext>
                  </a:extLst>
                </p14:cNvPr>
                <p14:cNvContentPartPr/>
                <p14:nvPr/>
              </p14:nvContentPartPr>
              <p14:xfrm>
                <a:off x="7544033" y="4513070"/>
                <a:ext cx="75240" cy="1825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8BB6F353-4769-4AD7-96FA-D70FB52B2A71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535033" y="4504070"/>
                  <a:ext cx="92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A76FC663-5809-4A0B-9491-9417186542ED}"/>
                    </a:ext>
                  </a:extLst>
                </p14:cNvPr>
                <p14:cNvContentPartPr/>
                <p14:nvPr/>
              </p14:nvContentPartPr>
              <p14:xfrm>
                <a:off x="7594073" y="4765430"/>
                <a:ext cx="5400" cy="21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A76FC663-5809-4A0B-9491-9417186542ED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585073" y="4756790"/>
                  <a:ext cx="230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3070E428-1A3B-4713-BE96-81D608C3A14A}"/>
                    </a:ext>
                  </a:extLst>
                </p14:cNvPr>
                <p14:cNvContentPartPr/>
                <p14:nvPr/>
              </p14:nvContentPartPr>
              <p14:xfrm>
                <a:off x="7536113" y="4778390"/>
                <a:ext cx="70560" cy="14508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3070E428-1A3B-4713-BE96-81D608C3A14A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527473" y="4769390"/>
                  <a:ext cx="882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171F23E1-9F77-46B0-90FB-2365A6DE5E9C}"/>
                    </a:ext>
                  </a:extLst>
                </p14:cNvPr>
                <p14:cNvContentPartPr/>
                <p14:nvPr/>
              </p14:nvContentPartPr>
              <p14:xfrm>
                <a:off x="7413353" y="4552310"/>
                <a:ext cx="72000" cy="3549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171F23E1-9F77-46B0-90FB-2365A6DE5E9C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404353" y="4543310"/>
                  <a:ext cx="8964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2E6277BC-0CE3-4CFA-B203-D5B715D8CF96}"/>
                    </a:ext>
                  </a:extLst>
                </p14:cNvPr>
                <p14:cNvContentPartPr/>
                <p14:nvPr/>
              </p14:nvContentPartPr>
              <p14:xfrm>
                <a:off x="7675433" y="4499030"/>
                <a:ext cx="55800" cy="4132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2E6277BC-0CE3-4CFA-B203-D5B715D8CF96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666433" y="4490390"/>
                  <a:ext cx="7344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20E654C3-D78B-421D-A6D6-A837BD1F7624}"/>
                    </a:ext>
                  </a:extLst>
                </p14:cNvPr>
                <p14:cNvContentPartPr/>
                <p14:nvPr/>
              </p14:nvContentPartPr>
              <p14:xfrm>
                <a:off x="7833833" y="4736270"/>
                <a:ext cx="4320" cy="212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20E654C3-D78B-421D-A6D6-A837BD1F7624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825193" y="4727270"/>
                  <a:ext cx="21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16181398-5761-414E-9C14-60D8CE7DD0B2}"/>
                    </a:ext>
                  </a:extLst>
                </p14:cNvPr>
                <p14:cNvContentPartPr/>
                <p14:nvPr/>
              </p14:nvContentPartPr>
              <p14:xfrm>
                <a:off x="7947233" y="4643390"/>
                <a:ext cx="69120" cy="19116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16181398-5761-414E-9C14-60D8CE7DD0B2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938593" y="4634390"/>
                  <a:ext cx="867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50336CCF-32F9-40E7-8F17-EC4C870C3FF6}"/>
                    </a:ext>
                  </a:extLst>
                </p14:cNvPr>
                <p14:cNvContentPartPr/>
                <p14:nvPr/>
              </p14:nvContentPartPr>
              <p14:xfrm>
                <a:off x="8062793" y="4762550"/>
                <a:ext cx="24480" cy="511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50336CCF-32F9-40E7-8F17-EC4C870C3FF6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053793" y="4753910"/>
                  <a:ext cx="421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047DB25F-CB55-41D6-9BB4-4AE3EC4D667D}"/>
                    </a:ext>
                  </a:extLst>
                </p14:cNvPr>
                <p14:cNvContentPartPr/>
                <p14:nvPr/>
              </p14:nvContentPartPr>
              <p14:xfrm>
                <a:off x="8158553" y="4612070"/>
                <a:ext cx="91080" cy="2293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047DB25F-CB55-41D6-9BB4-4AE3EC4D667D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149913" y="4603430"/>
                  <a:ext cx="1087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344B7CEC-59CA-4DC9-9549-1F984AE4C79E}"/>
                    </a:ext>
                  </a:extLst>
                </p14:cNvPr>
                <p14:cNvContentPartPr/>
                <p14:nvPr/>
              </p14:nvContentPartPr>
              <p14:xfrm>
                <a:off x="8327393" y="4467350"/>
                <a:ext cx="69120" cy="1450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344B7CEC-59CA-4DC9-9549-1F984AE4C79E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318753" y="4458350"/>
                  <a:ext cx="86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DD22CAA7-BF49-418D-8082-5835A8AA27FF}"/>
                    </a:ext>
                  </a:extLst>
                </p14:cNvPr>
                <p14:cNvContentPartPr/>
                <p14:nvPr/>
              </p14:nvContentPartPr>
              <p14:xfrm>
                <a:off x="8429633" y="4691270"/>
                <a:ext cx="30240" cy="298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DD22CAA7-BF49-418D-8082-5835A8AA27FF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8420633" y="4682270"/>
                  <a:ext cx="47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0D12955D-5EBD-4DCF-B545-B7E09F1D1424}"/>
                    </a:ext>
                  </a:extLst>
                </p14:cNvPr>
                <p14:cNvContentPartPr/>
                <p14:nvPr/>
              </p14:nvContentPartPr>
              <p14:xfrm>
                <a:off x="8520353" y="4648070"/>
                <a:ext cx="86400" cy="1630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0D12955D-5EBD-4DCF-B545-B7E09F1D1424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8511353" y="4639070"/>
                  <a:ext cx="1040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9F4997A5-EEA1-43B2-BEF0-9C57F28B9C12}"/>
                    </a:ext>
                  </a:extLst>
                </p14:cNvPr>
                <p14:cNvContentPartPr/>
                <p14:nvPr/>
              </p14:nvContentPartPr>
              <p14:xfrm>
                <a:off x="8657873" y="4740230"/>
                <a:ext cx="37440" cy="363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9F4997A5-EEA1-43B2-BEF0-9C57F28B9C12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8649233" y="4731230"/>
                  <a:ext cx="550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04F905FB-6B62-4DCE-B385-B35158F56630}"/>
                    </a:ext>
                  </a:extLst>
                </p14:cNvPr>
                <p14:cNvContentPartPr/>
                <p14:nvPr/>
              </p14:nvContentPartPr>
              <p14:xfrm>
                <a:off x="8742113" y="4586870"/>
                <a:ext cx="93240" cy="2210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04F905FB-6B62-4DCE-B385-B35158F56630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8733113" y="4578230"/>
                  <a:ext cx="1108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5BD23B06-A269-480F-BE8E-112554768D15}"/>
                    </a:ext>
                  </a:extLst>
                </p14:cNvPr>
                <p14:cNvContentPartPr/>
                <p14:nvPr/>
              </p14:nvContentPartPr>
              <p14:xfrm>
                <a:off x="8920313" y="4433510"/>
                <a:ext cx="46800" cy="1472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5BD23B06-A269-480F-BE8E-112554768D15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8911313" y="4424510"/>
                  <a:ext cx="64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6D87CB51-7CE5-4D64-A096-73754C33351A}"/>
                    </a:ext>
                  </a:extLst>
                </p14:cNvPr>
                <p14:cNvContentPartPr/>
                <p14:nvPr/>
              </p14:nvContentPartPr>
              <p14:xfrm>
                <a:off x="8954153" y="4406870"/>
                <a:ext cx="106560" cy="1944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6D87CB51-7CE5-4D64-A096-73754C33351A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8945513" y="4398230"/>
                  <a:ext cx="124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0CEB910E-3757-4BA3-9EC5-942CA8B3047B}"/>
                    </a:ext>
                  </a:extLst>
                </p14:cNvPr>
                <p14:cNvContentPartPr/>
                <p14:nvPr/>
              </p14:nvContentPartPr>
              <p14:xfrm>
                <a:off x="9038393" y="4662830"/>
                <a:ext cx="134280" cy="2412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0CEB910E-3757-4BA3-9EC5-942CA8B3047B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9029753" y="4654190"/>
                  <a:ext cx="151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0ED98109-E0FB-4CEA-A2B0-DACE03B4F4E2}"/>
                    </a:ext>
                  </a:extLst>
                </p14:cNvPr>
                <p14:cNvContentPartPr/>
                <p14:nvPr/>
              </p14:nvContentPartPr>
              <p14:xfrm>
                <a:off x="9099233" y="4573550"/>
                <a:ext cx="23760" cy="1918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0ED98109-E0FB-4CEA-A2B0-DACE03B4F4E2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9090233" y="4564910"/>
                  <a:ext cx="414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6D212489-F889-4627-A5D7-195028699AA8}"/>
                    </a:ext>
                  </a:extLst>
                </p14:cNvPr>
                <p14:cNvContentPartPr/>
                <p14:nvPr/>
              </p14:nvContentPartPr>
              <p14:xfrm>
                <a:off x="9293273" y="4424870"/>
                <a:ext cx="94320" cy="2102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6D212489-F889-4627-A5D7-195028699AA8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9284633" y="4415870"/>
                  <a:ext cx="1119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6AB9127B-F986-4647-B51D-EF82E7851556}"/>
                    </a:ext>
                  </a:extLst>
                </p14:cNvPr>
                <p14:cNvContentPartPr/>
                <p14:nvPr/>
              </p14:nvContentPartPr>
              <p14:xfrm>
                <a:off x="9314153" y="4703870"/>
                <a:ext cx="78840" cy="982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6AB9127B-F986-4647-B51D-EF82E7851556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9305513" y="4695230"/>
                  <a:ext cx="964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7D96694E-C23E-48D5-8206-6D7372593674}"/>
                    </a:ext>
                  </a:extLst>
                </p14:cNvPr>
                <p14:cNvContentPartPr/>
                <p14:nvPr/>
              </p14:nvContentPartPr>
              <p14:xfrm>
                <a:off x="9376433" y="4665350"/>
                <a:ext cx="19800" cy="2037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7D96694E-C23E-48D5-8206-6D7372593674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9367793" y="4656350"/>
                  <a:ext cx="374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86F08965-BC65-4DCA-89AC-F59D74321D57}"/>
                    </a:ext>
                  </a:extLst>
                </p14:cNvPr>
                <p14:cNvContentPartPr/>
                <p14:nvPr/>
              </p14:nvContentPartPr>
              <p14:xfrm>
                <a:off x="9207953" y="4452590"/>
                <a:ext cx="41400" cy="3729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86F08965-BC65-4DCA-89AC-F59D74321D57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9198953" y="4443590"/>
                  <a:ext cx="5904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11F6470C-D1F2-41F0-96C8-9909705168E9}"/>
                    </a:ext>
                  </a:extLst>
                </p14:cNvPr>
                <p14:cNvContentPartPr/>
                <p14:nvPr/>
              </p14:nvContentPartPr>
              <p14:xfrm>
                <a:off x="9484433" y="4401830"/>
                <a:ext cx="61920" cy="4093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11F6470C-D1F2-41F0-96C8-9909705168E9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9475433" y="4392830"/>
                  <a:ext cx="7956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CF2D904D-5D2B-4CD2-932A-778CD6AD9F43}"/>
                    </a:ext>
                  </a:extLst>
                </p14:cNvPr>
                <p14:cNvContentPartPr/>
                <p14:nvPr/>
              </p14:nvContentPartPr>
              <p14:xfrm>
                <a:off x="9614753" y="4558070"/>
                <a:ext cx="48600" cy="15480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CF2D904D-5D2B-4CD2-932A-778CD6AD9F43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9606113" y="4549070"/>
                  <a:ext cx="66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0498DA84-5620-47CB-9042-C2629E9ACEE4}"/>
                    </a:ext>
                  </a:extLst>
                </p14:cNvPr>
                <p14:cNvContentPartPr/>
                <p14:nvPr/>
              </p14:nvContentPartPr>
              <p14:xfrm>
                <a:off x="9687113" y="4664270"/>
                <a:ext cx="35640" cy="5760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0498DA84-5620-47CB-9042-C2629E9ACEE4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9678473" y="4655270"/>
                  <a:ext cx="532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8FCD261A-B552-4888-A4E6-103E19325EB2}"/>
                    </a:ext>
                  </a:extLst>
                </p14:cNvPr>
                <p14:cNvContentPartPr/>
                <p14:nvPr/>
              </p14:nvContentPartPr>
              <p14:xfrm>
                <a:off x="9783593" y="4522070"/>
                <a:ext cx="96120" cy="1994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8FCD261A-B552-4888-A4E6-103E19325EB2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9774953" y="4513430"/>
                  <a:ext cx="1137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C0ADF2A4-44D8-44A2-9657-AB921557BCBB}"/>
                    </a:ext>
                  </a:extLst>
                </p14:cNvPr>
                <p14:cNvContentPartPr/>
                <p14:nvPr/>
              </p14:nvContentPartPr>
              <p14:xfrm>
                <a:off x="9567953" y="4606310"/>
                <a:ext cx="2160" cy="223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C0ADF2A4-44D8-44A2-9657-AB921557BCBB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9558953" y="4597670"/>
                  <a:ext cx="19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674174D4-5C5D-4A25-8177-66B9541159DD}"/>
                    </a:ext>
                  </a:extLst>
                </p14:cNvPr>
                <p14:cNvContentPartPr/>
                <p14:nvPr/>
              </p14:nvContentPartPr>
              <p14:xfrm>
                <a:off x="9876473" y="4339550"/>
                <a:ext cx="71640" cy="8172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674174D4-5C5D-4A25-8177-66B9541159DD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9867473" y="4330550"/>
                  <a:ext cx="89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D3C171FB-8646-4905-8F36-DA9802FD8334}"/>
                    </a:ext>
                  </a:extLst>
                </p14:cNvPr>
                <p14:cNvContentPartPr/>
                <p14:nvPr/>
              </p14:nvContentPartPr>
              <p14:xfrm>
                <a:off x="9954953" y="4275470"/>
                <a:ext cx="22320" cy="20628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D3C171FB-8646-4905-8F36-DA9802FD8334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9945953" y="4266470"/>
                  <a:ext cx="399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4EB91BAC-D82B-475F-8E4E-0A825D3E8DFE}"/>
                    </a:ext>
                  </a:extLst>
                </p14:cNvPr>
                <p14:cNvContentPartPr/>
                <p14:nvPr/>
              </p14:nvContentPartPr>
              <p14:xfrm>
                <a:off x="9975113" y="4558070"/>
                <a:ext cx="17640" cy="2448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4EB91BAC-D82B-475F-8E4E-0A825D3E8DFE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9966113" y="4549070"/>
                  <a:ext cx="35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2812650C-C3A8-4CF0-A61E-1C3D57B0F67B}"/>
                    </a:ext>
                  </a:extLst>
                </p14:cNvPr>
                <p14:cNvContentPartPr/>
                <p14:nvPr/>
              </p14:nvContentPartPr>
              <p14:xfrm>
                <a:off x="10102553" y="4509110"/>
                <a:ext cx="165600" cy="15912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2812650C-C3A8-4CF0-A61E-1C3D57B0F67B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0093913" y="4500470"/>
                  <a:ext cx="1832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0B5058C5-A310-401E-B71D-F148533A1B12}"/>
                    </a:ext>
                  </a:extLst>
                </p14:cNvPr>
                <p14:cNvContentPartPr/>
                <p14:nvPr/>
              </p14:nvContentPartPr>
              <p14:xfrm>
                <a:off x="10353113" y="4468790"/>
                <a:ext cx="48960" cy="20556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0B5058C5-A310-401E-B71D-F148533A1B12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0344113" y="4459790"/>
                  <a:ext cx="666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6A7D1425-46F1-4EDF-AF3C-719577F2025C}"/>
                    </a:ext>
                  </a:extLst>
                </p14:cNvPr>
                <p14:cNvContentPartPr/>
                <p14:nvPr/>
              </p14:nvContentPartPr>
              <p14:xfrm>
                <a:off x="10329353" y="4552670"/>
                <a:ext cx="94320" cy="216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6A7D1425-46F1-4EDF-AF3C-719577F2025C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0320353" y="4544030"/>
                  <a:ext cx="111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BD4745E6-BA76-4795-9A23-367089C13DF9}"/>
                    </a:ext>
                  </a:extLst>
                </p14:cNvPr>
                <p14:cNvContentPartPr/>
                <p14:nvPr/>
              </p14:nvContentPartPr>
              <p14:xfrm>
                <a:off x="10484873" y="4339190"/>
                <a:ext cx="86760" cy="946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BD4745E6-BA76-4795-9A23-367089C13DF9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0475873" y="4330550"/>
                  <a:ext cx="104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BF19F996-6C44-4134-A2A9-4F36F25F72C3}"/>
                    </a:ext>
                  </a:extLst>
                </p14:cNvPr>
                <p14:cNvContentPartPr/>
                <p14:nvPr/>
              </p14:nvContentPartPr>
              <p14:xfrm>
                <a:off x="10556153" y="4294550"/>
                <a:ext cx="14040" cy="2188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BF19F996-6C44-4134-A2A9-4F36F25F72C3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0547513" y="4285550"/>
                  <a:ext cx="3168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97D88381-B757-4687-8142-28A6FE538B76}"/>
              </a:ext>
            </a:extLst>
          </p:cNvPr>
          <p:cNvGrpSpPr/>
          <p:nvPr/>
        </p:nvGrpSpPr>
        <p:grpSpPr>
          <a:xfrm>
            <a:off x="6863273" y="5226950"/>
            <a:ext cx="120960" cy="153720"/>
            <a:chOff x="6863273" y="5226950"/>
            <a:chExt cx="120960" cy="15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C38EA6C7-C9CA-4F83-8096-044D8FA924DE}"/>
                    </a:ext>
                  </a:extLst>
                </p14:cNvPr>
                <p14:cNvContentPartPr/>
                <p14:nvPr/>
              </p14:nvContentPartPr>
              <p14:xfrm>
                <a:off x="6913313" y="5226950"/>
                <a:ext cx="70920" cy="4104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C38EA6C7-C9CA-4F83-8096-044D8FA924DE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904313" y="5217950"/>
                  <a:ext cx="88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6A239DD7-184B-44B5-9493-8FBAF7344864}"/>
                    </a:ext>
                  </a:extLst>
                </p14:cNvPr>
                <p14:cNvContentPartPr/>
                <p14:nvPr/>
              </p14:nvContentPartPr>
              <p14:xfrm>
                <a:off x="6863273" y="5314070"/>
                <a:ext cx="99000" cy="6660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6A239DD7-184B-44B5-9493-8FBAF7344864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854633" y="5305070"/>
                  <a:ext cx="11664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670741B4-CF7E-4176-A9C3-3EEA4D219C31}"/>
              </a:ext>
            </a:extLst>
          </p:cNvPr>
          <p:cNvGrpSpPr/>
          <p:nvPr/>
        </p:nvGrpSpPr>
        <p:grpSpPr>
          <a:xfrm>
            <a:off x="7116353" y="5153150"/>
            <a:ext cx="657000" cy="247680"/>
            <a:chOff x="7116353" y="5153150"/>
            <a:chExt cx="65700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2586798C-475C-4C0B-9BEA-DBF44DFF1675}"/>
                    </a:ext>
                  </a:extLst>
                </p14:cNvPr>
                <p14:cNvContentPartPr/>
                <p14:nvPr/>
              </p14:nvContentPartPr>
              <p14:xfrm>
                <a:off x="7116353" y="5231270"/>
                <a:ext cx="99720" cy="15228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2586798C-475C-4C0B-9BEA-DBF44DFF1675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107713" y="5222270"/>
                  <a:ext cx="1173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3E6CB5BF-91BC-424E-8C3A-39D8F2DC61A5}"/>
                    </a:ext>
                  </a:extLst>
                </p14:cNvPr>
                <p14:cNvContentPartPr/>
                <p14:nvPr/>
              </p14:nvContentPartPr>
              <p14:xfrm>
                <a:off x="7268273" y="5315870"/>
                <a:ext cx="21600" cy="658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3E6CB5BF-91BC-424E-8C3A-39D8F2DC61A5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7259273" y="5306870"/>
                  <a:ext cx="39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AEB29ADE-3AB9-4AD5-8374-C0B67C5074D9}"/>
                    </a:ext>
                  </a:extLst>
                </p14:cNvPr>
                <p14:cNvContentPartPr/>
                <p14:nvPr/>
              </p14:nvContentPartPr>
              <p14:xfrm>
                <a:off x="7339553" y="5202110"/>
                <a:ext cx="101880" cy="19080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AEB29ADE-3AB9-4AD5-8374-C0B67C5074D9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7330913" y="5193470"/>
                  <a:ext cx="1195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44176175-199D-4618-90F9-AECD13180FF4}"/>
                    </a:ext>
                  </a:extLst>
                </p14:cNvPr>
                <p14:cNvContentPartPr/>
                <p14:nvPr/>
              </p14:nvContentPartPr>
              <p14:xfrm>
                <a:off x="7501193" y="5211830"/>
                <a:ext cx="85680" cy="18900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44176175-199D-4618-90F9-AECD13180FF4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7492193" y="5203190"/>
                  <a:ext cx="1033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D49C2C68-9FEB-44FA-9A26-B43172E4C2AD}"/>
                    </a:ext>
                  </a:extLst>
                </p14:cNvPr>
                <p14:cNvContentPartPr/>
                <p14:nvPr/>
              </p14:nvContentPartPr>
              <p14:xfrm>
                <a:off x="7511633" y="5179430"/>
                <a:ext cx="117360" cy="5112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D49C2C68-9FEB-44FA-9A26-B43172E4C2AD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7502633" y="5170790"/>
                  <a:ext cx="135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98C330FB-4DD2-4CA5-B589-56BBCF555004}"/>
                    </a:ext>
                  </a:extLst>
                </p14:cNvPr>
                <p14:cNvContentPartPr/>
                <p14:nvPr/>
              </p14:nvContentPartPr>
              <p14:xfrm>
                <a:off x="7683713" y="5153150"/>
                <a:ext cx="89640" cy="22212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98C330FB-4DD2-4CA5-B589-56BBCF555004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7674713" y="5144150"/>
                  <a:ext cx="10728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9A843BCC-8995-4F2C-852A-483697097A43}"/>
              </a:ext>
            </a:extLst>
          </p:cNvPr>
          <p:cNvGrpSpPr/>
          <p:nvPr/>
        </p:nvGrpSpPr>
        <p:grpSpPr>
          <a:xfrm>
            <a:off x="7914113" y="5161070"/>
            <a:ext cx="139680" cy="241200"/>
            <a:chOff x="7914113" y="5161070"/>
            <a:chExt cx="13968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5C9934CC-A581-4EF5-85F2-B5115B590789}"/>
                    </a:ext>
                  </a:extLst>
                </p14:cNvPr>
                <p14:cNvContentPartPr/>
                <p14:nvPr/>
              </p14:nvContentPartPr>
              <p14:xfrm>
                <a:off x="7914113" y="5252150"/>
                <a:ext cx="139680" cy="3960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5C9934CC-A581-4EF5-85F2-B5115B590789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7905113" y="5243510"/>
                  <a:ext cx="1573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89CF89E2-05DD-40F4-8479-B1C934A5894B}"/>
                    </a:ext>
                  </a:extLst>
                </p14:cNvPr>
                <p14:cNvContentPartPr/>
                <p14:nvPr/>
              </p14:nvContentPartPr>
              <p14:xfrm>
                <a:off x="7933193" y="5161070"/>
                <a:ext cx="41040" cy="24120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89CF89E2-05DD-40F4-8479-B1C934A5894B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7924553" y="5152430"/>
                  <a:ext cx="58680" cy="25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2C0B7639-7146-4A52-9B01-247724739734}"/>
              </a:ext>
            </a:extLst>
          </p:cNvPr>
          <p:cNvGrpSpPr/>
          <p:nvPr/>
        </p:nvGrpSpPr>
        <p:grpSpPr>
          <a:xfrm>
            <a:off x="8216873" y="5138030"/>
            <a:ext cx="552240" cy="245520"/>
            <a:chOff x="8216873" y="5138030"/>
            <a:chExt cx="55224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4B027E37-AFA1-4BA4-9222-8A5E80A5B989}"/>
                    </a:ext>
                  </a:extLst>
                </p14:cNvPr>
                <p14:cNvContentPartPr/>
                <p14:nvPr/>
              </p14:nvContentPartPr>
              <p14:xfrm>
                <a:off x="8216873" y="5169350"/>
                <a:ext cx="92880" cy="20808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4B027E37-AFA1-4BA4-9222-8A5E80A5B989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8208233" y="5160350"/>
                  <a:ext cx="110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DAD25029-F461-4C06-8C54-E62A05FB27B6}"/>
                    </a:ext>
                  </a:extLst>
                </p14:cNvPr>
                <p14:cNvContentPartPr/>
                <p14:nvPr/>
              </p14:nvContentPartPr>
              <p14:xfrm>
                <a:off x="8356193" y="5342150"/>
                <a:ext cx="6120" cy="414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DAD25029-F461-4C06-8C54-E62A05FB27B6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8347553" y="5333510"/>
                  <a:ext cx="237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38527850-2BD1-4490-ABF9-C2E2EBAD5785}"/>
                    </a:ext>
                  </a:extLst>
                </p14:cNvPr>
                <p14:cNvContentPartPr/>
                <p14:nvPr/>
              </p14:nvContentPartPr>
              <p14:xfrm>
                <a:off x="8442953" y="5143790"/>
                <a:ext cx="66960" cy="21960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38527850-2BD1-4490-ABF9-C2E2EBAD5785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8434313" y="5135150"/>
                  <a:ext cx="846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D6333DC0-937B-4756-AEB5-904F580A8849}"/>
                    </a:ext>
                  </a:extLst>
                </p14:cNvPr>
                <p14:cNvContentPartPr/>
                <p14:nvPr/>
              </p14:nvContentPartPr>
              <p14:xfrm>
                <a:off x="8543393" y="5138030"/>
                <a:ext cx="91440" cy="22212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D6333DC0-937B-4756-AEB5-904F580A8849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8534753" y="5129390"/>
                  <a:ext cx="1090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71E7E6E3-76F3-41EC-B4D6-BB409DF083F6}"/>
                    </a:ext>
                  </a:extLst>
                </p14:cNvPr>
                <p14:cNvContentPartPr/>
                <p14:nvPr/>
              </p14:nvContentPartPr>
              <p14:xfrm>
                <a:off x="8664713" y="5153150"/>
                <a:ext cx="104400" cy="20556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71E7E6E3-76F3-41EC-B4D6-BB409DF083F6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8655713" y="5144150"/>
                  <a:ext cx="12204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AF387893-F029-40B1-87A6-6E0328D8259D}"/>
              </a:ext>
            </a:extLst>
          </p:cNvPr>
          <p:cNvGrpSpPr/>
          <p:nvPr/>
        </p:nvGrpSpPr>
        <p:grpSpPr>
          <a:xfrm>
            <a:off x="8909513" y="5158190"/>
            <a:ext cx="124200" cy="209520"/>
            <a:chOff x="8909513" y="5158190"/>
            <a:chExt cx="124200" cy="20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B008F91E-3CF7-4E36-B35F-11183396670D}"/>
                    </a:ext>
                  </a:extLst>
                </p14:cNvPr>
                <p14:cNvContentPartPr/>
                <p14:nvPr/>
              </p14:nvContentPartPr>
              <p14:xfrm>
                <a:off x="8909513" y="5234510"/>
                <a:ext cx="124200" cy="2124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B008F91E-3CF7-4E36-B35F-11183396670D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8900513" y="5225510"/>
                  <a:ext cx="1418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93C459BF-CD9B-4CB3-B792-BC88590B3F70}"/>
                    </a:ext>
                  </a:extLst>
                </p14:cNvPr>
                <p14:cNvContentPartPr/>
                <p14:nvPr/>
              </p14:nvContentPartPr>
              <p14:xfrm>
                <a:off x="8936873" y="5158190"/>
                <a:ext cx="21240" cy="20952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93C459BF-CD9B-4CB3-B792-BC88590B3F70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8928233" y="5149550"/>
                  <a:ext cx="38880" cy="22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82691671-7CDA-4A26-9B70-F7347D6ACCAB}"/>
              </a:ext>
            </a:extLst>
          </p:cNvPr>
          <p:cNvGrpSpPr/>
          <p:nvPr/>
        </p:nvGrpSpPr>
        <p:grpSpPr>
          <a:xfrm>
            <a:off x="9226673" y="5049830"/>
            <a:ext cx="836280" cy="302400"/>
            <a:chOff x="9226673" y="5049830"/>
            <a:chExt cx="83628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654FCDFE-13D4-4E2E-94EE-C18C3C0986AD}"/>
                    </a:ext>
                  </a:extLst>
                </p14:cNvPr>
                <p14:cNvContentPartPr/>
                <p14:nvPr/>
              </p14:nvContentPartPr>
              <p14:xfrm>
                <a:off x="9226673" y="5168630"/>
                <a:ext cx="89280" cy="18360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654FCDFE-13D4-4E2E-94EE-C18C3C0986AD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9218033" y="5159990"/>
                  <a:ext cx="1069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3B444AFD-98E3-4E07-8052-D7268FE6A0F6}"/>
                    </a:ext>
                  </a:extLst>
                </p14:cNvPr>
                <p14:cNvContentPartPr/>
                <p14:nvPr/>
              </p14:nvContentPartPr>
              <p14:xfrm>
                <a:off x="9380033" y="5257550"/>
                <a:ext cx="7560" cy="8100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3B444AFD-98E3-4E07-8052-D7268FE6A0F6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9371033" y="5248550"/>
                  <a:ext cx="25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A4748247-46C0-4150-8F03-1706F7E9480D}"/>
                    </a:ext>
                  </a:extLst>
                </p14:cNvPr>
                <p14:cNvContentPartPr/>
                <p14:nvPr/>
              </p14:nvContentPartPr>
              <p14:xfrm>
                <a:off x="9458153" y="5122550"/>
                <a:ext cx="82080" cy="19080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A4748247-46C0-4150-8F03-1706F7E9480D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9449513" y="5113910"/>
                  <a:ext cx="997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751A530C-9A27-4157-875D-9286C8864A73}"/>
                    </a:ext>
                  </a:extLst>
                </p14:cNvPr>
                <p14:cNvContentPartPr/>
                <p14:nvPr/>
              </p14:nvContentPartPr>
              <p14:xfrm>
                <a:off x="9618713" y="5135870"/>
                <a:ext cx="84960" cy="16200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751A530C-9A27-4157-875D-9286C8864A73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9610073" y="5126870"/>
                  <a:ext cx="102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68C8DD77-BACF-49C3-8518-629E46C9D94C}"/>
                    </a:ext>
                  </a:extLst>
                </p14:cNvPr>
                <p14:cNvContentPartPr/>
                <p14:nvPr/>
              </p14:nvContentPartPr>
              <p14:xfrm>
                <a:off x="9762353" y="5079350"/>
                <a:ext cx="90000" cy="23868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68C8DD77-BACF-49C3-8518-629E46C9D94C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9753353" y="5070350"/>
                  <a:ext cx="1076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447FC1B0-FCAA-4F74-8295-BFB09F1C0F1B}"/>
                    </a:ext>
                  </a:extLst>
                </p14:cNvPr>
                <p14:cNvContentPartPr/>
                <p14:nvPr/>
              </p14:nvContentPartPr>
              <p14:xfrm>
                <a:off x="9935873" y="5162510"/>
                <a:ext cx="127080" cy="3096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447FC1B0-FCAA-4F74-8295-BFB09F1C0F1B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9926873" y="5153510"/>
                  <a:ext cx="144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912D23D3-B8DB-465F-82F6-9EE01288DB6F}"/>
                    </a:ext>
                  </a:extLst>
                </p14:cNvPr>
                <p14:cNvContentPartPr/>
                <p14:nvPr/>
              </p14:nvContentPartPr>
              <p14:xfrm>
                <a:off x="9952073" y="5049830"/>
                <a:ext cx="25560" cy="18936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912D23D3-B8DB-465F-82F6-9EE01288DB6F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9943073" y="5041190"/>
                  <a:ext cx="4320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6C85F705-C41D-44FE-9499-BB63DA2A3DD0}"/>
              </a:ext>
            </a:extLst>
          </p:cNvPr>
          <p:cNvGrpSpPr/>
          <p:nvPr/>
        </p:nvGrpSpPr>
        <p:grpSpPr>
          <a:xfrm>
            <a:off x="10127753" y="4938590"/>
            <a:ext cx="1440360" cy="345600"/>
            <a:chOff x="10127753" y="4938590"/>
            <a:chExt cx="1440360" cy="34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D73A48AA-2DEB-4722-A7C6-7F3C5F00C332}"/>
                    </a:ext>
                  </a:extLst>
                </p14:cNvPr>
                <p14:cNvContentPartPr/>
                <p14:nvPr/>
              </p14:nvContentPartPr>
              <p14:xfrm>
                <a:off x="10127753" y="5080430"/>
                <a:ext cx="124920" cy="20052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D73A48AA-2DEB-4722-A7C6-7F3C5F00C332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0119113" y="5071790"/>
                  <a:ext cx="142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D662B3F9-1506-4B42-8C78-7B45ED4F7378}"/>
                    </a:ext>
                  </a:extLst>
                </p14:cNvPr>
                <p14:cNvContentPartPr/>
                <p14:nvPr/>
              </p14:nvContentPartPr>
              <p14:xfrm>
                <a:off x="10277873" y="5249270"/>
                <a:ext cx="5760" cy="3492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D662B3F9-1506-4B42-8C78-7B45ED4F7378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0268873" y="5240630"/>
                  <a:ext cx="23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D66E7D7F-50E0-425C-ACC9-DEEEE8177A19}"/>
                    </a:ext>
                  </a:extLst>
                </p14:cNvPr>
                <p14:cNvContentPartPr/>
                <p14:nvPr/>
              </p14:nvContentPartPr>
              <p14:xfrm>
                <a:off x="10390553" y="5042270"/>
                <a:ext cx="95040" cy="20808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D66E7D7F-50E0-425C-ACC9-DEEEE8177A19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0381553" y="5033630"/>
                  <a:ext cx="112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FF226537-3DE7-4363-99D3-245013584710}"/>
                    </a:ext>
                  </a:extLst>
                </p14:cNvPr>
                <p14:cNvContentPartPr/>
                <p14:nvPr/>
              </p14:nvContentPartPr>
              <p14:xfrm>
                <a:off x="10529873" y="5064950"/>
                <a:ext cx="69480" cy="16524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FF226537-3DE7-4363-99D3-245013584710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0520873" y="5055950"/>
                  <a:ext cx="87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5A05AF58-321B-4FF9-BA1F-12355F6898F0}"/>
                    </a:ext>
                  </a:extLst>
                </p14:cNvPr>
                <p14:cNvContentPartPr/>
                <p14:nvPr/>
              </p14:nvContentPartPr>
              <p14:xfrm>
                <a:off x="10560473" y="5011310"/>
                <a:ext cx="80640" cy="1440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5A05AF58-321B-4FF9-BA1F-12355F6898F0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0551473" y="5002310"/>
                  <a:ext cx="98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C4EF5880-17B3-47A8-8197-333D49457523}"/>
                    </a:ext>
                  </a:extLst>
                </p14:cNvPr>
                <p14:cNvContentPartPr/>
                <p14:nvPr/>
              </p14:nvContentPartPr>
              <p14:xfrm>
                <a:off x="10697993" y="5025710"/>
                <a:ext cx="95040" cy="12960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C4EF5880-17B3-47A8-8197-333D49457523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0688993" y="5016710"/>
                  <a:ext cx="1126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F37D74F9-FA7D-401C-AE4D-3EB21C1CA1A8}"/>
                    </a:ext>
                  </a:extLst>
                </p14:cNvPr>
                <p14:cNvContentPartPr/>
                <p14:nvPr/>
              </p14:nvContentPartPr>
              <p14:xfrm>
                <a:off x="10769633" y="4977110"/>
                <a:ext cx="38520" cy="24156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F37D74F9-FA7D-401C-AE4D-3EB21C1CA1A8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0760993" y="4968470"/>
                  <a:ext cx="561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BF6C47B0-E3C6-48D5-B83E-557C303C887E}"/>
                    </a:ext>
                  </a:extLst>
                </p14:cNvPr>
                <p14:cNvContentPartPr/>
                <p14:nvPr/>
              </p14:nvContentPartPr>
              <p14:xfrm>
                <a:off x="10871513" y="5005910"/>
                <a:ext cx="83520" cy="18936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BF6C47B0-E3C6-48D5-B83E-557C303C887E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0862513" y="4997270"/>
                  <a:ext cx="1011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29766B0A-E6BE-456C-BB77-2E559777D903}"/>
                    </a:ext>
                  </a:extLst>
                </p14:cNvPr>
                <p14:cNvContentPartPr/>
                <p14:nvPr/>
              </p14:nvContentPartPr>
              <p14:xfrm>
                <a:off x="11039993" y="4997990"/>
                <a:ext cx="96840" cy="19728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29766B0A-E6BE-456C-BB77-2E559777D903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1030993" y="4989350"/>
                  <a:ext cx="1144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EAE345B6-81DD-4C37-AFD9-B77BDDC925D7}"/>
                    </a:ext>
                  </a:extLst>
                </p14:cNvPr>
                <p14:cNvContentPartPr/>
                <p14:nvPr/>
              </p14:nvContentPartPr>
              <p14:xfrm>
                <a:off x="11125673" y="5152070"/>
                <a:ext cx="53280" cy="5508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EAE345B6-81DD-4C37-AFD9-B77BDDC925D7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1116673" y="5143070"/>
                  <a:ext cx="709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F0987857-64B4-4F0A-B335-568CB47E493E}"/>
                    </a:ext>
                  </a:extLst>
                </p14:cNvPr>
                <p14:cNvContentPartPr/>
                <p14:nvPr/>
              </p14:nvContentPartPr>
              <p14:xfrm>
                <a:off x="11245553" y="4961630"/>
                <a:ext cx="26640" cy="19872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F0987857-64B4-4F0A-B335-568CB47E493E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1236553" y="4952990"/>
                  <a:ext cx="442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5BEA49FF-4709-4CE4-B51E-2224C3089DE0}"/>
                    </a:ext>
                  </a:extLst>
                </p14:cNvPr>
                <p14:cNvContentPartPr/>
                <p14:nvPr/>
              </p14:nvContentPartPr>
              <p14:xfrm>
                <a:off x="11300633" y="4971350"/>
                <a:ext cx="105480" cy="18612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5BEA49FF-4709-4CE4-B51E-2224C3089DE0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1291993" y="4962710"/>
                  <a:ext cx="1231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40E7D845-104F-4577-A76C-A3379E9A2DB9}"/>
                    </a:ext>
                  </a:extLst>
                </p14:cNvPr>
                <p14:cNvContentPartPr/>
                <p14:nvPr/>
              </p14:nvContentPartPr>
              <p14:xfrm>
                <a:off x="11420873" y="4938590"/>
                <a:ext cx="147240" cy="25452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40E7D845-104F-4577-A76C-A3379E9A2DB9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1411873" y="4929950"/>
                  <a:ext cx="164880" cy="27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BE10678E-FF32-4E13-B641-13C82D09908F}"/>
              </a:ext>
            </a:extLst>
          </p:cNvPr>
          <p:cNvGrpSpPr/>
          <p:nvPr/>
        </p:nvGrpSpPr>
        <p:grpSpPr>
          <a:xfrm>
            <a:off x="6964793" y="5573990"/>
            <a:ext cx="4264200" cy="1059120"/>
            <a:chOff x="6964793" y="5573990"/>
            <a:chExt cx="4264200" cy="10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B1A6E4FE-CB8E-4EAE-BDE8-7592CF086230}"/>
                    </a:ext>
                  </a:extLst>
                </p14:cNvPr>
                <p14:cNvContentPartPr/>
                <p14:nvPr/>
              </p14:nvContentPartPr>
              <p14:xfrm>
                <a:off x="7072073" y="5707910"/>
                <a:ext cx="124920" cy="2808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B1A6E4FE-CB8E-4EAE-BDE8-7592CF086230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7063073" y="5698910"/>
                  <a:ext cx="142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FA6F9E0A-BCD7-4F85-B567-A1CD56A973FE}"/>
                    </a:ext>
                  </a:extLst>
                </p14:cNvPr>
                <p14:cNvContentPartPr/>
                <p14:nvPr/>
              </p14:nvContentPartPr>
              <p14:xfrm>
                <a:off x="7068473" y="5766590"/>
                <a:ext cx="120960" cy="2952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FA6F9E0A-BCD7-4F85-B567-A1CD56A973FE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7059833" y="5757950"/>
                  <a:ext cx="138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CB1778A2-A2B4-466F-A88D-52260D10B52F}"/>
                    </a:ext>
                  </a:extLst>
                </p14:cNvPr>
                <p14:cNvContentPartPr/>
                <p14:nvPr/>
              </p14:nvContentPartPr>
              <p14:xfrm>
                <a:off x="7482113" y="5614310"/>
                <a:ext cx="75960" cy="18288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CB1778A2-A2B4-466F-A88D-52260D10B52F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7473473" y="5605670"/>
                  <a:ext cx="93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6AA819FE-87C8-4A3B-9BEA-4A46FC40C0EC}"/>
                    </a:ext>
                  </a:extLst>
                </p14:cNvPr>
                <p14:cNvContentPartPr/>
                <p14:nvPr/>
              </p14:nvContentPartPr>
              <p14:xfrm>
                <a:off x="7663553" y="5781710"/>
                <a:ext cx="8280" cy="2124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6AA819FE-87C8-4A3B-9BEA-4A46FC40C0EC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7654913" y="5772710"/>
                  <a:ext cx="25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6D075CE8-A02F-45AF-AD16-60DB2A853CFF}"/>
                    </a:ext>
                  </a:extLst>
                </p14:cNvPr>
                <p14:cNvContentPartPr/>
                <p14:nvPr/>
              </p14:nvContentPartPr>
              <p14:xfrm>
                <a:off x="7745273" y="5573990"/>
                <a:ext cx="112320" cy="20808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6D075CE8-A02F-45AF-AD16-60DB2A853CFF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7736633" y="5565350"/>
                  <a:ext cx="1299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6ECFA774-B2F7-4301-855E-B41EE81CAE7F}"/>
                    </a:ext>
                  </a:extLst>
                </p14:cNvPr>
                <p14:cNvContentPartPr/>
                <p14:nvPr/>
              </p14:nvContentPartPr>
              <p14:xfrm>
                <a:off x="7915913" y="5658950"/>
                <a:ext cx="113400" cy="7272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6ECFA774-B2F7-4301-855E-B41EE81CAE7F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7906913" y="5649950"/>
                  <a:ext cx="1310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0445A80A-1534-4BB6-BA6E-265B9764FC48}"/>
                    </a:ext>
                  </a:extLst>
                </p14:cNvPr>
                <p14:cNvContentPartPr/>
                <p14:nvPr/>
              </p14:nvContentPartPr>
              <p14:xfrm>
                <a:off x="7983953" y="5605310"/>
                <a:ext cx="25200" cy="17208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0445A80A-1534-4BB6-BA6E-265B9764FC48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7974953" y="5596670"/>
                  <a:ext cx="42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C68B3232-1793-4058-969E-0237F7B1A7CF}"/>
                    </a:ext>
                  </a:extLst>
                </p14:cNvPr>
                <p14:cNvContentPartPr/>
                <p14:nvPr/>
              </p14:nvContentPartPr>
              <p14:xfrm>
                <a:off x="8056673" y="5654270"/>
                <a:ext cx="129960" cy="18828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C68B3232-1793-4058-969E-0237F7B1A7CF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8047673" y="5645630"/>
                  <a:ext cx="1476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75F563B3-1084-47AE-AFBE-C201559E8128}"/>
                    </a:ext>
                  </a:extLst>
                </p14:cNvPr>
                <p14:cNvContentPartPr/>
                <p14:nvPr/>
              </p14:nvContentPartPr>
              <p14:xfrm>
                <a:off x="7900073" y="5654990"/>
                <a:ext cx="87840" cy="8748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75F563B3-1084-47AE-AFBE-C201559E8128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7891433" y="5645990"/>
                  <a:ext cx="1054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9D509092-16CD-4A0E-8B2B-ECDEBDB70DEF}"/>
                    </a:ext>
                  </a:extLst>
                </p14:cNvPr>
                <p14:cNvContentPartPr/>
                <p14:nvPr/>
              </p14:nvContentPartPr>
              <p14:xfrm>
                <a:off x="7961273" y="5585510"/>
                <a:ext cx="47880" cy="22392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9D509092-16CD-4A0E-8B2B-ECDEBDB70DEF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7952273" y="5576870"/>
                  <a:ext cx="655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2C2F6FF8-74E4-48F2-B02D-98E32D272E2E}"/>
                    </a:ext>
                  </a:extLst>
                </p14:cNvPr>
                <p14:cNvContentPartPr/>
                <p14:nvPr/>
              </p14:nvContentPartPr>
              <p14:xfrm>
                <a:off x="8051273" y="5657870"/>
                <a:ext cx="110160" cy="15192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2C2F6FF8-74E4-48F2-B02D-98E32D272E2E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8042273" y="5648870"/>
                  <a:ext cx="1278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C49A6D2F-CC21-43E1-B1CE-3D2DF014861F}"/>
                    </a:ext>
                  </a:extLst>
                </p14:cNvPr>
                <p14:cNvContentPartPr/>
                <p14:nvPr/>
              </p14:nvContentPartPr>
              <p14:xfrm>
                <a:off x="8689913" y="5942270"/>
                <a:ext cx="318240" cy="47988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C49A6D2F-CC21-43E1-B1CE-3D2DF014861F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8681273" y="5933630"/>
                  <a:ext cx="33588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857A15C0-82B0-440F-96E4-E1B07DD22086}"/>
                    </a:ext>
                  </a:extLst>
                </p14:cNvPr>
                <p14:cNvContentPartPr/>
                <p14:nvPr/>
              </p14:nvContentPartPr>
              <p14:xfrm>
                <a:off x="9015713" y="5991590"/>
                <a:ext cx="574920" cy="30024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857A15C0-82B0-440F-96E4-E1B07DD22086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9007073" y="5982950"/>
                  <a:ext cx="5925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2B205557-3610-43A3-B9FB-1F6E50C15166}"/>
                    </a:ext>
                  </a:extLst>
                </p14:cNvPr>
                <p14:cNvContentPartPr/>
                <p14:nvPr/>
              </p14:nvContentPartPr>
              <p14:xfrm>
                <a:off x="9791513" y="6143150"/>
                <a:ext cx="34560" cy="11988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2B205557-3610-43A3-B9FB-1F6E50C15166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9782873" y="6134150"/>
                  <a:ext cx="52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0C50E52D-71BE-4699-A9EF-2D92F4CE7639}"/>
                    </a:ext>
                  </a:extLst>
                </p14:cNvPr>
                <p14:cNvContentPartPr/>
                <p14:nvPr/>
              </p14:nvContentPartPr>
              <p14:xfrm>
                <a:off x="9725993" y="5869190"/>
                <a:ext cx="23040" cy="5040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0C50E52D-71BE-4699-A9EF-2D92F4CE7639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9716993" y="5860550"/>
                  <a:ext cx="40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E92C89F7-4CA3-4D41-9BAD-6ECEF497E5B9}"/>
                    </a:ext>
                  </a:extLst>
                </p14:cNvPr>
                <p14:cNvContentPartPr/>
                <p14:nvPr/>
              </p14:nvContentPartPr>
              <p14:xfrm>
                <a:off x="9986993" y="5951630"/>
                <a:ext cx="525960" cy="31032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E92C89F7-4CA3-4D41-9BAD-6ECEF497E5B9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9977993" y="5942990"/>
                  <a:ext cx="5436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8C4BDE41-6C1F-4641-88B0-0908C5BA7321}"/>
                    </a:ext>
                  </a:extLst>
                </p14:cNvPr>
                <p14:cNvContentPartPr/>
                <p14:nvPr/>
              </p14:nvContentPartPr>
              <p14:xfrm>
                <a:off x="10555433" y="6020390"/>
                <a:ext cx="65880" cy="18540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8C4BDE41-6C1F-4641-88B0-0908C5BA7321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0546793" y="6011750"/>
                  <a:ext cx="835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9806DB82-2525-427D-9C58-2EB2D7AFAA63}"/>
                    </a:ext>
                  </a:extLst>
                </p14:cNvPr>
                <p14:cNvContentPartPr/>
                <p14:nvPr/>
              </p14:nvContentPartPr>
              <p14:xfrm>
                <a:off x="10696913" y="5873870"/>
                <a:ext cx="222480" cy="36324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9806DB82-2525-427D-9C58-2EB2D7AFAA63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10688273" y="5865230"/>
                  <a:ext cx="24012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D3111A73-700C-489B-8268-2D0F5598C5B6}"/>
                    </a:ext>
                  </a:extLst>
                </p14:cNvPr>
                <p14:cNvContentPartPr/>
                <p14:nvPr/>
              </p14:nvContentPartPr>
              <p14:xfrm>
                <a:off x="10898873" y="5896550"/>
                <a:ext cx="330120" cy="29664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D3111A73-700C-489B-8268-2D0F5598C5B6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10890233" y="5887550"/>
                  <a:ext cx="3477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56ACB497-46AD-4EB8-8819-BF86ECF0E6B8}"/>
                    </a:ext>
                  </a:extLst>
                </p14:cNvPr>
                <p14:cNvContentPartPr/>
                <p14:nvPr/>
              </p14:nvContentPartPr>
              <p14:xfrm>
                <a:off x="7144793" y="6064670"/>
                <a:ext cx="70560" cy="21384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56ACB497-46AD-4EB8-8819-BF86ECF0E6B8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7136153" y="6056030"/>
                  <a:ext cx="882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80139A6B-035D-48FD-90E0-D4F5376752FF}"/>
                    </a:ext>
                  </a:extLst>
                </p14:cNvPr>
                <p14:cNvContentPartPr/>
                <p14:nvPr/>
              </p14:nvContentPartPr>
              <p14:xfrm>
                <a:off x="7029233" y="6024350"/>
                <a:ext cx="190800" cy="5904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80139A6B-035D-48FD-90E0-D4F5376752FF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7020233" y="6015710"/>
                  <a:ext cx="208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F58C2F29-744A-4C3A-9DBE-10B57227E844}"/>
                    </a:ext>
                  </a:extLst>
                </p14:cNvPr>
                <p14:cNvContentPartPr/>
                <p14:nvPr/>
              </p14:nvContentPartPr>
              <p14:xfrm>
                <a:off x="7250993" y="6004190"/>
                <a:ext cx="813240" cy="31176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F58C2F29-744A-4C3A-9DBE-10B57227E844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7242353" y="5995190"/>
                  <a:ext cx="8308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76B47124-D42E-4DB3-86A9-760374BCA5D3}"/>
                    </a:ext>
                  </a:extLst>
                </p14:cNvPr>
                <p14:cNvContentPartPr/>
                <p14:nvPr/>
              </p14:nvContentPartPr>
              <p14:xfrm>
                <a:off x="8272673" y="6102830"/>
                <a:ext cx="172080" cy="15624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76B47124-D42E-4DB3-86A9-760374BCA5D3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8263673" y="6094190"/>
                  <a:ext cx="1897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6470F0A4-FB70-49B2-B44C-D8B5A8F6FAC4}"/>
                    </a:ext>
                  </a:extLst>
                </p14:cNvPr>
                <p14:cNvContentPartPr/>
                <p14:nvPr/>
              </p14:nvContentPartPr>
              <p14:xfrm>
                <a:off x="8420273" y="6103910"/>
                <a:ext cx="129240" cy="36360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6470F0A4-FB70-49B2-B44C-D8B5A8F6FAC4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8411633" y="6095270"/>
                  <a:ext cx="14688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AEF6DAFA-B5E2-45DE-A24D-EE108D50BAA7}"/>
                    </a:ext>
                  </a:extLst>
                </p14:cNvPr>
                <p14:cNvContentPartPr/>
                <p14:nvPr/>
              </p14:nvContentPartPr>
              <p14:xfrm>
                <a:off x="6964793" y="6422870"/>
                <a:ext cx="161280" cy="21024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AEF6DAFA-B5E2-45DE-A24D-EE108D50BAA7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6956153" y="6414230"/>
                  <a:ext cx="1789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C8298825-441B-450F-AAEE-6FFB58DB4E0E}"/>
                    </a:ext>
                  </a:extLst>
                </p14:cNvPr>
                <p14:cNvContentPartPr/>
                <p14:nvPr/>
              </p14:nvContentPartPr>
              <p14:xfrm>
                <a:off x="7170353" y="6429350"/>
                <a:ext cx="107640" cy="18540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C8298825-441B-450F-AAEE-6FFB58DB4E0E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7161353" y="6420350"/>
                  <a:ext cx="1252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2BD84D44-FEE8-4883-8A4E-B9A48CB61C1B}"/>
                    </a:ext>
                  </a:extLst>
                </p14:cNvPr>
                <p14:cNvContentPartPr/>
                <p14:nvPr/>
              </p14:nvContentPartPr>
              <p14:xfrm>
                <a:off x="7365113" y="6362390"/>
                <a:ext cx="30240" cy="9504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2BD84D44-FEE8-4883-8A4E-B9A48CB61C1B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7356473" y="6353390"/>
                  <a:ext cx="47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E32C1CE6-14E0-4564-8ABB-B6712650C8B2}"/>
                    </a:ext>
                  </a:extLst>
                </p14:cNvPr>
                <p14:cNvContentPartPr/>
                <p14:nvPr/>
              </p14:nvContentPartPr>
              <p14:xfrm>
                <a:off x="7426673" y="6558590"/>
                <a:ext cx="18720" cy="1584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E32C1CE6-14E0-4564-8ABB-B6712650C8B2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7418033" y="6549590"/>
                  <a:ext cx="363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08A6485B-F68E-4791-8E71-679AE842530D}"/>
                    </a:ext>
                  </a:extLst>
                </p14:cNvPr>
                <p14:cNvContentPartPr/>
                <p14:nvPr/>
              </p14:nvContentPartPr>
              <p14:xfrm>
                <a:off x="7689113" y="6429350"/>
                <a:ext cx="18360" cy="16596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08A6485B-F68E-4791-8E71-679AE842530D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7680113" y="6420350"/>
                  <a:ext cx="360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ED6B5A06-C825-41FC-B72F-BC53B5256BE6}"/>
                    </a:ext>
                  </a:extLst>
                </p14:cNvPr>
                <p14:cNvContentPartPr/>
                <p14:nvPr/>
              </p14:nvContentPartPr>
              <p14:xfrm>
                <a:off x="7591193" y="6362030"/>
                <a:ext cx="146880" cy="14652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ED6B5A06-C825-41FC-B72F-BC53B5256BE6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7582193" y="6353030"/>
                  <a:ext cx="1645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61B86DFE-ABA1-4892-B39D-B20A4E866A68}"/>
                    </a:ext>
                  </a:extLst>
                </p14:cNvPr>
                <p14:cNvContentPartPr/>
                <p14:nvPr/>
              </p14:nvContentPartPr>
              <p14:xfrm>
                <a:off x="7799633" y="6372110"/>
                <a:ext cx="48960" cy="22608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61B86DFE-ABA1-4892-B39D-B20A4E866A68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7790633" y="6363470"/>
                  <a:ext cx="666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B37171F5-1FFD-4D75-82D1-7DBFE28198FB}"/>
                    </a:ext>
                  </a:extLst>
                </p14:cNvPr>
                <p14:cNvContentPartPr/>
                <p14:nvPr/>
              </p14:nvContentPartPr>
              <p14:xfrm>
                <a:off x="7914473" y="6378950"/>
                <a:ext cx="70200" cy="18072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B37171F5-1FFD-4D75-82D1-7DBFE28198FB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7905833" y="6370310"/>
                  <a:ext cx="87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E24692A1-50B1-4F14-8705-7FEA6D2DE395}"/>
                    </a:ext>
                  </a:extLst>
                </p14:cNvPr>
                <p14:cNvContentPartPr/>
                <p14:nvPr/>
              </p14:nvContentPartPr>
              <p14:xfrm>
                <a:off x="7924553" y="6394070"/>
                <a:ext cx="79200" cy="16272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E24692A1-50B1-4F14-8705-7FEA6D2DE395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7915913" y="6385430"/>
                  <a:ext cx="968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25D5E40C-2A6F-499B-9571-55CCB8DEE891}"/>
                    </a:ext>
                  </a:extLst>
                </p14:cNvPr>
                <p14:cNvContentPartPr/>
                <p14:nvPr/>
              </p14:nvContentPartPr>
              <p14:xfrm>
                <a:off x="8064593" y="6452750"/>
                <a:ext cx="57960" cy="2160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25D5E40C-2A6F-499B-9571-55CCB8DEE891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8055593" y="6444110"/>
                  <a:ext cx="75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A9EBDE93-96DD-4727-AB16-3BFBB90FAA6E}"/>
                    </a:ext>
                  </a:extLst>
                </p14:cNvPr>
                <p14:cNvContentPartPr/>
                <p14:nvPr/>
              </p14:nvContentPartPr>
              <p14:xfrm>
                <a:off x="8073593" y="6527990"/>
                <a:ext cx="62640" cy="1404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A9EBDE93-96DD-4727-AB16-3BFBB90FAA6E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8064953" y="6518990"/>
                  <a:ext cx="80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612365B3-8646-4240-924E-D36210B92E92}"/>
                    </a:ext>
                  </a:extLst>
                </p14:cNvPr>
                <p14:cNvContentPartPr/>
                <p14:nvPr/>
              </p14:nvContentPartPr>
              <p14:xfrm>
                <a:off x="8201033" y="6356630"/>
                <a:ext cx="124560" cy="19512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612365B3-8646-4240-924E-D36210B92E92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8192393" y="6347630"/>
                  <a:ext cx="1422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FCF4574D-813E-439A-A8A8-C27AEF73D249}"/>
                    </a:ext>
                  </a:extLst>
                </p14:cNvPr>
                <p14:cNvContentPartPr/>
                <p14:nvPr/>
              </p14:nvContentPartPr>
              <p14:xfrm>
                <a:off x="8324153" y="6326390"/>
                <a:ext cx="61920" cy="29664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FCF4574D-813E-439A-A8A8-C27AEF73D249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8315153" y="6317390"/>
                  <a:ext cx="795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E9CBD154-5655-4AE0-B421-5B7851A3E78A}"/>
                    </a:ext>
                  </a:extLst>
                </p14:cNvPr>
                <p14:cNvContentPartPr/>
                <p14:nvPr/>
              </p14:nvContentPartPr>
              <p14:xfrm>
                <a:off x="8636633" y="6440150"/>
                <a:ext cx="85680" cy="1584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E9CBD154-5655-4AE0-B421-5B7851A3E78A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8627633" y="6431510"/>
                  <a:ext cx="103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510A2299-8F17-4C24-A61D-2939FA9A6518}"/>
                    </a:ext>
                  </a:extLst>
                </p14:cNvPr>
                <p14:cNvContentPartPr/>
                <p14:nvPr/>
              </p14:nvContentPartPr>
              <p14:xfrm>
                <a:off x="8656073" y="6537710"/>
                <a:ext cx="56160" cy="1980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510A2299-8F17-4C24-A61D-2939FA9A6518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8647433" y="6528710"/>
                  <a:ext cx="73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24DA1613-D83E-4F73-A26E-5E17113FEF87}"/>
                    </a:ext>
                  </a:extLst>
                </p14:cNvPr>
                <p14:cNvContentPartPr/>
                <p14:nvPr/>
              </p14:nvContentPartPr>
              <p14:xfrm>
                <a:off x="8951273" y="6395510"/>
                <a:ext cx="36720" cy="19656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24DA1613-D83E-4F73-A26E-5E17113FEF87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8942633" y="6386870"/>
                  <a:ext cx="543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D8844427-ECF6-4394-8ACA-F3D743143DA7}"/>
                    </a:ext>
                  </a:extLst>
                </p14:cNvPr>
                <p14:cNvContentPartPr/>
                <p14:nvPr/>
              </p14:nvContentPartPr>
              <p14:xfrm>
                <a:off x="8872433" y="6355910"/>
                <a:ext cx="113040" cy="10116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D8844427-ECF6-4394-8ACA-F3D743143DA7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8863793" y="6347270"/>
                  <a:ext cx="130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0527859C-2A40-4E4C-A5A1-75955896EDC0}"/>
                    </a:ext>
                  </a:extLst>
                </p14:cNvPr>
                <p14:cNvContentPartPr/>
                <p14:nvPr/>
              </p14:nvContentPartPr>
              <p14:xfrm>
                <a:off x="9052073" y="6312350"/>
                <a:ext cx="69480" cy="30240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0527859C-2A40-4E4C-A5A1-75955896EDC0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9043073" y="6303350"/>
                  <a:ext cx="871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A5043FC0-9684-4C49-A0D9-1F233F0DA573}"/>
                    </a:ext>
                  </a:extLst>
                </p14:cNvPr>
                <p14:cNvContentPartPr/>
                <p14:nvPr/>
              </p14:nvContentPartPr>
              <p14:xfrm>
                <a:off x="9221993" y="6371750"/>
                <a:ext cx="3240" cy="252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A5043FC0-9684-4C49-A0D9-1F233F0DA573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9212993" y="6362750"/>
                  <a:ext cx="208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32B28BBD-E54C-4AA7-8967-4057DD1BABEF}"/>
                    </a:ext>
                  </a:extLst>
                </p14:cNvPr>
                <p14:cNvContentPartPr/>
                <p14:nvPr/>
              </p14:nvContentPartPr>
              <p14:xfrm>
                <a:off x="9171953" y="6384350"/>
                <a:ext cx="77040" cy="18252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32B28BBD-E54C-4AA7-8967-4057DD1BABEF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9162953" y="6375350"/>
                  <a:ext cx="946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36075489-3AF9-4733-8C66-9C38D1BC7120}"/>
                    </a:ext>
                  </a:extLst>
                </p14:cNvPr>
                <p14:cNvContentPartPr/>
                <p14:nvPr/>
              </p14:nvContentPartPr>
              <p14:xfrm>
                <a:off x="9188873" y="6373910"/>
                <a:ext cx="79920" cy="16848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36075489-3AF9-4733-8C66-9C38D1BC7120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9180233" y="6364910"/>
                  <a:ext cx="97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83CC4341-9F9A-426E-AE86-25BF180F968A}"/>
                    </a:ext>
                  </a:extLst>
                </p14:cNvPr>
                <p14:cNvContentPartPr/>
                <p14:nvPr/>
              </p14:nvContentPartPr>
              <p14:xfrm>
                <a:off x="9346193" y="6389390"/>
                <a:ext cx="52560" cy="11844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83CC4341-9F9A-426E-AE86-25BF180F968A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9337193" y="6380750"/>
                  <a:ext cx="70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2BF39D02-B1D3-43B5-9611-FD3B54E2D690}"/>
                    </a:ext>
                  </a:extLst>
                </p14:cNvPr>
                <p14:cNvContentPartPr/>
                <p14:nvPr/>
              </p14:nvContentPartPr>
              <p14:xfrm>
                <a:off x="9356273" y="6556070"/>
                <a:ext cx="52920" cy="2196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2BF39D02-B1D3-43B5-9611-FD3B54E2D690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9347273" y="6547430"/>
                  <a:ext cx="70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9DCB8B6A-0923-459E-BA33-201F1CB09D85}"/>
                    </a:ext>
                  </a:extLst>
                </p14:cNvPr>
                <p14:cNvContentPartPr/>
                <p14:nvPr/>
              </p14:nvContentPartPr>
              <p14:xfrm>
                <a:off x="9492353" y="6364190"/>
                <a:ext cx="96480" cy="18396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9DCB8B6A-0923-459E-BA33-201F1CB09D85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9483713" y="6355550"/>
                  <a:ext cx="1141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1254D643-635E-42C7-AEFE-FB25FFA908AE}"/>
                    </a:ext>
                  </a:extLst>
                </p14:cNvPr>
                <p14:cNvContentPartPr/>
                <p14:nvPr/>
              </p14:nvContentPartPr>
              <p14:xfrm>
                <a:off x="9633113" y="6320990"/>
                <a:ext cx="33120" cy="26316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1254D643-635E-42C7-AEFE-FB25FFA908AE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9624113" y="6311990"/>
                  <a:ext cx="507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95414ADF-E418-4A17-8B9C-2DBDCBF35BB0}"/>
                    </a:ext>
                  </a:extLst>
                </p14:cNvPr>
                <p14:cNvContentPartPr/>
                <p14:nvPr/>
              </p14:nvContentPartPr>
              <p14:xfrm>
                <a:off x="9831473" y="6439790"/>
                <a:ext cx="80640" cy="4104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95414ADF-E418-4A17-8B9C-2DBDCBF35BB0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9822473" y="6430790"/>
                  <a:ext cx="982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F62C3C92-0124-4CCA-B583-D3396421B19A}"/>
                    </a:ext>
                  </a:extLst>
                </p14:cNvPr>
                <p14:cNvContentPartPr/>
                <p14:nvPr/>
              </p14:nvContentPartPr>
              <p14:xfrm>
                <a:off x="10109393" y="6365990"/>
                <a:ext cx="5040" cy="16272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F62C3C92-0124-4CCA-B583-D3396421B19A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10100753" y="6356990"/>
                  <a:ext cx="226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0117A610-B11E-40B8-AE03-BFA4757CAAF7}"/>
                    </a:ext>
                  </a:extLst>
                </p14:cNvPr>
                <p14:cNvContentPartPr/>
                <p14:nvPr/>
              </p14:nvContentPartPr>
              <p14:xfrm>
                <a:off x="10037753" y="6319190"/>
                <a:ext cx="110520" cy="9144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0117A610-B11E-40B8-AE03-BFA4757CAAF7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10029113" y="6310190"/>
                  <a:ext cx="128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8688B9BC-56C4-4B01-9558-D1B03C4AA77D}"/>
                    </a:ext>
                  </a:extLst>
                </p14:cNvPr>
                <p14:cNvContentPartPr/>
                <p14:nvPr/>
              </p14:nvContentPartPr>
              <p14:xfrm>
                <a:off x="10190753" y="6325310"/>
                <a:ext cx="95760" cy="24480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8688B9BC-56C4-4B01-9558-D1B03C4AA77D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10181753" y="6316310"/>
                  <a:ext cx="1134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0BDFF29F-5880-4B83-84A5-5296C0964C77}"/>
                    </a:ext>
                  </a:extLst>
                </p14:cNvPr>
                <p14:cNvContentPartPr/>
                <p14:nvPr/>
              </p14:nvContentPartPr>
              <p14:xfrm>
                <a:off x="10330793" y="6338630"/>
                <a:ext cx="71280" cy="13680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0BDFF29F-5880-4B83-84A5-5296C0964C77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10322153" y="6329990"/>
                  <a:ext cx="88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B0B6BEED-D0A5-434D-83F7-93182AD0EF01}"/>
                    </a:ext>
                  </a:extLst>
                </p14:cNvPr>
                <p14:cNvContentPartPr/>
                <p14:nvPr/>
              </p14:nvContentPartPr>
              <p14:xfrm>
                <a:off x="10336553" y="6324230"/>
                <a:ext cx="60120" cy="17064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B0B6BEED-D0A5-434D-83F7-93182AD0EF01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10327913" y="6315590"/>
                  <a:ext cx="77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4FA0B1CC-A552-4AF5-A1D1-0B4F5A0EEADC}"/>
                    </a:ext>
                  </a:extLst>
                </p14:cNvPr>
                <p14:cNvContentPartPr/>
                <p14:nvPr/>
              </p14:nvContentPartPr>
              <p14:xfrm>
                <a:off x="10491713" y="6322070"/>
                <a:ext cx="55080" cy="9612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4FA0B1CC-A552-4AF5-A1D1-0B4F5A0EEADC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10483073" y="6313070"/>
                  <a:ext cx="72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16D9CA35-14B9-4743-940F-438607069DC4}"/>
                    </a:ext>
                  </a:extLst>
                </p14:cNvPr>
                <p14:cNvContentPartPr/>
                <p14:nvPr/>
              </p14:nvContentPartPr>
              <p14:xfrm>
                <a:off x="10479473" y="6515030"/>
                <a:ext cx="56880" cy="1296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16D9CA35-14B9-4743-940F-438607069DC4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10470833" y="6506390"/>
                  <a:ext cx="74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56F6A3E1-7070-40D0-A6C2-D4DE22FD24F3}"/>
                    </a:ext>
                  </a:extLst>
                </p14:cNvPr>
                <p14:cNvContentPartPr/>
                <p14:nvPr/>
              </p14:nvContentPartPr>
              <p14:xfrm>
                <a:off x="10664153" y="6304790"/>
                <a:ext cx="99360" cy="17568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56F6A3E1-7070-40D0-A6C2-D4DE22FD24F3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10655513" y="6295790"/>
                  <a:ext cx="1170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336435F8-865E-4575-A30C-E232D4959447}"/>
                    </a:ext>
                  </a:extLst>
                </p14:cNvPr>
                <p14:cNvContentPartPr/>
                <p14:nvPr/>
              </p14:nvContentPartPr>
              <p14:xfrm>
                <a:off x="10824353" y="6366350"/>
                <a:ext cx="44280" cy="37080"/>
              </p14:xfrm>
            </p:contentPart>
          </mc:Choice>
          <mc:Fallback xmlns=""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336435F8-865E-4575-A30C-E232D4959447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10815713" y="6357710"/>
                  <a:ext cx="619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3E38C550-4975-447B-B225-AF021D8B7F5C}"/>
                    </a:ext>
                  </a:extLst>
                </p14:cNvPr>
                <p14:cNvContentPartPr/>
                <p14:nvPr/>
              </p14:nvContentPartPr>
              <p14:xfrm>
                <a:off x="10964033" y="6318470"/>
                <a:ext cx="8280" cy="139320"/>
              </p14:xfrm>
            </p:contentPart>
          </mc:Choice>
          <mc:Fallback xmlns=""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3E38C550-4975-447B-B225-AF021D8B7F5C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10955033" y="6309830"/>
                  <a:ext cx="259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5659DE33-D7C8-4E70-A455-BC8491D8EF70}"/>
                    </a:ext>
                  </a:extLst>
                </p14:cNvPr>
                <p14:cNvContentPartPr/>
                <p14:nvPr/>
              </p14:nvContentPartPr>
              <p14:xfrm>
                <a:off x="11066633" y="6221630"/>
                <a:ext cx="43200" cy="256320"/>
              </p14:xfrm>
            </p:contentPart>
          </mc:Choice>
          <mc:Fallback xmlns=""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5659DE33-D7C8-4E70-A455-BC8491D8EF70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11057993" y="6212990"/>
                  <a:ext cx="60840" cy="273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68149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35A1-7F49-425A-8F20-D1F08CAE9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Hypergeometrisk fordeling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BEE35-2F6C-471F-B550-F77D507737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Eit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buss-selskap har 24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bussar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 4 stykker har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alvorlege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manglar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Ved inspeksjon blir 2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bussar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plukka ut tilfeldig. </a:t>
            </a:r>
          </a:p>
          <a:p>
            <a:pPr marL="0" indent="0">
              <a:buNone/>
            </a:pP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Situasjon: 2 forsøk</a:t>
            </a:r>
          </a:p>
          <a:p>
            <a:pPr marL="0" indent="0">
              <a:buNone/>
            </a:pP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Registrerer defekt/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ikkje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defekt</a:t>
            </a:r>
          </a:p>
          <a:p>
            <a:pPr marL="0" indent="0">
              <a:buNone/>
            </a:pP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P(Buss defekt) =1/6 i kvart forsøk?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A8697-5FBE-450D-9F1E-A8B56034EF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Punktsannsyn.</a:t>
            </a:r>
          </a:p>
        </p:txBody>
      </p:sp>
      <p:pic>
        <p:nvPicPr>
          <p:cNvPr id="6" name="Picture 5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281054B0-0FE8-4149-B2EA-C2103A53E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61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0E380069-30D4-4088-807E-628F48723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169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58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D98CA1-D2C7-4F7C-9B66-4B6F2B5C1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Hypergeometrisk fordeling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27DB6A-BE6F-47EA-82CB-D7C669B437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Eit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buss-selskap har 24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bussar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 4 stykker har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alvorlege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manglar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Ved inspeksjon blir 2 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bussar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plukka ut tilfeldig.</a:t>
            </a:r>
          </a:p>
          <a:p>
            <a:pPr marL="0" indent="0">
              <a:buNone/>
            </a:pP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Situasjon. 2 forsøk</a:t>
            </a:r>
          </a:p>
          <a:p>
            <a:pPr marL="0" indent="0">
              <a:buNone/>
            </a:pP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Registrerer defekt/</a:t>
            </a:r>
            <a:r>
              <a:rPr lang="nb-N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ikkje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defekt</a:t>
            </a:r>
          </a:p>
          <a:p>
            <a:pPr marL="0" indent="0">
              <a:buNone/>
            </a:pP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P (Buss defekt)=1/6 i kvart forsøk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3D2B6C-DF4C-428E-8010-3134F6B105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>
                <a:solidFill>
                  <a:srgbClr val="0070C0"/>
                </a:solidFill>
              </a:rPr>
              <a:t>Utrekning av sannsynsfordeling.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E606414-A9DF-416A-9B9E-510D682F9EE1}"/>
              </a:ext>
            </a:extLst>
          </p:cNvPr>
          <p:cNvGrpSpPr/>
          <p:nvPr/>
        </p:nvGrpSpPr>
        <p:grpSpPr>
          <a:xfrm>
            <a:off x="1050353" y="3911150"/>
            <a:ext cx="110160" cy="153720"/>
            <a:chOff x="1050353" y="3911150"/>
            <a:chExt cx="110160" cy="15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00362EE-FE02-466B-B4C9-FB5D67E3CE29}"/>
                    </a:ext>
                  </a:extLst>
                </p14:cNvPr>
                <p14:cNvContentPartPr/>
                <p14:nvPr/>
              </p14:nvContentPartPr>
              <p14:xfrm>
                <a:off x="1050353" y="3911150"/>
                <a:ext cx="65160" cy="153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00362EE-FE02-466B-B4C9-FB5D67E3CE2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41353" y="3902150"/>
                  <a:ext cx="82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CA3FBBD-EDDD-480E-9AE7-1E1E56079F14}"/>
                    </a:ext>
                  </a:extLst>
                </p14:cNvPr>
                <p14:cNvContentPartPr/>
                <p14:nvPr/>
              </p14:nvContentPartPr>
              <p14:xfrm>
                <a:off x="1084913" y="3915110"/>
                <a:ext cx="75600" cy="141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CA3FBBD-EDDD-480E-9AE7-1E1E56079F1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76273" y="3906110"/>
                  <a:ext cx="93240" cy="15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41FE18A-AE7C-412E-B578-5E674C88461C}"/>
                  </a:ext>
                </a:extLst>
              </p14:cNvPr>
              <p14:cNvContentPartPr/>
              <p14:nvPr/>
            </p14:nvContentPartPr>
            <p14:xfrm>
              <a:off x="1210913" y="3932390"/>
              <a:ext cx="22320" cy="138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41FE18A-AE7C-412E-B578-5E674C88461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01913" y="3923390"/>
                <a:ext cx="399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FA3D78B-5810-411A-BE26-85C838A6CE65}"/>
                  </a:ext>
                </a:extLst>
              </p14:cNvPr>
              <p14:cNvContentPartPr/>
              <p14:nvPr/>
            </p14:nvContentPartPr>
            <p14:xfrm>
              <a:off x="1398113" y="3993590"/>
              <a:ext cx="137880" cy="46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FA3D78B-5810-411A-BE26-85C838A6CE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89473" y="3984950"/>
                <a:ext cx="155520" cy="6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8862F05A-1950-4958-904E-895AB033032F}"/>
              </a:ext>
            </a:extLst>
          </p:cNvPr>
          <p:cNvGrpSpPr/>
          <p:nvPr/>
        </p:nvGrpSpPr>
        <p:grpSpPr>
          <a:xfrm>
            <a:off x="1784033" y="3924830"/>
            <a:ext cx="675000" cy="356760"/>
            <a:chOff x="1784033" y="3924830"/>
            <a:chExt cx="67500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25423E6-31C2-4140-97F0-76B836CAA1BA}"/>
                    </a:ext>
                  </a:extLst>
                </p14:cNvPr>
                <p14:cNvContentPartPr/>
                <p14:nvPr/>
              </p14:nvContentPartPr>
              <p14:xfrm>
                <a:off x="1784033" y="3924830"/>
                <a:ext cx="314640" cy="356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25423E6-31C2-4140-97F0-76B836CAA1B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75393" y="3915830"/>
                  <a:ext cx="3322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0236DB0-C8A6-401D-8E83-B72509DF348D}"/>
                    </a:ext>
                  </a:extLst>
                </p14:cNvPr>
                <p14:cNvContentPartPr/>
                <p14:nvPr/>
              </p14:nvContentPartPr>
              <p14:xfrm>
                <a:off x="2093633" y="3958310"/>
                <a:ext cx="365400" cy="206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0236DB0-C8A6-401D-8E83-B72509DF348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84993" y="3949670"/>
                  <a:ext cx="3830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7204AA1-BE27-4A26-A353-5D489DA8260D}"/>
                    </a:ext>
                  </a:extLst>
                </p14:cNvPr>
                <p14:cNvContentPartPr/>
                <p14:nvPr/>
              </p14:nvContentPartPr>
              <p14:xfrm>
                <a:off x="2332313" y="3983870"/>
                <a:ext cx="99720" cy="12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7204AA1-BE27-4A26-A353-5D489DA8260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23673" y="3975230"/>
                  <a:ext cx="11736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C4DC649-3EEA-4DDC-BC2D-3678FA2AC749}"/>
              </a:ext>
            </a:extLst>
          </p:cNvPr>
          <p:cNvGrpSpPr/>
          <p:nvPr/>
        </p:nvGrpSpPr>
        <p:grpSpPr>
          <a:xfrm>
            <a:off x="1012913" y="4331630"/>
            <a:ext cx="533520" cy="240480"/>
            <a:chOff x="1012913" y="4331630"/>
            <a:chExt cx="53352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46518D6-5C81-48F1-AF0A-62A3FB7225C3}"/>
                    </a:ext>
                  </a:extLst>
                </p14:cNvPr>
                <p14:cNvContentPartPr/>
                <p14:nvPr/>
              </p14:nvContentPartPr>
              <p14:xfrm>
                <a:off x="1012913" y="4354310"/>
                <a:ext cx="73080" cy="183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46518D6-5C81-48F1-AF0A-62A3FB7225C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04273" y="4345670"/>
                  <a:ext cx="907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A554DD2-24CB-4AE2-B06F-C1E8101FE5A1}"/>
                    </a:ext>
                  </a:extLst>
                </p14:cNvPr>
                <p14:cNvContentPartPr/>
                <p14:nvPr/>
              </p14:nvContentPartPr>
              <p14:xfrm>
                <a:off x="1056113" y="4331630"/>
                <a:ext cx="71280" cy="188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A554DD2-24CB-4AE2-B06F-C1E8101FE5A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47473" y="4322990"/>
                  <a:ext cx="889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1A30EA0-555B-4AF9-96A4-861393F2BE40}"/>
                    </a:ext>
                  </a:extLst>
                </p14:cNvPr>
                <p14:cNvContentPartPr/>
                <p14:nvPr/>
              </p14:nvContentPartPr>
              <p14:xfrm>
                <a:off x="1134953" y="4358630"/>
                <a:ext cx="111600" cy="213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1A30EA0-555B-4AF9-96A4-861393F2BE4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25953" y="4349630"/>
                  <a:ext cx="1292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DADDA9D-077C-4E53-8CE0-9BC7FC72E687}"/>
                    </a:ext>
                  </a:extLst>
                </p14:cNvPr>
                <p14:cNvContentPartPr/>
                <p14:nvPr/>
              </p14:nvContentPartPr>
              <p14:xfrm>
                <a:off x="1410713" y="4468790"/>
                <a:ext cx="135720" cy="75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DADDA9D-077C-4E53-8CE0-9BC7FC72E68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02073" y="4459790"/>
                  <a:ext cx="15336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974D7F-8E4A-42D2-8C1C-8720CE92956F}"/>
              </a:ext>
            </a:extLst>
          </p:cNvPr>
          <p:cNvGrpSpPr/>
          <p:nvPr/>
        </p:nvGrpSpPr>
        <p:grpSpPr>
          <a:xfrm>
            <a:off x="2004713" y="4466270"/>
            <a:ext cx="451440" cy="96840"/>
            <a:chOff x="2004713" y="4466270"/>
            <a:chExt cx="451440" cy="9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E4B89CA-2059-41E5-974B-49C38615EC76}"/>
                    </a:ext>
                  </a:extLst>
                </p14:cNvPr>
                <p14:cNvContentPartPr/>
                <p14:nvPr/>
              </p14:nvContentPartPr>
              <p14:xfrm>
                <a:off x="2004713" y="4483550"/>
                <a:ext cx="101160" cy="27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E4B89CA-2059-41E5-974B-49C38615EC7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96073" y="4474910"/>
                  <a:ext cx="1188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EBD6D50-DBAE-44D0-8FBE-A9F896673043}"/>
                    </a:ext>
                  </a:extLst>
                </p14:cNvPr>
                <p14:cNvContentPartPr/>
                <p14:nvPr/>
              </p14:nvContentPartPr>
              <p14:xfrm>
                <a:off x="2229713" y="4466270"/>
                <a:ext cx="64800" cy="79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EBD6D50-DBAE-44D0-8FBE-A9F89667304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21073" y="4457630"/>
                  <a:ext cx="82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0774B1A-D8EC-4137-8E7A-7A218D87B1E6}"/>
                    </a:ext>
                  </a:extLst>
                </p14:cNvPr>
                <p14:cNvContentPartPr/>
                <p14:nvPr/>
              </p14:nvContentPartPr>
              <p14:xfrm>
                <a:off x="2386673" y="4527470"/>
                <a:ext cx="69480" cy="35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0774B1A-D8EC-4137-8E7A-7A218D87B1E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77673" y="4518470"/>
                  <a:ext cx="8712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F308077-656B-4C60-AFFB-AB225A9A271F}"/>
              </a:ext>
            </a:extLst>
          </p:cNvPr>
          <p:cNvGrpSpPr/>
          <p:nvPr/>
        </p:nvGrpSpPr>
        <p:grpSpPr>
          <a:xfrm>
            <a:off x="2698073" y="3816470"/>
            <a:ext cx="1448280" cy="943200"/>
            <a:chOff x="2698073" y="3816470"/>
            <a:chExt cx="1448280" cy="94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DB46AA8-BA71-4CB8-837A-06C98CCF0931}"/>
                    </a:ext>
                  </a:extLst>
                </p14:cNvPr>
                <p14:cNvContentPartPr/>
                <p14:nvPr/>
              </p14:nvContentPartPr>
              <p14:xfrm>
                <a:off x="2698073" y="4076750"/>
                <a:ext cx="29520" cy="73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DB46AA8-BA71-4CB8-837A-06C98CCF093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89433" y="4068110"/>
                  <a:ext cx="471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3769530-8F48-4222-BC48-A219EBF55403}"/>
                    </a:ext>
                  </a:extLst>
                </p14:cNvPr>
                <p14:cNvContentPartPr/>
                <p14:nvPr/>
              </p14:nvContentPartPr>
              <p14:xfrm>
                <a:off x="2700953" y="3918350"/>
                <a:ext cx="4320" cy="10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3769530-8F48-4222-BC48-A219EBF5540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91953" y="3909710"/>
                  <a:ext cx="21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86DB30C-77B6-4D7C-AE63-968B0AFDCA9A}"/>
                    </a:ext>
                  </a:extLst>
                </p14:cNvPr>
                <p14:cNvContentPartPr/>
                <p14:nvPr/>
              </p14:nvContentPartPr>
              <p14:xfrm>
                <a:off x="2965553" y="3977390"/>
                <a:ext cx="30240" cy="120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86DB30C-77B6-4D7C-AE63-968B0AFDCA9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56913" y="3968750"/>
                  <a:ext cx="478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0509A06-3184-459F-A7A0-24D7459069A8}"/>
                    </a:ext>
                  </a:extLst>
                </p14:cNvPr>
                <p14:cNvContentPartPr/>
                <p14:nvPr/>
              </p14:nvContentPartPr>
              <p14:xfrm>
                <a:off x="3109913" y="4054070"/>
                <a:ext cx="16920" cy="41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0509A06-3184-459F-A7A0-24D7459069A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00913" y="4045070"/>
                  <a:ext cx="345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DCD254B-0D5D-47F2-A12E-725E40C704F4}"/>
                    </a:ext>
                  </a:extLst>
                </p14:cNvPr>
                <p14:cNvContentPartPr/>
                <p14:nvPr/>
              </p14:nvContentPartPr>
              <p14:xfrm>
                <a:off x="3319433" y="3879470"/>
                <a:ext cx="67320" cy="381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DCD254B-0D5D-47F2-A12E-725E40C704F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10433" y="3870470"/>
                  <a:ext cx="849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6F3FDD5-FEB0-469B-9181-2D8E5811F5F7}"/>
                    </a:ext>
                  </a:extLst>
                </p14:cNvPr>
                <p14:cNvContentPartPr/>
                <p14:nvPr/>
              </p14:nvContentPartPr>
              <p14:xfrm>
                <a:off x="3289913" y="3871190"/>
                <a:ext cx="711360" cy="252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6F3FDD5-FEB0-469B-9181-2D8E5811F5F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81273" y="3862550"/>
                  <a:ext cx="7290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149CCF5-C46B-4AE6-8802-FC268BF770A8}"/>
                    </a:ext>
                  </a:extLst>
                </p14:cNvPr>
                <p14:cNvContentPartPr/>
                <p14:nvPr/>
              </p14:nvContentPartPr>
              <p14:xfrm>
                <a:off x="3716513" y="3816470"/>
                <a:ext cx="49320" cy="90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149CCF5-C46B-4AE6-8802-FC268BF770A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07873" y="3807470"/>
                  <a:ext cx="669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920CE11-F6BC-4513-91AA-83168CB53CA0}"/>
                    </a:ext>
                  </a:extLst>
                </p14:cNvPr>
                <p14:cNvContentPartPr/>
                <p14:nvPr/>
              </p14:nvContentPartPr>
              <p14:xfrm>
                <a:off x="2803913" y="4520990"/>
                <a:ext cx="29160" cy="57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920CE11-F6BC-4513-91AA-83168CB53CA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95273" y="4511990"/>
                  <a:ext cx="46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685073D-FA08-41A4-8022-F027F67EDDB8}"/>
                    </a:ext>
                  </a:extLst>
                </p14:cNvPr>
                <p14:cNvContentPartPr/>
                <p14:nvPr/>
              </p14:nvContentPartPr>
              <p14:xfrm>
                <a:off x="2823713" y="4361870"/>
                <a:ext cx="40320" cy="14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685073D-FA08-41A4-8022-F027F67EDDB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14713" y="4353230"/>
                  <a:ext cx="57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FBA8295-462E-4632-84F0-396F115FAB1E}"/>
                    </a:ext>
                  </a:extLst>
                </p14:cNvPr>
                <p14:cNvContentPartPr/>
                <p14:nvPr/>
              </p14:nvContentPartPr>
              <p14:xfrm>
                <a:off x="3013433" y="4446830"/>
                <a:ext cx="231120" cy="142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FBA8295-462E-4632-84F0-396F115FAB1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04433" y="4437830"/>
                  <a:ext cx="248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E22B147-4C74-4A5C-906C-CAF656F7D886}"/>
                    </a:ext>
                  </a:extLst>
                </p14:cNvPr>
                <p14:cNvContentPartPr/>
                <p14:nvPr/>
              </p14:nvContentPartPr>
              <p14:xfrm>
                <a:off x="3377393" y="4327310"/>
                <a:ext cx="149040" cy="432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E22B147-4C74-4A5C-906C-CAF656F7D88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68753" y="4318670"/>
                  <a:ext cx="16668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690FC40-C87F-4088-84EE-6745E2AC0DB7}"/>
                    </a:ext>
                  </a:extLst>
                </p14:cNvPr>
                <p14:cNvContentPartPr/>
                <p14:nvPr/>
              </p14:nvContentPartPr>
              <p14:xfrm>
                <a:off x="3433193" y="4338830"/>
                <a:ext cx="713160" cy="277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690FC40-C87F-4088-84EE-6745E2AC0DB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24553" y="4329830"/>
                  <a:ext cx="7308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2198DAF-2D4E-4D9D-8297-69DDF7DB6625}"/>
                    </a:ext>
                  </a:extLst>
                </p14:cNvPr>
                <p14:cNvContentPartPr/>
                <p14:nvPr/>
              </p14:nvContentPartPr>
              <p14:xfrm>
                <a:off x="3914513" y="4214270"/>
                <a:ext cx="55080" cy="52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2198DAF-2D4E-4D9D-8297-69DDF7DB662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05513" y="4205630"/>
                  <a:ext cx="7272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136A470-D013-4391-904D-EB7935FA1C81}"/>
              </a:ext>
            </a:extLst>
          </p:cNvPr>
          <p:cNvGrpSpPr/>
          <p:nvPr/>
        </p:nvGrpSpPr>
        <p:grpSpPr>
          <a:xfrm>
            <a:off x="654353" y="4842470"/>
            <a:ext cx="764280" cy="290160"/>
            <a:chOff x="654353" y="4842470"/>
            <a:chExt cx="76428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995E7EE-7532-4139-B585-6766FC77C732}"/>
                    </a:ext>
                  </a:extLst>
                </p14:cNvPr>
                <p14:cNvContentPartPr/>
                <p14:nvPr/>
              </p14:nvContentPartPr>
              <p14:xfrm>
                <a:off x="773513" y="4925630"/>
                <a:ext cx="51840" cy="160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995E7EE-7532-4139-B585-6766FC77C73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64873" y="4916630"/>
                  <a:ext cx="694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0457B0E-197F-4C9E-936A-1F36E2E317BC}"/>
                    </a:ext>
                  </a:extLst>
                </p14:cNvPr>
                <p14:cNvContentPartPr/>
                <p14:nvPr/>
              </p14:nvContentPartPr>
              <p14:xfrm>
                <a:off x="654353" y="4856150"/>
                <a:ext cx="239760" cy="144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0457B0E-197F-4C9E-936A-1F36E2E317B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5353" y="4847150"/>
                  <a:ext cx="2574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C9C7F2C-1C26-4A83-9C7B-2565A49582F5}"/>
                    </a:ext>
                  </a:extLst>
                </p14:cNvPr>
                <p14:cNvContentPartPr/>
                <p14:nvPr/>
              </p14:nvContentPartPr>
              <p14:xfrm>
                <a:off x="925073" y="4842470"/>
                <a:ext cx="103320" cy="290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C9C7F2C-1C26-4A83-9C7B-2565A49582F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6073" y="4833470"/>
                  <a:ext cx="1209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77AD8F8-5B81-4FCB-864F-5371129FECCB}"/>
                    </a:ext>
                  </a:extLst>
                </p14:cNvPr>
                <p14:cNvContentPartPr/>
                <p14:nvPr/>
              </p14:nvContentPartPr>
              <p14:xfrm>
                <a:off x="1070873" y="4933550"/>
                <a:ext cx="33120" cy="140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77AD8F8-5B81-4FCB-864F-5371129FECC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61873" y="4924550"/>
                  <a:ext cx="50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138F0EE-9284-48EC-B44D-9D30921CE7CF}"/>
                    </a:ext>
                  </a:extLst>
                </p14:cNvPr>
                <p14:cNvContentPartPr/>
                <p14:nvPr/>
              </p14:nvContentPartPr>
              <p14:xfrm>
                <a:off x="1080953" y="4923110"/>
                <a:ext cx="109800" cy="170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138F0EE-9284-48EC-B44D-9D30921CE7C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71953" y="4914110"/>
                  <a:ext cx="1274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98B58FB-388F-4852-9970-F3CBB0F813A8}"/>
                    </a:ext>
                  </a:extLst>
                </p14:cNvPr>
                <p14:cNvContentPartPr/>
                <p14:nvPr/>
              </p14:nvContentPartPr>
              <p14:xfrm>
                <a:off x="1244033" y="4933190"/>
                <a:ext cx="18720" cy="124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98B58FB-388F-4852-9970-F3CBB0F813A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235393" y="4924190"/>
                  <a:ext cx="36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744CC5C-982C-476A-BD04-1B29AC3F5E94}"/>
                    </a:ext>
                  </a:extLst>
                </p14:cNvPr>
                <p14:cNvContentPartPr/>
                <p14:nvPr/>
              </p14:nvContentPartPr>
              <p14:xfrm>
                <a:off x="1372553" y="4860830"/>
                <a:ext cx="46080" cy="263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744CC5C-982C-476A-BD04-1B29AC3F5E9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363913" y="4851830"/>
                  <a:ext cx="63720" cy="28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312E0A1-8FD5-4054-8932-D79EB9D350FF}"/>
              </a:ext>
            </a:extLst>
          </p:cNvPr>
          <p:cNvGrpSpPr/>
          <p:nvPr/>
        </p:nvGrpSpPr>
        <p:grpSpPr>
          <a:xfrm>
            <a:off x="1656593" y="4997270"/>
            <a:ext cx="91080" cy="59400"/>
            <a:chOff x="1656593" y="4997270"/>
            <a:chExt cx="91080" cy="5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72575CE-10B0-4857-8527-4FC8E436CAE1}"/>
                    </a:ext>
                  </a:extLst>
                </p14:cNvPr>
                <p14:cNvContentPartPr/>
                <p14:nvPr/>
              </p14:nvContentPartPr>
              <p14:xfrm>
                <a:off x="1670273" y="4997270"/>
                <a:ext cx="77400" cy="14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72575CE-10B0-4857-8527-4FC8E436CAE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661633" y="4988630"/>
                  <a:ext cx="95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5B96B45-8C8B-4593-8796-A92D2502C23B}"/>
                    </a:ext>
                  </a:extLst>
                </p14:cNvPr>
                <p14:cNvContentPartPr/>
                <p14:nvPr/>
              </p14:nvContentPartPr>
              <p14:xfrm>
                <a:off x="1656593" y="5042990"/>
                <a:ext cx="88560" cy="13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5B96B45-8C8B-4593-8796-A92D2502C23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647593" y="5033990"/>
                  <a:ext cx="10620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A8B7297-B051-4013-B259-0789BBB08870}"/>
              </a:ext>
            </a:extLst>
          </p:cNvPr>
          <p:cNvGrpSpPr/>
          <p:nvPr/>
        </p:nvGrpSpPr>
        <p:grpSpPr>
          <a:xfrm>
            <a:off x="1984193" y="4841750"/>
            <a:ext cx="225720" cy="488880"/>
            <a:chOff x="1984193" y="4841750"/>
            <a:chExt cx="22572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DD622CE-E3C1-4F8E-B943-F3CDE4B8090D}"/>
                    </a:ext>
                  </a:extLst>
                </p14:cNvPr>
                <p14:cNvContentPartPr/>
                <p14:nvPr/>
              </p14:nvContentPartPr>
              <p14:xfrm>
                <a:off x="2026673" y="4890710"/>
                <a:ext cx="102960" cy="91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DD622CE-E3C1-4F8E-B943-F3CDE4B8090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018033" y="4882070"/>
                  <a:ext cx="120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88E1FBA-A6A5-4F03-9026-6809E59452E5}"/>
                    </a:ext>
                  </a:extLst>
                </p14:cNvPr>
                <p14:cNvContentPartPr/>
                <p14:nvPr/>
              </p14:nvContentPartPr>
              <p14:xfrm>
                <a:off x="2091113" y="4841750"/>
                <a:ext cx="35640" cy="235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88E1FBA-A6A5-4F03-9026-6809E59452E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082473" y="4832750"/>
                  <a:ext cx="532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3F48E23-B427-4A64-B28F-7CCA2DAC592B}"/>
                    </a:ext>
                  </a:extLst>
                </p14:cNvPr>
                <p14:cNvContentPartPr/>
                <p14:nvPr/>
              </p14:nvContentPartPr>
              <p14:xfrm>
                <a:off x="1984193" y="5078990"/>
                <a:ext cx="224280" cy="38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3F48E23-B427-4A64-B28F-7CCA2DAC592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75193" y="5069990"/>
                  <a:ext cx="241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03BE742-3455-426F-B5A2-C737DE4D6C14}"/>
                    </a:ext>
                  </a:extLst>
                </p14:cNvPr>
                <p14:cNvContentPartPr/>
                <p14:nvPr/>
              </p14:nvContentPartPr>
              <p14:xfrm>
                <a:off x="2002913" y="5174030"/>
                <a:ext cx="57600" cy="151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03BE742-3455-426F-B5A2-C737DE4D6C1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994273" y="5165030"/>
                  <a:ext cx="75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3DA4E25-3FE7-4626-BE54-46F90C6A78C9}"/>
                    </a:ext>
                  </a:extLst>
                </p14:cNvPr>
                <p14:cNvContentPartPr/>
                <p14:nvPr/>
              </p14:nvContentPartPr>
              <p14:xfrm>
                <a:off x="2113793" y="5214710"/>
                <a:ext cx="74880" cy="62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3DA4E25-3FE7-4626-BE54-46F90C6A78C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105153" y="5206070"/>
                  <a:ext cx="92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E5EE142-0575-4ACF-A6BC-B5403722525B}"/>
                    </a:ext>
                  </a:extLst>
                </p14:cNvPr>
                <p14:cNvContentPartPr/>
                <p14:nvPr/>
              </p14:nvContentPartPr>
              <p14:xfrm>
                <a:off x="2193353" y="5170430"/>
                <a:ext cx="16560" cy="160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E5EE142-0575-4ACF-A6BC-B5403722525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84713" y="5161430"/>
                  <a:ext cx="3420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D7A5094-9BFA-464A-AA63-EC127C5B45EB}"/>
              </a:ext>
            </a:extLst>
          </p:cNvPr>
          <p:cNvGrpSpPr/>
          <p:nvPr/>
        </p:nvGrpSpPr>
        <p:grpSpPr>
          <a:xfrm>
            <a:off x="2373353" y="5036510"/>
            <a:ext cx="111240" cy="112320"/>
            <a:chOff x="2373353" y="5036510"/>
            <a:chExt cx="111240" cy="11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7FA55E1-3EBA-4B18-931C-A2D477FE3CBE}"/>
                    </a:ext>
                  </a:extLst>
                </p14:cNvPr>
                <p14:cNvContentPartPr/>
                <p14:nvPr/>
              </p14:nvContentPartPr>
              <p14:xfrm>
                <a:off x="2390633" y="5036510"/>
                <a:ext cx="93960" cy="16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7FA55E1-3EBA-4B18-931C-A2D477FE3CB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381633" y="5027510"/>
                  <a:ext cx="111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8D07416-77A7-4577-982A-2611900F7D7F}"/>
                    </a:ext>
                  </a:extLst>
                </p14:cNvPr>
                <p14:cNvContentPartPr/>
                <p14:nvPr/>
              </p14:nvContentPartPr>
              <p14:xfrm>
                <a:off x="2373353" y="5130830"/>
                <a:ext cx="84600" cy="18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8D07416-77A7-4577-982A-2611900F7D7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64353" y="5121830"/>
                  <a:ext cx="1022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B353DCC-F5CD-4E6C-AB45-B917FFEED10A}"/>
              </a:ext>
            </a:extLst>
          </p:cNvPr>
          <p:cNvGrpSpPr/>
          <p:nvPr/>
        </p:nvGrpSpPr>
        <p:grpSpPr>
          <a:xfrm>
            <a:off x="2711753" y="4910510"/>
            <a:ext cx="178920" cy="429840"/>
            <a:chOff x="2711753" y="4910510"/>
            <a:chExt cx="178920" cy="4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D112429-6C62-44B0-B956-4E1821FDF90F}"/>
                    </a:ext>
                  </a:extLst>
                </p14:cNvPr>
                <p14:cNvContentPartPr/>
                <p14:nvPr/>
              </p14:nvContentPartPr>
              <p14:xfrm>
                <a:off x="2789153" y="4910510"/>
                <a:ext cx="41760" cy="146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D112429-6C62-44B0-B956-4E1821FDF90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780153" y="4901510"/>
                  <a:ext cx="59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5BB3FA1-DAEC-4B36-8FAA-0E743EF5AB67}"/>
                    </a:ext>
                  </a:extLst>
                </p14:cNvPr>
                <p14:cNvContentPartPr/>
                <p14:nvPr/>
              </p14:nvContentPartPr>
              <p14:xfrm>
                <a:off x="2711753" y="5069990"/>
                <a:ext cx="162000" cy="17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5BB3FA1-DAEC-4B36-8FAA-0E743EF5AB6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702753" y="5061350"/>
                  <a:ext cx="179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4CD2BA4-7576-494A-B59F-4ED8149B7F7A}"/>
                    </a:ext>
                  </a:extLst>
                </p14:cNvPr>
                <p14:cNvContentPartPr/>
                <p14:nvPr/>
              </p14:nvContentPartPr>
              <p14:xfrm>
                <a:off x="2786633" y="5165030"/>
                <a:ext cx="104040" cy="175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4CD2BA4-7576-494A-B59F-4ED8149B7F7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77993" y="5156390"/>
                  <a:ext cx="12168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C8F0C46-033F-4590-81EB-FF7D9C0DB118}"/>
              </a:ext>
            </a:extLst>
          </p:cNvPr>
          <p:cNvGrpSpPr/>
          <p:nvPr/>
        </p:nvGrpSpPr>
        <p:grpSpPr>
          <a:xfrm>
            <a:off x="749393" y="5542310"/>
            <a:ext cx="691200" cy="351000"/>
            <a:chOff x="749393" y="5542310"/>
            <a:chExt cx="691200" cy="35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4987F18-6ED1-4B54-864E-C34DA42E4DB0}"/>
                    </a:ext>
                  </a:extLst>
                </p14:cNvPr>
                <p14:cNvContentPartPr/>
                <p14:nvPr/>
              </p14:nvContentPartPr>
              <p14:xfrm>
                <a:off x="792233" y="5611430"/>
                <a:ext cx="16200" cy="155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4987F18-6ED1-4B54-864E-C34DA42E4DB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83233" y="5602790"/>
                  <a:ext cx="33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2360E0B-E1B0-404A-86A7-18D38B208B44}"/>
                    </a:ext>
                  </a:extLst>
                </p14:cNvPr>
                <p14:cNvContentPartPr/>
                <p14:nvPr/>
              </p14:nvContentPartPr>
              <p14:xfrm>
                <a:off x="749393" y="5544830"/>
                <a:ext cx="138600" cy="109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2360E0B-E1B0-404A-86A7-18D38B208B4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40753" y="5536190"/>
                  <a:ext cx="1562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8449494-8C55-411F-96EF-B0153A252849}"/>
                    </a:ext>
                  </a:extLst>
                </p14:cNvPr>
                <p14:cNvContentPartPr/>
                <p14:nvPr/>
              </p14:nvContentPartPr>
              <p14:xfrm>
                <a:off x="910313" y="5548070"/>
                <a:ext cx="87840" cy="294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8449494-8C55-411F-96EF-B0153A25284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01313" y="5539430"/>
                  <a:ext cx="1054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16EAEC9-43C1-44A2-A46F-D1FD5AC04F22}"/>
                    </a:ext>
                  </a:extLst>
                </p14:cNvPr>
                <p14:cNvContentPartPr/>
                <p14:nvPr/>
              </p14:nvContentPartPr>
              <p14:xfrm>
                <a:off x="1058993" y="5629790"/>
                <a:ext cx="12600" cy="113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16EAEC9-43C1-44A2-A46F-D1FD5AC04F2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50353" y="5620790"/>
                  <a:ext cx="30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8522375-80ED-4A2B-A106-F9091E7CF2E6}"/>
                    </a:ext>
                  </a:extLst>
                </p14:cNvPr>
                <p14:cNvContentPartPr/>
                <p14:nvPr/>
              </p14:nvContentPartPr>
              <p14:xfrm>
                <a:off x="1069793" y="5609990"/>
                <a:ext cx="90720" cy="147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8522375-80ED-4A2B-A106-F9091E7CF2E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61153" y="5601350"/>
                  <a:ext cx="108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A947A1C-C025-42F5-AB95-AC3738A302CD}"/>
                    </a:ext>
                  </a:extLst>
                </p14:cNvPr>
                <p14:cNvContentPartPr/>
                <p14:nvPr/>
              </p14:nvContentPartPr>
              <p14:xfrm>
                <a:off x="1240073" y="5634110"/>
                <a:ext cx="60840" cy="160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A947A1C-C025-42F5-AB95-AC3738A302C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231073" y="5625110"/>
                  <a:ext cx="784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EFF4252-9C40-4609-99F3-D707CA59ED07}"/>
                    </a:ext>
                  </a:extLst>
                </p14:cNvPr>
                <p14:cNvContentPartPr/>
                <p14:nvPr/>
              </p14:nvContentPartPr>
              <p14:xfrm>
                <a:off x="1383713" y="5542310"/>
                <a:ext cx="56880" cy="351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EFF4252-9C40-4609-99F3-D707CA59ED0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375073" y="5533670"/>
                  <a:ext cx="74520" cy="36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6925FE5F-D196-4CC2-BA14-7CC526D074E4}"/>
                  </a:ext>
                </a:extLst>
              </p14:cNvPr>
              <p14:cNvContentPartPr/>
              <p14:nvPr/>
            </p14:nvContentPartPr>
            <p14:xfrm>
              <a:off x="1494953" y="5536190"/>
              <a:ext cx="82800" cy="1375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6925FE5F-D196-4CC2-BA14-7CC526D074E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486313" y="5527190"/>
                <a:ext cx="1004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B55671E-557E-4CC1-9254-4067373ED485}"/>
                  </a:ext>
                </a:extLst>
              </p14:cNvPr>
              <p14:cNvContentPartPr/>
              <p14:nvPr/>
            </p14:nvContentPartPr>
            <p14:xfrm>
              <a:off x="1555073" y="5833910"/>
              <a:ext cx="26280" cy="432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B55671E-557E-4CC1-9254-4067373ED48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546433" y="5825270"/>
                <a:ext cx="439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48B3D5C-8752-49C2-87C1-EA0744BCBA11}"/>
                  </a:ext>
                </a:extLst>
              </p14:cNvPr>
              <p14:cNvContentPartPr/>
              <p14:nvPr/>
            </p14:nvContentPartPr>
            <p14:xfrm>
              <a:off x="2064113" y="5634830"/>
              <a:ext cx="44280" cy="7405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48B3D5C-8752-49C2-87C1-EA0744BCBA1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055473" y="5626190"/>
                <a:ext cx="61920" cy="75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4D573085-0702-45A9-8712-EBB487A1CE5A}"/>
              </a:ext>
            </a:extLst>
          </p:cNvPr>
          <p:cNvGrpSpPr/>
          <p:nvPr/>
        </p:nvGrpSpPr>
        <p:grpSpPr>
          <a:xfrm>
            <a:off x="2105153" y="5510270"/>
            <a:ext cx="1428480" cy="996480"/>
            <a:chOff x="2105153" y="5510270"/>
            <a:chExt cx="1428480" cy="99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E520C93-410E-42B4-B729-5228BE603623}"/>
                    </a:ext>
                  </a:extLst>
                </p14:cNvPr>
                <p14:cNvContentPartPr/>
                <p14:nvPr/>
              </p14:nvContentPartPr>
              <p14:xfrm>
                <a:off x="2120633" y="5510270"/>
                <a:ext cx="1413000" cy="955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E520C93-410E-42B4-B729-5228BE60362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111993" y="5501630"/>
                  <a:ext cx="1430640" cy="9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01F3AC4-EBB1-4056-B91C-93CAFA58024F}"/>
                    </a:ext>
                  </a:extLst>
                </p14:cNvPr>
                <p14:cNvContentPartPr/>
                <p14:nvPr/>
              </p14:nvContentPartPr>
              <p14:xfrm>
                <a:off x="2105153" y="6333950"/>
                <a:ext cx="1362600" cy="172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01F3AC4-EBB1-4056-B91C-93CAFA58024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096153" y="6325310"/>
                  <a:ext cx="13802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BD8DDFF-7F9D-496F-8540-4F094E1572E1}"/>
                    </a:ext>
                  </a:extLst>
                </p14:cNvPr>
                <p14:cNvContentPartPr/>
                <p14:nvPr/>
              </p14:nvContentPartPr>
              <p14:xfrm>
                <a:off x="2163473" y="5684150"/>
                <a:ext cx="107280" cy="177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BD8DDFF-7F9D-496F-8540-4F094E1572E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154473" y="5675150"/>
                  <a:ext cx="1249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AF36259-56E1-46F0-9711-DFF23DF08200}"/>
                    </a:ext>
                  </a:extLst>
                </p14:cNvPr>
                <p14:cNvContentPartPr/>
                <p14:nvPr/>
              </p14:nvContentPartPr>
              <p14:xfrm>
                <a:off x="2637593" y="5621510"/>
                <a:ext cx="185400" cy="793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AF36259-56E1-46F0-9711-DFF23DF0820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628593" y="5612510"/>
                  <a:ext cx="203040" cy="81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39F0915-6834-4A09-8B0D-79C085B9514C}"/>
                    </a:ext>
                  </a:extLst>
                </p14:cNvPr>
                <p14:cNvContentPartPr/>
                <p14:nvPr/>
              </p14:nvContentPartPr>
              <p14:xfrm>
                <a:off x="2485313" y="5701070"/>
                <a:ext cx="68400" cy="139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39F0915-6834-4A09-8B0D-79C085B9514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476313" y="5692430"/>
                  <a:ext cx="86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BFF8E77-3A54-440A-95BC-CBF88C83C7E3}"/>
                    </a:ext>
                  </a:extLst>
                </p14:cNvPr>
                <p14:cNvContentPartPr/>
                <p14:nvPr/>
              </p14:nvContentPartPr>
              <p14:xfrm>
                <a:off x="2589713" y="5686670"/>
                <a:ext cx="32040" cy="124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BFF8E77-3A54-440A-95BC-CBF88C83C7E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581073" y="5677670"/>
                  <a:ext cx="49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FFD2FAE-5493-4C3B-8BEB-791BCF1B8DCA}"/>
                    </a:ext>
                  </a:extLst>
                </p14:cNvPr>
                <p14:cNvContentPartPr/>
                <p14:nvPr/>
              </p14:nvContentPartPr>
              <p14:xfrm>
                <a:off x="2915873" y="5706110"/>
                <a:ext cx="78120" cy="139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FFD2FAE-5493-4C3B-8BEB-791BCF1B8DC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06873" y="5697470"/>
                  <a:ext cx="95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435E94D-CD87-4D02-9BE7-88C0BDD9DE5D}"/>
                    </a:ext>
                  </a:extLst>
                </p14:cNvPr>
                <p14:cNvContentPartPr/>
                <p14:nvPr/>
              </p14:nvContentPartPr>
              <p14:xfrm>
                <a:off x="3017033" y="5729150"/>
                <a:ext cx="15840" cy="113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435E94D-CD87-4D02-9BE7-88C0BDD9DE5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008393" y="5720510"/>
                  <a:ext cx="334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CCDF2DA-C4F0-4E89-88BC-DFA8E31E4BE1}"/>
                    </a:ext>
                  </a:extLst>
                </p14:cNvPr>
                <p14:cNvContentPartPr/>
                <p14:nvPr/>
              </p14:nvContentPartPr>
              <p14:xfrm>
                <a:off x="3108833" y="5663990"/>
                <a:ext cx="79560" cy="77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CCDF2DA-C4F0-4E89-88BC-DFA8E31E4BE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00193" y="5655350"/>
                  <a:ext cx="97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631DCFB-EEEA-42AA-B58D-8327191DE7B6}"/>
                    </a:ext>
                  </a:extLst>
                </p14:cNvPr>
                <p14:cNvContentPartPr/>
                <p14:nvPr/>
              </p14:nvContentPartPr>
              <p14:xfrm>
                <a:off x="2417633" y="5948030"/>
                <a:ext cx="560160" cy="357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631DCFB-EEEA-42AA-B58D-8327191DE7B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408993" y="5939390"/>
                  <a:ext cx="5778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AC97C04-030A-419B-B01D-416AC1D86DD5}"/>
                    </a:ext>
                  </a:extLst>
                </p14:cNvPr>
                <p14:cNvContentPartPr/>
                <p14:nvPr/>
              </p14:nvContentPartPr>
              <p14:xfrm>
                <a:off x="2541113" y="6081590"/>
                <a:ext cx="48240" cy="96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AC97C04-030A-419B-B01D-416AC1D86DD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532473" y="6072590"/>
                  <a:ext cx="65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C9E9415-9F9F-4A7F-ABF6-C6BC69C41550}"/>
                    </a:ext>
                  </a:extLst>
                </p14:cNvPr>
                <p14:cNvContentPartPr/>
                <p14:nvPr/>
              </p14:nvContentPartPr>
              <p14:xfrm>
                <a:off x="2530673" y="6059630"/>
                <a:ext cx="68400" cy="104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C9E9415-9F9F-4A7F-ABF6-C6BC69C4155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522033" y="6050630"/>
                  <a:ext cx="86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8427A7C-206B-4723-B42A-E69FD99B6645}"/>
                    </a:ext>
                  </a:extLst>
                </p14:cNvPr>
                <p14:cNvContentPartPr/>
                <p14:nvPr/>
              </p14:nvContentPartPr>
              <p14:xfrm>
                <a:off x="2616353" y="6059630"/>
                <a:ext cx="47520" cy="100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8427A7C-206B-4723-B42A-E69FD99B664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607353" y="6050630"/>
                  <a:ext cx="6516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05D9FE1-AED5-43EC-A5E9-05CC49DE586B}"/>
              </a:ext>
            </a:extLst>
          </p:cNvPr>
          <p:cNvGrpSpPr/>
          <p:nvPr/>
        </p:nvGrpSpPr>
        <p:grpSpPr>
          <a:xfrm>
            <a:off x="6267113" y="2465030"/>
            <a:ext cx="974160" cy="282600"/>
            <a:chOff x="6267113" y="2465030"/>
            <a:chExt cx="97416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AB20EEB-378D-4573-B688-ED7F4D17D7F7}"/>
                    </a:ext>
                  </a:extLst>
                </p14:cNvPr>
                <p14:cNvContentPartPr/>
                <p14:nvPr/>
              </p14:nvContentPartPr>
              <p14:xfrm>
                <a:off x="6355673" y="2515430"/>
                <a:ext cx="78120" cy="186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AB20EEB-378D-4573-B688-ED7F4D17D7F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347033" y="2506790"/>
                  <a:ext cx="957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9935739-2334-44B3-A96D-204715D10B60}"/>
                    </a:ext>
                  </a:extLst>
                </p14:cNvPr>
                <p14:cNvContentPartPr/>
                <p14:nvPr/>
              </p14:nvContentPartPr>
              <p14:xfrm>
                <a:off x="6267113" y="2465030"/>
                <a:ext cx="216360" cy="141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9935739-2334-44B3-A96D-204715D10B6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258113" y="2456030"/>
                  <a:ext cx="2340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734CEE0-B85E-4444-BFAD-E453F740DBCF}"/>
                    </a:ext>
                  </a:extLst>
                </p14:cNvPr>
                <p14:cNvContentPartPr/>
                <p14:nvPr/>
              </p14:nvContentPartPr>
              <p14:xfrm>
                <a:off x="6524513" y="2476190"/>
                <a:ext cx="63360" cy="247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734CEE0-B85E-4444-BFAD-E453F740DBC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515513" y="2467550"/>
                  <a:ext cx="810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210FE3E-C442-4D85-B6B3-A0D79C844CB3}"/>
                    </a:ext>
                  </a:extLst>
                </p14:cNvPr>
                <p14:cNvContentPartPr/>
                <p14:nvPr/>
              </p14:nvContentPartPr>
              <p14:xfrm>
                <a:off x="6664913" y="2531270"/>
                <a:ext cx="120240" cy="140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210FE3E-C442-4D85-B6B3-A0D79C844CB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655913" y="2522270"/>
                  <a:ext cx="137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5E93C60-9CB7-4ADE-B5CA-573C8C9D0138}"/>
                    </a:ext>
                  </a:extLst>
                </p14:cNvPr>
                <p14:cNvContentPartPr/>
                <p14:nvPr/>
              </p14:nvContentPartPr>
              <p14:xfrm>
                <a:off x="6879833" y="2556470"/>
                <a:ext cx="93600" cy="97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5E93C60-9CB7-4ADE-B5CA-573C8C9D013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870833" y="2547470"/>
                  <a:ext cx="1112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F6AA2D0-68BB-47E6-839D-47A9E08952B4}"/>
                    </a:ext>
                  </a:extLst>
                </p14:cNvPr>
                <p14:cNvContentPartPr/>
                <p14:nvPr/>
              </p14:nvContentPartPr>
              <p14:xfrm>
                <a:off x="7006193" y="2477270"/>
                <a:ext cx="66240" cy="270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F6AA2D0-68BB-47E6-839D-47A9E08952B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997553" y="2468630"/>
                  <a:ext cx="838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E4B0C56-FAE7-4724-AFD1-269C9C9AA812}"/>
                    </a:ext>
                  </a:extLst>
                </p14:cNvPr>
                <p14:cNvContentPartPr/>
                <p14:nvPr/>
              </p14:nvContentPartPr>
              <p14:xfrm>
                <a:off x="7167833" y="2569790"/>
                <a:ext cx="73440" cy="6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E4B0C56-FAE7-4724-AFD1-269C9C9AA81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158833" y="2560790"/>
                  <a:ext cx="91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FDC1415-B78B-4F76-9D79-2759FDB01574}"/>
                    </a:ext>
                  </a:extLst>
                </p14:cNvPr>
                <p14:cNvContentPartPr/>
                <p14:nvPr/>
              </p14:nvContentPartPr>
              <p14:xfrm>
                <a:off x="7165313" y="2621630"/>
                <a:ext cx="75960" cy="21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FDC1415-B78B-4F76-9D79-2759FDB0157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156673" y="2612630"/>
                  <a:ext cx="9360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A2FBCD2-FF08-4974-908C-FBBF8B0EE9AA}"/>
              </a:ext>
            </a:extLst>
          </p:cNvPr>
          <p:cNvGrpSpPr/>
          <p:nvPr/>
        </p:nvGrpSpPr>
        <p:grpSpPr>
          <a:xfrm>
            <a:off x="7442153" y="2425430"/>
            <a:ext cx="1171800" cy="272160"/>
            <a:chOff x="7442153" y="2425430"/>
            <a:chExt cx="1171800" cy="2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1ECD0B0-887D-4B72-963E-050D3B7EDBCC}"/>
                    </a:ext>
                  </a:extLst>
                </p14:cNvPr>
                <p14:cNvContentPartPr/>
                <p14:nvPr/>
              </p14:nvContentPartPr>
              <p14:xfrm>
                <a:off x="7495433" y="2519390"/>
                <a:ext cx="84600" cy="153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1ECD0B0-887D-4B72-963E-050D3B7EDBC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486793" y="2510750"/>
                  <a:ext cx="1022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8D9BD1E-ACFA-4E6E-AD50-3032D422E16B}"/>
                    </a:ext>
                  </a:extLst>
                </p14:cNvPr>
                <p14:cNvContentPartPr/>
                <p14:nvPr/>
              </p14:nvContentPartPr>
              <p14:xfrm>
                <a:off x="7442153" y="2443070"/>
                <a:ext cx="162360" cy="127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8D9BD1E-ACFA-4E6E-AD50-3032D422E16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433513" y="2434070"/>
                  <a:ext cx="1800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8EF2D2B-D99A-4F34-8702-BF094CC4A744}"/>
                    </a:ext>
                  </a:extLst>
                </p14:cNvPr>
                <p14:cNvContentPartPr/>
                <p14:nvPr/>
              </p14:nvContentPartPr>
              <p14:xfrm>
                <a:off x="7646273" y="2434070"/>
                <a:ext cx="83880" cy="243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8EF2D2B-D99A-4F34-8702-BF094CC4A74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637633" y="2425430"/>
                  <a:ext cx="1015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91CEE11-830D-40B1-999C-B26E61B1BE09}"/>
                    </a:ext>
                  </a:extLst>
                </p14:cNvPr>
                <p14:cNvContentPartPr/>
                <p14:nvPr/>
              </p14:nvContentPartPr>
              <p14:xfrm>
                <a:off x="7775513" y="2499950"/>
                <a:ext cx="107280" cy="129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91CEE11-830D-40B1-999C-B26E61B1BE0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766873" y="2491310"/>
                  <a:ext cx="1249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2E20454-1815-4229-94C8-E2D310D0B0A2}"/>
                    </a:ext>
                  </a:extLst>
                </p14:cNvPr>
                <p14:cNvContentPartPr/>
                <p14:nvPr/>
              </p14:nvContentPartPr>
              <p14:xfrm>
                <a:off x="7929593" y="2520110"/>
                <a:ext cx="24120" cy="105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2E20454-1815-4229-94C8-E2D310D0B0A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920593" y="2511110"/>
                  <a:ext cx="41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D7EBA95-2100-4FC9-AEBA-871CDA784F3F}"/>
                    </a:ext>
                  </a:extLst>
                </p14:cNvPr>
                <p14:cNvContentPartPr/>
                <p14:nvPr/>
              </p14:nvContentPartPr>
              <p14:xfrm>
                <a:off x="8039033" y="2521910"/>
                <a:ext cx="90360" cy="114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D7EBA95-2100-4FC9-AEBA-871CDA784F3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030393" y="2512910"/>
                  <a:ext cx="108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029CD9C-B1C9-49DD-A250-E987C6E16E7A}"/>
                    </a:ext>
                  </a:extLst>
                </p14:cNvPr>
                <p14:cNvContentPartPr/>
                <p14:nvPr/>
              </p14:nvContentPartPr>
              <p14:xfrm>
                <a:off x="8217233" y="2507510"/>
                <a:ext cx="24840" cy="107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029CD9C-B1C9-49DD-A250-E987C6E16E7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208593" y="2498510"/>
                  <a:ext cx="42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814C32A-DDFA-4E5B-8E89-2842882FADDE}"/>
                    </a:ext>
                  </a:extLst>
                </p14:cNvPr>
                <p14:cNvContentPartPr/>
                <p14:nvPr/>
              </p14:nvContentPartPr>
              <p14:xfrm>
                <a:off x="8219033" y="2461430"/>
                <a:ext cx="98280" cy="210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814C32A-DDFA-4E5B-8E89-2842882FADD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210393" y="2452430"/>
                  <a:ext cx="1159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80A7531-68D4-4126-B8B8-62F0AB73890A}"/>
                    </a:ext>
                  </a:extLst>
                </p14:cNvPr>
                <p14:cNvContentPartPr/>
                <p14:nvPr/>
              </p14:nvContentPartPr>
              <p14:xfrm>
                <a:off x="8336033" y="2488070"/>
                <a:ext cx="105480" cy="143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80A7531-68D4-4126-B8B8-62F0AB73890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327393" y="2479070"/>
                  <a:ext cx="123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CFB2703-35ED-429E-B2AB-D523AE844010}"/>
                    </a:ext>
                  </a:extLst>
                </p14:cNvPr>
                <p14:cNvContentPartPr/>
                <p14:nvPr/>
              </p14:nvContentPartPr>
              <p14:xfrm>
                <a:off x="8551673" y="2425430"/>
                <a:ext cx="62280" cy="272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CFB2703-35ED-429E-B2AB-D523AE84401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543033" y="2416790"/>
                  <a:ext cx="79920" cy="28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44768DC-78A7-43F1-9253-8087F35F5044}"/>
              </a:ext>
            </a:extLst>
          </p:cNvPr>
          <p:cNvGrpSpPr/>
          <p:nvPr/>
        </p:nvGrpSpPr>
        <p:grpSpPr>
          <a:xfrm>
            <a:off x="8723033" y="2449190"/>
            <a:ext cx="141480" cy="163440"/>
            <a:chOff x="8723033" y="2449190"/>
            <a:chExt cx="141480" cy="16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E19DACF-B506-42E5-B2C4-E1B3CFC50F4B}"/>
                    </a:ext>
                  </a:extLst>
                </p14:cNvPr>
                <p14:cNvContentPartPr/>
                <p14:nvPr/>
              </p14:nvContentPartPr>
              <p14:xfrm>
                <a:off x="8723033" y="2503910"/>
                <a:ext cx="141480" cy="43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E19DACF-B506-42E5-B2C4-E1B3CFC50F4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714393" y="2495270"/>
                  <a:ext cx="1591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CCC2D6F-8F17-4527-B5BE-83E1831F49F0}"/>
                    </a:ext>
                  </a:extLst>
                </p14:cNvPr>
                <p14:cNvContentPartPr/>
                <p14:nvPr/>
              </p14:nvContentPartPr>
              <p14:xfrm>
                <a:off x="8765873" y="2449190"/>
                <a:ext cx="48240" cy="163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CCC2D6F-8F17-4527-B5BE-83E1831F49F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756873" y="2440190"/>
                  <a:ext cx="6588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C15232A-7078-4A12-B740-302B6C1E352B}"/>
              </a:ext>
            </a:extLst>
          </p:cNvPr>
          <p:cNvGrpSpPr/>
          <p:nvPr/>
        </p:nvGrpSpPr>
        <p:grpSpPr>
          <a:xfrm>
            <a:off x="9001673" y="2322110"/>
            <a:ext cx="1396800" cy="323280"/>
            <a:chOff x="9001673" y="2322110"/>
            <a:chExt cx="139680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F14967F-0BFA-4DC4-917F-508D8A86786F}"/>
                    </a:ext>
                  </a:extLst>
                </p14:cNvPr>
                <p14:cNvContentPartPr/>
                <p14:nvPr/>
              </p14:nvContentPartPr>
              <p14:xfrm>
                <a:off x="9003833" y="2483750"/>
                <a:ext cx="70200" cy="149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F14967F-0BFA-4DC4-917F-508D8A86786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995193" y="2474750"/>
                  <a:ext cx="878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E78DD39-D6C0-464F-B22C-BA7B0029DCA2}"/>
                    </a:ext>
                  </a:extLst>
                </p14:cNvPr>
                <p14:cNvContentPartPr/>
                <p14:nvPr/>
              </p14:nvContentPartPr>
              <p14:xfrm>
                <a:off x="9001673" y="2390150"/>
                <a:ext cx="136080" cy="124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E78DD39-D6C0-464F-B22C-BA7B0029DCA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992673" y="2381510"/>
                  <a:ext cx="153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2434AF2-2699-4123-BE81-1C0D720C060D}"/>
                    </a:ext>
                  </a:extLst>
                </p14:cNvPr>
                <p14:cNvContentPartPr/>
                <p14:nvPr/>
              </p14:nvContentPartPr>
              <p14:xfrm>
                <a:off x="9171233" y="2393750"/>
                <a:ext cx="104760" cy="241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2434AF2-2699-4123-BE81-1C0D720C060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162233" y="2385110"/>
                  <a:ext cx="1224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D849950-069E-4B11-B806-C67EBB5732C0}"/>
                    </a:ext>
                  </a:extLst>
                </p14:cNvPr>
                <p14:cNvContentPartPr/>
                <p14:nvPr/>
              </p14:nvContentPartPr>
              <p14:xfrm>
                <a:off x="9360953" y="2468270"/>
                <a:ext cx="36000" cy="125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D849950-069E-4B11-B806-C67EBB5732C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351953" y="2459270"/>
                  <a:ext cx="53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89BD00F-A57C-4355-95F3-8B1E7FACA2F1}"/>
                    </a:ext>
                  </a:extLst>
                </p14:cNvPr>
                <p14:cNvContentPartPr/>
                <p14:nvPr/>
              </p14:nvContentPartPr>
              <p14:xfrm>
                <a:off x="9365633" y="2453510"/>
                <a:ext cx="107640" cy="147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89BD00F-A57C-4355-95F3-8B1E7FACA2F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356633" y="2444870"/>
                  <a:ext cx="1252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F0AE08B-EDE1-4195-B3E6-36CD78D94D23}"/>
                    </a:ext>
                  </a:extLst>
                </p14:cNvPr>
                <p14:cNvContentPartPr/>
                <p14:nvPr/>
              </p14:nvContentPartPr>
              <p14:xfrm>
                <a:off x="9524753" y="2454590"/>
                <a:ext cx="23760" cy="1339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F0AE08B-EDE1-4195-B3E6-36CD78D94D2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515753" y="2445590"/>
                  <a:ext cx="41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FAF0B88-C255-43C1-BC67-871141CDCBC9}"/>
                    </a:ext>
                  </a:extLst>
                </p14:cNvPr>
                <p14:cNvContentPartPr/>
                <p14:nvPr/>
              </p14:nvContentPartPr>
              <p14:xfrm>
                <a:off x="9640673" y="2369630"/>
                <a:ext cx="97200" cy="75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FAF0B88-C255-43C1-BC67-871141CDCBC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631673" y="2360630"/>
                  <a:ext cx="114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4565D83-699D-4FBB-83B5-757428486774}"/>
                    </a:ext>
                  </a:extLst>
                </p14:cNvPr>
                <p14:cNvContentPartPr/>
                <p14:nvPr/>
              </p14:nvContentPartPr>
              <p14:xfrm>
                <a:off x="9781433" y="2511110"/>
                <a:ext cx="78120" cy="113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4565D83-699D-4FBB-83B5-75742848677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772793" y="2502470"/>
                  <a:ext cx="957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8D52DC5-5416-4FF6-9673-C375CF9FA864}"/>
                    </a:ext>
                  </a:extLst>
                </p14:cNvPr>
                <p14:cNvContentPartPr/>
                <p14:nvPr/>
              </p14:nvContentPartPr>
              <p14:xfrm>
                <a:off x="9955313" y="2474030"/>
                <a:ext cx="105120" cy="151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8D52DC5-5416-4FF6-9673-C375CF9FA86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946673" y="2465030"/>
                  <a:ext cx="122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FDD3B09-1ABA-4973-9160-E278E821E543}"/>
                    </a:ext>
                  </a:extLst>
                </p14:cNvPr>
                <p14:cNvContentPartPr/>
                <p14:nvPr/>
              </p14:nvContentPartPr>
              <p14:xfrm>
                <a:off x="10138193" y="2517950"/>
                <a:ext cx="70560" cy="127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FDD3B09-1ABA-4973-9160-E278E821E54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129193" y="2508950"/>
                  <a:ext cx="882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16CC02D-71C5-4B7C-9905-31448D37B639}"/>
                    </a:ext>
                  </a:extLst>
                </p14:cNvPr>
                <p14:cNvContentPartPr/>
                <p14:nvPr/>
              </p14:nvContentPartPr>
              <p14:xfrm>
                <a:off x="10311713" y="2322110"/>
                <a:ext cx="86760" cy="322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16CC02D-71C5-4B7C-9905-31448D37B63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303073" y="2313470"/>
                  <a:ext cx="104400" cy="33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B58D89C0-9137-4CB0-8F54-EDE9D4FDD233}"/>
                  </a:ext>
                </a:extLst>
              </p14:cNvPr>
              <p14:cNvContentPartPr/>
              <p14:nvPr/>
            </p14:nvContentPartPr>
            <p14:xfrm>
              <a:off x="6174953" y="3093230"/>
              <a:ext cx="72360" cy="320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B58D89C0-9137-4CB0-8F54-EDE9D4FDD233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165953" y="3084590"/>
                <a:ext cx="900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FA2C82B5-528B-40C6-B069-0AA43941D32E}"/>
                  </a:ext>
                </a:extLst>
              </p14:cNvPr>
              <p14:cNvContentPartPr/>
              <p14:nvPr/>
            </p14:nvContentPartPr>
            <p14:xfrm>
              <a:off x="6141833" y="3174590"/>
              <a:ext cx="99000" cy="194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FA2C82B5-528B-40C6-B069-0AA43941D32E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6133193" y="3165590"/>
                <a:ext cx="11664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6BFA24B6-F0F8-43BC-830D-196A6F7B4812}"/>
              </a:ext>
            </a:extLst>
          </p:cNvPr>
          <p:cNvGrpSpPr/>
          <p:nvPr/>
        </p:nvGrpSpPr>
        <p:grpSpPr>
          <a:xfrm>
            <a:off x="6376553" y="3027710"/>
            <a:ext cx="1095120" cy="316080"/>
            <a:chOff x="6376553" y="3027710"/>
            <a:chExt cx="1095120" cy="3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8F0D70F-4514-46F6-AEBE-D22E92179F8A}"/>
                    </a:ext>
                  </a:extLst>
                </p14:cNvPr>
                <p14:cNvContentPartPr/>
                <p14:nvPr/>
              </p14:nvContentPartPr>
              <p14:xfrm>
                <a:off x="6380153" y="3066230"/>
                <a:ext cx="69120" cy="206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8F0D70F-4514-46F6-AEBE-D22E92179F8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371153" y="3057230"/>
                  <a:ext cx="867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421E250-9FC0-4DCB-B3C9-3AA931BC3FFC}"/>
                    </a:ext>
                  </a:extLst>
                </p14:cNvPr>
                <p14:cNvContentPartPr/>
                <p14:nvPr/>
              </p14:nvContentPartPr>
              <p14:xfrm>
                <a:off x="6376553" y="3027710"/>
                <a:ext cx="140760" cy="149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421E250-9FC0-4DCB-B3C9-3AA931BC3FF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367913" y="3019070"/>
                  <a:ext cx="158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28579CF-AEAF-47FA-8486-C12F1286768B}"/>
                    </a:ext>
                  </a:extLst>
                </p14:cNvPr>
                <p14:cNvContentPartPr/>
                <p14:nvPr/>
              </p14:nvContentPartPr>
              <p14:xfrm>
                <a:off x="6540353" y="3038510"/>
                <a:ext cx="103680" cy="305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28579CF-AEAF-47FA-8486-C12F1286768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531713" y="3029510"/>
                  <a:ext cx="1213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50CAF54-4CF8-4EA1-8043-D3A34A5F45CB}"/>
                    </a:ext>
                  </a:extLst>
                </p14:cNvPr>
                <p14:cNvContentPartPr/>
                <p14:nvPr/>
              </p14:nvContentPartPr>
              <p14:xfrm>
                <a:off x="6687953" y="3138950"/>
                <a:ext cx="40320" cy="1238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50CAF54-4CF8-4EA1-8043-D3A34A5F45C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679313" y="3129950"/>
                  <a:ext cx="57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76C8957-88AF-4D74-BB19-FFF1199AD186}"/>
                    </a:ext>
                  </a:extLst>
                </p14:cNvPr>
                <p14:cNvContentPartPr/>
                <p14:nvPr/>
              </p14:nvContentPartPr>
              <p14:xfrm>
                <a:off x="6712073" y="3109430"/>
                <a:ext cx="71640" cy="1656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76C8957-88AF-4D74-BB19-FFF1199AD18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703433" y="3100430"/>
                  <a:ext cx="892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2B7BF09-1681-4EA8-8E84-15DE8FE23B91}"/>
                    </a:ext>
                  </a:extLst>
                </p14:cNvPr>
                <p14:cNvContentPartPr/>
                <p14:nvPr/>
              </p14:nvContentPartPr>
              <p14:xfrm>
                <a:off x="6817553" y="3117710"/>
                <a:ext cx="95040" cy="160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2B7BF09-1681-4EA8-8E84-15DE8FE23B9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808913" y="3108710"/>
                  <a:ext cx="1126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890D145-50C5-48CB-B22C-8818C84C6519}"/>
                    </a:ext>
                  </a:extLst>
                </p14:cNvPr>
                <p14:cNvContentPartPr/>
                <p14:nvPr/>
              </p14:nvContentPartPr>
              <p14:xfrm>
                <a:off x="6980993" y="3103310"/>
                <a:ext cx="39240" cy="181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890D145-50C5-48CB-B22C-8818C84C651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971993" y="3094670"/>
                  <a:ext cx="568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72403B4-88C1-471D-B936-E8703DEFB2E4}"/>
                    </a:ext>
                  </a:extLst>
                </p14:cNvPr>
                <p14:cNvContentPartPr/>
                <p14:nvPr/>
              </p14:nvContentPartPr>
              <p14:xfrm>
                <a:off x="7088633" y="3131030"/>
                <a:ext cx="125280" cy="139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72403B4-88C1-471D-B936-E8703DEFB2E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079993" y="3122390"/>
                  <a:ext cx="1429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340CAD3-8197-4F2E-8D83-0090C8F13FBA}"/>
                    </a:ext>
                  </a:extLst>
                </p14:cNvPr>
                <p14:cNvContentPartPr/>
                <p14:nvPr/>
              </p14:nvContentPartPr>
              <p14:xfrm>
                <a:off x="7239833" y="3143990"/>
                <a:ext cx="26640" cy="116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340CAD3-8197-4F2E-8D83-0090C8F13FB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231193" y="3134990"/>
                  <a:ext cx="44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9C96C10-1A7D-4F3C-A225-4439FC3EE972}"/>
                    </a:ext>
                  </a:extLst>
                </p14:cNvPr>
                <p14:cNvContentPartPr/>
                <p14:nvPr/>
              </p14:nvContentPartPr>
              <p14:xfrm>
                <a:off x="7329113" y="3063710"/>
                <a:ext cx="61200" cy="2527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9C96C10-1A7D-4F3C-A225-4439FC3EE97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320473" y="3055070"/>
                  <a:ext cx="788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A0E493B-13F1-4CD4-AEE8-C1DCC4611F0A}"/>
                    </a:ext>
                  </a:extLst>
                </p14:cNvPr>
                <p14:cNvContentPartPr/>
                <p14:nvPr/>
              </p14:nvContentPartPr>
              <p14:xfrm>
                <a:off x="7461953" y="3170990"/>
                <a:ext cx="9720" cy="586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A0E493B-13F1-4CD4-AEE8-C1DCC4611F0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452953" y="3162350"/>
                  <a:ext cx="2736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97E684D8-57CD-430C-869F-7680DD4D58EC}"/>
              </a:ext>
            </a:extLst>
          </p:cNvPr>
          <p:cNvGrpSpPr/>
          <p:nvPr/>
        </p:nvGrpSpPr>
        <p:grpSpPr>
          <a:xfrm>
            <a:off x="7639433" y="3007190"/>
            <a:ext cx="588240" cy="299520"/>
            <a:chOff x="7639433" y="3007190"/>
            <a:chExt cx="588240" cy="2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A11529E-ED57-416D-B6E8-0C2C603AB471}"/>
                    </a:ext>
                  </a:extLst>
                </p14:cNvPr>
                <p14:cNvContentPartPr/>
                <p14:nvPr/>
              </p14:nvContentPartPr>
              <p14:xfrm>
                <a:off x="7668593" y="3094670"/>
                <a:ext cx="51120" cy="154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A11529E-ED57-416D-B6E8-0C2C603AB47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659593" y="3086030"/>
                  <a:ext cx="687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18CB571-21E9-484E-997C-4804BA13D600}"/>
                    </a:ext>
                  </a:extLst>
                </p14:cNvPr>
                <p14:cNvContentPartPr/>
                <p14:nvPr/>
              </p14:nvContentPartPr>
              <p14:xfrm>
                <a:off x="7639433" y="3043910"/>
                <a:ext cx="127800" cy="1256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18CB571-21E9-484E-997C-4804BA13D60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630793" y="3034910"/>
                  <a:ext cx="145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B30FE67-611A-4EC6-9CD9-D0D8EC2A049A}"/>
                    </a:ext>
                  </a:extLst>
                </p14:cNvPr>
                <p14:cNvContentPartPr/>
                <p14:nvPr/>
              </p14:nvContentPartPr>
              <p14:xfrm>
                <a:off x="7790633" y="3078830"/>
                <a:ext cx="77040" cy="2278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B30FE67-611A-4EC6-9CD9-D0D8EC2A049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781993" y="3070190"/>
                  <a:ext cx="946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C6FEAFD-3104-4532-A189-5BFD7C6DE1D0}"/>
                    </a:ext>
                  </a:extLst>
                </p14:cNvPr>
                <p14:cNvContentPartPr/>
                <p14:nvPr/>
              </p14:nvContentPartPr>
              <p14:xfrm>
                <a:off x="7924913" y="3105110"/>
                <a:ext cx="90720" cy="1530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C6FEAFD-3104-4532-A189-5BFD7C6DE1D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916273" y="3096110"/>
                  <a:ext cx="1083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DBC26D7-2C11-4FFC-BD44-0C14E0E374B5}"/>
                    </a:ext>
                  </a:extLst>
                </p14:cNvPr>
                <p14:cNvContentPartPr/>
                <p14:nvPr/>
              </p14:nvContentPartPr>
              <p14:xfrm>
                <a:off x="8047313" y="3117350"/>
                <a:ext cx="26280" cy="119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DBC26D7-2C11-4FFC-BD44-0C14E0E374B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038313" y="3108710"/>
                  <a:ext cx="43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FF68E92-CC40-4BFB-AC44-BE26EACC044E}"/>
                    </a:ext>
                  </a:extLst>
                </p14:cNvPr>
                <p14:cNvContentPartPr/>
                <p14:nvPr/>
              </p14:nvContentPartPr>
              <p14:xfrm>
                <a:off x="8134433" y="3007190"/>
                <a:ext cx="93240" cy="294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FF68E92-CC40-4BFB-AC44-BE26EACC044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125433" y="2998550"/>
                  <a:ext cx="110880" cy="31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7242BC5-55F3-451D-9FEE-8AA957A35783}"/>
              </a:ext>
            </a:extLst>
          </p:cNvPr>
          <p:cNvGrpSpPr/>
          <p:nvPr/>
        </p:nvGrpSpPr>
        <p:grpSpPr>
          <a:xfrm>
            <a:off x="8425673" y="3059390"/>
            <a:ext cx="98280" cy="118080"/>
            <a:chOff x="8425673" y="3059390"/>
            <a:chExt cx="98280" cy="11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226D219-90C4-4779-A7AA-37FF6BE729F1}"/>
                    </a:ext>
                  </a:extLst>
                </p14:cNvPr>
                <p14:cNvContentPartPr/>
                <p14:nvPr/>
              </p14:nvContentPartPr>
              <p14:xfrm>
                <a:off x="8425673" y="3114110"/>
                <a:ext cx="98280" cy="21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226D219-90C4-4779-A7AA-37FF6BE729F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416673" y="3105110"/>
                  <a:ext cx="115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A82ED04-0760-4FA3-87B0-4077B6E7E564}"/>
                    </a:ext>
                  </a:extLst>
                </p14:cNvPr>
                <p14:cNvContentPartPr/>
                <p14:nvPr/>
              </p14:nvContentPartPr>
              <p14:xfrm>
                <a:off x="8461673" y="3059390"/>
                <a:ext cx="33120" cy="118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A82ED04-0760-4FA3-87B0-4077B6E7E56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453033" y="3050390"/>
                  <a:ext cx="5076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59CAB385-31CA-479F-A30D-580CF3D755E3}"/>
              </a:ext>
            </a:extLst>
          </p:cNvPr>
          <p:cNvGrpSpPr/>
          <p:nvPr/>
        </p:nvGrpSpPr>
        <p:grpSpPr>
          <a:xfrm>
            <a:off x="8665793" y="2938070"/>
            <a:ext cx="1275120" cy="345960"/>
            <a:chOff x="8665793" y="2938070"/>
            <a:chExt cx="127512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657399E-68FC-4D5C-9C8F-BDCB3C1DE305}"/>
                    </a:ext>
                  </a:extLst>
                </p14:cNvPr>
                <p14:cNvContentPartPr/>
                <p14:nvPr/>
              </p14:nvContentPartPr>
              <p14:xfrm>
                <a:off x="8665793" y="3077030"/>
                <a:ext cx="62280" cy="1962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657399E-68FC-4D5C-9C8F-BDCB3C1DE30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656793" y="3068390"/>
                  <a:ext cx="799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4041C4E-50B7-429E-83DF-D10AD14D82C5}"/>
                    </a:ext>
                  </a:extLst>
                </p14:cNvPr>
                <p14:cNvContentPartPr/>
                <p14:nvPr/>
              </p14:nvContentPartPr>
              <p14:xfrm>
                <a:off x="8699273" y="3017630"/>
                <a:ext cx="143640" cy="990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4041C4E-50B7-429E-83DF-D10AD14D82C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690633" y="3008990"/>
                  <a:ext cx="161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069C358-C062-4C5D-B4F2-495C7A820D7A}"/>
                    </a:ext>
                  </a:extLst>
                </p14:cNvPr>
                <p14:cNvContentPartPr/>
                <p14:nvPr/>
              </p14:nvContentPartPr>
              <p14:xfrm>
                <a:off x="8884673" y="3029870"/>
                <a:ext cx="97200" cy="254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069C358-C062-4C5D-B4F2-495C7A820D7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875673" y="3020870"/>
                  <a:ext cx="1148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ABDBA78-B8F5-4E46-866D-4A31DFF132D7}"/>
                    </a:ext>
                  </a:extLst>
                </p14:cNvPr>
                <p14:cNvContentPartPr/>
                <p14:nvPr/>
              </p14:nvContentPartPr>
              <p14:xfrm>
                <a:off x="9022913" y="3096110"/>
                <a:ext cx="42120" cy="125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ABDBA78-B8F5-4E46-866D-4A31DFF132D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013913" y="3087470"/>
                  <a:ext cx="59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99C9896-ED93-4335-95C8-A15159A310DE}"/>
                    </a:ext>
                  </a:extLst>
                </p14:cNvPr>
                <p14:cNvContentPartPr/>
                <p14:nvPr/>
              </p14:nvContentPartPr>
              <p14:xfrm>
                <a:off x="9027593" y="3063710"/>
                <a:ext cx="117720" cy="1479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99C9896-ED93-4335-95C8-A15159A310D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018593" y="3054710"/>
                  <a:ext cx="135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81A0287-7CF6-4470-906B-0CD7CE800634}"/>
                    </a:ext>
                  </a:extLst>
                </p14:cNvPr>
                <p14:cNvContentPartPr/>
                <p14:nvPr/>
              </p14:nvContentPartPr>
              <p14:xfrm>
                <a:off x="9219473" y="3080270"/>
                <a:ext cx="63000" cy="1328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81A0287-7CF6-4470-906B-0CD7CE80063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210833" y="3071270"/>
                  <a:ext cx="806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5B7B351-5398-4795-AB3E-8239804B4D78}"/>
                    </a:ext>
                  </a:extLst>
                </p14:cNvPr>
                <p14:cNvContentPartPr/>
                <p14:nvPr/>
              </p14:nvContentPartPr>
              <p14:xfrm>
                <a:off x="9351233" y="3021590"/>
                <a:ext cx="38880" cy="219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5B7B351-5398-4795-AB3E-8239804B4D7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342233" y="3012950"/>
                  <a:ext cx="565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B872027-5688-43D6-8E54-EC8D94157C4C}"/>
                    </a:ext>
                  </a:extLst>
                </p14:cNvPr>
                <p14:cNvContentPartPr/>
                <p14:nvPr/>
              </p14:nvContentPartPr>
              <p14:xfrm>
                <a:off x="9448433" y="3012950"/>
                <a:ext cx="119160" cy="1735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B872027-5688-43D6-8E54-EC8D94157C4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439793" y="3004310"/>
                  <a:ext cx="1368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EEEE174-A963-4102-810F-B95EAAE78E68}"/>
                    </a:ext>
                  </a:extLst>
                </p14:cNvPr>
                <p14:cNvContentPartPr/>
                <p14:nvPr/>
              </p14:nvContentPartPr>
              <p14:xfrm>
                <a:off x="9612953" y="3032750"/>
                <a:ext cx="21600" cy="1234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EEEE174-A963-4102-810F-B95EAAE78E6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603953" y="3023750"/>
                  <a:ext cx="392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775A825-D4E6-45BE-8E44-A79A556429D7}"/>
                    </a:ext>
                  </a:extLst>
                </p14:cNvPr>
                <p14:cNvContentPartPr/>
                <p14:nvPr/>
              </p14:nvContentPartPr>
              <p14:xfrm>
                <a:off x="9702593" y="2981630"/>
                <a:ext cx="67320" cy="92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775A825-D4E6-45BE-8E44-A79A556429D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693953" y="2972630"/>
                  <a:ext cx="84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C6F7864-F674-402F-A42B-9364DB219899}"/>
                    </a:ext>
                  </a:extLst>
                </p14:cNvPr>
                <p14:cNvContentPartPr/>
                <p14:nvPr/>
              </p14:nvContentPartPr>
              <p14:xfrm>
                <a:off x="9874673" y="2938070"/>
                <a:ext cx="66240" cy="2937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C6F7864-F674-402F-A42B-9364DB21989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866033" y="2929430"/>
                  <a:ext cx="83880" cy="31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015A63CE-9EAA-4505-A7DF-578602162794}"/>
                  </a:ext>
                </a:extLst>
              </p14:cNvPr>
              <p14:cNvContentPartPr/>
              <p14:nvPr/>
            </p14:nvContentPartPr>
            <p14:xfrm>
              <a:off x="10054673" y="3111230"/>
              <a:ext cx="22320" cy="4068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015A63CE-9EAA-4505-A7DF-578602162794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0045673" y="3102230"/>
                <a:ext cx="39960" cy="5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DB2888B3-78CD-41A0-A035-B5431B5DA064}"/>
              </a:ext>
            </a:extLst>
          </p:cNvPr>
          <p:cNvGrpSpPr/>
          <p:nvPr/>
        </p:nvGrpSpPr>
        <p:grpSpPr>
          <a:xfrm>
            <a:off x="10217753" y="2908550"/>
            <a:ext cx="657720" cy="309960"/>
            <a:chOff x="10217753" y="2908550"/>
            <a:chExt cx="657720" cy="3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8E17BE3-98E2-446E-AACF-A2369F38929F}"/>
                    </a:ext>
                  </a:extLst>
                </p14:cNvPr>
                <p14:cNvContentPartPr/>
                <p14:nvPr/>
              </p14:nvContentPartPr>
              <p14:xfrm>
                <a:off x="10223153" y="3031310"/>
                <a:ext cx="56160" cy="139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8E17BE3-98E2-446E-AACF-A2369F38929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214153" y="3022310"/>
                  <a:ext cx="73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7C3C965-FD66-48B7-8606-28E9855E4AB4}"/>
                    </a:ext>
                  </a:extLst>
                </p14:cNvPr>
                <p14:cNvContentPartPr/>
                <p14:nvPr/>
              </p14:nvContentPartPr>
              <p14:xfrm>
                <a:off x="10217753" y="2956430"/>
                <a:ext cx="125640" cy="119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7C3C965-FD66-48B7-8606-28E9855E4AB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209113" y="2947790"/>
                  <a:ext cx="143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CB557BD-7411-4DDE-80A1-16423C386224}"/>
                    </a:ext>
                  </a:extLst>
                </p14:cNvPr>
                <p14:cNvContentPartPr/>
                <p14:nvPr/>
              </p14:nvContentPartPr>
              <p14:xfrm>
                <a:off x="10404953" y="2987030"/>
                <a:ext cx="68400" cy="231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CB557BD-7411-4DDE-80A1-16423C38622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395953" y="2978390"/>
                  <a:ext cx="860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0CC0B53-2DAE-4FF1-85A3-BA36F8B0336E}"/>
                    </a:ext>
                  </a:extLst>
                </p14:cNvPr>
                <p14:cNvContentPartPr/>
                <p14:nvPr/>
              </p14:nvContentPartPr>
              <p14:xfrm>
                <a:off x="10520153" y="2997470"/>
                <a:ext cx="97920" cy="140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0CC0B53-2DAE-4FF1-85A3-BA36F8B0336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511153" y="2988830"/>
                  <a:ext cx="115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58F769E-2C26-4EF1-9D89-AB62DEA7F995}"/>
                    </a:ext>
                  </a:extLst>
                </p14:cNvPr>
                <p14:cNvContentPartPr/>
                <p14:nvPr/>
              </p14:nvContentPartPr>
              <p14:xfrm>
                <a:off x="10691513" y="2987030"/>
                <a:ext cx="20520" cy="144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58F769E-2C26-4EF1-9D89-AB62DEA7F99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682873" y="2978390"/>
                  <a:ext cx="38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060833F-43AA-4888-BF7D-102CE17A7415}"/>
                    </a:ext>
                  </a:extLst>
                </p14:cNvPr>
                <p14:cNvContentPartPr/>
                <p14:nvPr/>
              </p14:nvContentPartPr>
              <p14:xfrm>
                <a:off x="10787993" y="2908550"/>
                <a:ext cx="87480" cy="120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060833F-43AA-4888-BF7D-102CE17A741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779353" y="2899910"/>
                  <a:ext cx="10512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B6585116-7724-4295-9E67-0505FF3D285F}"/>
                  </a:ext>
                </a:extLst>
              </p14:cNvPr>
              <p14:cNvContentPartPr/>
              <p14:nvPr/>
            </p14:nvContentPartPr>
            <p14:xfrm>
              <a:off x="11018393" y="2814230"/>
              <a:ext cx="94680" cy="4863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B6585116-7724-4295-9E67-0505FF3D285F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1009393" y="2805230"/>
                <a:ext cx="112320" cy="50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740BF71C-E6F6-4F86-BE3A-690D65D80B0C}"/>
              </a:ext>
            </a:extLst>
          </p:cNvPr>
          <p:cNvGrpSpPr/>
          <p:nvPr/>
        </p:nvGrpSpPr>
        <p:grpSpPr>
          <a:xfrm>
            <a:off x="6094673" y="3740870"/>
            <a:ext cx="154800" cy="148680"/>
            <a:chOff x="6094673" y="3740870"/>
            <a:chExt cx="154800" cy="14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48C14D0-B307-442E-A8E7-CF320947E272}"/>
                    </a:ext>
                  </a:extLst>
                </p14:cNvPr>
                <p14:cNvContentPartPr/>
                <p14:nvPr/>
              </p14:nvContentPartPr>
              <p14:xfrm>
                <a:off x="6094673" y="3740870"/>
                <a:ext cx="154800" cy="33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48C14D0-B307-442E-A8E7-CF320947E27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085673" y="3731870"/>
                  <a:ext cx="1724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E06082B-F5EF-4C71-88B1-93CA72E0A9CE}"/>
                    </a:ext>
                  </a:extLst>
                </p14:cNvPr>
                <p14:cNvContentPartPr/>
                <p14:nvPr/>
              </p14:nvContentPartPr>
              <p14:xfrm>
                <a:off x="6098633" y="3835550"/>
                <a:ext cx="88560" cy="540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E06082B-F5EF-4C71-88B1-93CA72E0A9C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089993" y="3826550"/>
                  <a:ext cx="10620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423C797C-8BBE-4C51-99C1-5987073A3F72}"/>
              </a:ext>
            </a:extLst>
          </p:cNvPr>
          <p:cNvGrpSpPr/>
          <p:nvPr/>
        </p:nvGrpSpPr>
        <p:grpSpPr>
          <a:xfrm>
            <a:off x="6525953" y="3662390"/>
            <a:ext cx="173520" cy="205200"/>
            <a:chOff x="6525953" y="3662390"/>
            <a:chExt cx="173520" cy="20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2487471-2966-4226-8792-F2EB95C7ADEF}"/>
                    </a:ext>
                  </a:extLst>
                </p14:cNvPr>
                <p14:cNvContentPartPr/>
                <p14:nvPr/>
              </p14:nvContentPartPr>
              <p14:xfrm>
                <a:off x="6595793" y="3662390"/>
                <a:ext cx="87120" cy="1537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2487471-2966-4226-8792-F2EB95C7ADE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586793" y="3653390"/>
                  <a:ext cx="104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CD4CB58-D3A5-437E-9FF5-483BDF35D55C}"/>
                    </a:ext>
                  </a:extLst>
                </p14:cNvPr>
                <p14:cNvContentPartPr/>
                <p14:nvPr/>
              </p14:nvContentPartPr>
              <p14:xfrm>
                <a:off x="6525953" y="3831590"/>
                <a:ext cx="173520" cy="360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CD4CB58-D3A5-437E-9FF5-483BDF35D55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516953" y="3822950"/>
                  <a:ext cx="19116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E8A4F53B-F546-417E-90A4-4DE577EF5111}"/>
              </a:ext>
            </a:extLst>
          </p:cNvPr>
          <p:cNvGrpSpPr/>
          <p:nvPr/>
        </p:nvGrpSpPr>
        <p:grpSpPr>
          <a:xfrm>
            <a:off x="6462953" y="3965870"/>
            <a:ext cx="258480" cy="192600"/>
            <a:chOff x="6462953" y="3965870"/>
            <a:chExt cx="258480" cy="19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168529B-5715-4864-A359-718ABD31A6D2}"/>
                    </a:ext>
                  </a:extLst>
                </p14:cNvPr>
                <p14:cNvContentPartPr/>
                <p14:nvPr/>
              </p14:nvContentPartPr>
              <p14:xfrm>
                <a:off x="6462953" y="3965870"/>
                <a:ext cx="83880" cy="1926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168529B-5715-4864-A359-718ABD31A6D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453953" y="3956870"/>
                  <a:ext cx="1015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2AD504B-82A8-4ED8-8EBA-4E7183E319A6}"/>
                    </a:ext>
                  </a:extLst>
                </p14:cNvPr>
                <p14:cNvContentPartPr/>
                <p14:nvPr/>
              </p14:nvContentPartPr>
              <p14:xfrm>
                <a:off x="6629993" y="3977390"/>
                <a:ext cx="91440" cy="1656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2AD504B-82A8-4ED8-8EBA-4E7183E319A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620993" y="3968390"/>
                  <a:ext cx="109080" cy="18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FF3A866E-4C14-497B-B6C4-0452D48B2664}"/>
                  </a:ext>
                </a:extLst>
              </p14:cNvPr>
              <p14:cNvContentPartPr/>
              <p14:nvPr/>
            </p14:nvContentPartPr>
            <p14:xfrm>
              <a:off x="6845633" y="3852830"/>
              <a:ext cx="33120" cy="1548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FF3A866E-4C14-497B-B6C4-0452D48B2664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6836633" y="3843830"/>
                <a:ext cx="5076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BCE5A0A8-80A6-4866-B8A4-BA63DB881961}"/>
              </a:ext>
            </a:extLst>
          </p:cNvPr>
          <p:cNvGrpSpPr/>
          <p:nvPr/>
        </p:nvGrpSpPr>
        <p:grpSpPr>
          <a:xfrm>
            <a:off x="7018433" y="3699110"/>
            <a:ext cx="137880" cy="188280"/>
            <a:chOff x="7018433" y="3699110"/>
            <a:chExt cx="13788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9D3FA40-1CB1-4A75-89BF-0FD943A74C4C}"/>
                    </a:ext>
                  </a:extLst>
                </p14:cNvPr>
                <p14:cNvContentPartPr/>
                <p14:nvPr/>
              </p14:nvContentPartPr>
              <p14:xfrm>
                <a:off x="7091513" y="3699110"/>
                <a:ext cx="16920" cy="1242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9D3FA40-1CB1-4A75-89BF-0FD943A74C4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082873" y="3690110"/>
                  <a:ext cx="34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6E6E96D-4AA5-49EA-BE9F-4E3D153251AB}"/>
                    </a:ext>
                  </a:extLst>
                </p14:cNvPr>
                <p14:cNvContentPartPr/>
                <p14:nvPr/>
              </p14:nvContentPartPr>
              <p14:xfrm>
                <a:off x="7018433" y="3876230"/>
                <a:ext cx="137880" cy="111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6E6E96D-4AA5-49EA-BE9F-4E3D153251A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009433" y="3867230"/>
                  <a:ext cx="15552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F1BDF371-F48C-4BE2-AB52-9AFCA12D63F9}"/>
                  </a:ext>
                </a:extLst>
              </p14:cNvPr>
              <p14:cNvContentPartPr/>
              <p14:nvPr/>
            </p14:nvContentPartPr>
            <p14:xfrm>
              <a:off x="7086833" y="3977390"/>
              <a:ext cx="91440" cy="1778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F1BDF371-F48C-4BE2-AB52-9AFCA12D63F9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7077833" y="3968750"/>
                <a:ext cx="109080" cy="19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0DCF7574-7AF0-4E9F-9488-670BF4D1A0BB}"/>
              </a:ext>
            </a:extLst>
          </p:cNvPr>
          <p:cNvGrpSpPr/>
          <p:nvPr/>
        </p:nvGrpSpPr>
        <p:grpSpPr>
          <a:xfrm>
            <a:off x="7494713" y="3762110"/>
            <a:ext cx="157320" cy="190080"/>
            <a:chOff x="7494713" y="3762110"/>
            <a:chExt cx="157320" cy="19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7916037-4F06-45BF-8641-6D8B19F43574}"/>
                    </a:ext>
                  </a:extLst>
                </p14:cNvPr>
                <p14:cNvContentPartPr/>
                <p14:nvPr/>
              </p14:nvContentPartPr>
              <p14:xfrm>
                <a:off x="7494713" y="3822590"/>
                <a:ext cx="157320" cy="338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7916037-4F06-45BF-8641-6D8B19F4357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486073" y="3813950"/>
                  <a:ext cx="174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B2736DB-D34F-4342-9270-D6E2A914347E}"/>
                    </a:ext>
                  </a:extLst>
                </p14:cNvPr>
                <p14:cNvContentPartPr/>
                <p14:nvPr/>
              </p14:nvContentPartPr>
              <p14:xfrm>
                <a:off x="7535393" y="3762110"/>
                <a:ext cx="25560" cy="1900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B2736DB-D34F-4342-9270-D6E2A914347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526393" y="3753470"/>
                  <a:ext cx="4320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0DAFB04A-4C07-49D5-AB9A-3490AE79AC13}"/>
              </a:ext>
            </a:extLst>
          </p:cNvPr>
          <p:cNvGrpSpPr/>
          <p:nvPr/>
        </p:nvGrpSpPr>
        <p:grpSpPr>
          <a:xfrm>
            <a:off x="7961633" y="4004390"/>
            <a:ext cx="201960" cy="164520"/>
            <a:chOff x="7961633" y="4004390"/>
            <a:chExt cx="201960" cy="1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F1875D2-0518-4C05-9673-A7F1A81A7FCC}"/>
                    </a:ext>
                  </a:extLst>
                </p14:cNvPr>
                <p14:cNvContentPartPr/>
                <p14:nvPr/>
              </p14:nvContentPartPr>
              <p14:xfrm>
                <a:off x="7961633" y="4004390"/>
                <a:ext cx="66240" cy="1328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F1875D2-0518-4C05-9673-A7F1A81A7FC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952993" y="3995750"/>
                  <a:ext cx="83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9A7C021-3F81-4AF5-83D4-5488C02CE21C}"/>
                    </a:ext>
                  </a:extLst>
                </p14:cNvPr>
                <p14:cNvContentPartPr/>
                <p14:nvPr/>
              </p14:nvContentPartPr>
              <p14:xfrm>
                <a:off x="8070713" y="4036790"/>
                <a:ext cx="92880" cy="1321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9A7C021-3F81-4AF5-83D4-5488C02CE21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062073" y="4027790"/>
                  <a:ext cx="11052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88FC7A5C-FCF4-4C45-8F29-FB63D3092852}"/>
              </a:ext>
            </a:extLst>
          </p:cNvPr>
          <p:cNvGrpSpPr/>
          <p:nvPr/>
        </p:nvGrpSpPr>
        <p:grpSpPr>
          <a:xfrm>
            <a:off x="7957673" y="3644390"/>
            <a:ext cx="311760" cy="271440"/>
            <a:chOff x="7957673" y="3644390"/>
            <a:chExt cx="31176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06217BD-CD24-4D80-85EE-89AC78616C49}"/>
                    </a:ext>
                  </a:extLst>
                </p14:cNvPr>
                <p14:cNvContentPartPr/>
                <p14:nvPr/>
              </p14:nvContentPartPr>
              <p14:xfrm>
                <a:off x="7982873" y="3696230"/>
                <a:ext cx="64440" cy="896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06217BD-CD24-4D80-85EE-89AC78616C4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973873" y="3687230"/>
                  <a:ext cx="82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2EC086B-9817-47AA-9B8C-4C5D5579E119}"/>
                    </a:ext>
                  </a:extLst>
                </p14:cNvPr>
                <p14:cNvContentPartPr/>
                <p14:nvPr/>
              </p14:nvContentPartPr>
              <p14:xfrm>
                <a:off x="8046233" y="3644390"/>
                <a:ext cx="59760" cy="1854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2EC086B-9817-47AA-9B8C-4C5D5579E11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037233" y="3635750"/>
                  <a:ext cx="77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0552ACD-0330-424D-A634-5672BE66805C}"/>
                    </a:ext>
                  </a:extLst>
                </p14:cNvPr>
                <p14:cNvContentPartPr/>
                <p14:nvPr/>
              </p14:nvContentPartPr>
              <p14:xfrm>
                <a:off x="7957673" y="3896030"/>
                <a:ext cx="176400" cy="19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0552ACD-0330-424D-A634-5672BE66805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948673" y="3887030"/>
                  <a:ext cx="194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2C6AF33-33F9-436B-BF2A-D1F878FDD0EA}"/>
                    </a:ext>
                  </a:extLst>
                </p14:cNvPr>
                <p14:cNvContentPartPr/>
                <p14:nvPr/>
              </p14:nvContentPartPr>
              <p14:xfrm>
                <a:off x="8230913" y="3863270"/>
                <a:ext cx="38520" cy="226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2C6AF33-33F9-436B-BF2A-D1F878FDD0E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222273" y="3854270"/>
                  <a:ext cx="5616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1D548794-7B9D-49DC-A277-175983DAD8D2}"/>
              </a:ext>
            </a:extLst>
          </p:cNvPr>
          <p:cNvGrpSpPr/>
          <p:nvPr/>
        </p:nvGrpSpPr>
        <p:grpSpPr>
          <a:xfrm>
            <a:off x="8397233" y="3668150"/>
            <a:ext cx="200520" cy="492840"/>
            <a:chOff x="8397233" y="3668150"/>
            <a:chExt cx="200520" cy="49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4E6E41E-676F-4993-AB3E-187EA30766FF}"/>
                    </a:ext>
                  </a:extLst>
                </p14:cNvPr>
                <p14:cNvContentPartPr/>
                <p14:nvPr/>
              </p14:nvContentPartPr>
              <p14:xfrm>
                <a:off x="8447993" y="3709190"/>
                <a:ext cx="97920" cy="1512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4E6E41E-676F-4993-AB3E-187EA30766F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439353" y="3700190"/>
                  <a:ext cx="1155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F8F3FB8-204A-49C4-A125-4B84574E073E}"/>
                    </a:ext>
                  </a:extLst>
                </p14:cNvPr>
                <p14:cNvContentPartPr/>
                <p14:nvPr/>
              </p14:nvContentPartPr>
              <p14:xfrm>
                <a:off x="8461673" y="3668150"/>
                <a:ext cx="136080" cy="187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F8F3FB8-204A-49C4-A125-4B84574E073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452673" y="3659510"/>
                  <a:ext cx="153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A448710-55A5-46C7-AB96-3FE9707EAE1A}"/>
                    </a:ext>
                  </a:extLst>
                </p14:cNvPr>
                <p14:cNvContentPartPr/>
                <p14:nvPr/>
              </p14:nvContentPartPr>
              <p14:xfrm>
                <a:off x="8397233" y="3915830"/>
                <a:ext cx="163440" cy="385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A448710-55A5-46C7-AB96-3FE9707EAE1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388593" y="3907190"/>
                  <a:ext cx="1810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940559B-BA05-4459-BC4E-31FC6E3BEC7D}"/>
                    </a:ext>
                  </a:extLst>
                </p14:cNvPr>
                <p14:cNvContentPartPr/>
                <p14:nvPr/>
              </p14:nvContentPartPr>
              <p14:xfrm>
                <a:off x="8455553" y="3995030"/>
                <a:ext cx="87840" cy="1659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940559B-BA05-4459-BC4E-31FC6E3BEC7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446913" y="3986390"/>
                  <a:ext cx="10548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98AF2C3C-8469-4727-A50E-3335012DE49B}"/>
              </a:ext>
            </a:extLst>
          </p:cNvPr>
          <p:cNvGrpSpPr/>
          <p:nvPr/>
        </p:nvGrpSpPr>
        <p:grpSpPr>
          <a:xfrm>
            <a:off x="8910593" y="3809990"/>
            <a:ext cx="113760" cy="95760"/>
            <a:chOff x="8910593" y="3809990"/>
            <a:chExt cx="113760" cy="9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B3569EE-0C6C-47E3-9186-3B411AA31CE5}"/>
                    </a:ext>
                  </a:extLst>
                </p14:cNvPr>
                <p14:cNvContentPartPr/>
                <p14:nvPr/>
              </p14:nvContentPartPr>
              <p14:xfrm>
                <a:off x="8910593" y="3809990"/>
                <a:ext cx="106920" cy="140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B3569EE-0C6C-47E3-9186-3B411AA31CE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901593" y="3801350"/>
                  <a:ext cx="124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0FD08CF-3794-432E-B20A-F2F566526B37}"/>
                    </a:ext>
                  </a:extLst>
                </p14:cNvPr>
                <p14:cNvContentPartPr/>
                <p14:nvPr/>
              </p14:nvContentPartPr>
              <p14:xfrm>
                <a:off x="8922113" y="3891350"/>
                <a:ext cx="102240" cy="144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0FD08CF-3794-432E-B20A-F2F566526B3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913113" y="3882710"/>
                  <a:ext cx="11988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CB3FCDA3-7302-4519-AC87-AAB13CBF2595}"/>
              </a:ext>
            </a:extLst>
          </p:cNvPr>
          <p:cNvGrpSpPr/>
          <p:nvPr/>
        </p:nvGrpSpPr>
        <p:grpSpPr>
          <a:xfrm>
            <a:off x="9322073" y="3609110"/>
            <a:ext cx="183600" cy="205560"/>
            <a:chOff x="9322073" y="3609110"/>
            <a:chExt cx="18360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7430705-E5E0-4516-AE4A-DCCF5E4FC8DB}"/>
                    </a:ext>
                  </a:extLst>
                </p14:cNvPr>
                <p14:cNvContentPartPr/>
                <p14:nvPr/>
              </p14:nvContentPartPr>
              <p14:xfrm>
                <a:off x="9422153" y="3609110"/>
                <a:ext cx="32760" cy="1440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7430705-E5E0-4516-AE4A-DCCF5E4FC8D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413153" y="3600470"/>
                  <a:ext cx="504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76A12B2-9F94-48C9-94E6-8F38F3156FD9}"/>
                    </a:ext>
                  </a:extLst>
                </p14:cNvPr>
                <p14:cNvContentPartPr/>
                <p14:nvPr/>
              </p14:nvContentPartPr>
              <p14:xfrm>
                <a:off x="9322073" y="3801350"/>
                <a:ext cx="183600" cy="133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76A12B2-9F94-48C9-94E6-8F38F3156FD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313433" y="3792710"/>
                  <a:ext cx="20124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6BAC8C94-A717-4B1D-ADA0-07CB40312E3E}"/>
                  </a:ext>
                </a:extLst>
              </p14:cNvPr>
              <p14:cNvContentPartPr/>
              <p14:nvPr/>
            </p14:nvContentPartPr>
            <p14:xfrm>
              <a:off x="9385433" y="3917270"/>
              <a:ext cx="106920" cy="20808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6BAC8C94-A717-4B1D-ADA0-07CB40312E3E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9376793" y="3908630"/>
                <a:ext cx="124560" cy="22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12ABE07A-EB5F-4B84-8403-F91C4B9FAC97}"/>
              </a:ext>
            </a:extLst>
          </p:cNvPr>
          <p:cNvGrpSpPr/>
          <p:nvPr/>
        </p:nvGrpSpPr>
        <p:grpSpPr>
          <a:xfrm>
            <a:off x="5775713" y="4448270"/>
            <a:ext cx="1400760" cy="440280"/>
            <a:chOff x="5775713" y="4448270"/>
            <a:chExt cx="1400760" cy="44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4EF3B62-37E6-40FF-92A2-989A7BF4E4D3}"/>
                    </a:ext>
                  </a:extLst>
                </p14:cNvPr>
                <p14:cNvContentPartPr/>
                <p14:nvPr/>
              </p14:nvContentPartPr>
              <p14:xfrm>
                <a:off x="5775713" y="4467350"/>
                <a:ext cx="205560" cy="2019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4EF3B62-37E6-40FF-92A2-989A7BF4E4D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767073" y="4458710"/>
                  <a:ext cx="2232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30451DE-0ED0-40C7-9535-249FBC1A2F59}"/>
                    </a:ext>
                  </a:extLst>
                </p14:cNvPr>
                <p14:cNvContentPartPr/>
                <p14:nvPr/>
              </p14:nvContentPartPr>
              <p14:xfrm>
                <a:off x="6044273" y="4454030"/>
                <a:ext cx="678240" cy="2329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30451DE-0ED0-40C7-9535-249FBC1A2F5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035273" y="4445030"/>
                  <a:ext cx="6958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ABD19AC-5AD1-4342-8CE7-8482A2395713}"/>
                    </a:ext>
                  </a:extLst>
                </p14:cNvPr>
                <p14:cNvContentPartPr/>
                <p14:nvPr/>
              </p14:nvContentPartPr>
              <p14:xfrm>
                <a:off x="6749153" y="4562030"/>
                <a:ext cx="210240" cy="3024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ABD19AC-5AD1-4342-8CE7-8482A239571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740153" y="4553030"/>
                  <a:ext cx="2278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9B9A72E-E47B-49DD-B818-83FAF6B59CB0}"/>
                    </a:ext>
                  </a:extLst>
                </p14:cNvPr>
                <p14:cNvContentPartPr/>
                <p14:nvPr/>
              </p14:nvContentPartPr>
              <p14:xfrm>
                <a:off x="6926633" y="4448270"/>
                <a:ext cx="93960" cy="133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9B9A72E-E47B-49DD-B818-83FAF6B59CB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917993" y="4439630"/>
                  <a:ext cx="111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433B469-9C24-46D9-8DA6-321A6CB38597}"/>
                    </a:ext>
                  </a:extLst>
                </p14:cNvPr>
                <p14:cNvContentPartPr/>
                <p14:nvPr/>
              </p14:nvContentPartPr>
              <p14:xfrm>
                <a:off x="6966953" y="4582910"/>
                <a:ext cx="209520" cy="3056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433B469-9C24-46D9-8DA6-321A6CB3859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958313" y="4574270"/>
                  <a:ext cx="227160" cy="32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072CD318-4FB9-4C78-A589-F4E95B617CAE}"/>
              </a:ext>
            </a:extLst>
          </p:cNvPr>
          <p:cNvGrpSpPr/>
          <p:nvPr/>
        </p:nvGrpSpPr>
        <p:grpSpPr>
          <a:xfrm>
            <a:off x="7416593" y="4389590"/>
            <a:ext cx="696600" cy="515880"/>
            <a:chOff x="7416593" y="4389590"/>
            <a:chExt cx="69660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F691593-A61A-43A6-909C-2E197C4D6C5E}"/>
                    </a:ext>
                  </a:extLst>
                </p14:cNvPr>
                <p14:cNvContentPartPr/>
                <p14:nvPr/>
              </p14:nvContentPartPr>
              <p14:xfrm>
                <a:off x="7416593" y="4425230"/>
                <a:ext cx="696600" cy="4802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F691593-A61A-43A6-909C-2E197C4D6C5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407953" y="4416230"/>
                  <a:ext cx="71424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873B6B5-5838-4382-A45C-4D4870053408}"/>
                    </a:ext>
                  </a:extLst>
                </p14:cNvPr>
                <p14:cNvContentPartPr/>
                <p14:nvPr/>
              </p14:nvContentPartPr>
              <p14:xfrm>
                <a:off x="7856873" y="4389590"/>
                <a:ext cx="67680" cy="572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873B6B5-5838-4382-A45C-4D487005340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848233" y="4380950"/>
                  <a:ext cx="85320" cy="7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8E7DBB2D-D43B-4FDD-B6F8-10C7FFA864C7}"/>
                  </a:ext>
                </a:extLst>
              </p14:cNvPr>
              <p14:cNvContentPartPr/>
              <p14:nvPr/>
            </p14:nvContentPartPr>
            <p14:xfrm>
              <a:off x="8295713" y="4462670"/>
              <a:ext cx="95040" cy="13248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8E7DBB2D-D43B-4FDD-B6F8-10C7FFA864C7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8286713" y="4453670"/>
                <a:ext cx="1126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95E99F9B-16AE-45BA-944F-F7AC2246BF38}"/>
                  </a:ext>
                </a:extLst>
              </p14:cNvPr>
              <p14:cNvContentPartPr/>
              <p14:nvPr/>
            </p14:nvContentPartPr>
            <p14:xfrm>
              <a:off x="8367713" y="4704950"/>
              <a:ext cx="16920" cy="4464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95E99F9B-16AE-45BA-944F-F7AC2246BF38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8359073" y="4696310"/>
                <a:ext cx="34560" cy="6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oup 246">
            <a:extLst>
              <a:ext uri="{FF2B5EF4-FFF2-40B4-BE49-F238E27FC236}">
                <a16:creationId xmlns:a16="http://schemas.microsoft.com/office/drawing/2014/main" id="{FBBC0B5C-18C3-4FC2-91A2-B6E30B944BE3}"/>
              </a:ext>
            </a:extLst>
          </p:cNvPr>
          <p:cNvGrpSpPr/>
          <p:nvPr/>
        </p:nvGrpSpPr>
        <p:grpSpPr>
          <a:xfrm>
            <a:off x="5929073" y="4968470"/>
            <a:ext cx="1344600" cy="363600"/>
            <a:chOff x="5929073" y="4968470"/>
            <a:chExt cx="134460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0B9FEC9-AFF7-43CF-B7CA-44965745781C}"/>
                    </a:ext>
                  </a:extLst>
                </p14:cNvPr>
                <p14:cNvContentPartPr/>
                <p14:nvPr/>
              </p14:nvContentPartPr>
              <p14:xfrm>
                <a:off x="5929073" y="5055590"/>
                <a:ext cx="63720" cy="2199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0B9FEC9-AFF7-43CF-B7CA-44965745781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920073" y="5046950"/>
                  <a:ext cx="813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D82344C-F141-4D97-8CCE-AD3A16FFCCE3}"/>
                    </a:ext>
                  </a:extLst>
                </p14:cNvPr>
                <p14:cNvContentPartPr/>
                <p14:nvPr/>
              </p14:nvContentPartPr>
              <p14:xfrm>
                <a:off x="5947073" y="4968470"/>
                <a:ext cx="88200" cy="1648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D82344C-F141-4D97-8CCE-AD3A16FFCCE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938433" y="4959830"/>
                  <a:ext cx="105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9764F68-4128-4D5F-8852-17672C3C9A6D}"/>
                    </a:ext>
                  </a:extLst>
                </p14:cNvPr>
                <p14:cNvContentPartPr/>
                <p14:nvPr/>
              </p14:nvContentPartPr>
              <p14:xfrm>
                <a:off x="6051473" y="4986470"/>
                <a:ext cx="94320" cy="3456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9764F68-4128-4D5F-8852-17672C3C9A6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042473" y="4977470"/>
                  <a:ext cx="1119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F6548E5-4C44-4CBC-9B56-586D15E8A80B}"/>
                    </a:ext>
                  </a:extLst>
                </p14:cNvPr>
                <p14:cNvContentPartPr/>
                <p14:nvPr/>
              </p14:nvContentPartPr>
              <p14:xfrm>
                <a:off x="6218513" y="5124710"/>
                <a:ext cx="25560" cy="1198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F6548E5-4C44-4CBC-9B56-586D15E8A80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209873" y="5116070"/>
                  <a:ext cx="43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4726624-E9A9-4CFB-873B-1535F6C5213E}"/>
                    </a:ext>
                  </a:extLst>
                </p14:cNvPr>
                <p14:cNvContentPartPr/>
                <p14:nvPr/>
              </p14:nvContentPartPr>
              <p14:xfrm>
                <a:off x="6215633" y="5086910"/>
                <a:ext cx="83880" cy="1324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4726624-E9A9-4CFB-873B-1535F6C5213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206993" y="5077910"/>
                  <a:ext cx="1015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694DDAE-FA41-4FA0-B24D-6E0586E59701}"/>
                    </a:ext>
                  </a:extLst>
                </p14:cNvPr>
                <p14:cNvContentPartPr/>
                <p14:nvPr/>
              </p14:nvContentPartPr>
              <p14:xfrm>
                <a:off x="6341273" y="5090150"/>
                <a:ext cx="77760" cy="1566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694DDAE-FA41-4FA0-B24D-6E0586E5970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332633" y="5081510"/>
                  <a:ext cx="954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85877C9-F536-4A50-86D0-84631E9B893A}"/>
                    </a:ext>
                  </a:extLst>
                </p14:cNvPr>
                <p14:cNvContentPartPr/>
                <p14:nvPr/>
              </p14:nvContentPartPr>
              <p14:xfrm>
                <a:off x="6489233" y="5065310"/>
                <a:ext cx="22680" cy="1728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85877C9-F536-4A50-86D0-84631E9B893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480593" y="5056670"/>
                  <a:ext cx="403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137CBB3-A51E-47EE-8E52-EB4F91074F5E}"/>
                    </a:ext>
                  </a:extLst>
                </p14:cNvPr>
                <p14:cNvContentPartPr/>
                <p14:nvPr/>
              </p14:nvContentPartPr>
              <p14:xfrm>
                <a:off x="6639713" y="5078630"/>
                <a:ext cx="46080" cy="1746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137CBB3-A51E-47EE-8E52-EB4F91074F5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631073" y="5069990"/>
                  <a:ext cx="63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2E5DD10-B5C5-4D9C-984D-7AA40B35406D}"/>
                    </a:ext>
                  </a:extLst>
                </p14:cNvPr>
                <p14:cNvContentPartPr/>
                <p14:nvPr/>
              </p14:nvContentPartPr>
              <p14:xfrm>
                <a:off x="6644393" y="5089070"/>
                <a:ext cx="124560" cy="164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2E5DD10-B5C5-4D9C-984D-7AA40B35406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635393" y="5080070"/>
                  <a:ext cx="1422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88E211A-B6E8-4787-9A28-15051BF18060}"/>
                    </a:ext>
                  </a:extLst>
                </p14:cNvPr>
                <p14:cNvContentPartPr/>
                <p14:nvPr/>
              </p14:nvContentPartPr>
              <p14:xfrm>
                <a:off x="6785513" y="5083310"/>
                <a:ext cx="77400" cy="1641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88E211A-B6E8-4787-9A28-15051BF1806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776513" y="5074670"/>
                  <a:ext cx="95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63FB009-527C-4291-8163-5CDED35DEFCF}"/>
                    </a:ext>
                  </a:extLst>
                </p14:cNvPr>
                <p14:cNvContentPartPr/>
                <p14:nvPr/>
              </p14:nvContentPartPr>
              <p14:xfrm>
                <a:off x="6963713" y="4981790"/>
                <a:ext cx="65160" cy="3002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63FB009-527C-4291-8163-5CDED35DEFC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954713" y="4973150"/>
                  <a:ext cx="828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45E43D6-CCA4-4BB1-87C8-ECED18B25546}"/>
                    </a:ext>
                  </a:extLst>
                </p14:cNvPr>
                <p14:cNvContentPartPr/>
                <p14:nvPr/>
              </p14:nvContentPartPr>
              <p14:xfrm>
                <a:off x="7204193" y="5114630"/>
                <a:ext cx="69480" cy="244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45E43D6-CCA4-4BB1-87C8-ECED18B2554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195553" y="5105630"/>
                  <a:ext cx="871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C2465CB-C2B9-45C9-A973-C3C6F5FC4646}"/>
                    </a:ext>
                  </a:extLst>
                </p14:cNvPr>
                <p14:cNvContentPartPr/>
                <p14:nvPr/>
              </p14:nvContentPartPr>
              <p14:xfrm>
                <a:off x="7155593" y="5204270"/>
                <a:ext cx="93240" cy="162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C2465CB-C2B9-45C9-A973-C3C6F5FC464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146953" y="5195270"/>
                  <a:ext cx="11088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3FE4D339-3A55-416D-A4CA-E21D0B4E1C5A}"/>
              </a:ext>
            </a:extLst>
          </p:cNvPr>
          <p:cNvGrpSpPr/>
          <p:nvPr/>
        </p:nvGrpSpPr>
        <p:grpSpPr>
          <a:xfrm>
            <a:off x="7450793" y="5022830"/>
            <a:ext cx="241560" cy="465120"/>
            <a:chOff x="7450793" y="5022830"/>
            <a:chExt cx="241560" cy="46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DC16C88-8316-4E45-9222-BB66DFF49028}"/>
                    </a:ext>
                  </a:extLst>
                </p14:cNvPr>
                <p14:cNvContentPartPr/>
                <p14:nvPr/>
              </p14:nvContentPartPr>
              <p14:xfrm>
                <a:off x="7553393" y="5022830"/>
                <a:ext cx="77400" cy="1555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DC16C88-8316-4E45-9222-BB66DFF4902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544753" y="5014190"/>
                  <a:ext cx="95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E7BEC6B-CA46-48A5-B35A-7ACCD514A3C9}"/>
                    </a:ext>
                  </a:extLst>
                </p14:cNvPr>
                <p14:cNvContentPartPr/>
                <p14:nvPr/>
              </p14:nvContentPartPr>
              <p14:xfrm>
                <a:off x="7473833" y="5203910"/>
                <a:ext cx="214560" cy="424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E7BEC6B-CA46-48A5-B35A-7ACCD514A3C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465193" y="5194910"/>
                  <a:ext cx="2322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B705B91-2CF0-4D54-8F21-1D82C089E3B9}"/>
                    </a:ext>
                  </a:extLst>
                </p14:cNvPr>
                <p14:cNvContentPartPr/>
                <p14:nvPr/>
              </p14:nvContentPartPr>
              <p14:xfrm>
                <a:off x="7450793" y="5309030"/>
                <a:ext cx="116280" cy="1789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B705B91-2CF0-4D54-8F21-1D82C089E3B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441793" y="5300390"/>
                  <a:ext cx="1339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E54B482-DEA8-45B1-8B58-9C73E6A3C6C7}"/>
                    </a:ext>
                  </a:extLst>
                </p14:cNvPr>
                <p14:cNvContentPartPr/>
                <p14:nvPr/>
              </p14:nvContentPartPr>
              <p14:xfrm>
                <a:off x="7587953" y="5309390"/>
                <a:ext cx="104400" cy="1778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E54B482-DEA8-45B1-8B58-9C73E6A3C6C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578953" y="5300390"/>
                  <a:ext cx="12204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1DA31138-921B-4030-9C2F-2AE3A7C5F38C}"/>
              </a:ext>
            </a:extLst>
          </p:cNvPr>
          <p:cNvGrpSpPr/>
          <p:nvPr/>
        </p:nvGrpSpPr>
        <p:grpSpPr>
          <a:xfrm>
            <a:off x="7983233" y="4989350"/>
            <a:ext cx="189000" cy="301320"/>
            <a:chOff x="7983233" y="4989350"/>
            <a:chExt cx="189000" cy="3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304E38A-8EF5-45F3-ACAF-B1D9E05AB71D}"/>
                    </a:ext>
                  </a:extLst>
                </p14:cNvPr>
                <p14:cNvContentPartPr/>
                <p14:nvPr/>
              </p14:nvContentPartPr>
              <p14:xfrm>
                <a:off x="8006993" y="5114990"/>
                <a:ext cx="150120" cy="280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304E38A-8EF5-45F3-ACAF-B1D9E05AB71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997993" y="5106350"/>
                  <a:ext cx="167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6E6BFF9-303D-4648-9D9C-D3A7234468C6}"/>
                    </a:ext>
                  </a:extLst>
                </p14:cNvPr>
                <p14:cNvContentPartPr/>
                <p14:nvPr/>
              </p14:nvContentPartPr>
              <p14:xfrm>
                <a:off x="7983233" y="5176190"/>
                <a:ext cx="189000" cy="529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6E6BFF9-303D-4648-9D9C-D3A7234468C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974233" y="5167190"/>
                  <a:ext cx="2066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B9A2C8F-1777-443B-BC83-84193631CA5E}"/>
                    </a:ext>
                  </a:extLst>
                </p14:cNvPr>
                <p14:cNvContentPartPr/>
                <p14:nvPr/>
              </p14:nvContentPartPr>
              <p14:xfrm>
                <a:off x="8049473" y="4989350"/>
                <a:ext cx="37800" cy="3013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B9A2C8F-1777-443B-BC83-84193631CA5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040833" y="4980350"/>
                  <a:ext cx="55440" cy="31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D024E5DF-67F9-4760-9ABE-0F6D149B7F3C}"/>
              </a:ext>
            </a:extLst>
          </p:cNvPr>
          <p:cNvGrpSpPr/>
          <p:nvPr/>
        </p:nvGrpSpPr>
        <p:grpSpPr>
          <a:xfrm>
            <a:off x="8390753" y="4895390"/>
            <a:ext cx="801000" cy="415080"/>
            <a:chOff x="8390753" y="4895390"/>
            <a:chExt cx="801000" cy="41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1941073-0DEB-44B4-A1BE-4C36F23985F7}"/>
                    </a:ext>
                  </a:extLst>
                </p14:cNvPr>
                <p14:cNvContentPartPr/>
                <p14:nvPr/>
              </p14:nvContentPartPr>
              <p14:xfrm>
                <a:off x="8454473" y="5052710"/>
                <a:ext cx="48600" cy="1738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1941073-0DEB-44B4-A1BE-4C36F23985F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445473" y="5044070"/>
                  <a:ext cx="662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227F5C8-0C18-4704-A271-5753F62185B7}"/>
                    </a:ext>
                  </a:extLst>
                </p14:cNvPr>
                <p14:cNvContentPartPr/>
                <p14:nvPr/>
              </p14:nvContentPartPr>
              <p14:xfrm>
                <a:off x="8390753" y="4974230"/>
                <a:ext cx="177840" cy="1353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227F5C8-0C18-4704-A271-5753F62185B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382113" y="4965590"/>
                  <a:ext cx="1954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32F5209-1FDE-4FFA-B91E-172C7423B355}"/>
                    </a:ext>
                  </a:extLst>
                </p14:cNvPr>
                <p14:cNvContentPartPr/>
                <p14:nvPr/>
              </p14:nvContentPartPr>
              <p14:xfrm>
                <a:off x="8622593" y="5004830"/>
                <a:ext cx="69840" cy="2757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32F5209-1FDE-4FFA-B91E-172C7423B35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613593" y="4996190"/>
                  <a:ext cx="874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6E1C684-6BE1-4D92-A8F3-9C7B8DD320B9}"/>
                    </a:ext>
                  </a:extLst>
                </p14:cNvPr>
                <p14:cNvContentPartPr/>
                <p14:nvPr/>
              </p14:nvContentPartPr>
              <p14:xfrm>
                <a:off x="8726273" y="5024990"/>
                <a:ext cx="114120" cy="1551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6E1C684-6BE1-4D92-A8F3-9C7B8DD320B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717633" y="5016350"/>
                  <a:ext cx="131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764A132-C719-491E-B08D-68FBC4F5030A}"/>
                    </a:ext>
                  </a:extLst>
                </p14:cNvPr>
                <p14:cNvContentPartPr/>
                <p14:nvPr/>
              </p14:nvContentPartPr>
              <p14:xfrm>
                <a:off x="8904473" y="5129030"/>
                <a:ext cx="82800" cy="1256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764A132-C719-491E-B08D-68FBC4F5030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895833" y="5120030"/>
                  <a:ext cx="100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9059A0E-2844-4678-854E-E08C2F706BD7}"/>
                    </a:ext>
                  </a:extLst>
                </p14:cNvPr>
                <p14:cNvContentPartPr/>
                <p14:nvPr/>
              </p14:nvContentPartPr>
              <p14:xfrm>
                <a:off x="9100313" y="4895390"/>
                <a:ext cx="91440" cy="4150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9059A0E-2844-4678-854E-E08C2F706BD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091313" y="4886390"/>
                  <a:ext cx="109080" cy="43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C5E8F285-7794-481B-9182-2F36C6447009}"/>
              </a:ext>
            </a:extLst>
          </p:cNvPr>
          <p:cNvGrpSpPr/>
          <p:nvPr/>
        </p:nvGrpSpPr>
        <p:grpSpPr>
          <a:xfrm>
            <a:off x="9338993" y="4955870"/>
            <a:ext cx="308520" cy="284760"/>
            <a:chOff x="9338993" y="4955870"/>
            <a:chExt cx="30852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A837B5C-2682-4753-AB2B-EDAA247E73D0}"/>
                    </a:ext>
                  </a:extLst>
                </p14:cNvPr>
                <p14:cNvContentPartPr/>
                <p14:nvPr/>
              </p14:nvContentPartPr>
              <p14:xfrm>
                <a:off x="9338993" y="5079350"/>
                <a:ext cx="180720" cy="356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A837B5C-2682-4753-AB2B-EDAA247E73D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329993" y="5070350"/>
                  <a:ext cx="198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88B9855-970D-4B39-AE4C-D5D89E0F54FB}"/>
                    </a:ext>
                  </a:extLst>
                </p14:cNvPr>
                <p14:cNvContentPartPr/>
                <p14:nvPr/>
              </p14:nvContentPartPr>
              <p14:xfrm>
                <a:off x="9345833" y="5162510"/>
                <a:ext cx="127800" cy="345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88B9855-970D-4B39-AE4C-D5D89E0F54F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337193" y="5153510"/>
                  <a:ext cx="145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6DACA65B-CF8D-429F-B794-C0E4A538C737}"/>
                    </a:ext>
                  </a:extLst>
                </p14:cNvPr>
                <p14:cNvContentPartPr/>
                <p14:nvPr/>
              </p14:nvContentPartPr>
              <p14:xfrm>
                <a:off x="9510353" y="4955870"/>
                <a:ext cx="137160" cy="2847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6DACA65B-CF8D-429F-B794-C0E4A538C73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501353" y="4947230"/>
                  <a:ext cx="154800" cy="30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48AEB2E7-C18C-4448-BDEF-21EE4D1DE57C}"/>
              </a:ext>
            </a:extLst>
          </p:cNvPr>
          <p:cNvGrpSpPr/>
          <p:nvPr/>
        </p:nvGrpSpPr>
        <p:grpSpPr>
          <a:xfrm>
            <a:off x="9784673" y="4803590"/>
            <a:ext cx="615240" cy="473400"/>
            <a:chOff x="9784673" y="4803590"/>
            <a:chExt cx="615240" cy="4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CD79DD7-E7BB-4BEE-A06D-5813405B93CF}"/>
                    </a:ext>
                  </a:extLst>
                </p14:cNvPr>
                <p14:cNvContentPartPr/>
                <p14:nvPr/>
              </p14:nvContentPartPr>
              <p14:xfrm>
                <a:off x="9784673" y="4944710"/>
                <a:ext cx="510120" cy="3322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CD79DD7-E7BB-4BEE-A06D-5813405B93C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776033" y="4935710"/>
                  <a:ext cx="5277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546DC5B-7E76-4E09-911A-0E2A29CD68E0}"/>
                    </a:ext>
                  </a:extLst>
                </p14:cNvPr>
                <p14:cNvContentPartPr/>
                <p14:nvPr/>
              </p14:nvContentPartPr>
              <p14:xfrm>
                <a:off x="10260593" y="4906190"/>
                <a:ext cx="139320" cy="2314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546DC5B-7E76-4E09-911A-0E2A29CD68E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251593" y="4897550"/>
                  <a:ext cx="1569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C1DB76E-9C3F-43B5-BC9D-A07A19212CE6}"/>
                    </a:ext>
                  </a:extLst>
                </p14:cNvPr>
                <p14:cNvContentPartPr/>
                <p14:nvPr/>
              </p14:nvContentPartPr>
              <p14:xfrm>
                <a:off x="9812753" y="4803590"/>
                <a:ext cx="13320" cy="442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C1DB76E-9C3F-43B5-BC9D-A07A19212CE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804113" y="4794950"/>
                  <a:ext cx="3096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A3A43638-2458-4CBE-AC42-1FF524A562DE}"/>
              </a:ext>
            </a:extLst>
          </p:cNvPr>
          <p:cNvGrpSpPr/>
          <p:nvPr/>
        </p:nvGrpSpPr>
        <p:grpSpPr>
          <a:xfrm>
            <a:off x="10597193" y="4895030"/>
            <a:ext cx="515160" cy="284400"/>
            <a:chOff x="10597193" y="4895030"/>
            <a:chExt cx="51516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3CD50271-CF90-49F3-B34E-2BF3BF74F255}"/>
                    </a:ext>
                  </a:extLst>
                </p14:cNvPr>
                <p14:cNvContentPartPr/>
                <p14:nvPr/>
              </p14:nvContentPartPr>
              <p14:xfrm>
                <a:off x="10597193" y="5002670"/>
                <a:ext cx="131040" cy="1566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3CD50271-CF90-49F3-B34E-2BF3BF74F25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588193" y="4993670"/>
                  <a:ext cx="1486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9413892-22DD-4186-8D11-F188D8ABDD2F}"/>
                    </a:ext>
                  </a:extLst>
                </p14:cNvPr>
                <p14:cNvContentPartPr/>
                <p14:nvPr/>
              </p14:nvContentPartPr>
              <p14:xfrm>
                <a:off x="10744073" y="4895030"/>
                <a:ext cx="368280" cy="2844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9413892-22DD-4186-8D11-F188D8ABDD2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735073" y="4886030"/>
                  <a:ext cx="385920" cy="30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B708E7C5-CDB7-4BB6-AF10-7AFBE97467EA}"/>
                  </a:ext>
                </a:extLst>
              </p14:cNvPr>
              <p14:cNvContentPartPr/>
              <p14:nvPr/>
            </p14:nvContentPartPr>
            <p14:xfrm>
              <a:off x="11329793" y="5195630"/>
              <a:ext cx="6840" cy="1980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B708E7C5-CDB7-4BB6-AF10-7AFBE97467EA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11320793" y="5186990"/>
                <a:ext cx="24480" cy="3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9212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AB21C7A-B605-4875-9C0B-457FB32B67A9}"/>
              </a:ext>
            </a:extLst>
          </p:cNvPr>
          <p:cNvGrpSpPr/>
          <p:nvPr/>
        </p:nvGrpSpPr>
        <p:grpSpPr>
          <a:xfrm>
            <a:off x="1056473" y="360110"/>
            <a:ext cx="330840" cy="309600"/>
            <a:chOff x="1056473" y="360110"/>
            <a:chExt cx="33084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510A62B-E994-4AD1-86C8-854A58424052}"/>
                    </a:ext>
                  </a:extLst>
                </p14:cNvPr>
                <p14:cNvContentPartPr/>
                <p14:nvPr/>
              </p14:nvContentPartPr>
              <p14:xfrm>
                <a:off x="1056473" y="360110"/>
                <a:ext cx="194400" cy="309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510A62B-E994-4AD1-86C8-854A5842405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47473" y="351470"/>
                  <a:ext cx="2120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D91A4AA-1422-4D5D-AD89-1D932ECBA1A6}"/>
                    </a:ext>
                  </a:extLst>
                </p14:cNvPr>
                <p14:cNvContentPartPr/>
                <p14:nvPr/>
              </p14:nvContentPartPr>
              <p14:xfrm>
                <a:off x="1372913" y="395030"/>
                <a:ext cx="14400" cy="225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D91A4AA-1422-4D5D-AD89-1D932ECBA1A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63913" y="386390"/>
                  <a:ext cx="32040" cy="24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E684970-5315-40B3-9534-F0112D1B233B}"/>
              </a:ext>
            </a:extLst>
          </p:cNvPr>
          <p:cNvGrpSpPr/>
          <p:nvPr/>
        </p:nvGrpSpPr>
        <p:grpSpPr>
          <a:xfrm>
            <a:off x="1055753" y="923870"/>
            <a:ext cx="316440" cy="230400"/>
            <a:chOff x="1055753" y="923870"/>
            <a:chExt cx="31644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22CD5C0-8977-4BA1-88E0-13DE3EFB2E51}"/>
                    </a:ext>
                  </a:extLst>
                </p14:cNvPr>
                <p14:cNvContentPartPr/>
                <p14:nvPr/>
              </p14:nvContentPartPr>
              <p14:xfrm>
                <a:off x="1055753" y="923870"/>
                <a:ext cx="150120" cy="230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22CD5C0-8977-4BA1-88E0-13DE3EFB2E5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47113" y="915230"/>
                  <a:ext cx="1677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5F8DC27-1669-4F17-AA2C-10E591B0F0D0}"/>
                    </a:ext>
                  </a:extLst>
                </p14:cNvPr>
                <p14:cNvContentPartPr/>
                <p14:nvPr/>
              </p14:nvContentPartPr>
              <p14:xfrm>
                <a:off x="1286153" y="990110"/>
                <a:ext cx="86040" cy="149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5F8DC27-1669-4F17-AA2C-10E591B0F0D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77513" y="981470"/>
                  <a:ext cx="10368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230CC4-68A9-44D6-AF44-37A13A3E4306}"/>
              </a:ext>
            </a:extLst>
          </p:cNvPr>
          <p:cNvGrpSpPr/>
          <p:nvPr/>
        </p:nvGrpSpPr>
        <p:grpSpPr>
          <a:xfrm>
            <a:off x="1927313" y="408350"/>
            <a:ext cx="334440" cy="213840"/>
            <a:chOff x="1927313" y="408350"/>
            <a:chExt cx="334440" cy="21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756E6DE-6C00-4A2A-B644-EFD343BCEB3D}"/>
                    </a:ext>
                  </a:extLst>
                </p14:cNvPr>
                <p14:cNvContentPartPr/>
                <p14:nvPr/>
              </p14:nvContentPartPr>
              <p14:xfrm>
                <a:off x="1927313" y="408350"/>
                <a:ext cx="158760" cy="213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756E6DE-6C00-4A2A-B644-EFD343BCEB3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18313" y="399710"/>
                  <a:ext cx="1764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1D6D4A-A925-4BE3-8E56-17ABB48160AC}"/>
                    </a:ext>
                  </a:extLst>
                </p14:cNvPr>
                <p14:cNvContentPartPr/>
                <p14:nvPr/>
              </p14:nvContentPartPr>
              <p14:xfrm>
                <a:off x="2186513" y="438230"/>
                <a:ext cx="75240" cy="138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1D6D4A-A925-4BE3-8E56-17ABB48160A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77873" y="429590"/>
                  <a:ext cx="9288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541547-E6CB-4F1D-B529-CC615FBD92EC}"/>
              </a:ext>
            </a:extLst>
          </p:cNvPr>
          <p:cNvGrpSpPr/>
          <p:nvPr/>
        </p:nvGrpSpPr>
        <p:grpSpPr>
          <a:xfrm>
            <a:off x="2119193" y="774470"/>
            <a:ext cx="126360" cy="292680"/>
            <a:chOff x="2119193" y="774470"/>
            <a:chExt cx="126360" cy="2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053834D-894B-4F63-9906-737048D70AD6}"/>
                    </a:ext>
                  </a:extLst>
                </p14:cNvPr>
                <p14:cNvContentPartPr/>
                <p14:nvPr/>
              </p14:nvContentPartPr>
              <p14:xfrm>
                <a:off x="2119193" y="870590"/>
                <a:ext cx="126360" cy="103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053834D-894B-4F63-9906-737048D70AD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10553" y="861590"/>
                  <a:ext cx="144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6562897-0E0C-49ED-820C-AE6CDBA1E3F2}"/>
                    </a:ext>
                  </a:extLst>
                </p14:cNvPr>
                <p14:cNvContentPartPr/>
                <p14:nvPr/>
              </p14:nvContentPartPr>
              <p14:xfrm>
                <a:off x="2202713" y="774470"/>
                <a:ext cx="23760" cy="292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6562897-0E0C-49ED-820C-AE6CDBA1E3F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93713" y="765830"/>
                  <a:ext cx="41400" cy="31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695BB71-8847-49DA-B6A0-4F14467B2A54}"/>
              </a:ext>
            </a:extLst>
          </p:cNvPr>
          <p:cNvGrpSpPr/>
          <p:nvPr/>
        </p:nvGrpSpPr>
        <p:grpSpPr>
          <a:xfrm>
            <a:off x="540953" y="1512830"/>
            <a:ext cx="1057320" cy="482040"/>
            <a:chOff x="540953" y="1512830"/>
            <a:chExt cx="1057320" cy="48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C47C2BB-C913-43EB-BAB5-9A4B4AE01FBB}"/>
                    </a:ext>
                  </a:extLst>
                </p14:cNvPr>
                <p14:cNvContentPartPr/>
                <p14:nvPr/>
              </p14:nvContentPartPr>
              <p14:xfrm>
                <a:off x="583793" y="1616510"/>
                <a:ext cx="72720" cy="204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C47C2BB-C913-43EB-BAB5-9A4B4AE01FB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4793" y="1607510"/>
                  <a:ext cx="903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DAC91DC-B840-4090-9891-99F7B0DF478B}"/>
                    </a:ext>
                  </a:extLst>
                </p14:cNvPr>
                <p14:cNvContentPartPr/>
                <p14:nvPr/>
              </p14:nvContentPartPr>
              <p14:xfrm>
                <a:off x="540953" y="1512830"/>
                <a:ext cx="183600" cy="165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DAC91DC-B840-4090-9891-99F7B0DF478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2313" y="1503830"/>
                  <a:ext cx="201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DEE080A-B1F7-4561-8651-DB1E90F0DB10}"/>
                    </a:ext>
                  </a:extLst>
                </p14:cNvPr>
                <p14:cNvContentPartPr/>
                <p14:nvPr/>
              </p14:nvContentPartPr>
              <p14:xfrm>
                <a:off x="738593" y="1561790"/>
                <a:ext cx="121320" cy="312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DEE080A-B1F7-4561-8651-DB1E90F0DB1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29593" y="1552790"/>
                  <a:ext cx="1389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7A67EC5-51FD-40C5-BF54-83CA5271E4EB}"/>
                    </a:ext>
                  </a:extLst>
                </p14:cNvPr>
                <p14:cNvContentPartPr/>
                <p14:nvPr/>
              </p14:nvContentPartPr>
              <p14:xfrm>
                <a:off x="894473" y="1602110"/>
                <a:ext cx="169560" cy="190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7A67EC5-51FD-40C5-BF54-83CA5271E4E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85473" y="1593110"/>
                  <a:ext cx="1872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51EE3BE-7E04-47B0-A98B-0322C28712F4}"/>
                    </a:ext>
                  </a:extLst>
                </p14:cNvPr>
                <p14:cNvContentPartPr/>
                <p14:nvPr/>
              </p14:nvContentPartPr>
              <p14:xfrm>
                <a:off x="1065473" y="1703990"/>
                <a:ext cx="182160" cy="95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51EE3BE-7E04-47B0-A98B-0322C28712F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56473" y="1694990"/>
                  <a:ext cx="199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497FA9B-FBE5-46BB-BF8A-9357E130BD20}"/>
                    </a:ext>
                  </a:extLst>
                </p14:cNvPr>
                <p14:cNvContentPartPr/>
                <p14:nvPr/>
              </p14:nvContentPartPr>
              <p14:xfrm>
                <a:off x="1262033" y="1707950"/>
                <a:ext cx="336240" cy="286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497FA9B-FBE5-46BB-BF8A-9357E130BD2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53393" y="1698950"/>
                  <a:ext cx="353880" cy="30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FF8746C-CC5A-4E55-AAC7-F6DFC178BA94}"/>
              </a:ext>
            </a:extLst>
          </p:cNvPr>
          <p:cNvGrpSpPr/>
          <p:nvPr/>
        </p:nvGrpSpPr>
        <p:grpSpPr>
          <a:xfrm>
            <a:off x="1811753" y="1429670"/>
            <a:ext cx="1032120" cy="487800"/>
            <a:chOff x="1811753" y="1429670"/>
            <a:chExt cx="1032120" cy="48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A739FAC-946E-43F6-B17B-36B3EE133E94}"/>
                    </a:ext>
                  </a:extLst>
                </p14:cNvPr>
                <p14:cNvContentPartPr/>
                <p14:nvPr/>
              </p14:nvContentPartPr>
              <p14:xfrm>
                <a:off x="1811753" y="1549190"/>
                <a:ext cx="406080" cy="368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A739FAC-946E-43F6-B17B-36B3EE133E9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02753" y="1540190"/>
                  <a:ext cx="42372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5702B3E-1410-4F1D-A1EE-504E1A241BDA}"/>
                    </a:ext>
                  </a:extLst>
                </p14:cNvPr>
                <p14:cNvContentPartPr/>
                <p14:nvPr/>
              </p14:nvContentPartPr>
              <p14:xfrm>
                <a:off x="2143313" y="1517870"/>
                <a:ext cx="491040" cy="231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5702B3E-1410-4F1D-A1EE-504E1A241BD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134313" y="1508870"/>
                  <a:ext cx="5086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37CD04B-9012-4263-BB80-377AFD53D9AC}"/>
                    </a:ext>
                  </a:extLst>
                </p14:cNvPr>
                <p14:cNvContentPartPr/>
                <p14:nvPr/>
              </p14:nvContentPartPr>
              <p14:xfrm>
                <a:off x="2509433" y="1571870"/>
                <a:ext cx="98640" cy="8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37CD04B-9012-4263-BB80-377AFD53D9A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00433" y="1563230"/>
                  <a:ext cx="116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4B75B6C-82BF-426C-B35F-462E4AD17021}"/>
                    </a:ext>
                  </a:extLst>
                </p14:cNvPr>
                <p14:cNvContentPartPr/>
                <p14:nvPr/>
              </p14:nvContentPartPr>
              <p14:xfrm>
                <a:off x="2783393" y="1429670"/>
                <a:ext cx="60480" cy="386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4B75B6C-82BF-426C-B35F-462E4AD1702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74393" y="1420670"/>
                  <a:ext cx="78120" cy="40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27A7700-5DAD-48FF-BD2B-A8C2292039D5}"/>
              </a:ext>
            </a:extLst>
          </p:cNvPr>
          <p:cNvGrpSpPr/>
          <p:nvPr/>
        </p:nvGrpSpPr>
        <p:grpSpPr>
          <a:xfrm>
            <a:off x="2979953" y="1405910"/>
            <a:ext cx="505080" cy="304920"/>
            <a:chOff x="2979953" y="1405910"/>
            <a:chExt cx="50508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E73C213-A691-4ACA-88F1-FF1851541FBA}"/>
                    </a:ext>
                  </a:extLst>
                </p14:cNvPr>
                <p14:cNvContentPartPr/>
                <p14:nvPr/>
              </p14:nvContentPartPr>
              <p14:xfrm>
                <a:off x="2987153" y="1572590"/>
                <a:ext cx="83880" cy="17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E73C213-A691-4ACA-88F1-FF1851541FB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78153" y="1563950"/>
                  <a:ext cx="101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58B08F2-AF33-4E9D-986E-7BFB2CFCB298}"/>
                    </a:ext>
                  </a:extLst>
                </p14:cNvPr>
                <p14:cNvContentPartPr/>
                <p14:nvPr/>
              </p14:nvContentPartPr>
              <p14:xfrm>
                <a:off x="2979953" y="1653950"/>
                <a:ext cx="98280" cy="7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58B08F2-AF33-4E9D-986E-7BFB2CFCB29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71313" y="1644950"/>
                  <a:ext cx="115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6E309B4-0B1D-4D9E-84BB-A48A08714821}"/>
                    </a:ext>
                  </a:extLst>
                </p14:cNvPr>
                <p14:cNvContentPartPr/>
                <p14:nvPr/>
              </p14:nvContentPartPr>
              <p14:xfrm>
                <a:off x="3302153" y="1405910"/>
                <a:ext cx="136800" cy="304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6E309B4-0B1D-4D9E-84BB-A48A0871482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293153" y="1397270"/>
                  <a:ext cx="1544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6B6B997-E888-44F9-8F87-3D783D0C086F}"/>
                    </a:ext>
                  </a:extLst>
                </p14:cNvPr>
                <p14:cNvContentPartPr/>
                <p14:nvPr/>
              </p14:nvContentPartPr>
              <p14:xfrm>
                <a:off x="3233393" y="1648910"/>
                <a:ext cx="251640" cy="45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6B6B997-E888-44F9-8F87-3D783D0C086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24753" y="1639910"/>
                  <a:ext cx="269280" cy="6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BDFBD52-3D31-4A94-A436-F5129A3F4AAD}"/>
                  </a:ext>
                </a:extLst>
              </p14:cNvPr>
              <p14:cNvContentPartPr/>
              <p14:nvPr/>
            </p14:nvContentPartPr>
            <p14:xfrm>
              <a:off x="3223313" y="1863110"/>
              <a:ext cx="258120" cy="120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BDFBD52-3D31-4A94-A436-F5129A3F4AA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14313" y="1854110"/>
                <a:ext cx="275760" cy="13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8B32DA50-D122-476D-BA52-765F931E2AD2}"/>
              </a:ext>
            </a:extLst>
          </p:cNvPr>
          <p:cNvGrpSpPr/>
          <p:nvPr/>
        </p:nvGrpSpPr>
        <p:grpSpPr>
          <a:xfrm>
            <a:off x="3760073" y="1547390"/>
            <a:ext cx="108360" cy="103680"/>
            <a:chOff x="3760073" y="1547390"/>
            <a:chExt cx="108360" cy="10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F86C376-61AB-4A5C-A12D-919E223BF7DB}"/>
                    </a:ext>
                  </a:extLst>
                </p14:cNvPr>
                <p14:cNvContentPartPr/>
                <p14:nvPr/>
              </p14:nvContentPartPr>
              <p14:xfrm>
                <a:off x="3762953" y="1547390"/>
                <a:ext cx="105480" cy="34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F86C376-61AB-4A5C-A12D-919E223BF7D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54313" y="1538390"/>
                  <a:ext cx="123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1F5E938-B83D-4A3F-8D5B-0D1F29182CD7}"/>
                    </a:ext>
                  </a:extLst>
                </p14:cNvPr>
                <p14:cNvContentPartPr/>
                <p14:nvPr/>
              </p14:nvContentPartPr>
              <p14:xfrm>
                <a:off x="3760073" y="1639910"/>
                <a:ext cx="96120" cy="11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1F5E938-B83D-4A3F-8D5B-0D1F29182CD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51433" y="1631270"/>
                  <a:ext cx="11376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ED2E49C-C715-4302-B416-682C98D9D456}"/>
              </a:ext>
            </a:extLst>
          </p:cNvPr>
          <p:cNvGrpSpPr/>
          <p:nvPr/>
        </p:nvGrpSpPr>
        <p:grpSpPr>
          <a:xfrm>
            <a:off x="5479793" y="1343630"/>
            <a:ext cx="1234080" cy="345240"/>
            <a:chOff x="5479793" y="1343630"/>
            <a:chExt cx="1234080" cy="34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D0CAE8D-3F70-495D-A871-30298486B2BA}"/>
                    </a:ext>
                  </a:extLst>
                </p14:cNvPr>
                <p14:cNvContentPartPr/>
                <p14:nvPr/>
              </p14:nvContentPartPr>
              <p14:xfrm>
                <a:off x="5493833" y="1468910"/>
                <a:ext cx="109440" cy="25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D0CAE8D-3F70-495D-A871-30298486B2B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484833" y="1459910"/>
                  <a:ext cx="1270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C418D90-6908-486D-AACB-D35AF92BEA6C}"/>
                    </a:ext>
                  </a:extLst>
                </p14:cNvPr>
                <p14:cNvContentPartPr/>
                <p14:nvPr/>
              </p14:nvContentPartPr>
              <p14:xfrm>
                <a:off x="5479793" y="1583030"/>
                <a:ext cx="112680" cy="11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C418D90-6908-486D-AACB-D35AF92BEA6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71153" y="1574030"/>
                  <a:ext cx="130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7A0D158-906B-45FA-8F1D-CF426C3B7CC4}"/>
                    </a:ext>
                  </a:extLst>
                </p14:cNvPr>
                <p14:cNvContentPartPr/>
                <p14:nvPr/>
              </p14:nvContentPartPr>
              <p14:xfrm>
                <a:off x="5825393" y="1343630"/>
                <a:ext cx="78120" cy="180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7A0D158-906B-45FA-8F1D-CF426C3B7CC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816393" y="1334990"/>
                  <a:ext cx="957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37094A8-38E0-42AA-BCFE-2F829E3018C8}"/>
                    </a:ext>
                  </a:extLst>
                </p14:cNvPr>
                <p14:cNvContentPartPr/>
                <p14:nvPr/>
              </p14:nvContentPartPr>
              <p14:xfrm>
                <a:off x="5978393" y="1356950"/>
                <a:ext cx="97560" cy="157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37094A8-38E0-42AA-BCFE-2F829E3018C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969753" y="1347950"/>
                  <a:ext cx="1152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DBE14C7-2BA9-46CC-B0AC-B77A0ED148C6}"/>
                    </a:ext>
                  </a:extLst>
                </p14:cNvPr>
                <p14:cNvContentPartPr/>
                <p14:nvPr/>
              </p14:nvContentPartPr>
              <p14:xfrm>
                <a:off x="6131033" y="1454510"/>
                <a:ext cx="55080" cy="32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DBE14C7-2BA9-46CC-B0AC-B77A0ED148C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22033" y="1445510"/>
                  <a:ext cx="72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AA9D396-6B27-4D82-904B-BE5FE0E7EA53}"/>
                    </a:ext>
                  </a:extLst>
                </p14:cNvPr>
                <p14:cNvContentPartPr/>
                <p14:nvPr/>
              </p14:nvContentPartPr>
              <p14:xfrm>
                <a:off x="6329033" y="1384670"/>
                <a:ext cx="119520" cy="150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AA9D396-6B27-4D82-904B-BE5FE0E7EA5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320033" y="1375670"/>
                  <a:ext cx="137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BDF3392-60E7-4D75-BDA2-3EDC767B6C32}"/>
                    </a:ext>
                  </a:extLst>
                </p14:cNvPr>
                <p14:cNvContentPartPr/>
                <p14:nvPr/>
              </p14:nvContentPartPr>
              <p14:xfrm>
                <a:off x="6552953" y="1428590"/>
                <a:ext cx="160920" cy="96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BDF3392-60E7-4D75-BDA2-3EDC767B6C3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543953" y="1419590"/>
                  <a:ext cx="1785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09A040D-E1A7-4BC3-80DB-872B85360A1C}"/>
                    </a:ext>
                  </a:extLst>
                </p14:cNvPr>
                <p14:cNvContentPartPr/>
                <p14:nvPr/>
              </p14:nvContentPartPr>
              <p14:xfrm>
                <a:off x="5767073" y="1634150"/>
                <a:ext cx="870120" cy="54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09A040D-E1A7-4BC3-80DB-872B85360A1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58073" y="1625510"/>
                  <a:ext cx="88776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F190522-9DB2-4470-9903-3F602BB42F0D}"/>
              </a:ext>
            </a:extLst>
          </p:cNvPr>
          <p:cNvGrpSpPr/>
          <p:nvPr/>
        </p:nvGrpSpPr>
        <p:grpSpPr>
          <a:xfrm>
            <a:off x="5911073" y="1833950"/>
            <a:ext cx="807120" cy="189360"/>
            <a:chOff x="5911073" y="1833950"/>
            <a:chExt cx="807120" cy="18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4FD2F05-DEEB-4767-91AC-6D7582BFD881}"/>
                    </a:ext>
                  </a:extLst>
                </p14:cNvPr>
                <p14:cNvContentPartPr/>
                <p14:nvPr/>
              </p14:nvContentPartPr>
              <p14:xfrm>
                <a:off x="5911073" y="1862750"/>
                <a:ext cx="115200" cy="160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4FD2F05-DEEB-4767-91AC-6D7582BFD88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902433" y="1854110"/>
                  <a:ext cx="132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C96539E-1DAA-48CF-BB36-6F8D74C30A23}"/>
                    </a:ext>
                  </a:extLst>
                </p14:cNvPr>
                <p14:cNvContentPartPr/>
                <p14:nvPr/>
              </p14:nvContentPartPr>
              <p14:xfrm>
                <a:off x="6113033" y="1879310"/>
                <a:ext cx="71280" cy="60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C96539E-1DAA-48CF-BB36-6F8D74C30A2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04393" y="1870670"/>
                  <a:ext cx="889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EB6FFA2-137E-49AD-8D6E-141E37A233F3}"/>
                    </a:ext>
                  </a:extLst>
                </p14:cNvPr>
                <p14:cNvContentPartPr/>
                <p14:nvPr/>
              </p14:nvContentPartPr>
              <p14:xfrm>
                <a:off x="6154433" y="1833950"/>
                <a:ext cx="74880" cy="163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EB6FFA2-137E-49AD-8D6E-141E37A233F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145793" y="1824950"/>
                  <a:ext cx="92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7C4FB70-D4CB-4351-8AA3-A8092352601F}"/>
                    </a:ext>
                  </a:extLst>
                </p14:cNvPr>
                <p14:cNvContentPartPr/>
                <p14:nvPr/>
              </p14:nvContentPartPr>
              <p14:xfrm>
                <a:off x="6273233" y="1927910"/>
                <a:ext cx="51120" cy="33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7C4FB70-D4CB-4351-8AA3-A8092352601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64593" y="1918910"/>
                  <a:ext cx="68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C71E000-B6B6-46DE-9BA7-0BC61CB391E2}"/>
                    </a:ext>
                  </a:extLst>
                </p14:cNvPr>
                <p14:cNvContentPartPr/>
                <p14:nvPr/>
              </p14:nvContentPartPr>
              <p14:xfrm>
                <a:off x="6434513" y="1840430"/>
                <a:ext cx="106920" cy="126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C71E000-B6B6-46DE-9BA7-0BC61CB391E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25513" y="1831430"/>
                  <a:ext cx="124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EB0CC18-DA13-4C2B-9384-0EDD00FE3F81}"/>
                    </a:ext>
                  </a:extLst>
                </p14:cNvPr>
                <p14:cNvContentPartPr/>
                <p14:nvPr/>
              </p14:nvContentPartPr>
              <p14:xfrm>
                <a:off x="6626393" y="1840070"/>
                <a:ext cx="91800" cy="163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EB0CC18-DA13-4C2B-9384-0EDD00FE3F8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17393" y="1831430"/>
                  <a:ext cx="10944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FAD6441-5BB4-4E96-9276-C3DCFB6F1F1F}"/>
              </a:ext>
            </a:extLst>
          </p:cNvPr>
          <p:cNvGrpSpPr/>
          <p:nvPr/>
        </p:nvGrpSpPr>
        <p:grpSpPr>
          <a:xfrm>
            <a:off x="7063433" y="1424990"/>
            <a:ext cx="136440" cy="104400"/>
            <a:chOff x="7063433" y="1424990"/>
            <a:chExt cx="136440" cy="10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D2E87F4-9C6F-4C87-A8A3-15E8BB6F302F}"/>
                    </a:ext>
                  </a:extLst>
                </p14:cNvPr>
                <p14:cNvContentPartPr/>
                <p14:nvPr/>
              </p14:nvContentPartPr>
              <p14:xfrm>
                <a:off x="7063433" y="1424990"/>
                <a:ext cx="136440" cy="43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D2E87F4-9C6F-4C87-A8A3-15E8BB6F302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054433" y="1416350"/>
                  <a:ext cx="154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6655C34-6F62-449B-B41F-D9C85AC90E34}"/>
                    </a:ext>
                  </a:extLst>
                </p14:cNvPr>
                <p14:cNvContentPartPr/>
                <p14:nvPr/>
              </p14:nvContentPartPr>
              <p14:xfrm>
                <a:off x="7069913" y="1491950"/>
                <a:ext cx="101880" cy="37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6655C34-6F62-449B-B41F-D9C85AC90E3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060913" y="1482950"/>
                  <a:ext cx="11952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225C7D7-5E57-4568-A071-0EFF8DCAA6A9}"/>
              </a:ext>
            </a:extLst>
          </p:cNvPr>
          <p:cNvGrpSpPr/>
          <p:nvPr/>
        </p:nvGrpSpPr>
        <p:grpSpPr>
          <a:xfrm>
            <a:off x="7626113" y="1207910"/>
            <a:ext cx="482040" cy="286560"/>
            <a:chOff x="7626113" y="1207910"/>
            <a:chExt cx="482040" cy="2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4E4E52F-73C2-4826-878C-4B3A2A78B77C}"/>
                    </a:ext>
                  </a:extLst>
                </p14:cNvPr>
                <p14:cNvContentPartPr/>
                <p14:nvPr/>
              </p14:nvContentPartPr>
              <p14:xfrm>
                <a:off x="7782353" y="1229510"/>
                <a:ext cx="116640" cy="187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4E4E52F-73C2-4826-878C-4B3A2A78B77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773713" y="1220510"/>
                  <a:ext cx="1342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5E28A32-42ED-4835-ACAA-D324FA7E19F9}"/>
                    </a:ext>
                  </a:extLst>
                </p14:cNvPr>
                <p14:cNvContentPartPr/>
                <p14:nvPr/>
              </p14:nvContentPartPr>
              <p14:xfrm>
                <a:off x="7968473" y="1260110"/>
                <a:ext cx="69480" cy="1530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5E28A32-42ED-4835-ACAA-D324FA7E19F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959473" y="1251110"/>
                  <a:ext cx="87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E7701F0-6664-4731-910D-5CD0226CE21F}"/>
                    </a:ext>
                  </a:extLst>
                </p14:cNvPr>
                <p14:cNvContentPartPr/>
                <p14:nvPr/>
              </p14:nvContentPartPr>
              <p14:xfrm>
                <a:off x="8036153" y="1207910"/>
                <a:ext cx="72000" cy="17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E7701F0-6664-4731-910D-5CD0226CE21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027153" y="1199270"/>
                  <a:ext cx="89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D7B74FE-1A19-4CD1-8A43-D90B682CAAED}"/>
                    </a:ext>
                  </a:extLst>
                </p14:cNvPr>
                <p14:cNvContentPartPr/>
                <p14:nvPr/>
              </p14:nvContentPartPr>
              <p14:xfrm>
                <a:off x="7626113" y="1413470"/>
                <a:ext cx="467640" cy="81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D7B74FE-1A19-4CD1-8A43-D90B682CAAE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17473" y="1404830"/>
                  <a:ext cx="48528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6D11453-3E90-4E96-AB1A-B4320BD4BE76}"/>
              </a:ext>
            </a:extLst>
          </p:cNvPr>
          <p:cNvGrpSpPr/>
          <p:nvPr/>
        </p:nvGrpSpPr>
        <p:grpSpPr>
          <a:xfrm>
            <a:off x="7746713" y="1601030"/>
            <a:ext cx="408960" cy="307800"/>
            <a:chOff x="7746713" y="1601030"/>
            <a:chExt cx="408960" cy="3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BB4DB4D-0619-481C-A8B0-3553F7C42B10}"/>
                    </a:ext>
                  </a:extLst>
                </p14:cNvPr>
                <p14:cNvContentPartPr/>
                <p14:nvPr/>
              </p14:nvContentPartPr>
              <p14:xfrm>
                <a:off x="7746713" y="1628030"/>
                <a:ext cx="40320" cy="131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BB4DB4D-0619-481C-A8B0-3553F7C42B1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738073" y="1619030"/>
                  <a:ext cx="57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2EC6023-F3B7-4370-B8DC-DDA0D8CC9B11}"/>
                    </a:ext>
                  </a:extLst>
                </p14:cNvPr>
                <p14:cNvContentPartPr/>
                <p14:nvPr/>
              </p14:nvContentPartPr>
              <p14:xfrm>
                <a:off x="7862273" y="1601030"/>
                <a:ext cx="79920" cy="167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2EC6023-F3B7-4370-B8DC-DDA0D8CC9B1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853273" y="1592030"/>
                  <a:ext cx="975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AA1D56B-1887-4B6F-B8C9-400B2F9F56FA}"/>
                    </a:ext>
                  </a:extLst>
                </p14:cNvPr>
                <p14:cNvContentPartPr/>
                <p14:nvPr/>
              </p14:nvContentPartPr>
              <p14:xfrm>
                <a:off x="8033993" y="1608950"/>
                <a:ext cx="121680" cy="186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AA1D56B-1887-4B6F-B8C9-400B2F9F56F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024993" y="1599950"/>
                  <a:ext cx="1393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978A485-F8CF-4440-A853-85776986434B}"/>
                    </a:ext>
                  </a:extLst>
                </p14:cNvPr>
                <p14:cNvContentPartPr/>
                <p14:nvPr/>
              </p14:nvContentPartPr>
              <p14:xfrm>
                <a:off x="7775153" y="1845470"/>
                <a:ext cx="372960" cy="63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978A485-F8CF-4440-A853-85776986434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66153" y="1836470"/>
                  <a:ext cx="39060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01CC566-E4E6-452A-879B-B0B6A541D0D7}"/>
              </a:ext>
            </a:extLst>
          </p:cNvPr>
          <p:cNvGrpSpPr/>
          <p:nvPr/>
        </p:nvGrpSpPr>
        <p:grpSpPr>
          <a:xfrm>
            <a:off x="594953" y="2344790"/>
            <a:ext cx="300240" cy="416160"/>
            <a:chOff x="594953" y="2344790"/>
            <a:chExt cx="300240" cy="4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11C35C5-2C76-4889-BA2F-5042803B62A1}"/>
                    </a:ext>
                  </a:extLst>
                </p14:cNvPr>
                <p14:cNvContentPartPr/>
                <p14:nvPr/>
              </p14:nvContentPartPr>
              <p14:xfrm>
                <a:off x="594953" y="2423630"/>
                <a:ext cx="93240" cy="246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11C35C5-2C76-4889-BA2F-5042803B62A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85953" y="2414630"/>
                  <a:ext cx="1108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ACAF0FC-681A-42F2-8D4C-E6E12FD3DABE}"/>
                    </a:ext>
                  </a:extLst>
                </p14:cNvPr>
                <p14:cNvContentPartPr/>
                <p14:nvPr/>
              </p14:nvContentPartPr>
              <p14:xfrm>
                <a:off x="610073" y="2344790"/>
                <a:ext cx="127080" cy="172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ACAF0FC-681A-42F2-8D4C-E6E12FD3DAB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01073" y="2335790"/>
                  <a:ext cx="144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A9166EB-47BD-414B-8251-D3FD45A6C992}"/>
                    </a:ext>
                  </a:extLst>
                </p14:cNvPr>
                <p14:cNvContentPartPr/>
                <p14:nvPr/>
              </p14:nvContentPartPr>
              <p14:xfrm>
                <a:off x="769553" y="2393030"/>
                <a:ext cx="125640" cy="367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A9166EB-47BD-414B-8251-D3FD45A6C99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0553" y="2384390"/>
                  <a:ext cx="143280" cy="38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B2CC82CF-9E0B-47EC-9EF0-667D52B176F0}"/>
                  </a:ext>
                </a:extLst>
              </p14:cNvPr>
              <p14:cNvContentPartPr/>
              <p14:nvPr/>
            </p14:nvContentPartPr>
            <p14:xfrm>
              <a:off x="1092473" y="2482310"/>
              <a:ext cx="47880" cy="1839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B2CC82CF-9E0B-47EC-9EF0-667D52B176F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83833" y="2473310"/>
                <a:ext cx="65520" cy="20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24010DF6-D6EB-48F4-9B4B-CF3F13DDA000}"/>
              </a:ext>
            </a:extLst>
          </p:cNvPr>
          <p:cNvGrpSpPr/>
          <p:nvPr/>
        </p:nvGrpSpPr>
        <p:grpSpPr>
          <a:xfrm>
            <a:off x="1418993" y="2400590"/>
            <a:ext cx="1001880" cy="422280"/>
            <a:chOff x="1418993" y="2400590"/>
            <a:chExt cx="1001880" cy="4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0CCD815-256A-4674-AD99-430A44D6DADF}"/>
                    </a:ext>
                  </a:extLst>
                </p14:cNvPr>
                <p14:cNvContentPartPr/>
                <p14:nvPr/>
              </p14:nvContentPartPr>
              <p14:xfrm>
                <a:off x="1418993" y="2449190"/>
                <a:ext cx="815400" cy="373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0CCD815-256A-4674-AD99-430A44D6DAD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10353" y="2440190"/>
                  <a:ext cx="83304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27D224C-D5C2-4843-984B-C3A1E093F5B4}"/>
                    </a:ext>
                  </a:extLst>
                </p14:cNvPr>
                <p14:cNvContentPartPr/>
                <p14:nvPr/>
              </p14:nvContentPartPr>
              <p14:xfrm>
                <a:off x="2151953" y="2542430"/>
                <a:ext cx="78120" cy="27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27D224C-D5C2-4843-984B-C3A1E093F5B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142953" y="2533790"/>
                  <a:ext cx="95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14C3569-B1F0-4E55-B241-2EACF63FB628}"/>
                    </a:ext>
                  </a:extLst>
                </p14:cNvPr>
                <p14:cNvContentPartPr/>
                <p14:nvPr/>
              </p14:nvContentPartPr>
              <p14:xfrm>
                <a:off x="2330513" y="2400590"/>
                <a:ext cx="90360" cy="332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14C3569-B1F0-4E55-B241-2EACF63FB62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321873" y="2391950"/>
                  <a:ext cx="108000" cy="35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B4E60A5-C302-424C-B738-64237FD7C2B4}"/>
              </a:ext>
            </a:extLst>
          </p:cNvPr>
          <p:cNvGrpSpPr/>
          <p:nvPr/>
        </p:nvGrpSpPr>
        <p:grpSpPr>
          <a:xfrm>
            <a:off x="3083993" y="2729270"/>
            <a:ext cx="137160" cy="123120"/>
            <a:chOff x="3083993" y="2729270"/>
            <a:chExt cx="137160" cy="12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31EDA68-FF16-4DBA-9604-29DC39ED7AD2}"/>
                    </a:ext>
                  </a:extLst>
                </p14:cNvPr>
                <p14:cNvContentPartPr/>
                <p14:nvPr/>
              </p14:nvContentPartPr>
              <p14:xfrm>
                <a:off x="3083993" y="2729270"/>
                <a:ext cx="130680" cy="47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31EDA68-FF16-4DBA-9604-29DC39ED7AD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074993" y="2720630"/>
                  <a:ext cx="148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8C21C4E-70DF-4475-9182-377102D61DC6}"/>
                    </a:ext>
                  </a:extLst>
                </p14:cNvPr>
                <p14:cNvContentPartPr/>
                <p14:nvPr/>
              </p14:nvContentPartPr>
              <p14:xfrm>
                <a:off x="3112793" y="2826110"/>
                <a:ext cx="108360" cy="26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8C21C4E-70DF-4475-9182-377102D61DC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103793" y="2817470"/>
                  <a:ext cx="12600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A0DF994-604E-42E7-812D-93103ED4CF8F}"/>
              </a:ext>
            </a:extLst>
          </p:cNvPr>
          <p:cNvGrpSpPr/>
          <p:nvPr/>
        </p:nvGrpSpPr>
        <p:grpSpPr>
          <a:xfrm>
            <a:off x="4203593" y="2724230"/>
            <a:ext cx="828000" cy="640800"/>
            <a:chOff x="4203593" y="2724230"/>
            <a:chExt cx="828000" cy="64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B085501-1E95-4433-AC4B-7861B530AB24}"/>
                    </a:ext>
                  </a:extLst>
                </p14:cNvPr>
                <p14:cNvContentPartPr/>
                <p14:nvPr/>
              </p14:nvContentPartPr>
              <p14:xfrm>
                <a:off x="4203593" y="2724230"/>
                <a:ext cx="828000" cy="144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B085501-1E95-4433-AC4B-7861B530AB2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194593" y="2715230"/>
                  <a:ext cx="845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F044ABC-98D8-4684-A1D1-FE6124383B42}"/>
                    </a:ext>
                  </a:extLst>
                </p14:cNvPr>
                <p14:cNvContentPartPr/>
                <p14:nvPr/>
              </p14:nvContentPartPr>
              <p14:xfrm>
                <a:off x="4520033" y="2984510"/>
                <a:ext cx="95760" cy="132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F044ABC-98D8-4684-A1D1-FE6124383B4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511033" y="2975870"/>
                  <a:ext cx="1134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04B2B9E-2B91-40F5-A2EE-13F70718A1F3}"/>
                    </a:ext>
                  </a:extLst>
                </p14:cNvPr>
                <p14:cNvContentPartPr/>
                <p14:nvPr/>
              </p14:nvContentPartPr>
              <p14:xfrm>
                <a:off x="4716233" y="2949230"/>
                <a:ext cx="93240" cy="63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04B2B9E-2B91-40F5-A2EE-13F70718A1F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707593" y="2940230"/>
                  <a:ext cx="1108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BE48DAD-6540-4029-ABDF-93F0BD1E554F}"/>
                    </a:ext>
                  </a:extLst>
                </p14:cNvPr>
                <p14:cNvContentPartPr/>
                <p14:nvPr/>
              </p14:nvContentPartPr>
              <p14:xfrm>
                <a:off x="4739273" y="2908190"/>
                <a:ext cx="60480" cy="149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BE48DAD-6540-4029-ABDF-93F0BD1E554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730633" y="2899190"/>
                  <a:ext cx="78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1A2FD4C-78A7-4445-9399-5EF3AA36D09B}"/>
                    </a:ext>
                  </a:extLst>
                </p14:cNvPr>
                <p14:cNvContentPartPr/>
                <p14:nvPr/>
              </p14:nvContentPartPr>
              <p14:xfrm>
                <a:off x="4611473" y="3249110"/>
                <a:ext cx="122040" cy="90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1A2FD4C-78A7-4445-9399-5EF3AA36D09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602473" y="3240110"/>
                  <a:ext cx="139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8B6C3D2-B96C-451C-904D-8BE1EF768668}"/>
                    </a:ext>
                  </a:extLst>
                </p14:cNvPr>
                <p14:cNvContentPartPr/>
                <p14:nvPr/>
              </p14:nvContentPartPr>
              <p14:xfrm>
                <a:off x="4320233" y="3034550"/>
                <a:ext cx="48600" cy="318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8B6C3D2-B96C-451C-904D-8BE1EF76866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311593" y="3025550"/>
                  <a:ext cx="662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EE44222-DA3C-45A0-B5AF-27F4622F6D15}"/>
                    </a:ext>
                  </a:extLst>
                </p14:cNvPr>
                <p14:cNvContentPartPr/>
                <p14:nvPr/>
              </p14:nvContentPartPr>
              <p14:xfrm>
                <a:off x="4876433" y="3015830"/>
                <a:ext cx="119160" cy="349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EE44222-DA3C-45A0-B5AF-27F4622F6D1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867793" y="3007190"/>
                  <a:ext cx="136800" cy="36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28F20D7-D1D5-4CC6-9F10-1A3D5A0AD4B4}"/>
              </a:ext>
            </a:extLst>
          </p:cNvPr>
          <p:cNvGrpSpPr/>
          <p:nvPr/>
        </p:nvGrpSpPr>
        <p:grpSpPr>
          <a:xfrm>
            <a:off x="4139873" y="2353790"/>
            <a:ext cx="650160" cy="394920"/>
            <a:chOff x="4139873" y="2353790"/>
            <a:chExt cx="650160" cy="39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5D3A546-4103-4CEF-A33C-CC41786EFC30}"/>
                    </a:ext>
                  </a:extLst>
                </p14:cNvPr>
                <p14:cNvContentPartPr/>
                <p14:nvPr/>
              </p14:nvContentPartPr>
              <p14:xfrm>
                <a:off x="4272713" y="2385830"/>
                <a:ext cx="69120" cy="136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5D3A546-4103-4CEF-A33C-CC41786EFC3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264073" y="2376830"/>
                  <a:ext cx="86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BC82F88-8B02-4F25-A2BE-EF1496405BC4}"/>
                    </a:ext>
                  </a:extLst>
                </p14:cNvPr>
                <p14:cNvContentPartPr/>
                <p14:nvPr/>
              </p14:nvContentPartPr>
              <p14:xfrm>
                <a:off x="4406273" y="2396990"/>
                <a:ext cx="83160" cy="101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BC82F88-8B02-4F25-A2BE-EF1496405BC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397273" y="2387990"/>
                  <a:ext cx="100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B1F247E-59AC-47D9-9781-BDFDA95DF8F9}"/>
                    </a:ext>
                  </a:extLst>
                </p14:cNvPr>
                <p14:cNvContentPartPr/>
                <p14:nvPr/>
              </p14:nvContentPartPr>
              <p14:xfrm>
                <a:off x="4363073" y="2609030"/>
                <a:ext cx="30960" cy="137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B1F247E-59AC-47D9-9781-BDFDA95DF8F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354073" y="2600030"/>
                  <a:ext cx="486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9C5D2D7-F92E-46F8-BD4B-D38BE178B8D7}"/>
                    </a:ext>
                  </a:extLst>
                </p14:cNvPr>
                <p14:cNvContentPartPr/>
                <p14:nvPr/>
              </p14:nvContentPartPr>
              <p14:xfrm>
                <a:off x="4139873" y="2422190"/>
                <a:ext cx="74520" cy="326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9C5D2D7-F92E-46F8-BD4B-D38BE178B8D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130873" y="2413190"/>
                  <a:ext cx="9216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FD309B8-ED1C-4F09-94AD-B0177BE52F5F}"/>
                    </a:ext>
                  </a:extLst>
                </p14:cNvPr>
                <p14:cNvContentPartPr/>
                <p14:nvPr/>
              </p14:nvContentPartPr>
              <p14:xfrm>
                <a:off x="4548473" y="2367830"/>
                <a:ext cx="48240" cy="330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FD309B8-ED1C-4F09-94AD-B0177BE52F5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539833" y="2359190"/>
                  <a:ext cx="658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06E1705-59AE-4C66-8957-2EBAD9935BF0}"/>
                    </a:ext>
                  </a:extLst>
                </p14:cNvPr>
                <p14:cNvContentPartPr/>
                <p14:nvPr/>
              </p14:nvContentPartPr>
              <p14:xfrm>
                <a:off x="4722353" y="2353790"/>
                <a:ext cx="67680" cy="330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06E1705-59AE-4C66-8957-2EBAD9935BF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713353" y="2345150"/>
                  <a:ext cx="85320" cy="34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11E0BD1-2E43-4400-B101-774FCDB019A9}"/>
              </a:ext>
            </a:extLst>
          </p:cNvPr>
          <p:cNvGrpSpPr/>
          <p:nvPr/>
        </p:nvGrpSpPr>
        <p:grpSpPr>
          <a:xfrm>
            <a:off x="4921433" y="2270990"/>
            <a:ext cx="236880" cy="469800"/>
            <a:chOff x="4921433" y="2270990"/>
            <a:chExt cx="236880" cy="46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BDBB05E-7C35-4B92-957D-B3B996BD54CF}"/>
                    </a:ext>
                  </a:extLst>
                </p14:cNvPr>
                <p14:cNvContentPartPr/>
                <p14:nvPr/>
              </p14:nvContentPartPr>
              <p14:xfrm>
                <a:off x="4921433" y="2340110"/>
                <a:ext cx="90720" cy="63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BDBB05E-7C35-4B92-957D-B3B996BD54C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912433" y="2331470"/>
                  <a:ext cx="1083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CA05C70-01D8-414F-A5D3-5217919449B8}"/>
                    </a:ext>
                  </a:extLst>
                </p14:cNvPr>
                <p14:cNvContentPartPr/>
                <p14:nvPr/>
              </p14:nvContentPartPr>
              <p14:xfrm>
                <a:off x="4965353" y="2270990"/>
                <a:ext cx="47520" cy="167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CA05C70-01D8-414F-A5D3-5217919449B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956713" y="2261990"/>
                  <a:ext cx="651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83F2C73-7C5F-41F5-BDA1-2F3168BF66F3}"/>
                    </a:ext>
                  </a:extLst>
                </p14:cNvPr>
                <p14:cNvContentPartPr/>
                <p14:nvPr/>
              </p14:nvContentPartPr>
              <p14:xfrm>
                <a:off x="4934753" y="2556830"/>
                <a:ext cx="5400" cy="75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83F2C73-7C5F-41F5-BDA1-2F3168BF66F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926113" y="2548190"/>
                  <a:ext cx="230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1EE85FF-8242-4706-BA80-8DCE8D5B78CD}"/>
                    </a:ext>
                  </a:extLst>
                </p14:cNvPr>
                <p14:cNvContentPartPr/>
                <p14:nvPr/>
              </p14:nvContentPartPr>
              <p14:xfrm>
                <a:off x="5103953" y="2309510"/>
                <a:ext cx="54360" cy="293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1EE85FF-8242-4706-BA80-8DCE8D5B78C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094953" y="2300870"/>
                  <a:ext cx="720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BA46717-6836-4118-93A1-7400249DAAA8}"/>
                    </a:ext>
                  </a:extLst>
                </p14:cNvPr>
                <p14:cNvContentPartPr/>
                <p14:nvPr/>
              </p14:nvContentPartPr>
              <p14:xfrm>
                <a:off x="4966793" y="2722430"/>
                <a:ext cx="129960" cy="18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BA46717-6836-4118-93A1-7400249DAAA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957793" y="2713790"/>
                  <a:ext cx="1476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839CDD3-D65D-4338-9F3C-68713F74E60D}"/>
              </a:ext>
            </a:extLst>
          </p:cNvPr>
          <p:cNvGrpSpPr/>
          <p:nvPr/>
        </p:nvGrpSpPr>
        <p:grpSpPr>
          <a:xfrm>
            <a:off x="5502473" y="2722430"/>
            <a:ext cx="152640" cy="122760"/>
            <a:chOff x="5502473" y="2722430"/>
            <a:chExt cx="152640" cy="12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A1BCDD5-1298-44FA-8AFB-CABDD8FBEEDE}"/>
                    </a:ext>
                  </a:extLst>
                </p14:cNvPr>
                <p14:cNvContentPartPr/>
                <p14:nvPr/>
              </p14:nvContentPartPr>
              <p14:xfrm>
                <a:off x="5526593" y="2722430"/>
                <a:ext cx="128520" cy="26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A1BCDD5-1298-44FA-8AFB-CABDD8FBEED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517593" y="2713790"/>
                  <a:ext cx="146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4D128EF-A0F8-4EB1-8DC5-2AACC78064F5}"/>
                    </a:ext>
                  </a:extLst>
                </p14:cNvPr>
                <p14:cNvContentPartPr/>
                <p14:nvPr/>
              </p14:nvContentPartPr>
              <p14:xfrm>
                <a:off x="5502473" y="2826110"/>
                <a:ext cx="110520" cy="19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4D128EF-A0F8-4EB1-8DC5-2AACC78064F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493473" y="2817470"/>
                  <a:ext cx="1281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55B023A-D0AF-4AF7-B0C8-64723995E08A}"/>
              </a:ext>
            </a:extLst>
          </p:cNvPr>
          <p:cNvGrpSpPr/>
          <p:nvPr/>
        </p:nvGrpSpPr>
        <p:grpSpPr>
          <a:xfrm>
            <a:off x="6128873" y="2519390"/>
            <a:ext cx="697680" cy="367560"/>
            <a:chOff x="6128873" y="2519390"/>
            <a:chExt cx="697680" cy="36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0CA68E0-EA25-42B1-ABED-7490521990D9}"/>
                    </a:ext>
                  </a:extLst>
                </p14:cNvPr>
                <p14:cNvContentPartPr/>
                <p14:nvPr/>
              </p14:nvContentPartPr>
              <p14:xfrm>
                <a:off x="6155513" y="2583470"/>
                <a:ext cx="110880" cy="184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0CA68E0-EA25-42B1-ABED-7490521990D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146513" y="2574830"/>
                  <a:ext cx="128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D3F630B-18D5-42E7-B693-B0408C02A528}"/>
                    </a:ext>
                  </a:extLst>
                </p14:cNvPr>
                <p14:cNvContentPartPr/>
                <p14:nvPr/>
              </p14:nvContentPartPr>
              <p14:xfrm>
                <a:off x="6341273" y="2618750"/>
                <a:ext cx="78480" cy="111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D3F630B-18D5-42E7-B693-B0408C02A52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332273" y="2609750"/>
                  <a:ext cx="96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53DE322-6809-45DC-8042-CD6171139D0A}"/>
                    </a:ext>
                  </a:extLst>
                </p14:cNvPr>
                <p14:cNvContentPartPr/>
                <p14:nvPr/>
              </p14:nvContentPartPr>
              <p14:xfrm>
                <a:off x="6504713" y="2672750"/>
                <a:ext cx="16560" cy="28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53DE322-6809-45DC-8042-CD6171139D0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495713" y="2664110"/>
                  <a:ext cx="34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516F660-E443-4438-BD64-9F4C6C27E294}"/>
                    </a:ext>
                  </a:extLst>
                </p14:cNvPr>
                <p14:cNvContentPartPr/>
                <p14:nvPr/>
              </p14:nvContentPartPr>
              <p14:xfrm>
                <a:off x="6688313" y="2581670"/>
                <a:ext cx="114840" cy="79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516F660-E443-4438-BD64-9F4C6C27E29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679313" y="2572670"/>
                  <a:ext cx="1324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BCDE993-DAB8-4AF7-B868-B362A54899E6}"/>
                    </a:ext>
                  </a:extLst>
                </p14:cNvPr>
                <p14:cNvContentPartPr/>
                <p14:nvPr/>
              </p14:nvContentPartPr>
              <p14:xfrm>
                <a:off x="6774353" y="2519390"/>
                <a:ext cx="50400" cy="2296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BCDE993-DAB8-4AF7-B868-B362A54899E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765713" y="2510750"/>
                  <a:ext cx="680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DA920F3-BE08-45AA-87D7-985DB2BED34B}"/>
                    </a:ext>
                  </a:extLst>
                </p14:cNvPr>
                <p14:cNvContentPartPr/>
                <p14:nvPr/>
              </p14:nvContentPartPr>
              <p14:xfrm>
                <a:off x="6128873" y="2826110"/>
                <a:ext cx="697680" cy="60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DA920F3-BE08-45AA-87D7-985DB2BED34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120233" y="2817470"/>
                  <a:ext cx="71532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08EE17DB-4579-4F3D-A539-C12EB577A491}"/>
              </a:ext>
            </a:extLst>
          </p:cNvPr>
          <p:cNvGrpSpPr/>
          <p:nvPr/>
        </p:nvGrpSpPr>
        <p:grpSpPr>
          <a:xfrm>
            <a:off x="6093953" y="2997110"/>
            <a:ext cx="649440" cy="446400"/>
            <a:chOff x="6093953" y="2997110"/>
            <a:chExt cx="649440" cy="4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A59FB77-5013-4B18-AB9D-E0EB5F2F147B}"/>
                    </a:ext>
                  </a:extLst>
                </p14:cNvPr>
                <p14:cNvContentPartPr/>
                <p14:nvPr/>
              </p14:nvContentPartPr>
              <p14:xfrm>
                <a:off x="6093953" y="3016910"/>
                <a:ext cx="121320" cy="143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A59FB77-5013-4B18-AB9D-E0EB5F2F147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085313" y="3008270"/>
                  <a:ext cx="1389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D22CA7E-ADC4-4060-A5C6-7B9363C83ABA}"/>
                    </a:ext>
                  </a:extLst>
                </p14:cNvPr>
                <p14:cNvContentPartPr/>
                <p14:nvPr/>
              </p14:nvContentPartPr>
              <p14:xfrm>
                <a:off x="6276113" y="3018710"/>
                <a:ext cx="74880" cy="72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D22CA7E-ADC4-4060-A5C6-7B9363C83AB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267473" y="3010070"/>
                  <a:ext cx="92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AA8B05F-0F07-498E-85A2-86402496B03D}"/>
                    </a:ext>
                  </a:extLst>
                </p14:cNvPr>
                <p14:cNvContentPartPr/>
                <p14:nvPr/>
              </p14:nvContentPartPr>
              <p14:xfrm>
                <a:off x="6300593" y="2997110"/>
                <a:ext cx="48240" cy="1432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AA8B05F-0F07-498E-85A2-86402496B03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291593" y="2988110"/>
                  <a:ext cx="65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9E9BEF9-76F6-4867-80A9-6DC986E31337}"/>
                    </a:ext>
                  </a:extLst>
                </p14:cNvPr>
                <p14:cNvContentPartPr/>
                <p14:nvPr/>
              </p14:nvContentPartPr>
              <p14:xfrm>
                <a:off x="6393833" y="3079910"/>
                <a:ext cx="33120" cy="39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9E9BEF9-76F6-4867-80A9-6DC986E3133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385193" y="3071270"/>
                  <a:ext cx="507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86382E6-AC35-468A-A99F-085C2F488B55}"/>
                    </a:ext>
                  </a:extLst>
                </p14:cNvPr>
                <p14:cNvContentPartPr/>
                <p14:nvPr/>
              </p14:nvContentPartPr>
              <p14:xfrm>
                <a:off x="6509033" y="3019070"/>
                <a:ext cx="83880" cy="1281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86382E6-AC35-468A-A99F-085C2F488B5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500033" y="3010070"/>
                  <a:ext cx="101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2B7E720-B1E0-4779-8283-3D155834068C}"/>
                    </a:ext>
                  </a:extLst>
                </p14:cNvPr>
                <p14:cNvContentPartPr/>
                <p14:nvPr/>
              </p14:nvContentPartPr>
              <p14:xfrm>
                <a:off x="6675713" y="3005750"/>
                <a:ext cx="67680" cy="1188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2B7E720-B1E0-4779-8283-3D155834068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667073" y="2996750"/>
                  <a:ext cx="85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3927906-5B37-431C-A920-1A4F6429EDCA}"/>
                    </a:ext>
                  </a:extLst>
                </p14:cNvPr>
                <p14:cNvContentPartPr/>
                <p14:nvPr/>
              </p14:nvContentPartPr>
              <p14:xfrm>
                <a:off x="6226793" y="3203390"/>
                <a:ext cx="409320" cy="39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3927906-5B37-431C-A920-1A4F6429EDC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217793" y="3194750"/>
                  <a:ext cx="426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E0DB533-FC88-4138-A5BE-EC51FDACA4EB}"/>
                    </a:ext>
                  </a:extLst>
                </p14:cNvPr>
                <p14:cNvContentPartPr/>
                <p14:nvPr/>
              </p14:nvContentPartPr>
              <p14:xfrm>
                <a:off x="6397433" y="3331550"/>
                <a:ext cx="84600" cy="1119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E0DB533-FC88-4138-A5BE-EC51FDACA4E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388433" y="3322550"/>
                  <a:ext cx="10224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EF0E8F8A-6ABF-4279-879B-605289F1697A}"/>
              </a:ext>
            </a:extLst>
          </p:cNvPr>
          <p:cNvGrpSpPr/>
          <p:nvPr/>
        </p:nvGrpSpPr>
        <p:grpSpPr>
          <a:xfrm>
            <a:off x="7105913" y="2733950"/>
            <a:ext cx="125640" cy="106920"/>
            <a:chOff x="7105913" y="2733950"/>
            <a:chExt cx="125640" cy="10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F1B3318-BD8E-4503-BC93-B61A3E1F8313}"/>
                    </a:ext>
                  </a:extLst>
                </p14:cNvPr>
                <p14:cNvContentPartPr/>
                <p14:nvPr/>
              </p14:nvContentPartPr>
              <p14:xfrm>
                <a:off x="7149833" y="2733950"/>
                <a:ext cx="81720" cy="31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F1B3318-BD8E-4503-BC93-B61A3E1F831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141193" y="2725310"/>
                  <a:ext cx="99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4F1F27C-44DD-4A29-BE50-05741E4E368C}"/>
                    </a:ext>
                  </a:extLst>
                </p14:cNvPr>
                <p14:cNvContentPartPr/>
                <p14:nvPr/>
              </p14:nvContentPartPr>
              <p14:xfrm>
                <a:off x="7105913" y="2831510"/>
                <a:ext cx="106560" cy="9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4F1F27C-44DD-4A29-BE50-05741E4E368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097273" y="2822870"/>
                  <a:ext cx="12420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99DB1DB-35EE-4694-AE1B-A50934E70A3F}"/>
              </a:ext>
            </a:extLst>
          </p:cNvPr>
          <p:cNvGrpSpPr/>
          <p:nvPr/>
        </p:nvGrpSpPr>
        <p:grpSpPr>
          <a:xfrm>
            <a:off x="7589393" y="2467550"/>
            <a:ext cx="394920" cy="356760"/>
            <a:chOff x="7589393" y="2467550"/>
            <a:chExt cx="39492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F466C0A-C4FD-4897-9BA7-0E6FFD94C616}"/>
                    </a:ext>
                  </a:extLst>
                </p14:cNvPr>
                <p14:cNvContentPartPr/>
                <p14:nvPr/>
              </p14:nvContentPartPr>
              <p14:xfrm>
                <a:off x="7617113" y="2500670"/>
                <a:ext cx="155520" cy="1069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F466C0A-C4FD-4897-9BA7-0E6FFD94C61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608113" y="2491670"/>
                  <a:ext cx="173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BE21926-7D5E-4363-846E-68CD34642EA7}"/>
                    </a:ext>
                  </a:extLst>
                </p14:cNvPr>
                <p14:cNvContentPartPr/>
                <p14:nvPr/>
              </p14:nvContentPartPr>
              <p14:xfrm>
                <a:off x="7707113" y="2467550"/>
                <a:ext cx="104400" cy="265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BE21926-7D5E-4363-846E-68CD34642EA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698473" y="2458910"/>
                  <a:ext cx="1220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A073B1C-948E-4EFB-A5A5-0111C013B351}"/>
                    </a:ext>
                  </a:extLst>
                </p14:cNvPr>
                <p14:cNvContentPartPr/>
                <p14:nvPr/>
              </p14:nvContentPartPr>
              <p14:xfrm>
                <a:off x="7857593" y="2573030"/>
                <a:ext cx="105480" cy="1551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A073B1C-948E-4EFB-A5A5-0111C013B35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848593" y="2564390"/>
                  <a:ext cx="123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061AF1D-40A8-40FA-B82D-B9C62C461665}"/>
                    </a:ext>
                  </a:extLst>
                </p14:cNvPr>
                <p14:cNvContentPartPr/>
                <p14:nvPr/>
              </p14:nvContentPartPr>
              <p14:xfrm>
                <a:off x="7589393" y="2785790"/>
                <a:ext cx="394920" cy="38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061AF1D-40A8-40FA-B82D-B9C62C46166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580393" y="2777150"/>
                  <a:ext cx="41256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68FC0A64-2BCB-4909-A0DA-9B0D51275B65}"/>
              </a:ext>
            </a:extLst>
          </p:cNvPr>
          <p:cNvGrpSpPr/>
          <p:nvPr/>
        </p:nvGrpSpPr>
        <p:grpSpPr>
          <a:xfrm>
            <a:off x="7598033" y="2966510"/>
            <a:ext cx="353880" cy="201240"/>
            <a:chOff x="7598033" y="2966510"/>
            <a:chExt cx="353880" cy="20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3E47396-4215-4636-B071-BF43AE1D0AF4}"/>
                    </a:ext>
                  </a:extLst>
                </p14:cNvPr>
                <p14:cNvContentPartPr/>
                <p14:nvPr/>
              </p14:nvContentPartPr>
              <p14:xfrm>
                <a:off x="7598033" y="2999270"/>
                <a:ext cx="61920" cy="133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3E47396-4215-4636-B071-BF43AE1D0AF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589033" y="2990270"/>
                  <a:ext cx="79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D2F32A6-E93B-44B2-A096-1CA541E3E13A}"/>
                    </a:ext>
                  </a:extLst>
                </p14:cNvPr>
                <p14:cNvContentPartPr/>
                <p14:nvPr/>
              </p14:nvContentPartPr>
              <p14:xfrm>
                <a:off x="7712153" y="2983070"/>
                <a:ext cx="107280" cy="1515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D2F32A6-E93B-44B2-A096-1CA541E3E13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703513" y="2974430"/>
                  <a:ext cx="1249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3896E71-5877-486C-8F19-46A4DD34D168}"/>
                    </a:ext>
                  </a:extLst>
                </p14:cNvPr>
                <p14:cNvContentPartPr/>
                <p14:nvPr/>
              </p14:nvContentPartPr>
              <p14:xfrm>
                <a:off x="7840673" y="2966510"/>
                <a:ext cx="111240" cy="201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3896E71-5877-486C-8F19-46A4DD34D16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831673" y="2957510"/>
                  <a:ext cx="12888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41829A31-227E-4CBE-8B66-FA0F4A428677}"/>
              </a:ext>
            </a:extLst>
          </p:cNvPr>
          <p:cNvGrpSpPr/>
          <p:nvPr/>
        </p:nvGrpSpPr>
        <p:grpSpPr>
          <a:xfrm>
            <a:off x="655433" y="3894230"/>
            <a:ext cx="636840" cy="384480"/>
            <a:chOff x="655433" y="3894230"/>
            <a:chExt cx="63684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55E150A-1CB9-4BF8-8638-FCE70C38C82E}"/>
                    </a:ext>
                  </a:extLst>
                </p14:cNvPr>
                <p14:cNvContentPartPr/>
                <p14:nvPr/>
              </p14:nvContentPartPr>
              <p14:xfrm>
                <a:off x="657593" y="3952910"/>
                <a:ext cx="67320" cy="227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55E150A-1CB9-4BF8-8638-FCE70C38C82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48953" y="3944270"/>
                  <a:ext cx="849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47600D6-E273-49FC-AE5C-8A26853C4B48}"/>
                    </a:ext>
                  </a:extLst>
                </p14:cNvPr>
                <p14:cNvContentPartPr/>
                <p14:nvPr/>
              </p14:nvContentPartPr>
              <p14:xfrm>
                <a:off x="655433" y="3917270"/>
                <a:ext cx="193320" cy="177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47600D6-E273-49FC-AE5C-8A26853C4B4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46433" y="3908630"/>
                  <a:ext cx="210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72C1C20-B7BC-48BE-9032-CA93E8DE46AD}"/>
                    </a:ext>
                  </a:extLst>
                </p14:cNvPr>
                <p14:cNvContentPartPr/>
                <p14:nvPr/>
              </p14:nvContentPartPr>
              <p14:xfrm>
                <a:off x="911393" y="3894230"/>
                <a:ext cx="121680" cy="384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72C1C20-B7BC-48BE-9032-CA93E8DE46A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02393" y="3885590"/>
                  <a:ext cx="13932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38B1F13-403A-4C81-BA70-F892B14BC7C7}"/>
                    </a:ext>
                  </a:extLst>
                </p14:cNvPr>
                <p14:cNvContentPartPr/>
                <p14:nvPr/>
              </p14:nvContentPartPr>
              <p14:xfrm>
                <a:off x="1123793" y="4004390"/>
                <a:ext cx="168480" cy="226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38B1F13-403A-4C81-BA70-F892B14BC7C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15153" y="3995750"/>
                  <a:ext cx="186120" cy="24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675F9C74-92E9-483A-9A09-6981539164C8}"/>
              </a:ext>
            </a:extLst>
          </p:cNvPr>
          <p:cNvGrpSpPr/>
          <p:nvPr/>
        </p:nvGrpSpPr>
        <p:grpSpPr>
          <a:xfrm>
            <a:off x="1543193" y="3980270"/>
            <a:ext cx="1030320" cy="476280"/>
            <a:chOff x="1543193" y="3980270"/>
            <a:chExt cx="1030320" cy="47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5799EDE-EB08-4FD6-B6EA-435D209BCBD6}"/>
                    </a:ext>
                  </a:extLst>
                </p14:cNvPr>
                <p14:cNvContentPartPr/>
                <p14:nvPr/>
              </p14:nvContentPartPr>
              <p14:xfrm>
                <a:off x="1543193" y="4032830"/>
                <a:ext cx="409320" cy="4237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5799EDE-EB08-4FD6-B6EA-435D209BCBD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534193" y="4024190"/>
                  <a:ext cx="42696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CFDCF22-EACF-4D8F-99AA-9FBCE5D6DFC4}"/>
                    </a:ext>
                  </a:extLst>
                </p14:cNvPr>
                <p14:cNvContentPartPr/>
                <p14:nvPr/>
              </p14:nvContentPartPr>
              <p14:xfrm>
                <a:off x="1826873" y="4049750"/>
                <a:ext cx="544320" cy="2653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CFDCF22-EACF-4D8F-99AA-9FBCE5D6DFC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817873" y="4040750"/>
                  <a:ext cx="5619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22D726D-0B73-4279-B04B-0E47A67DD3C3}"/>
                    </a:ext>
                  </a:extLst>
                </p14:cNvPr>
                <p14:cNvContentPartPr/>
                <p14:nvPr/>
              </p14:nvContentPartPr>
              <p14:xfrm>
                <a:off x="2192273" y="4171070"/>
                <a:ext cx="174960" cy="21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22D726D-0B73-4279-B04B-0E47A67DD3C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183273" y="4162070"/>
                  <a:ext cx="192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A9760B4-D780-4175-BD38-DAB9AD21C6E3}"/>
                    </a:ext>
                  </a:extLst>
                </p14:cNvPr>
                <p14:cNvContentPartPr/>
                <p14:nvPr/>
              </p14:nvContentPartPr>
              <p14:xfrm>
                <a:off x="2470553" y="3980270"/>
                <a:ext cx="102960" cy="408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A9760B4-D780-4175-BD38-DAB9AD21C6E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461553" y="3971270"/>
                  <a:ext cx="120600" cy="42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386C8E0E-A9F2-4F5A-B940-9412126A502F}"/>
              </a:ext>
            </a:extLst>
          </p:cNvPr>
          <p:cNvGrpSpPr/>
          <p:nvPr/>
        </p:nvGrpSpPr>
        <p:grpSpPr>
          <a:xfrm>
            <a:off x="2856113" y="4158830"/>
            <a:ext cx="180720" cy="102240"/>
            <a:chOff x="2856113" y="4158830"/>
            <a:chExt cx="180720" cy="10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74B6596-7056-47EE-9E86-22564B000697}"/>
                    </a:ext>
                  </a:extLst>
                </p14:cNvPr>
                <p14:cNvContentPartPr/>
                <p14:nvPr/>
              </p14:nvContentPartPr>
              <p14:xfrm>
                <a:off x="2924513" y="4158830"/>
                <a:ext cx="112320" cy="115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74B6596-7056-47EE-9E86-22564B00069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915513" y="4150190"/>
                  <a:ext cx="129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1FFB6F6-8F5A-4E4A-AF60-2902C41DF1F6}"/>
                    </a:ext>
                  </a:extLst>
                </p14:cNvPr>
                <p14:cNvContentPartPr/>
                <p14:nvPr/>
              </p14:nvContentPartPr>
              <p14:xfrm>
                <a:off x="2856113" y="4238390"/>
                <a:ext cx="136440" cy="226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1FFB6F6-8F5A-4E4A-AF60-2902C41DF1F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847113" y="4229750"/>
                  <a:ext cx="1540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5C0EFC69-F6B7-479F-82C1-E9FD4C5B01BB}"/>
              </a:ext>
            </a:extLst>
          </p:cNvPr>
          <p:cNvGrpSpPr/>
          <p:nvPr/>
        </p:nvGrpSpPr>
        <p:grpSpPr>
          <a:xfrm>
            <a:off x="3974633" y="3823310"/>
            <a:ext cx="1310400" cy="1284120"/>
            <a:chOff x="3974633" y="3823310"/>
            <a:chExt cx="1310400" cy="12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985B898-E48A-471D-96E7-CBAABD531A64}"/>
                    </a:ext>
                  </a:extLst>
                </p14:cNvPr>
                <p14:cNvContentPartPr/>
                <p14:nvPr/>
              </p14:nvContentPartPr>
              <p14:xfrm>
                <a:off x="4229513" y="3823310"/>
                <a:ext cx="123480" cy="1861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985B898-E48A-471D-96E7-CBAABD531A6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220513" y="3814310"/>
                  <a:ext cx="1411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91EC59E-8E25-4276-B536-C3C63C96330E}"/>
                    </a:ext>
                  </a:extLst>
                </p14:cNvPr>
                <p14:cNvContentPartPr/>
                <p14:nvPr/>
              </p14:nvContentPartPr>
              <p14:xfrm>
                <a:off x="4429313" y="3829070"/>
                <a:ext cx="96840" cy="156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91EC59E-8E25-4276-B536-C3C63C96330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420313" y="3820430"/>
                  <a:ext cx="114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8E61561-0010-47E4-9897-B95004F61B60}"/>
                    </a:ext>
                  </a:extLst>
                </p14:cNvPr>
                <p14:cNvContentPartPr/>
                <p14:nvPr/>
              </p14:nvContentPartPr>
              <p14:xfrm>
                <a:off x="4296833" y="4125350"/>
                <a:ext cx="117000" cy="1580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8E61561-0010-47E4-9897-B95004F61B6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287833" y="4116710"/>
                  <a:ext cx="1346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F2881AD-FC2A-414B-8341-5A509C94C83C}"/>
                    </a:ext>
                  </a:extLst>
                </p14:cNvPr>
                <p14:cNvContentPartPr/>
                <p14:nvPr/>
              </p14:nvContentPartPr>
              <p14:xfrm>
                <a:off x="3974633" y="3845270"/>
                <a:ext cx="138960" cy="4676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F2881AD-FC2A-414B-8341-5A509C94C83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965633" y="3836270"/>
                  <a:ext cx="15660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4AAA29B-131A-4729-8DAB-227882B01731}"/>
                    </a:ext>
                  </a:extLst>
                </p14:cNvPr>
                <p14:cNvContentPartPr/>
                <p14:nvPr/>
              </p14:nvContentPartPr>
              <p14:xfrm>
                <a:off x="4500953" y="3845990"/>
                <a:ext cx="147600" cy="438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4AAA29B-131A-4729-8DAB-227882B0173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492313" y="3836990"/>
                  <a:ext cx="16524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4997A5E-22C0-4C8C-9F27-D00AEED0B528}"/>
                    </a:ext>
                  </a:extLst>
                </p14:cNvPr>
                <p14:cNvContentPartPr/>
                <p14:nvPr/>
              </p14:nvContentPartPr>
              <p14:xfrm>
                <a:off x="4737113" y="3841310"/>
                <a:ext cx="113040" cy="4384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4997A5E-22C0-4C8C-9F27-D00AEED0B52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728113" y="3832310"/>
                  <a:ext cx="13068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2EAB264-EF0F-471A-86CE-737DB8521B6E}"/>
                    </a:ext>
                  </a:extLst>
                </p14:cNvPr>
                <p14:cNvContentPartPr/>
                <p14:nvPr/>
              </p14:nvContentPartPr>
              <p14:xfrm>
                <a:off x="4940513" y="3892430"/>
                <a:ext cx="111240" cy="93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2EAB264-EF0F-471A-86CE-737DB8521B6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931873" y="3883790"/>
                  <a:ext cx="1288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939CED6-2EDF-4BA2-8F36-7DD47AEE8292}"/>
                    </a:ext>
                  </a:extLst>
                </p14:cNvPr>
                <p14:cNvContentPartPr/>
                <p14:nvPr/>
              </p14:nvContentPartPr>
              <p14:xfrm>
                <a:off x="4964993" y="3843830"/>
                <a:ext cx="79920" cy="2440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939CED6-2EDF-4BA2-8F36-7DD47AEE829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955993" y="3835190"/>
                  <a:ext cx="975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B7D5903-78A2-4ED2-A819-E35F67978C22}"/>
                    </a:ext>
                  </a:extLst>
                </p14:cNvPr>
                <p14:cNvContentPartPr/>
                <p14:nvPr/>
              </p14:nvContentPartPr>
              <p14:xfrm>
                <a:off x="4905593" y="4150190"/>
                <a:ext cx="105480" cy="1476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B7D5903-78A2-4ED2-A819-E35F67978C2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896593" y="4141550"/>
                  <a:ext cx="123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07952D0-6CF1-42B5-8349-E6D8D0F46513}"/>
                    </a:ext>
                  </a:extLst>
                </p14:cNvPr>
                <p14:cNvContentPartPr/>
                <p14:nvPr/>
              </p14:nvContentPartPr>
              <p14:xfrm>
                <a:off x="5214113" y="3888470"/>
                <a:ext cx="70920" cy="3718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07952D0-6CF1-42B5-8349-E6D8D0F4651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205113" y="3879830"/>
                  <a:ext cx="8856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19C93D6-206E-48AC-9F0C-C92748349D29}"/>
                    </a:ext>
                  </a:extLst>
                </p14:cNvPr>
                <p14:cNvContentPartPr/>
                <p14:nvPr/>
              </p14:nvContentPartPr>
              <p14:xfrm>
                <a:off x="4044113" y="4331270"/>
                <a:ext cx="1202040" cy="1584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19C93D6-206E-48AC-9F0C-C92748349D2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035113" y="4322630"/>
                  <a:ext cx="12196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13C54C1-F1F9-4247-B3CE-512DEBA9AECC}"/>
                    </a:ext>
                  </a:extLst>
                </p14:cNvPr>
                <p14:cNvContentPartPr/>
                <p14:nvPr/>
              </p14:nvContentPartPr>
              <p14:xfrm>
                <a:off x="4411313" y="4555550"/>
                <a:ext cx="162720" cy="231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13C54C1-F1F9-4247-B3CE-512DEBA9AEC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402673" y="4546550"/>
                  <a:ext cx="1803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343F277-5A24-419F-A2C3-92ACE0FC9EDA}"/>
                    </a:ext>
                  </a:extLst>
                </p14:cNvPr>
                <p14:cNvContentPartPr/>
                <p14:nvPr/>
              </p14:nvContentPartPr>
              <p14:xfrm>
                <a:off x="4652513" y="4628270"/>
                <a:ext cx="96480" cy="83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343F277-5A24-419F-A2C3-92ACE0FC9ED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643873" y="4619270"/>
                  <a:ext cx="114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FAB0E93-84FA-4D7A-B353-3F48FACE44F5}"/>
                    </a:ext>
                  </a:extLst>
                </p14:cNvPr>
                <p14:cNvContentPartPr/>
                <p14:nvPr/>
              </p14:nvContentPartPr>
              <p14:xfrm>
                <a:off x="4680953" y="4538990"/>
                <a:ext cx="69840" cy="2304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FAB0E93-84FA-4D7A-B353-3F48FACE44F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672313" y="4529990"/>
                  <a:ext cx="874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78FA925-DB05-4A19-ACBB-3A49848CED7E}"/>
                    </a:ext>
                  </a:extLst>
                </p14:cNvPr>
                <p14:cNvContentPartPr/>
                <p14:nvPr/>
              </p14:nvContentPartPr>
              <p14:xfrm>
                <a:off x="4509593" y="4938950"/>
                <a:ext cx="121320" cy="1670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78FA925-DB05-4A19-ACBB-3A49848CED7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500953" y="4930310"/>
                  <a:ext cx="1389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9EA8E2C-4431-40C8-9B11-8F41D9381405}"/>
                    </a:ext>
                  </a:extLst>
                </p14:cNvPr>
                <p14:cNvContentPartPr/>
                <p14:nvPr/>
              </p14:nvContentPartPr>
              <p14:xfrm>
                <a:off x="4239593" y="4634750"/>
                <a:ext cx="95400" cy="3999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9EA8E2C-4431-40C8-9B11-8F41D938140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230593" y="4625750"/>
                  <a:ext cx="11304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45697EF-2717-4E9C-992E-18890D5B8D90}"/>
                    </a:ext>
                  </a:extLst>
                </p14:cNvPr>
                <p14:cNvContentPartPr/>
                <p14:nvPr/>
              </p14:nvContentPartPr>
              <p14:xfrm>
                <a:off x="4829993" y="4639430"/>
                <a:ext cx="100800" cy="4680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45697EF-2717-4E9C-992E-18890D5B8D9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820993" y="4630430"/>
                  <a:ext cx="118440" cy="48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F931150F-354D-4767-8186-1A7C293F5F4B}"/>
              </a:ext>
            </a:extLst>
          </p:cNvPr>
          <p:cNvGrpSpPr/>
          <p:nvPr/>
        </p:nvGrpSpPr>
        <p:grpSpPr>
          <a:xfrm>
            <a:off x="5573753" y="4163150"/>
            <a:ext cx="189720" cy="118800"/>
            <a:chOff x="5573753" y="4163150"/>
            <a:chExt cx="189720" cy="11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27B4E68-4216-48E0-8475-8E670F7B34F7}"/>
                    </a:ext>
                  </a:extLst>
                </p14:cNvPr>
                <p14:cNvContentPartPr/>
                <p14:nvPr/>
              </p14:nvContentPartPr>
              <p14:xfrm>
                <a:off x="5601473" y="4163150"/>
                <a:ext cx="162000" cy="417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27B4E68-4216-48E0-8475-8E670F7B34F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592833" y="4154150"/>
                  <a:ext cx="179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6A8AE02-0DA9-43E1-9F64-B6D610D48E87}"/>
                    </a:ext>
                  </a:extLst>
                </p14:cNvPr>
                <p14:cNvContentPartPr/>
                <p14:nvPr/>
              </p14:nvContentPartPr>
              <p14:xfrm>
                <a:off x="5573753" y="4265750"/>
                <a:ext cx="101160" cy="162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6A8AE02-0DA9-43E1-9F64-B6D610D48E8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565113" y="4256750"/>
                  <a:ext cx="11880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903A847B-A164-40E5-9752-F37192C719D3}"/>
              </a:ext>
            </a:extLst>
          </p:cNvPr>
          <p:cNvGrpSpPr/>
          <p:nvPr/>
        </p:nvGrpSpPr>
        <p:grpSpPr>
          <a:xfrm>
            <a:off x="6054353" y="3915110"/>
            <a:ext cx="689400" cy="470880"/>
            <a:chOff x="6054353" y="3915110"/>
            <a:chExt cx="689400" cy="47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F6FDDD6-C5AD-4118-ABF8-F18BCE52849B}"/>
                    </a:ext>
                  </a:extLst>
                </p14:cNvPr>
                <p14:cNvContentPartPr/>
                <p14:nvPr/>
              </p14:nvContentPartPr>
              <p14:xfrm>
                <a:off x="6176393" y="3981350"/>
                <a:ext cx="115200" cy="1008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F6FDDD6-C5AD-4118-ABF8-F18BCE52849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167753" y="3972710"/>
                  <a:ext cx="132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AC2EEBE-E8BF-4645-A66F-278974B16673}"/>
                    </a:ext>
                  </a:extLst>
                </p14:cNvPr>
                <p14:cNvContentPartPr/>
                <p14:nvPr/>
              </p14:nvContentPartPr>
              <p14:xfrm>
                <a:off x="6208793" y="3915110"/>
                <a:ext cx="71640" cy="2908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AC2EEBE-E8BF-4645-A66F-278974B1667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200153" y="3906110"/>
                  <a:ext cx="892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1C6A25D-F083-4059-8719-F1ACBAC49F28}"/>
                    </a:ext>
                  </a:extLst>
                </p14:cNvPr>
                <p14:cNvContentPartPr/>
                <p14:nvPr/>
              </p14:nvContentPartPr>
              <p14:xfrm>
                <a:off x="6329393" y="4153790"/>
                <a:ext cx="22320" cy="309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1C6A25D-F083-4059-8719-F1ACBAC49F2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320393" y="4144790"/>
                  <a:ext cx="399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E2ECC27-1008-4C42-B539-DE036AE22801}"/>
                    </a:ext>
                  </a:extLst>
                </p14:cNvPr>
                <p14:cNvContentPartPr/>
                <p14:nvPr/>
              </p14:nvContentPartPr>
              <p14:xfrm>
                <a:off x="6513353" y="3977750"/>
                <a:ext cx="123840" cy="2275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E2ECC27-1008-4C42-B539-DE036AE2280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504353" y="3969110"/>
                  <a:ext cx="1414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030FC5C-C7AF-4008-89D2-EDC8F80F4943}"/>
                    </a:ext>
                  </a:extLst>
                </p14:cNvPr>
                <p14:cNvContentPartPr/>
                <p14:nvPr/>
              </p14:nvContentPartPr>
              <p14:xfrm>
                <a:off x="6054353" y="4270790"/>
                <a:ext cx="689400" cy="1152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030FC5C-C7AF-4008-89D2-EDC8F80F494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045713" y="4262150"/>
                  <a:ext cx="70704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B8B05E5A-82C5-4229-8C73-8ED4F1E5CA2A}"/>
              </a:ext>
            </a:extLst>
          </p:cNvPr>
          <p:cNvGrpSpPr/>
          <p:nvPr/>
        </p:nvGrpSpPr>
        <p:grpSpPr>
          <a:xfrm>
            <a:off x="5985953" y="4567070"/>
            <a:ext cx="745560" cy="213120"/>
            <a:chOff x="5985953" y="4567070"/>
            <a:chExt cx="74556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A32865B-7C41-49C4-9D2A-FC2DE892FEF5}"/>
                    </a:ext>
                  </a:extLst>
                </p14:cNvPr>
                <p14:cNvContentPartPr/>
                <p14:nvPr/>
              </p14:nvContentPartPr>
              <p14:xfrm>
                <a:off x="5985953" y="4598390"/>
                <a:ext cx="128160" cy="1818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A32865B-7C41-49C4-9D2A-FC2DE892FEF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977313" y="4589390"/>
                  <a:ext cx="1458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F9AF50B-90A6-42DF-A815-A1CDDF06010F}"/>
                    </a:ext>
                  </a:extLst>
                </p14:cNvPr>
                <p14:cNvContentPartPr/>
                <p14:nvPr/>
              </p14:nvContentPartPr>
              <p14:xfrm>
                <a:off x="6197273" y="4593710"/>
                <a:ext cx="72720" cy="1537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F9AF50B-90A6-42DF-A815-A1CDDF06010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188633" y="4585070"/>
                  <a:ext cx="90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779F5FD-6A79-4A4F-979E-C0A7D70FDE89}"/>
                    </a:ext>
                  </a:extLst>
                </p14:cNvPr>
                <p14:cNvContentPartPr/>
                <p14:nvPr/>
              </p14:nvContentPartPr>
              <p14:xfrm>
                <a:off x="6307793" y="4679750"/>
                <a:ext cx="45360" cy="414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779F5FD-6A79-4A4F-979E-C0A7D70FDE8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299153" y="4670750"/>
                  <a:ext cx="63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57F4E44-ADB0-4206-88E0-FC5CA45C48A2}"/>
                    </a:ext>
                  </a:extLst>
                </p14:cNvPr>
                <p14:cNvContentPartPr/>
                <p14:nvPr/>
              </p14:nvContentPartPr>
              <p14:xfrm>
                <a:off x="6430913" y="4568870"/>
                <a:ext cx="101880" cy="1987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57F4E44-ADB0-4206-88E0-FC5CA45C48A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422273" y="4560230"/>
                  <a:ext cx="1195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687B77F-BFC0-41DE-A176-C06BC85B0595}"/>
                    </a:ext>
                  </a:extLst>
                </p14:cNvPr>
                <p14:cNvContentPartPr/>
                <p14:nvPr/>
              </p14:nvContentPartPr>
              <p14:xfrm>
                <a:off x="6640793" y="4567070"/>
                <a:ext cx="90720" cy="2008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687B77F-BFC0-41DE-A176-C06BC85B059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631793" y="4558430"/>
                  <a:ext cx="10836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896F7A83-F34F-4996-9A9A-0BE05DDB3D62}"/>
              </a:ext>
            </a:extLst>
          </p:cNvPr>
          <p:cNvGrpSpPr/>
          <p:nvPr/>
        </p:nvGrpSpPr>
        <p:grpSpPr>
          <a:xfrm>
            <a:off x="7376993" y="4128590"/>
            <a:ext cx="164880" cy="96480"/>
            <a:chOff x="7376993" y="4128590"/>
            <a:chExt cx="164880" cy="9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90C9D1E-984A-4BD7-B061-EC8AAAB3CC68}"/>
                    </a:ext>
                  </a:extLst>
                </p14:cNvPr>
                <p14:cNvContentPartPr/>
                <p14:nvPr/>
              </p14:nvContentPartPr>
              <p14:xfrm>
                <a:off x="7376993" y="4128590"/>
                <a:ext cx="164160" cy="417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90C9D1E-984A-4BD7-B061-EC8AAAB3CC6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368353" y="4119590"/>
                  <a:ext cx="1818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39E3E33-562F-4C45-85C5-2C3B7A92F8C6}"/>
                    </a:ext>
                  </a:extLst>
                </p14:cNvPr>
                <p14:cNvContentPartPr/>
                <p14:nvPr/>
              </p14:nvContentPartPr>
              <p14:xfrm>
                <a:off x="7394993" y="4187270"/>
                <a:ext cx="146880" cy="378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39E3E33-562F-4C45-85C5-2C3B7A92F8C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386353" y="4178270"/>
                  <a:ext cx="164520" cy="5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642DDC14-70E3-4F08-B288-2565C1777CDD}"/>
                  </a:ext>
                </a:extLst>
              </p14:cNvPr>
              <p14:cNvContentPartPr/>
              <p14:nvPr/>
            </p14:nvContentPartPr>
            <p14:xfrm>
              <a:off x="8175113" y="3867230"/>
              <a:ext cx="154080" cy="1965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642DDC14-70E3-4F08-B288-2565C1777CDD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8166113" y="3858230"/>
                <a:ext cx="17172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CE8C7B59-39CE-4A0B-A265-BC3D2625DFAB}"/>
                  </a:ext>
                </a:extLst>
              </p14:cNvPr>
              <p14:cNvContentPartPr/>
              <p14:nvPr/>
            </p14:nvContentPartPr>
            <p14:xfrm>
              <a:off x="7993673" y="4162430"/>
              <a:ext cx="412200" cy="5148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CE8C7B59-39CE-4A0B-A265-BC3D2625DFAB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7984673" y="4153430"/>
                <a:ext cx="429840" cy="6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oup 214">
            <a:extLst>
              <a:ext uri="{FF2B5EF4-FFF2-40B4-BE49-F238E27FC236}">
                <a16:creationId xmlns:a16="http://schemas.microsoft.com/office/drawing/2014/main" id="{D36CD920-E1A2-4FFD-B5ED-4D69B5FA9047}"/>
              </a:ext>
            </a:extLst>
          </p:cNvPr>
          <p:cNvGrpSpPr/>
          <p:nvPr/>
        </p:nvGrpSpPr>
        <p:grpSpPr>
          <a:xfrm>
            <a:off x="7988273" y="4372310"/>
            <a:ext cx="389520" cy="223200"/>
            <a:chOff x="7988273" y="4372310"/>
            <a:chExt cx="38952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E846ED9-B3BE-4438-A7FC-5EA09FDFF90B}"/>
                    </a:ext>
                  </a:extLst>
                </p14:cNvPr>
                <p14:cNvContentPartPr/>
                <p14:nvPr/>
              </p14:nvContentPartPr>
              <p14:xfrm>
                <a:off x="7988273" y="4390310"/>
                <a:ext cx="73440" cy="205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E846ED9-B3BE-4438-A7FC-5EA09FDFF90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979633" y="4381310"/>
                  <a:ext cx="910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D3BB0AC-5805-416D-95C9-1A95E749C883}"/>
                    </a:ext>
                  </a:extLst>
                </p14:cNvPr>
                <p14:cNvContentPartPr/>
                <p14:nvPr/>
              </p14:nvContentPartPr>
              <p14:xfrm>
                <a:off x="8117513" y="4390310"/>
                <a:ext cx="87480" cy="1659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D3BB0AC-5805-416D-95C9-1A95E749C88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108873" y="4381310"/>
                  <a:ext cx="105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324D8F7-1060-493C-B293-856344C4411F}"/>
                    </a:ext>
                  </a:extLst>
                </p14:cNvPr>
                <p14:cNvContentPartPr/>
                <p14:nvPr/>
              </p14:nvContentPartPr>
              <p14:xfrm>
                <a:off x="8242433" y="4372310"/>
                <a:ext cx="135360" cy="2005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324D8F7-1060-493C-B293-856344C4411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233433" y="4363670"/>
                  <a:ext cx="153000" cy="21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559EFF0B-59A8-4D6E-A701-C717E15DC335}"/>
                  </a:ext>
                </a:extLst>
              </p14:cNvPr>
              <p14:cNvContentPartPr/>
              <p14:nvPr/>
            </p14:nvContentPartPr>
            <p14:xfrm>
              <a:off x="1192913" y="5656070"/>
              <a:ext cx="74880" cy="61848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559EFF0B-59A8-4D6E-A701-C717E15DC335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183913" y="5647070"/>
                <a:ext cx="92520" cy="63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BD723077-C0AB-4BD1-B235-D68E434ABEC4}"/>
              </a:ext>
            </a:extLst>
          </p:cNvPr>
          <p:cNvGrpSpPr/>
          <p:nvPr/>
        </p:nvGrpSpPr>
        <p:grpSpPr>
          <a:xfrm>
            <a:off x="1516193" y="5428190"/>
            <a:ext cx="529560" cy="750240"/>
            <a:chOff x="1516193" y="5428190"/>
            <a:chExt cx="529560" cy="75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6BEBBBA-C524-4709-82E1-D072431E727C}"/>
                    </a:ext>
                  </a:extLst>
                </p14:cNvPr>
                <p14:cNvContentPartPr/>
                <p14:nvPr/>
              </p14:nvContentPartPr>
              <p14:xfrm>
                <a:off x="1516193" y="5428190"/>
                <a:ext cx="117720" cy="2790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6BEBBBA-C524-4709-82E1-D072431E727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507553" y="5419190"/>
                  <a:ext cx="1353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C1C65D1-E9D2-4928-A3A6-CCD0861484FB}"/>
                    </a:ext>
                  </a:extLst>
                </p14:cNvPr>
                <p14:cNvContentPartPr/>
                <p14:nvPr/>
              </p14:nvContentPartPr>
              <p14:xfrm>
                <a:off x="1727873" y="5505590"/>
                <a:ext cx="62280" cy="1137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C1C65D1-E9D2-4928-A3A6-CCD0861484F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718873" y="5496590"/>
                  <a:ext cx="799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F5F21E5-3011-4804-B382-D022D25349BC}"/>
                    </a:ext>
                  </a:extLst>
                </p14:cNvPr>
                <p14:cNvContentPartPr/>
                <p14:nvPr/>
              </p14:nvContentPartPr>
              <p14:xfrm>
                <a:off x="1742633" y="5444750"/>
                <a:ext cx="55440" cy="3232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F5F21E5-3011-4804-B382-D022D25349B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733993" y="5436110"/>
                  <a:ext cx="730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F4C271F-7D6A-4F80-865C-DA46DC7EC206}"/>
                    </a:ext>
                  </a:extLst>
                </p14:cNvPr>
                <p14:cNvContentPartPr/>
                <p14:nvPr/>
              </p14:nvContentPartPr>
              <p14:xfrm>
                <a:off x="1550033" y="5960990"/>
                <a:ext cx="122400" cy="2174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F4C271F-7D6A-4F80-865C-DA46DC7EC20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541033" y="5952350"/>
                  <a:ext cx="1400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06C8A9C-D80B-4682-9D8C-3005BE8DC787}"/>
                    </a:ext>
                  </a:extLst>
                </p14:cNvPr>
                <p14:cNvContentPartPr/>
                <p14:nvPr/>
              </p14:nvContentPartPr>
              <p14:xfrm>
                <a:off x="1917233" y="5548070"/>
                <a:ext cx="128520" cy="5979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06C8A9C-D80B-4682-9D8C-3005BE8DC78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908233" y="5539430"/>
                  <a:ext cx="146160" cy="61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A9D27B12-CE8A-4908-8F6D-0A21C4906AE4}"/>
              </a:ext>
            </a:extLst>
          </p:cNvPr>
          <p:cNvGrpSpPr/>
          <p:nvPr/>
        </p:nvGrpSpPr>
        <p:grpSpPr>
          <a:xfrm>
            <a:off x="2245193" y="5720150"/>
            <a:ext cx="81720" cy="88920"/>
            <a:chOff x="2245193" y="5720150"/>
            <a:chExt cx="81720" cy="8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E7E282F-9023-400C-83CB-68291FFAD526}"/>
                    </a:ext>
                  </a:extLst>
                </p14:cNvPr>
                <p14:cNvContentPartPr/>
                <p14:nvPr/>
              </p14:nvContentPartPr>
              <p14:xfrm>
                <a:off x="2245193" y="5720150"/>
                <a:ext cx="75960" cy="90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E7E282F-9023-400C-83CB-68291FFAD52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236553" y="5711150"/>
                  <a:ext cx="93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C5AD4DC-59F1-41B9-B71E-A717C04C81D8}"/>
                    </a:ext>
                  </a:extLst>
                </p14:cNvPr>
                <p14:cNvContentPartPr/>
                <p14:nvPr/>
              </p14:nvContentPartPr>
              <p14:xfrm>
                <a:off x="2252753" y="5797190"/>
                <a:ext cx="74160" cy="118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C5AD4DC-59F1-41B9-B71E-A717C04C81D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244113" y="5788550"/>
                  <a:ext cx="918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FE33C5E8-633B-44B6-9418-DC9EADBA3ACB}"/>
              </a:ext>
            </a:extLst>
          </p:cNvPr>
          <p:cNvGrpSpPr/>
          <p:nvPr/>
        </p:nvGrpSpPr>
        <p:grpSpPr>
          <a:xfrm>
            <a:off x="2902553" y="5481830"/>
            <a:ext cx="375480" cy="301320"/>
            <a:chOff x="2902553" y="5481830"/>
            <a:chExt cx="375480" cy="3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02F6FEC-7742-475E-AD88-E1B45A142E51}"/>
                    </a:ext>
                  </a:extLst>
                </p14:cNvPr>
                <p14:cNvContentPartPr/>
                <p14:nvPr/>
              </p14:nvContentPartPr>
              <p14:xfrm>
                <a:off x="2902553" y="5511710"/>
                <a:ext cx="95760" cy="2232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02F6FEC-7742-475E-AD88-E1B45A142E5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893913" y="5502710"/>
                  <a:ext cx="1134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4470EED-6342-4D6A-852A-9685B83C16BD}"/>
                    </a:ext>
                  </a:extLst>
                </p14:cNvPr>
                <p14:cNvContentPartPr/>
                <p14:nvPr/>
              </p14:nvContentPartPr>
              <p14:xfrm>
                <a:off x="3078593" y="5539430"/>
                <a:ext cx="64800" cy="1044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4470EED-6342-4D6A-852A-9685B83C16B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069953" y="5530790"/>
                  <a:ext cx="82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93E8B33-DAB1-49EE-B4C0-38781C7BE272}"/>
                    </a:ext>
                  </a:extLst>
                </p14:cNvPr>
                <p14:cNvContentPartPr/>
                <p14:nvPr/>
              </p14:nvContentPartPr>
              <p14:xfrm>
                <a:off x="3114233" y="5499830"/>
                <a:ext cx="28440" cy="2430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93E8B33-DAB1-49EE-B4C0-38781C7BE27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105593" y="5490830"/>
                  <a:ext cx="460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45A7658-88CF-47CC-96D1-A3523BFD78B6}"/>
                    </a:ext>
                  </a:extLst>
                </p14:cNvPr>
                <p14:cNvContentPartPr/>
                <p14:nvPr/>
              </p14:nvContentPartPr>
              <p14:xfrm>
                <a:off x="3231953" y="5481830"/>
                <a:ext cx="23400" cy="1717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45A7658-88CF-47CC-96D1-A3523BFD78B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223313" y="5472830"/>
                  <a:ext cx="410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69BA2FA-A364-4CF7-BDF7-7F376CD66AE5}"/>
                    </a:ext>
                  </a:extLst>
                </p14:cNvPr>
                <p14:cNvContentPartPr/>
                <p14:nvPr/>
              </p14:nvContentPartPr>
              <p14:xfrm>
                <a:off x="3261473" y="5769470"/>
                <a:ext cx="16560" cy="136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69BA2FA-A364-4CF7-BDF7-7F376CD66AE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252473" y="5760470"/>
                  <a:ext cx="3420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71CDA193-B0F6-46FB-93FC-870728D30035}"/>
                  </a:ext>
                </a:extLst>
              </p14:cNvPr>
              <p14:cNvContentPartPr/>
              <p14:nvPr/>
            </p14:nvContentPartPr>
            <p14:xfrm>
              <a:off x="2764313" y="5902310"/>
              <a:ext cx="589320" cy="3960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71CDA193-B0F6-46FB-93FC-870728D30035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2755313" y="5893310"/>
                <a:ext cx="606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A7BB16E0-88D7-46FB-86DC-2E3822E03447}"/>
                  </a:ext>
                </a:extLst>
              </p14:cNvPr>
              <p14:cNvContentPartPr/>
              <p14:nvPr/>
            </p14:nvContentPartPr>
            <p14:xfrm>
              <a:off x="2689073" y="6144950"/>
              <a:ext cx="137520" cy="21240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A7BB16E0-88D7-46FB-86DC-2E3822E03447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2680433" y="6136310"/>
                <a:ext cx="155160" cy="23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oup 236">
            <a:extLst>
              <a:ext uri="{FF2B5EF4-FFF2-40B4-BE49-F238E27FC236}">
                <a16:creationId xmlns:a16="http://schemas.microsoft.com/office/drawing/2014/main" id="{6F3AD029-8384-4E92-9EDA-DC8AE6B2C3CE}"/>
              </a:ext>
            </a:extLst>
          </p:cNvPr>
          <p:cNvGrpSpPr/>
          <p:nvPr/>
        </p:nvGrpSpPr>
        <p:grpSpPr>
          <a:xfrm>
            <a:off x="2888873" y="6116870"/>
            <a:ext cx="52200" cy="298800"/>
            <a:chOff x="2888873" y="6116870"/>
            <a:chExt cx="52200" cy="2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311E53B-CD6E-4300-A79C-DD121B1CF633}"/>
                    </a:ext>
                  </a:extLst>
                </p14:cNvPr>
                <p14:cNvContentPartPr/>
                <p14:nvPr/>
              </p14:nvContentPartPr>
              <p14:xfrm>
                <a:off x="2888873" y="6116870"/>
                <a:ext cx="37440" cy="1501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311E53B-CD6E-4300-A79C-DD121B1CF63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879873" y="6107870"/>
                  <a:ext cx="550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0AA14A1-3A0F-48D4-89A1-3E144FFBFC18}"/>
                    </a:ext>
                  </a:extLst>
                </p14:cNvPr>
                <p14:cNvContentPartPr/>
                <p14:nvPr/>
              </p14:nvContentPartPr>
              <p14:xfrm>
                <a:off x="2927393" y="6370310"/>
                <a:ext cx="13680" cy="45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0AA14A1-3A0F-48D4-89A1-3E144FFBFC1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918393" y="6361670"/>
                  <a:ext cx="3132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605B192F-66EB-4440-B1E2-E1A25994C279}"/>
              </a:ext>
            </a:extLst>
          </p:cNvPr>
          <p:cNvGrpSpPr/>
          <p:nvPr/>
        </p:nvGrpSpPr>
        <p:grpSpPr>
          <a:xfrm>
            <a:off x="3174713" y="6084830"/>
            <a:ext cx="354600" cy="285840"/>
            <a:chOff x="3174713" y="6084830"/>
            <a:chExt cx="35460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39C30A0-1CE5-4FB3-B859-C661FC1151D9}"/>
                    </a:ext>
                  </a:extLst>
                </p14:cNvPr>
                <p14:cNvContentPartPr/>
                <p14:nvPr/>
              </p14:nvContentPartPr>
              <p14:xfrm>
                <a:off x="3174713" y="6147110"/>
                <a:ext cx="90360" cy="2235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39C30A0-1CE5-4FB3-B859-C661FC1151D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165713" y="6138470"/>
                  <a:ext cx="1080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32B5DEF-A125-49CC-86E9-CDE6DE05ED56}"/>
                    </a:ext>
                  </a:extLst>
                </p14:cNvPr>
                <p14:cNvContentPartPr/>
                <p14:nvPr/>
              </p14:nvContentPartPr>
              <p14:xfrm>
                <a:off x="3319433" y="6135230"/>
                <a:ext cx="83880" cy="1983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32B5DEF-A125-49CC-86E9-CDE6DE05ED5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310793" y="6126230"/>
                  <a:ext cx="1015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04C3E6E-3CD1-45A7-AE31-85CCFA8CB526}"/>
                    </a:ext>
                  </a:extLst>
                </p14:cNvPr>
                <p14:cNvContentPartPr/>
                <p14:nvPr/>
              </p14:nvContentPartPr>
              <p14:xfrm>
                <a:off x="3487553" y="6084830"/>
                <a:ext cx="16920" cy="892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04C3E6E-3CD1-45A7-AE31-85CCFA8CB52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478913" y="6076190"/>
                  <a:ext cx="345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16B293B-BCA2-4EB8-84AE-26A8265D6ECB}"/>
                    </a:ext>
                  </a:extLst>
                </p14:cNvPr>
                <p14:cNvContentPartPr/>
                <p14:nvPr/>
              </p14:nvContentPartPr>
              <p14:xfrm>
                <a:off x="3512753" y="6335390"/>
                <a:ext cx="16560" cy="126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16B293B-BCA2-4EB8-84AE-26A8265D6EC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504113" y="6326390"/>
                  <a:ext cx="3420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2D5F8F7D-5D46-4B30-802A-CA609C0117D1}"/>
              </a:ext>
            </a:extLst>
          </p:cNvPr>
          <p:cNvGrpSpPr/>
          <p:nvPr/>
        </p:nvGrpSpPr>
        <p:grpSpPr>
          <a:xfrm>
            <a:off x="3976073" y="5705390"/>
            <a:ext cx="145080" cy="119880"/>
            <a:chOff x="3976073" y="5705390"/>
            <a:chExt cx="145080" cy="11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23143FA-0AED-45F2-9761-FF62EE708847}"/>
                    </a:ext>
                  </a:extLst>
                </p14:cNvPr>
                <p14:cNvContentPartPr/>
                <p14:nvPr/>
              </p14:nvContentPartPr>
              <p14:xfrm>
                <a:off x="3980033" y="5705390"/>
                <a:ext cx="128880" cy="158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23143FA-0AED-45F2-9761-FF62EE70884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971033" y="5696750"/>
                  <a:ext cx="146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F961E95-DBA0-461B-8D9F-A4E2B5EF9E1D}"/>
                    </a:ext>
                  </a:extLst>
                </p14:cNvPr>
                <p14:cNvContentPartPr/>
                <p14:nvPr/>
              </p14:nvContentPartPr>
              <p14:xfrm>
                <a:off x="3976073" y="5796110"/>
                <a:ext cx="145080" cy="291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F961E95-DBA0-461B-8D9F-A4E2B5EF9E1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967073" y="5787110"/>
                  <a:ext cx="16272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2C828F3C-CD17-4E84-8BEB-456A0F1EA4F1}"/>
              </a:ext>
            </a:extLst>
          </p:cNvPr>
          <p:cNvGrpSpPr/>
          <p:nvPr/>
        </p:nvGrpSpPr>
        <p:grpSpPr>
          <a:xfrm>
            <a:off x="4605353" y="5628710"/>
            <a:ext cx="768960" cy="348120"/>
            <a:chOff x="4605353" y="5628710"/>
            <a:chExt cx="76896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F83EA62-2E3A-4586-B34C-FDF352B397FD}"/>
                    </a:ext>
                  </a:extLst>
                </p14:cNvPr>
                <p14:cNvContentPartPr/>
                <p14:nvPr/>
              </p14:nvContentPartPr>
              <p14:xfrm>
                <a:off x="4605353" y="5628710"/>
                <a:ext cx="113040" cy="2131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F83EA62-2E3A-4586-B34C-FDF352B397F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596353" y="5620070"/>
                  <a:ext cx="1306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18FAA60-D26D-4E14-AF4D-34115E039575}"/>
                    </a:ext>
                  </a:extLst>
                </p14:cNvPr>
                <p14:cNvContentPartPr/>
                <p14:nvPr/>
              </p14:nvContentPartPr>
              <p14:xfrm>
                <a:off x="4790393" y="5672270"/>
                <a:ext cx="66960" cy="806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18FAA60-D26D-4E14-AF4D-34115E03957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781393" y="5663270"/>
                  <a:ext cx="846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ACAF30D-81EB-4AC8-9B90-7EE47DC985FF}"/>
                    </a:ext>
                  </a:extLst>
                </p14:cNvPr>
                <p14:cNvContentPartPr/>
                <p14:nvPr/>
              </p14:nvContentPartPr>
              <p14:xfrm>
                <a:off x="4821713" y="5634110"/>
                <a:ext cx="34920" cy="2109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ACAF30D-81EB-4AC8-9B90-7EE47DC985F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813073" y="5625110"/>
                  <a:ext cx="52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F6AA07B-0C13-43AD-A51F-0511EF5A9396}"/>
                    </a:ext>
                  </a:extLst>
                </p14:cNvPr>
                <p14:cNvContentPartPr/>
                <p14:nvPr/>
              </p14:nvContentPartPr>
              <p14:xfrm>
                <a:off x="4942313" y="5707910"/>
                <a:ext cx="31680" cy="777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F6AA07B-0C13-43AD-A51F-0511EF5A939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933673" y="5698910"/>
                  <a:ext cx="49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214B2EE-EEAC-4BE0-B8C1-4DE13C10295E}"/>
                    </a:ext>
                  </a:extLst>
                </p14:cNvPr>
                <p14:cNvContentPartPr/>
                <p14:nvPr/>
              </p14:nvContentPartPr>
              <p14:xfrm>
                <a:off x="5071553" y="5648510"/>
                <a:ext cx="103680" cy="1854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214B2EE-EEAC-4BE0-B8C1-4DE13C10295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062913" y="5639870"/>
                  <a:ext cx="1213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9254556-F3DE-456F-A5D0-388AD9EA5F05}"/>
                    </a:ext>
                  </a:extLst>
                </p14:cNvPr>
                <p14:cNvContentPartPr/>
                <p14:nvPr/>
              </p14:nvContentPartPr>
              <p14:xfrm>
                <a:off x="5268833" y="5650310"/>
                <a:ext cx="82800" cy="1659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9254556-F3DE-456F-A5D0-388AD9EA5F0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259833" y="5641310"/>
                  <a:ext cx="1004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97800FBC-9ED9-4BCF-A6F0-13A2EA347DDB}"/>
                    </a:ext>
                  </a:extLst>
                </p14:cNvPr>
                <p14:cNvContentPartPr/>
                <p14:nvPr/>
              </p14:nvContentPartPr>
              <p14:xfrm>
                <a:off x="4667273" y="5890070"/>
                <a:ext cx="707040" cy="867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97800FBC-9ED9-4BCF-A6F0-13A2EA347DD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658633" y="5881430"/>
                  <a:ext cx="72468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8D98F7CB-3B13-4B21-AF96-72E0F44943DB}"/>
              </a:ext>
            </a:extLst>
          </p:cNvPr>
          <p:cNvGrpSpPr/>
          <p:nvPr/>
        </p:nvGrpSpPr>
        <p:grpSpPr>
          <a:xfrm>
            <a:off x="4748633" y="6093110"/>
            <a:ext cx="340560" cy="366120"/>
            <a:chOff x="4748633" y="6093110"/>
            <a:chExt cx="34056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21DE373-521E-424E-9A4D-7C2BCFB1BAAC}"/>
                    </a:ext>
                  </a:extLst>
                </p14:cNvPr>
                <p14:cNvContentPartPr/>
                <p14:nvPr/>
              </p14:nvContentPartPr>
              <p14:xfrm>
                <a:off x="4748633" y="6185990"/>
                <a:ext cx="168480" cy="2170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21DE373-521E-424E-9A4D-7C2BCFB1BAA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739993" y="6176990"/>
                  <a:ext cx="1861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C7854D4-924E-417C-AA4C-62CEA34C3C8A}"/>
                    </a:ext>
                  </a:extLst>
                </p14:cNvPr>
                <p14:cNvContentPartPr/>
                <p14:nvPr/>
              </p14:nvContentPartPr>
              <p14:xfrm>
                <a:off x="5071553" y="6093110"/>
                <a:ext cx="17640" cy="1371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C7854D4-924E-417C-AA4C-62CEA34C3C8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062913" y="6084110"/>
                  <a:ext cx="35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C133866-8676-421C-B818-69AEAF23AA46}"/>
                    </a:ext>
                  </a:extLst>
                </p14:cNvPr>
                <p14:cNvContentPartPr/>
                <p14:nvPr/>
              </p14:nvContentPartPr>
              <p14:xfrm>
                <a:off x="5075513" y="6451310"/>
                <a:ext cx="2160" cy="79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C133866-8676-421C-B818-69AEAF23AA4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066873" y="6442310"/>
                  <a:ext cx="1980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52671645-03B2-40F6-BAF2-AD09D65CFCCC}"/>
              </a:ext>
            </a:extLst>
          </p:cNvPr>
          <p:cNvGrpSpPr/>
          <p:nvPr/>
        </p:nvGrpSpPr>
        <p:grpSpPr>
          <a:xfrm>
            <a:off x="4210793" y="1173710"/>
            <a:ext cx="961560" cy="1004040"/>
            <a:chOff x="4210793" y="1173710"/>
            <a:chExt cx="961560" cy="100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38C8500-5F01-43DB-BC08-1E79F8D2BCBD}"/>
                    </a:ext>
                  </a:extLst>
                </p14:cNvPr>
                <p14:cNvContentPartPr/>
                <p14:nvPr/>
              </p14:nvContentPartPr>
              <p14:xfrm>
                <a:off x="4257593" y="1641710"/>
                <a:ext cx="793080" cy="42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38C8500-5F01-43DB-BC08-1E79F8D2BCB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248953" y="1633070"/>
                  <a:ext cx="8107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C2FC486-2FE0-4B0E-B581-D1F74729758C}"/>
                    </a:ext>
                  </a:extLst>
                </p14:cNvPr>
                <p14:cNvContentPartPr/>
                <p14:nvPr/>
              </p14:nvContentPartPr>
              <p14:xfrm>
                <a:off x="5005313" y="1610390"/>
                <a:ext cx="167040" cy="44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C2FC486-2FE0-4B0E-B581-D1F74729758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996313" y="1601390"/>
                  <a:ext cx="184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93A291E-1270-4526-A014-0CF996EA4B95}"/>
                    </a:ext>
                  </a:extLst>
                </p14:cNvPr>
                <p14:cNvContentPartPr/>
                <p14:nvPr/>
              </p14:nvContentPartPr>
              <p14:xfrm>
                <a:off x="4597793" y="1786070"/>
                <a:ext cx="77400" cy="127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93A291E-1270-4526-A014-0CF996EA4B9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589153" y="1777070"/>
                  <a:ext cx="95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A66D487-C33A-4D37-A7A4-97011D87BB0D}"/>
                    </a:ext>
                  </a:extLst>
                </p14:cNvPr>
                <p14:cNvContentPartPr/>
                <p14:nvPr/>
              </p14:nvContentPartPr>
              <p14:xfrm>
                <a:off x="4732433" y="1829630"/>
                <a:ext cx="99360" cy="54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A66D487-C33A-4D37-A7A4-97011D87BB0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723793" y="1820990"/>
                  <a:ext cx="117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D39F00D-1ADA-4337-B7D1-624D14272BAD}"/>
                    </a:ext>
                  </a:extLst>
                </p14:cNvPr>
                <p14:cNvContentPartPr/>
                <p14:nvPr/>
              </p14:nvContentPartPr>
              <p14:xfrm>
                <a:off x="4752593" y="1780670"/>
                <a:ext cx="57960" cy="172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D39F00D-1ADA-4337-B7D1-624D14272BA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743953" y="1772030"/>
                  <a:ext cx="756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43FF75E-5901-4756-B947-1729B6C9A356}"/>
                    </a:ext>
                  </a:extLst>
                </p14:cNvPr>
                <p14:cNvContentPartPr/>
                <p14:nvPr/>
              </p14:nvContentPartPr>
              <p14:xfrm>
                <a:off x="4637753" y="2040230"/>
                <a:ext cx="82800" cy="137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43FF75E-5901-4756-B947-1729B6C9A35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629113" y="2031590"/>
                  <a:ext cx="100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CBBB710-770C-4131-83C7-AFFB95C34E72}"/>
                    </a:ext>
                  </a:extLst>
                </p14:cNvPr>
                <p14:cNvContentPartPr/>
                <p14:nvPr/>
              </p14:nvContentPartPr>
              <p14:xfrm>
                <a:off x="4451633" y="1855190"/>
                <a:ext cx="150840" cy="289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CBBB710-770C-4131-83C7-AFFB95C34E7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442633" y="1846190"/>
                  <a:ext cx="1684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CC07102-4DF3-45C2-BEB4-7CA302EF2680}"/>
                    </a:ext>
                  </a:extLst>
                </p14:cNvPr>
                <p14:cNvContentPartPr/>
                <p14:nvPr/>
              </p14:nvContentPartPr>
              <p14:xfrm>
                <a:off x="4873913" y="1835390"/>
                <a:ext cx="63720" cy="311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CC07102-4DF3-45C2-BEB4-7CA302EF268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864913" y="1826750"/>
                  <a:ext cx="813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72E6CFC-3FC0-442B-9027-F95929F551FB}"/>
                    </a:ext>
                  </a:extLst>
                </p14:cNvPr>
                <p14:cNvContentPartPr/>
                <p14:nvPr/>
              </p14:nvContentPartPr>
              <p14:xfrm>
                <a:off x="4367033" y="1213670"/>
                <a:ext cx="69120" cy="142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72E6CFC-3FC0-442B-9027-F95929F551F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358393" y="1204670"/>
                  <a:ext cx="867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1DFC7C3-2443-4BE4-AAF7-75135F3DCDB3}"/>
                    </a:ext>
                  </a:extLst>
                </p14:cNvPr>
                <p14:cNvContentPartPr/>
                <p14:nvPr/>
              </p14:nvContentPartPr>
              <p14:xfrm>
                <a:off x="4499153" y="1246070"/>
                <a:ext cx="91080" cy="109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1DFC7C3-2443-4BE4-AAF7-75135F3DCDB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490513" y="1237430"/>
                  <a:ext cx="108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D3DF692-BFA6-4A93-A570-18FBA1983CD9}"/>
                    </a:ext>
                  </a:extLst>
                </p14:cNvPr>
                <p14:cNvContentPartPr/>
                <p14:nvPr/>
              </p14:nvContentPartPr>
              <p14:xfrm>
                <a:off x="4436513" y="1455590"/>
                <a:ext cx="75960" cy="131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D3DF692-BFA6-4A93-A570-18FBA1983CD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427873" y="1446950"/>
                  <a:ext cx="93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AF4C84C-4D41-45AF-9DFD-F4FB6C7A6419}"/>
                    </a:ext>
                  </a:extLst>
                </p14:cNvPr>
                <p14:cNvContentPartPr/>
                <p14:nvPr/>
              </p14:nvContentPartPr>
              <p14:xfrm>
                <a:off x="4210793" y="1255430"/>
                <a:ext cx="103320" cy="292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AF4C84C-4D41-45AF-9DFD-F4FB6C7A641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202153" y="1246790"/>
                  <a:ext cx="1209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86ED6CC-5BE6-4220-B5F7-C9F7F2E2516C}"/>
                    </a:ext>
                  </a:extLst>
                </p14:cNvPr>
                <p14:cNvContentPartPr/>
                <p14:nvPr/>
              </p14:nvContentPartPr>
              <p14:xfrm>
                <a:off x="4608593" y="1212950"/>
                <a:ext cx="54360" cy="316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86ED6CC-5BE6-4220-B5F7-C9F7F2E2516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599593" y="1203950"/>
                  <a:ext cx="720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88C298A-0345-4D4D-852B-9E0752C5AB54}"/>
                    </a:ext>
                  </a:extLst>
                </p14:cNvPr>
                <p14:cNvContentPartPr/>
                <p14:nvPr/>
              </p14:nvContentPartPr>
              <p14:xfrm>
                <a:off x="4737113" y="1179470"/>
                <a:ext cx="117360" cy="369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88C298A-0345-4D4D-852B-9E0752C5AB5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728473" y="1170470"/>
                  <a:ext cx="1350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ED0CF8E-DE85-47E5-A7D1-6C8DA2C6F5F1}"/>
                    </a:ext>
                  </a:extLst>
                </p14:cNvPr>
                <p14:cNvContentPartPr/>
                <p14:nvPr/>
              </p14:nvContentPartPr>
              <p14:xfrm>
                <a:off x="4899473" y="1223030"/>
                <a:ext cx="83160" cy="65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ED0CF8E-DE85-47E5-A7D1-6C8DA2C6F5F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890833" y="1214390"/>
                  <a:ext cx="100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E2FC630-03C4-45A2-8655-87B5E3F8449A}"/>
                    </a:ext>
                  </a:extLst>
                </p14:cNvPr>
                <p14:cNvContentPartPr/>
                <p14:nvPr/>
              </p14:nvContentPartPr>
              <p14:xfrm>
                <a:off x="4933313" y="1184870"/>
                <a:ext cx="64800" cy="149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E2FC630-03C4-45A2-8655-87B5E3F8449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924313" y="1176230"/>
                  <a:ext cx="82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0270072-5D19-4ED8-91CA-53D19E34D519}"/>
                    </a:ext>
                  </a:extLst>
                </p14:cNvPr>
                <p14:cNvContentPartPr/>
                <p14:nvPr/>
              </p14:nvContentPartPr>
              <p14:xfrm>
                <a:off x="4903073" y="1427150"/>
                <a:ext cx="93240" cy="99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0270072-5D19-4ED8-91CA-53D19E34D51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894433" y="1418510"/>
                  <a:ext cx="110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406BF6C-1D98-474D-A7F7-19F4FA51D929}"/>
                    </a:ext>
                  </a:extLst>
                </p14:cNvPr>
                <p14:cNvContentPartPr/>
                <p14:nvPr/>
              </p14:nvContentPartPr>
              <p14:xfrm>
                <a:off x="5107913" y="1173710"/>
                <a:ext cx="61920" cy="348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406BF6C-1D98-474D-A7F7-19F4FA51D92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098913" y="1164710"/>
                  <a:ext cx="795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65AFBBF-9D9F-4FBD-9D0A-A89046220F0A}"/>
                    </a:ext>
                  </a:extLst>
                </p14:cNvPr>
                <p14:cNvContentPartPr/>
                <p14:nvPr/>
              </p14:nvContentPartPr>
              <p14:xfrm>
                <a:off x="4480433" y="1547750"/>
                <a:ext cx="15480" cy="54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65AFBBF-9D9F-4FBD-9D0A-A89046220F0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471793" y="1539110"/>
                  <a:ext cx="33120" cy="2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64042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Office Theme</vt:lpstr>
      <vt:lpstr>Førelesing ST1101</vt:lpstr>
      <vt:lpstr>PowerPoint Presentation</vt:lpstr>
      <vt:lpstr>3.2. Spesielle diskrete fordelingar</vt:lpstr>
      <vt:lpstr>PowerPoint Presentation</vt:lpstr>
      <vt:lpstr>Binomisk forsøksrekkje</vt:lpstr>
      <vt:lpstr>Hypergeometrisk fordeling</vt:lpstr>
      <vt:lpstr>PowerPoint Presentation</vt:lpstr>
      <vt:lpstr>Hypergeometrisk fordeling</vt:lpstr>
      <vt:lpstr>PowerPoint Presentation</vt:lpstr>
      <vt:lpstr>Generell situasjon for hypergeometrisk fordeling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Førelesing ST1101</dc:title>
  <dc:creator>John Sølve Tyssedal</dc:creator>
  <cp:lastModifiedBy>John Sølve Tyssedal</cp:lastModifiedBy>
  <cp:revision>27</cp:revision>
  <dcterms:created xsi:type="dcterms:W3CDTF">2021-01-25T09:15:06Z</dcterms:created>
  <dcterms:modified xsi:type="dcterms:W3CDTF">2021-01-28T11:21:47Z</dcterms:modified>
</cp:coreProperties>
</file>